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8"/>
  </p:notesMasterIdLst>
  <p:sldIdLst>
    <p:sldId id="257" r:id="rId2"/>
    <p:sldId id="352" r:id="rId3"/>
    <p:sldId id="353" r:id="rId4"/>
    <p:sldId id="265" r:id="rId5"/>
    <p:sldId id="260" r:id="rId6"/>
    <p:sldId id="320" r:id="rId7"/>
    <p:sldId id="321" r:id="rId8"/>
    <p:sldId id="323" r:id="rId9"/>
    <p:sldId id="328" r:id="rId10"/>
    <p:sldId id="325" r:id="rId11"/>
    <p:sldId id="270" r:id="rId12"/>
    <p:sldId id="354" r:id="rId13"/>
    <p:sldId id="357" r:id="rId14"/>
    <p:sldId id="358" r:id="rId15"/>
    <p:sldId id="359" r:id="rId16"/>
    <p:sldId id="356" r:id="rId17"/>
    <p:sldId id="322" r:id="rId18"/>
    <p:sldId id="340" r:id="rId19"/>
    <p:sldId id="351" r:id="rId20"/>
    <p:sldId id="284" r:id="rId21"/>
    <p:sldId id="278" r:id="rId22"/>
    <p:sldId id="346" r:id="rId23"/>
    <p:sldId id="347" r:id="rId24"/>
    <p:sldId id="348" r:id="rId25"/>
    <p:sldId id="350" r:id="rId26"/>
    <p:sldId id="349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000" autoAdjust="0"/>
    <p:restoredTop sz="94660"/>
  </p:normalViewPr>
  <p:slideViewPr>
    <p:cSldViewPr snapToGrid="0">
      <p:cViewPr>
        <p:scale>
          <a:sx n="60" d="100"/>
          <a:sy n="60" d="100"/>
        </p:scale>
        <p:origin x="180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470B90-3BC8-4409-A6F7-885815AEB3C3}" type="datetimeFigureOut">
              <a:rPr lang="ar-SA" smtClean="0"/>
              <a:t>05/07/44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635DA90-8905-4ABB-889C-618D5A04B42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82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2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gec820c91b1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0" name="Google Shape;3030;gec820c91b1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060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331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425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778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9998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4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308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21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Google Shape;4140;ged5ef9ebbf_0_2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1" name="Google Shape;4141;ged5ef9ebbf_0_2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687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Google Shape;4140;ged5ef9ebbf_0_2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1" name="Google Shape;4141;ged5ef9ebbf_0_2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Google Shape;3556;gec8d66c6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7" name="Google Shape;3557;gec8d66c6f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418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190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887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910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67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0" name="Google Shape;4140;ged5ef9ebbf_0_2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1" name="Google Shape;4141;ged5ef9ebbf_0_2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4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ec820c91b1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ec820c91b1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539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25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0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ec820c91b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ec820c91b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77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" name="Google Shape;10;p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78600" y="1384300"/>
            <a:ext cx="7634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2890867" y="5445217"/>
            <a:ext cx="6401600" cy="546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41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3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370" name="Google Shape;1370;p3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2" name="Google Shape;1412;p32"/>
          <p:cNvGrpSpPr/>
          <p:nvPr/>
        </p:nvGrpSpPr>
        <p:grpSpPr>
          <a:xfrm rot="1086106">
            <a:off x="487192" y="551325"/>
            <a:ext cx="1083709" cy="1443747"/>
            <a:chOff x="228073" y="488875"/>
            <a:chExt cx="863961" cy="1150993"/>
          </a:xfrm>
        </p:grpSpPr>
        <p:sp>
          <p:nvSpPr>
            <p:cNvPr id="1413" name="Google Shape;1413;p32"/>
            <p:cNvSpPr/>
            <p:nvPr/>
          </p:nvSpPr>
          <p:spPr>
            <a:xfrm>
              <a:off x="785861" y="941131"/>
              <a:ext cx="129456" cy="115393"/>
            </a:xfrm>
            <a:custGeom>
              <a:avLst/>
              <a:gdLst/>
              <a:ahLst/>
              <a:cxnLst/>
              <a:rect l="l" t="t" r="r" b="b"/>
              <a:pathLst>
                <a:path w="7760" h="6916" extrusionOk="0">
                  <a:moveTo>
                    <a:pt x="3776" y="0"/>
                  </a:moveTo>
                  <a:cubicBezTo>
                    <a:pt x="3220" y="0"/>
                    <a:pt x="2659" y="140"/>
                    <a:pt x="2147" y="434"/>
                  </a:cubicBezTo>
                  <a:cubicBezTo>
                    <a:pt x="532" y="1359"/>
                    <a:pt x="0" y="3462"/>
                    <a:pt x="957" y="5132"/>
                  </a:cubicBezTo>
                  <a:cubicBezTo>
                    <a:pt x="1611" y="6273"/>
                    <a:pt x="2788" y="6916"/>
                    <a:pt x="3983" y="6916"/>
                  </a:cubicBezTo>
                  <a:cubicBezTo>
                    <a:pt x="4540" y="6916"/>
                    <a:pt x="5100" y="6776"/>
                    <a:pt x="5614" y="6482"/>
                  </a:cubicBezTo>
                  <a:cubicBezTo>
                    <a:pt x="7227" y="5557"/>
                    <a:pt x="7760" y="3453"/>
                    <a:pt x="6802" y="1783"/>
                  </a:cubicBezTo>
                  <a:cubicBezTo>
                    <a:pt x="6149" y="643"/>
                    <a:pt x="4971" y="0"/>
                    <a:pt x="3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303152" y="789784"/>
              <a:ext cx="788882" cy="850084"/>
            </a:xfrm>
            <a:custGeom>
              <a:avLst/>
              <a:gdLst/>
              <a:ahLst/>
              <a:cxnLst/>
              <a:rect l="l" t="t" r="r" b="b"/>
              <a:pathLst>
                <a:path w="47288" h="50949" extrusionOk="0">
                  <a:moveTo>
                    <a:pt x="25165" y="0"/>
                  </a:moveTo>
                  <a:cubicBezTo>
                    <a:pt x="23722" y="0"/>
                    <a:pt x="22275" y="116"/>
                    <a:pt x="20842" y="341"/>
                  </a:cubicBezTo>
                  <a:cubicBezTo>
                    <a:pt x="18886" y="649"/>
                    <a:pt x="16981" y="1165"/>
                    <a:pt x="15139" y="1855"/>
                  </a:cubicBezTo>
                  <a:cubicBezTo>
                    <a:pt x="13552" y="2311"/>
                    <a:pt x="12011" y="2954"/>
                    <a:pt x="10530" y="3637"/>
                  </a:cubicBezTo>
                  <a:cubicBezTo>
                    <a:pt x="7943" y="4831"/>
                    <a:pt x="5470" y="6395"/>
                    <a:pt x="3582" y="8556"/>
                  </a:cubicBezTo>
                  <a:cubicBezTo>
                    <a:pt x="3177" y="9019"/>
                    <a:pt x="2803" y="9506"/>
                    <a:pt x="2462" y="10017"/>
                  </a:cubicBezTo>
                  <a:cubicBezTo>
                    <a:pt x="2420" y="10058"/>
                    <a:pt x="2376" y="10096"/>
                    <a:pt x="2335" y="10136"/>
                  </a:cubicBezTo>
                  <a:cubicBezTo>
                    <a:pt x="2238" y="10228"/>
                    <a:pt x="2196" y="10333"/>
                    <a:pt x="2193" y="10433"/>
                  </a:cubicBezTo>
                  <a:cubicBezTo>
                    <a:pt x="1799" y="11071"/>
                    <a:pt x="1460" y="11741"/>
                    <a:pt x="1180" y="12437"/>
                  </a:cubicBezTo>
                  <a:cubicBezTo>
                    <a:pt x="1153" y="12498"/>
                    <a:pt x="1141" y="12565"/>
                    <a:pt x="1144" y="12633"/>
                  </a:cubicBezTo>
                  <a:cubicBezTo>
                    <a:pt x="914" y="13255"/>
                    <a:pt x="742" y="13903"/>
                    <a:pt x="603" y="14546"/>
                  </a:cubicBezTo>
                  <a:cubicBezTo>
                    <a:pt x="590" y="14606"/>
                    <a:pt x="578" y="14667"/>
                    <a:pt x="566" y="14727"/>
                  </a:cubicBezTo>
                  <a:cubicBezTo>
                    <a:pt x="149" y="16301"/>
                    <a:pt x="10" y="17976"/>
                    <a:pt x="11" y="19637"/>
                  </a:cubicBezTo>
                  <a:cubicBezTo>
                    <a:pt x="1" y="20134"/>
                    <a:pt x="4" y="20630"/>
                    <a:pt x="19" y="21128"/>
                  </a:cubicBezTo>
                  <a:cubicBezTo>
                    <a:pt x="22" y="21185"/>
                    <a:pt x="33" y="21242"/>
                    <a:pt x="54" y="21295"/>
                  </a:cubicBezTo>
                  <a:cubicBezTo>
                    <a:pt x="78" y="21780"/>
                    <a:pt x="108" y="22261"/>
                    <a:pt x="144" y="22733"/>
                  </a:cubicBezTo>
                  <a:cubicBezTo>
                    <a:pt x="149" y="22815"/>
                    <a:pt x="176" y="22895"/>
                    <a:pt x="219" y="22965"/>
                  </a:cubicBezTo>
                  <a:cubicBezTo>
                    <a:pt x="276" y="23454"/>
                    <a:pt x="346" y="23943"/>
                    <a:pt x="428" y="24428"/>
                  </a:cubicBezTo>
                  <a:cubicBezTo>
                    <a:pt x="1317" y="29733"/>
                    <a:pt x="3756" y="34706"/>
                    <a:pt x="7022" y="38947"/>
                  </a:cubicBezTo>
                  <a:cubicBezTo>
                    <a:pt x="10326" y="43237"/>
                    <a:pt x="14584" y="47241"/>
                    <a:pt x="19606" y="49411"/>
                  </a:cubicBezTo>
                  <a:cubicBezTo>
                    <a:pt x="21880" y="50393"/>
                    <a:pt x="24358" y="50948"/>
                    <a:pt x="26809" y="50948"/>
                  </a:cubicBezTo>
                  <a:cubicBezTo>
                    <a:pt x="28935" y="50948"/>
                    <a:pt x="31039" y="50531"/>
                    <a:pt x="32971" y="49611"/>
                  </a:cubicBezTo>
                  <a:cubicBezTo>
                    <a:pt x="33973" y="49341"/>
                    <a:pt x="34845" y="48773"/>
                    <a:pt x="35665" y="48145"/>
                  </a:cubicBezTo>
                  <a:cubicBezTo>
                    <a:pt x="36432" y="47559"/>
                    <a:pt x="37168" y="46930"/>
                    <a:pt x="37868" y="46264"/>
                  </a:cubicBezTo>
                  <a:cubicBezTo>
                    <a:pt x="39285" y="44911"/>
                    <a:pt x="40549" y="43397"/>
                    <a:pt x="41653" y="41779"/>
                  </a:cubicBezTo>
                  <a:cubicBezTo>
                    <a:pt x="43851" y="38553"/>
                    <a:pt x="45404" y="34885"/>
                    <a:pt x="46289" y="31087"/>
                  </a:cubicBezTo>
                  <a:cubicBezTo>
                    <a:pt x="46763" y="29045"/>
                    <a:pt x="47048" y="26964"/>
                    <a:pt x="47140" y="24870"/>
                  </a:cubicBezTo>
                  <a:cubicBezTo>
                    <a:pt x="47287" y="23740"/>
                    <a:pt x="47241" y="22592"/>
                    <a:pt x="47004" y="21477"/>
                  </a:cubicBezTo>
                  <a:cubicBezTo>
                    <a:pt x="46930" y="20118"/>
                    <a:pt x="46790" y="18765"/>
                    <a:pt x="46594" y="17430"/>
                  </a:cubicBezTo>
                  <a:cubicBezTo>
                    <a:pt x="46181" y="14604"/>
                    <a:pt x="45476" y="11751"/>
                    <a:pt x="43987" y="9284"/>
                  </a:cubicBezTo>
                  <a:cubicBezTo>
                    <a:pt x="42518" y="6850"/>
                    <a:pt x="40307" y="4937"/>
                    <a:pt x="37901" y="3461"/>
                  </a:cubicBezTo>
                  <a:cubicBezTo>
                    <a:pt x="34051" y="1102"/>
                    <a:pt x="29626" y="0"/>
                    <a:pt x="25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430419" y="928984"/>
              <a:ext cx="36368" cy="49538"/>
            </a:xfrm>
            <a:custGeom>
              <a:avLst/>
              <a:gdLst/>
              <a:ahLst/>
              <a:cxnLst/>
              <a:rect l="l" t="t" r="r" b="b"/>
              <a:pathLst>
                <a:path w="2180" h="2969" extrusionOk="0">
                  <a:moveTo>
                    <a:pt x="864" y="1"/>
                  </a:moveTo>
                  <a:cubicBezTo>
                    <a:pt x="723" y="1"/>
                    <a:pt x="585" y="70"/>
                    <a:pt x="499" y="238"/>
                  </a:cubicBezTo>
                  <a:cubicBezTo>
                    <a:pt x="218" y="784"/>
                    <a:pt x="0" y="1429"/>
                    <a:pt x="172" y="2046"/>
                  </a:cubicBezTo>
                  <a:cubicBezTo>
                    <a:pt x="303" y="2514"/>
                    <a:pt x="723" y="2969"/>
                    <a:pt x="1220" y="2969"/>
                  </a:cubicBezTo>
                  <a:cubicBezTo>
                    <a:pt x="1307" y="2969"/>
                    <a:pt x="1397" y="2955"/>
                    <a:pt x="1487" y="2924"/>
                  </a:cubicBezTo>
                  <a:cubicBezTo>
                    <a:pt x="2042" y="2738"/>
                    <a:pt x="2179" y="2084"/>
                    <a:pt x="2091" y="1573"/>
                  </a:cubicBezTo>
                  <a:cubicBezTo>
                    <a:pt x="2013" y="1126"/>
                    <a:pt x="1735" y="309"/>
                    <a:pt x="1224" y="157"/>
                  </a:cubicBezTo>
                  <a:cubicBezTo>
                    <a:pt x="1127" y="60"/>
                    <a:pt x="994" y="1"/>
                    <a:pt x="86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361130" y="1000712"/>
              <a:ext cx="37769" cy="45800"/>
            </a:xfrm>
            <a:custGeom>
              <a:avLst/>
              <a:gdLst/>
              <a:ahLst/>
              <a:cxnLst/>
              <a:rect l="l" t="t" r="r" b="b"/>
              <a:pathLst>
                <a:path w="2264" h="2745" extrusionOk="0">
                  <a:moveTo>
                    <a:pt x="963" y="1"/>
                  </a:moveTo>
                  <a:cubicBezTo>
                    <a:pt x="761" y="1"/>
                    <a:pt x="580" y="151"/>
                    <a:pt x="502" y="349"/>
                  </a:cubicBezTo>
                  <a:cubicBezTo>
                    <a:pt x="490" y="381"/>
                    <a:pt x="478" y="414"/>
                    <a:pt x="466" y="450"/>
                  </a:cubicBezTo>
                  <a:cubicBezTo>
                    <a:pt x="443" y="474"/>
                    <a:pt x="421" y="499"/>
                    <a:pt x="403" y="525"/>
                  </a:cubicBezTo>
                  <a:cubicBezTo>
                    <a:pt x="85" y="988"/>
                    <a:pt x="1" y="1597"/>
                    <a:pt x="210" y="2122"/>
                  </a:cubicBezTo>
                  <a:cubicBezTo>
                    <a:pt x="353" y="2483"/>
                    <a:pt x="674" y="2745"/>
                    <a:pt x="1015" y="2745"/>
                  </a:cubicBezTo>
                  <a:cubicBezTo>
                    <a:pt x="1182" y="2745"/>
                    <a:pt x="1354" y="2682"/>
                    <a:pt x="1512" y="2538"/>
                  </a:cubicBezTo>
                  <a:cubicBezTo>
                    <a:pt x="2263" y="1851"/>
                    <a:pt x="2017" y="572"/>
                    <a:pt x="1193" y="69"/>
                  </a:cubicBezTo>
                  <a:cubicBezTo>
                    <a:pt x="1116" y="22"/>
                    <a:pt x="1038" y="1"/>
                    <a:pt x="963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342877" y="1140246"/>
              <a:ext cx="36301" cy="42947"/>
            </a:xfrm>
            <a:custGeom>
              <a:avLst/>
              <a:gdLst/>
              <a:ahLst/>
              <a:cxnLst/>
              <a:rect l="l" t="t" r="r" b="b"/>
              <a:pathLst>
                <a:path w="2176" h="2574" extrusionOk="0">
                  <a:moveTo>
                    <a:pt x="582" y="1"/>
                  </a:moveTo>
                  <a:cubicBezTo>
                    <a:pt x="399" y="1"/>
                    <a:pt x="223" y="102"/>
                    <a:pt x="171" y="337"/>
                  </a:cubicBezTo>
                  <a:cubicBezTo>
                    <a:pt x="0" y="1102"/>
                    <a:pt x="200" y="1856"/>
                    <a:pt x="728" y="2435"/>
                  </a:cubicBezTo>
                  <a:cubicBezTo>
                    <a:pt x="806" y="2519"/>
                    <a:pt x="947" y="2574"/>
                    <a:pt x="1080" y="2574"/>
                  </a:cubicBezTo>
                  <a:cubicBezTo>
                    <a:pt x="1161" y="2574"/>
                    <a:pt x="1239" y="2554"/>
                    <a:pt x="1298" y="2508"/>
                  </a:cubicBezTo>
                  <a:cubicBezTo>
                    <a:pt x="2002" y="1965"/>
                    <a:pt x="2176" y="852"/>
                    <a:pt x="1465" y="221"/>
                  </a:cubicBezTo>
                  <a:cubicBezTo>
                    <a:pt x="1314" y="86"/>
                    <a:pt x="1149" y="25"/>
                    <a:pt x="989" y="25"/>
                  </a:cubicBezTo>
                  <a:cubicBezTo>
                    <a:pt x="928" y="25"/>
                    <a:pt x="867" y="34"/>
                    <a:pt x="809" y="52"/>
                  </a:cubicBezTo>
                  <a:cubicBezTo>
                    <a:pt x="737" y="18"/>
                    <a:pt x="659" y="1"/>
                    <a:pt x="582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409147" y="1321776"/>
              <a:ext cx="40171" cy="48487"/>
            </a:xfrm>
            <a:custGeom>
              <a:avLst/>
              <a:gdLst/>
              <a:ahLst/>
              <a:cxnLst/>
              <a:rect l="l" t="t" r="r" b="b"/>
              <a:pathLst>
                <a:path w="2408" h="2906" extrusionOk="0">
                  <a:moveTo>
                    <a:pt x="1050" y="1331"/>
                  </a:moveTo>
                  <a:lnTo>
                    <a:pt x="1050" y="1331"/>
                  </a:lnTo>
                  <a:cubicBezTo>
                    <a:pt x="1118" y="1379"/>
                    <a:pt x="1180" y="1431"/>
                    <a:pt x="1238" y="1490"/>
                  </a:cubicBezTo>
                  <a:cubicBezTo>
                    <a:pt x="1275" y="1553"/>
                    <a:pt x="1308" y="1619"/>
                    <a:pt x="1337" y="1687"/>
                  </a:cubicBezTo>
                  <a:cubicBezTo>
                    <a:pt x="1347" y="1713"/>
                    <a:pt x="1354" y="1741"/>
                    <a:pt x="1361" y="1770"/>
                  </a:cubicBezTo>
                  <a:cubicBezTo>
                    <a:pt x="1360" y="1773"/>
                    <a:pt x="1357" y="1776"/>
                    <a:pt x="1354" y="1778"/>
                  </a:cubicBezTo>
                  <a:cubicBezTo>
                    <a:pt x="1262" y="1686"/>
                    <a:pt x="1164" y="1588"/>
                    <a:pt x="1145" y="1558"/>
                  </a:cubicBezTo>
                  <a:cubicBezTo>
                    <a:pt x="1123" y="1521"/>
                    <a:pt x="1104" y="1483"/>
                    <a:pt x="1086" y="1443"/>
                  </a:cubicBezTo>
                  <a:cubicBezTo>
                    <a:pt x="1073" y="1406"/>
                    <a:pt x="1061" y="1369"/>
                    <a:pt x="1050" y="1331"/>
                  </a:cubicBezTo>
                  <a:close/>
                  <a:moveTo>
                    <a:pt x="842" y="0"/>
                  </a:moveTo>
                  <a:cubicBezTo>
                    <a:pt x="806" y="0"/>
                    <a:pt x="770" y="3"/>
                    <a:pt x="734" y="9"/>
                  </a:cubicBezTo>
                  <a:cubicBezTo>
                    <a:pt x="337" y="72"/>
                    <a:pt x="142" y="334"/>
                    <a:pt x="75" y="652"/>
                  </a:cubicBezTo>
                  <a:cubicBezTo>
                    <a:pt x="25" y="731"/>
                    <a:pt x="1" y="825"/>
                    <a:pt x="10" y="919"/>
                  </a:cubicBezTo>
                  <a:cubicBezTo>
                    <a:pt x="35" y="1365"/>
                    <a:pt x="167" y="1795"/>
                    <a:pt x="415" y="2159"/>
                  </a:cubicBezTo>
                  <a:cubicBezTo>
                    <a:pt x="453" y="2217"/>
                    <a:pt x="494" y="2273"/>
                    <a:pt x="541" y="2325"/>
                  </a:cubicBezTo>
                  <a:lnTo>
                    <a:pt x="542" y="2327"/>
                  </a:lnTo>
                  <a:cubicBezTo>
                    <a:pt x="545" y="2331"/>
                    <a:pt x="547" y="2334"/>
                    <a:pt x="550" y="2337"/>
                  </a:cubicBezTo>
                  <a:cubicBezTo>
                    <a:pt x="595" y="2390"/>
                    <a:pt x="643" y="2441"/>
                    <a:pt x="693" y="2490"/>
                  </a:cubicBezTo>
                  <a:cubicBezTo>
                    <a:pt x="932" y="2722"/>
                    <a:pt x="1266" y="2906"/>
                    <a:pt x="1582" y="2906"/>
                  </a:cubicBezTo>
                  <a:cubicBezTo>
                    <a:pt x="1802" y="2906"/>
                    <a:pt x="2014" y="2816"/>
                    <a:pt x="2179" y="2591"/>
                  </a:cubicBezTo>
                  <a:cubicBezTo>
                    <a:pt x="2408" y="2277"/>
                    <a:pt x="2391" y="1896"/>
                    <a:pt x="2281" y="1541"/>
                  </a:cubicBezTo>
                  <a:cubicBezTo>
                    <a:pt x="2248" y="1371"/>
                    <a:pt x="2179" y="1209"/>
                    <a:pt x="2078" y="1068"/>
                  </a:cubicBezTo>
                  <a:cubicBezTo>
                    <a:pt x="1844" y="632"/>
                    <a:pt x="1384" y="0"/>
                    <a:pt x="84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407078" y="1223953"/>
              <a:ext cx="37102" cy="36857"/>
            </a:xfrm>
            <a:custGeom>
              <a:avLst/>
              <a:gdLst/>
              <a:ahLst/>
              <a:cxnLst/>
              <a:rect l="l" t="t" r="r" b="b"/>
              <a:pathLst>
                <a:path w="2224" h="2209" extrusionOk="0">
                  <a:moveTo>
                    <a:pt x="625" y="1"/>
                  </a:moveTo>
                  <a:cubicBezTo>
                    <a:pt x="434" y="1"/>
                    <a:pt x="230" y="152"/>
                    <a:pt x="184" y="341"/>
                  </a:cubicBezTo>
                  <a:cubicBezTo>
                    <a:pt x="74" y="428"/>
                    <a:pt x="0" y="559"/>
                    <a:pt x="11" y="703"/>
                  </a:cubicBezTo>
                  <a:cubicBezTo>
                    <a:pt x="43" y="1159"/>
                    <a:pt x="211" y="1594"/>
                    <a:pt x="546" y="1915"/>
                  </a:cubicBezTo>
                  <a:cubicBezTo>
                    <a:pt x="733" y="2096"/>
                    <a:pt x="973" y="2208"/>
                    <a:pt x="1202" y="2208"/>
                  </a:cubicBezTo>
                  <a:cubicBezTo>
                    <a:pt x="1430" y="2208"/>
                    <a:pt x="1646" y="2097"/>
                    <a:pt x="1787" y="1833"/>
                  </a:cubicBezTo>
                  <a:cubicBezTo>
                    <a:pt x="2223" y="1009"/>
                    <a:pt x="1509" y="31"/>
                    <a:pt x="637" y="1"/>
                  </a:cubicBezTo>
                  <a:cubicBezTo>
                    <a:pt x="633" y="1"/>
                    <a:pt x="629" y="1"/>
                    <a:pt x="62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14058" y="1288990"/>
              <a:ext cx="40472" cy="45950"/>
            </a:xfrm>
            <a:custGeom>
              <a:avLst/>
              <a:gdLst/>
              <a:ahLst/>
              <a:cxnLst/>
              <a:rect l="l" t="t" r="r" b="b"/>
              <a:pathLst>
                <a:path w="2426" h="2754" extrusionOk="0">
                  <a:moveTo>
                    <a:pt x="667" y="0"/>
                  </a:moveTo>
                  <a:cubicBezTo>
                    <a:pt x="473" y="0"/>
                    <a:pt x="273" y="131"/>
                    <a:pt x="217" y="317"/>
                  </a:cubicBezTo>
                  <a:cubicBezTo>
                    <a:pt x="119" y="393"/>
                    <a:pt x="48" y="508"/>
                    <a:pt x="38" y="664"/>
                  </a:cubicBezTo>
                  <a:cubicBezTo>
                    <a:pt x="1" y="1257"/>
                    <a:pt x="210" y="1840"/>
                    <a:pt x="617" y="2274"/>
                  </a:cubicBezTo>
                  <a:cubicBezTo>
                    <a:pt x="854" y="2526"/>
                    <a:pt x="1199" y="2754"/>
                    <a:pt x="1533" y="2754"/>
                  </a:cubicBezTo>
                  <a:cubicBezTo>
                    <a:pt x="1711" y="2754"/>
                    <a:pt x="1885" y="2689"/>
                    <a:pt x="2039" y="2528"/>
                  </a:cubicBezTo>
                  <a:cubicBezTo>
                    <a:pt x="2425" y="2124"/>
                    <a:pt x="2283" y="1474"/>
                    <a:pt x="2047" y="1030"/>
                  </a:cubicBezTo>
                  <a:cubicBezTo>
                    <a:pt x="1781" y="534"/>
                    <a:pt x="1319" y="185"/>
                    <a:pt x="787" y="18"/>
                  </a:cubicBezTo>
                  <a:cubicBezTo>
                    <a:pt x="748" y="6"/>
                    <a:pt x="708" y="0"/>
                    <a:pt x="667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10487" y="1401545"/>
              <a:ext cx="37636" cy="38075"/>
            </a:xfrm>
            <a:custGeom>
              <a:avLst/>
              <a:gdLst/>
              <a:ahLst/>
              <a:cxnLst/>
              <a:rect l="l" t="t" r="r" b="b"/>
              <a:pathLst>
                <a:path w="2256" h="2282" extrusionOk="0">
                  <a:moveTo>
                    <a:pt x="749" y="0"/>
                  </a:moveTo>
                  <a:cubicBezTo>
                    <a:pt x="639" y="0"/>
                    <a:pt x="523" y="48"/>
                    <a:pt x="436" y="121"/>
                  </a:cubicBezTo>
                  <a:cubicBezTo>
                    <a:pt x="216" y="152"/>
                    <a:pt x="0" y="353"/>
                    <a:pt x="22" y="587"/>
                  </a:cubicBezTo>
                  <a:cubicBezTo>
                    <a:pt x="64" y="1060"/>
                    <a:pt x="239" y="1495"/>
                    <a:pt x="575" y="1836"/>
                  </a:cubicBezTo>
                  <a:cubicBezTo>
                    <a:pt x="803" y="2067"/>
                    <a:pt x="1135" y="2281"/>
                    <a:pt x="1453" y="2281"/>
                  </a:cubicBezTo>
                  <a:cubicBezTo>
                    <a:pt x="1622" y="2281"/>
                    <a:pt x="1786" y="2221"/>
                    <a:pt x="1930" y="2072"/>
                  </a:cubicBezTo>
                  <a:cubicBezTo>
                    <a:pt x="2255" y="1732"/>
                    <a:pt x="2204" y="1173"/>
                    <a:pt x="1960" y="805"/>
                  </a:cubicBezTo>
                  <a:cubicBezTo>
                    <a:pt x="1705" y="419"/>
                    <a:pt x="1293" y="185"/>
                    <a:pt x="871" y="22"/>
                  </a:cubicBezTo>
                  <a:cubicBezTo>
                    <a:pt x="832" y="7"/>
                    <a:pt x="791" y="0"/>
                    <a:pt x="749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64160" y="1505558"/>
              <a:ext cx="42857" cy="42997"/>
            </a:xfrm>
            <a:custGeom>
              <a:avLst/>
              <a:gdLst/>
              <a:ahLst/>
              <a:cxnLst/>
              <a:rect l="l" t="t" r="r" b="b"/>
              <a:pathLst>
                <a:path w="2569" h="2577" extrusionOk="0">
                  <a:moveTo>
                    <a:pt x="652" y="1"/>
                  </a:moveTo>
                  <a:cubicBezTo>
                    <a:pt x="249" y="1"/>
                    <a:pt x="0" y="377"/>
                    <a:pt x="11" y="751"/>
                  </a:cubicBezTo>
                  <a:cubicBezTo>
                    <a:pt x="27" y="1332"/>
                    <a:pt x="485" y="1995"/>
                    <a:pt x="1060" y="2142"/>
                  </a:cubicBezTo>
                  <a:cubicBezTo>
                    <a:pt x="1191" y="2274"/>
                    <a:pt x="1331" y="2397"/>
                    <a:pt x="1480" y="2510"/>
                  </a:cubicBezTo>
                  <a:cubicBezTo>
                    <a:pt x="1540" y="2556"/>
                    <a:pt x="1623" y="2577"/>
                    <a:pt x="1708" y="2577"/>
                  </a:cubicBezTo>
                  <a:cubicBezTo>
                    <a:pt x="1798" y="2577"/>
                    <a:pt x="1890" y="2553"/>
                    <a:pt x="1955" y="2510"/>
                  </a:cubicBezTo>
                  <a:cubicBezTo>
                    <a:pt x="2569" y="2105"/>
                    <a:pt x="2481" y="1336"/>
                    <a:pt x="2055" y="844"/>
                  </a:cubicBezTo>
                  <a:cubicBezTo>
                    <a:pt x="1893" y="525"/>
                    <a:pt x="1579" y="318"/>
                    <a:pt x="1255" y="160"/>
                  </a:cubicBezTo>
                  <a:cubicBezTo>
                    <a:pt x="1188" y="126"/>
                    <a:pt x="1113" y="108"/>
                    <a:pt x="1038" y="108"/>
                  </a:cubicBezTo>
                  <a:cubicBezTo>
                    <a:pt x="1017" y="108"/>
                    <a:pt x="995" y="109"/>
                    <a:pt x="974" y="112"/>
                  </a:cubicBezTo>
                  <a:cubicBezTo>
                    <a:pt x="878" y="51"/>
                    <a:pt x="776" y="2"/>
                    <a:pt x="665" y="1"/>
                  </a:cubicBezTo>
                  <a:cubicBezTo>
                    <a:pt x="660" y="1"/>
                    <a:pt x="656" y="1"/>
                    <a:pt x="652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611510" y="1418080"/>
              <a:ext cx="40288" cy="47486"/>
            </a:xfrm>
            <a:custGeom>
              <a:avLst/>
              <a:gdLst/>
              <a:ahLst/>
              <a:cxnLst/>
              <a:rect l="l" t="t" r="r" b="b"/>
              <a:pathLst>
                <a:path w="2415" h="2846" extrusionOk="0">
                  <a:moveTo>
                    <a:pt x="569" y="1"/>
                  </a:moveTo>
                  <a:cubicBezTo>
                    <a:pt x="410" y="1"/>
                    <a:pt x="253" y="67"/>
                    <a:pt x="177" y="226"/>
                  </a:cubicBezTo>
                  <a:cubicBezTo>
                    <a:pt x="64" y="460"/>
                    <a:pt x="30" y="693"/>
                    <a:pt x="64" y="923"/>
                  </a:cubicBezTo>
                  <a:cubicBezTo>
                    <a:pt x="1" y="1381"/>
                    <a:pt x="110" y="1858"/>
                    <a:pt x="386" y="2236"/>
                  </a:cubicBezTo>
                  <a:cubicBezTo>
                    <a:pt x="630" y="2573"/>
                    <a:pt x="1017" y="2845"/>
                    <a:pt x="1432" y="2845"/>
                  </a:cubicBezTo>
                  <a:cubicBezTo>
                    <a:pt x="1545" y="2845"/>
                    <a:pt x="1660" y="2825"/>
                    <a:pt x="1775" y="2780"/>
                  </a:cubicBezTo>
                  <a:cubicBezTo>
                    <a:pt x="2414" y="2531"/>
                    <a:pt x="2285" y="1810"/>
                    <a:pt x="2058" y="1306"/>
                  </a:cubicBezTo>
                  <a:cubicBezTo>
                    <a:pt x="2028" y="1237"/>
                    <a:pt x="1993" y="1171"/>
                    <a:pt x="1956" y="1105"/>
                  </a:cubicBezTo>
                  <a:cubicBezTo>
                    <a:pt x="1951" y="1094"/>
                    <a:pt x="1948" y="1083"/>
                    <a:pt x="1943" y="1072"/>
                  </a:cubicBezTo>
                  <a:cubicBezTo>
                    <a:pt x="1885" y="947"/>
                    <a:pt x="1709" y="776"/>
                    <a:pt x="1704" y="644"/>
                  </a:cubicBezTo>
                  <a:cubicBezTo>
                    <a:pt x="1689" y="342"/>
                    <a:pt x="1447" y="190"/>
                    <a:pt x="1212" y="190"/>
                  </a:cubicBezTo>
                  <a:cubicBezTo>
                    <a:pt x="1170" y="190"/>
                    <a:pt x="1129" y="195"/>
                    <a:pt x="1088" y="205"/>
                  </a:cubicBezTo>
                  <a:cubicBezTo>
                    <a:pt x="1002" y="149"/>
                    <a:pt x="914" y="100"/>
                    <a:pt x="821" y="57"/>
                  </a:cubicBezTo>
                  <a:cubicBezTo>
                    <a:pt x="745" y="21"/>
                    <a:pt x="656" y="1"/>
                    <a:pt x="569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1293" y="1270554"/>
              <a:ext cx="34149" cy="43181"/>
            </a:xfrm>
            <a:custGeom>
              <a:avLst/>
              <a:gdLst/>
              <a:ahLst/>
              <a:cxnLst/>
              <a:rect l="l" t="t" r="r" b="b"/>
              <a:pathLst>
                <a:path w="2047" h="2588" extrusionOk="0">
                  <a:moveTo>
                    <a:pt x="585" y="1"/>
                  </a:moveTo>
                  <a:cubicBezTo>
                    <a:pt x="381" y="1"/>
                    <a:pt x="150" y="134"/>
                    <a:pt x="118" y="345"/>
                  </a:cubicBezTo>
                  <a:cubicBezTo>
                    <a:pt x="0" y="1135"/>
                    <a:pt x="235" y="1921"/>
                    <a:pt x="849" y="2456"/>
                  </a:cubicBezTo>
                  <a:cubicBezTo>
                    <a:pt x="950" y="2544"/>
                    <a:pt x="1070" y="2588"/>
                    <a:pt x="1187" y="2588"/>
                  </a:cubicBezTo>
                  <a:cubicBezTo>
                    <a:pt x="1341" y="2588"/>
                    <a:pt x="1491" y="2512"/>
                    <a:pt x="1588" y="2360"/>
                  </a:cubicBezTo>
                  <a:cubicBezTo>
                    <a:pt x="2046" y="1647"/>
                    <a:pt x="1762" y="583"/>
                    <a:pt x="973" y="235"/>
                  </a:cubicBezTo>
                  <a:cubicBezTo>
                    <a:pt x="916" y="127"/>
                    <a:pt x="816" y="47"/>
                    <a:pt x="698" y="16"/>
                  </a:cubicBezTo>
                  <a:cubicBezTo>
                    <a:pt x="662" y="5"/>
                    <a:pt x="624" y="1"/>
                    <a:pt x="58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79882" y="1379989"/>
              <a:ext cx="36501" cy="37491"/>
            </a:xfrm>
            <a:custGeom>
              <a:avLst/>
              <a:gdLst/>
              <a:ahLst/>
              <a:cxnLst/>
              <a:rect l="l" t="t" r="r" b="b"/>
              <a:pathLst>
                <a:path w="2188" h="2247" extrusionOk="0">
                  <a:moveTo>
                    <a:pt x="1352" y="775"/>
                  </a:moveTo>
                  <a:cubicBezTo>
                    <a:pt x="1401" y="775"/>
                    <a:pt x="1461" y="824"/>
                    <a:pt x="1320" y="880"/>
                  </a:cubicBezTo>
                  <a:cubicBezTo>
                    <a:pt x="1317" y="856"/>
                    <a:pt x="1315" y="826"/>
                    <a:pt x="1316" y="826"/>
                  </a:cubicBezTo>
                  <a:lnTo>
                    <a:pt x="1316" y="826"/>
                  </a:lnTo>
                  <a:cubicBezTo>
                    <a:pt x="1316" y="826"/>
                    <a:pt x="1316" y="826"/>
                    <a:pt x="1316" y="826"/>
                  </a:cubicBezTo>
                  <a:cubicBezTo>
                    <a:pt x="1302" y="789"/>
                    <a:pt x="1325" y="775"/>
                    <a:pt x="1352" y="775"/>
                  </a:cubicBezTo>
                  <a:close/>
                  <a:moveTo>
                    <a:pt x="1044" y="0"/>
                  </a:moveTo>
                  <a:cubicBezTo>
                    <a:pt x="988" y="0"/>
                    <a:pt x="929" y="9"/>
                    <a:pt x="866" y="27"/>
                  </a:cubicBezTo>
                  <a:cubicBezTo>
                    <a:pt x="784" y="50"/>
                    <a:pt x="707" y="93"/>
                    <a:pt x="644" y="151"/>
                  </a:cubicBezTo>
                  <a:cubicBezTo>
                    <a:pt x="595" y="132"/>
                    <a:pt x="545" y="123"/>
                    <a:pt x="493" y="123"/>
                  </a:cubicBezTo>
                  <a:cubicBezTo>
                    <a:pt x="255" y="123"/>
                    <a:pt x="1" y="339"/>
                    <a:pt x="22" y="594"/>
                  </a:cubicBezTo>
                  <a:cubicBezTo>
                    <a:pt x="72" y="1183"/>
                    <a:pt x="317" y="1874"/>
                    <a:pt x="889" y="2145"/>
                  </a:cubicBezTo>
                  <a:cubicBezTo>
                    <a:pt x="1033" y="2213"/>
                    <a:pt x="1189" y="2247"/>
                    <a:pt x="1340" y="2247"/>
                  </a:cubicBezTo>
                  <a:cubicBezTo>
                    <a:pt x="1785" y="2247"/>
                    <a:pt x="2187" y="1958"/>
                    <a:pt x="2115" y="1412"/>
                  </a:cubicBezTo>
                  <a:cubicBezTo>
                    <a:pt x="2074" y="1096"/>
                    <a:pt x="1865" y="807"/>
                    <a:pt x="1713" y="533"/>
                  </a:cubicBezTo>
                  <a:cubicBezTo>
                    <a:pt x="1561" y="261"/>
                    <a:pt x="1356" y="0"/>
                    <a:pt x="1044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95115" y="1479096"/>
              <a:ext cx="31363" cy="39460"/>
            </a:xfrm>
            <a:custGeom>
              <a:avLst/>
              <a:gdLst/>
              <a:ahLst/>
              <a:cxnLst/>
              <a:rect l="l" t="t" r="r" b="b"/>
              <a:pathLst>
                <a:path w="1880" h="2365" extrusionOk="0">
                  <a:moveTo>
                    <a:pt x="648" y="0"/>
                  </a:moveTo>
                  <a:cubicBezTo>
                    <a:pt x="483" y="0"/>
                    <a:pt x="304" y="82"/>
                    <a:pt x="231" y="232"/>
                  </a:cubicBezTo>
                  <a:cubicBezTo>
                    <a:pt x="2" y="709"/>
                    <a:pt x="1" y="1195"/>
                    <a:pt x="248" y="1666"/>
                  </a:cubicBezTo>
                  <a:cubicBezTo>
                    <a:pt x="280" y="1730"/>
                    <a:pt x="326" y="1785"/>
                    <a:pt x="383" y="1828"/>
                  </a:cubicBezTo>
                  <a:cubicBezTo>
                    <a:pt x="579" y="2088"/>
                    <a:pt x="874" y="2365"/>
                    <a:pt x="1176" y="2365"/>
                  </a:cubicBezTo>
                  <a:cubicBezTo>
                    <a:pt x="1309" y="2365"/>
                    <a:pt x="1443" y="2311"/>
                    <a:pt x="1571" y="2180"/>
                  </a:cubicBezTo>
                  <a:cubicBezTo>
                    <a:pt x="1880" y="1863"/>
                    <a:pt x="1880" y="1308"/>
                    <a:pt x="1734" y="920"/>
                  </a:cubicBezTo>
                  <a:cubicBezTo>
                    <a:pt x="1569" y="478"/>
                    <a:pt x="1219" y="140"/>
                    <a:pt x="763" y="15"/>
                  </a:cubicBezTo>
                  <a:cubicBezTo>
                    <a:pt x="727" y="5"/>
                    <a:pt x="688" y="0"/>
                    <a:pt x="648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743183" y="1557147"/>
              <a:ext cx="36918" cy="40645"/>
            </a:xfrm>
            <a:custGeom>
              <a:avLst/>
              <a:gdLst/>
              <a:ahLst/>
              <a:cxnLst/>
              <a:rect l="l" t="t" r="r" b="b"/>
              <a:pathLst>
                <a:path w="2213" h="2436" extrusionOk="0">
                  <a:moveTo>
                    <a:pt x="644" y="1"/>
                  </a:moveTo>
                  <a:cubicBezTo>
                    <a:pt x="436" y="1"/>
                    <a:pt x="268" y="147"/>
                    <a:pt x="191" y="347"/>
                  </a:cubicBezTo>
                  <a:cubicBezTo>
                    <a:pt x="0" y="843"/>
                    <a:pt x="11" y="1441"/>
                    <a:pt x="264" y="1916"/>
                  </a:cubicBezTo>
                  <a:cubicBezTo>
                    <a:pt x="439" y="2246"/>
                    <a:pt x="757" y="2435"/>
                    <a:pt x="1094" y="2435"/>
                  </a:cubicBezTo>
                  <a:cubicBezTo>
                    <a:pt x="1252" y="2435"/>
                    <a:pt x="1415" y="2394"/>
                    <a:pt x="1569" y="2305"/>
                  </a:cubicBezTo>
                  <a:cubicBezTo>
                    <a:pt x="1995" y="2058"/>
                    <a:pt x="2213" y="1547"/>
                    <a:pt x="2070" y="1073"/>
                  </a:cubicBezTo>
                  <a:cubicBezTo>
                    <a:pt x="1920" y="577"/>
                    <a:pt x="1452" y="241"/>
                    <a:pt x="965" y="128"/>
                  </a:cubicBezTo>
                  <a:lnTo>
                    <a:pt x="961" y="128"/>
                  </a:lnTo>
                  <a:cubicBezTo>
                    <a:pt x="907" y="77"/>
                    <a:pt x="842" y="40"/>
                    <a:pt x="771" y="18"/>
                  </a:cubicBezTo>
                  <a:cubicBezTo>
                    <a:pt x="727" y="7"/>
                    <a:pt x="685" y="1"/>
                    <a:pt x="64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763955" y="1462795"/>
              <a:ext cx="31346" cy="45033"/>
            </a:xfrm>
            <a:custGeom>
              <a:avLst/>
              <a:gdLst/>
              <a:ahLst/>
              <a:cxnLst/>
              <a:rect l="l" t="t" r="r" b="b"/>
              <a:pathLst>
                <a:path w="1879" h="2699" extrusionOk="0">
                  <a:moveTo>
                    <a:pt x="803" y="0"/>
                  </a:moveTo>
                  <a:cubicBezTo>
                    <a:pt x="688" y="0"/>
                    <a:pt x="568" y="38"/>
                    <a:pt x="447" y="125"/>
                  </a:cubicBezTo>
                  <a:cubicBezTo>
                    <a:pt x="335" y="204"/>
                    <a:pt x="257" y="317"/>
                    <a:pt x="204" y="447"/>
                  </a:cubicBezTo>
                  <a:cubicBezTo>
                    <a:pt x="112" y="530"/>
                    <a:pt x="56" y="646"/>
                    <a:pt x="50" y="771"/>
                  </a:cubicBezTo>
                  <a:cubicBezTo>
                    <a:pt x="1" y="1442"/>
                    <a:pt x="251" y="2078"/>
                    <a:pt x="713" y="2561"/>
                  </a:cubicBezTo>
                  <a:cubicBezTo>
                    <a:pt x="805" y="2657"/>
                    <a:pt x="912" y="2699"/>
                    <a:pt x="1020" y="2699"/>
                  </a:cubicBezTo>
                  <a:cubicBezTo>
                    <a:pt x="1182" y="2699"/>
                    <a:pt x="1345" y="2604"/>
                    <a:pt x="1452" y="2466"/>
                  </a:cubicBezTo>
                  <a:cubicBezTo>
                    <a:pt x="1783" y="2037"/>
                    <a:pt x="1878" y="1432"/>
                    <a:pt x="1718" y="915"/>
                  </a:cubicBezTo>
                  <a:cubicBezTo>
                    <a:pt x="1597" y="527"/>
                    <a:pt x="1234" y="0"/>
                    <a:pt x="803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769093" y="1374299"/>
              <a:ext cx="32164" cy="31268"/>
            </a:xfrm>
            <a:custGeom>
              <a:avLst/>
              <a:gdLst/>
              <a:ahLst/>
              <a:cxnLst/>
              <a:rect l="l" t="t" r="r" b="b"/>
              <a:pathLst>
                <a:path w="1928" h="1874" extrusionOk="0">
                  <a:moveTo>
                    <a:pt x="598" y="1"/>
                  </a:moveTo>
                  <a:cubicBezTo>
                    <a:pt x="393" y="1"/>
                    <a:pt x="169" y="133"/>
                    <a:pt x="133" y="344"/>
                  </a:cubicBezTo>
                  <a:cubicBezTo>
                    <a:pt x="1" y="1113"/>
                    <a:pt x="529" y="1809"/>
                    <a:pt x="1310" y="1872"/>
                  </a:cubicBezTo>
                  <a:cubicBezTo>
                    <a:pt x="1319" y="1873"/>
                    <a:pt x="1329" y="1873"/>
                    <a:pt x="1338" y="1873"/>
                  </a:cubicBezTo>
                  <a:cubicBezTo>
                    <a:pt x="1538" y="1873"/>
                    <a:pt x="1703" y="1704"/>
                    <a:pt x="1764" y="1527"/>
                  </a:cubicBezTo>
                  <a:cubicBezTo>
                    <a:pt x="1928" y="1049"/>
                    <a:pt x="1913" y="354"/>
                    <a:pt x="1311" y="205"/>
                  </a:cubicBezTo>
                  <a:cubicBezTo>
                    <a:pt x="1259" y="192"/>
                    <a:pt x="1205" y="186"/>
                    <a:pt x="1152" y="185"/>
                  </a:cubicBezTo>
                  <a:cubicBezTo>
                    <a:pt x="1077" y="136"/>
                    <a:pt x="988" y="108"/>
                    <a:pt x="898" y="107"/>
                  </a:cubicBezTo>
                  <a:cubicBezTo>
                    <a:pt x="894" y="107"/>
                    <a:pt x="892" y="108"/>
                    <a:pt x="888" y="108"/>
                  </a:cubicBezTo>
                  <a:cubicBezTo>
                    <a:pt x="837" y="65"/>
                    <a:pt x="776" y="33"/>
                    <a:pt x="712" y="16"/>
                  </a:cubicBezTo>
                  <a:cubicBezTo>
                    <a:pt x="675" y="6"/>
                    <a:pt x="637" y="1"/>
                    <a:pt x="598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726799" y="1284085"/>
              <a:ext cx="30896" cy="41813"/>
            </a:xfrm>
            <a:custGeom>
              <a:avLst/>
              <a:gdLst/>
              <a:ahLst/>
              <a:cxnLst/>
              <a:rect l="l" t="t" r="r" b="b"/>
              <a:pathLst>
                <a:path w="1852" h="2506" extrusionOk="0">
                  <a:moveTo>
                    <a:pt x="869" y="0"/>
                  </a:moveTo>
                  <a:cubicBezTo>
                    <a:pt x="796" y="0"/>
                    <a:pt x="723" y="17"/>
                    <a:pt x="657" y="49"/>
                  </a:cubicBezTo>
                  <a:cubicBezTo>
                    <a:pt x="623" y="42"/>
                    <a:pt x="589" y="39"/>
                    <a:pt x="554" y="39"/>
                  </a:cubicBezTo>
                  <a:cubicBezTo>
                    <a:pt x="318" y="39"/>
                    <a:pt x="73" y="190"/>
                    <a:pt x="51" y="491"/>
                  </a:cubicBezTo>
                  <a:cubicBezTo>
                    <a:pt x="1" y="1191"/>
                    <a:pt x="255" y="1854"/>
                    <a:pt x="723" y="2369"/>
                  </a:cubicBezTo>
                  <a:cubicBezTo>
                    <a:pt x="808" y="2462"/>
                    <a:pt x="927" y="2505"/>
                    <a:pt x="1047" y="2505"/>
                  </a:cubicBezTo>
                  <a:cubicBezTo>
                    <a:pt x="1212" y="2505"/>
                    <a:pt x="1380" y="2422"/>
                    <a:pt x="1463" y="2273"/>
                  </a:cubicBezTo>
                  <a:cubicBezTo>
                    <a:pt x="1852" y="1579"/>
                    <a:pt x="1741" y="711"/>
                    <a:pt x="1189" y="136"/>
                  </a:cubicBezTo>
                  <a:cubicBezTo>
                    <a:pt x="1100" y="43"/>
                    <a:pt x="985" y="0"/>
                    <a:pt x="869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804948" y="1251133"/>
              <a:ext cx="32247" cy="41345"/>
            </a:xfrm>
            <a:custGeom>
              <a:avLst/>
              <a:gdLst/>
              <a:ahLst/>
              <a:cxnLst/>
              <a:rect l="l" t="t" r="r" b="b"/>
              <a:pathLst>
                <a:path w="1933" h="2478" extrusionOk="0">
                  <a:moveTo>
                    <a:pt x="690" y="1"/>
                  </a:moveTo>
                  <a:cubicBezTo>
                    <a:pt x="547" y="1"/>
                    <a:pt x="404" y="65"/>
                    <a:pt x="307" y="222"/>
                  </a:cubicBezTo>
                  <a:cubicBezTo>
                    <a:pt x="53" y="636"/>
                    <a:pt x="1" y="1143"/>
                    <a:pt x="166" y="1599"/>
                  </a:cubicBezTo>
                  <a:cubicBezTo>
                    <a:pt x="312" y="2000"/>
                    <a:pt x="677" y="2478"/>
                    <a:pt x="1148" y="2478"/>
                  </a:cubicBezTo>
                  <a:cubicBezTo>
                    <a:pt x="1680" y="2478"/>
                    <a:pt x="1933" y="1933"/>
                    <a:pt x="1917" y="1471"/>
                  </a:cubicBezTo>
                  <a:cubicBezTo>
                    <a:pt x="1900" y="934"/>
                    <a:pt x="1615" y="492"/>
                    <a:pt x="1194" y="178"/>
                  </a:cubicBezTo>
                  <a:cubicBezTo>
                    <a:pt x="1140" y="141"/>
                    <a:pt x="1078" y="120"/>
                    <a:pt x="1013" y="114"/>
                  </a:cubicBezTo>
                  <a:cubicBezTo>
                    <a:pt x="922" y="43"/>
                    <a:pt x="806" y="1"/>
                    <a:pt x="690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863042" y="1298183"/>
              <a:ext cx="35000" cy="46601"/>
            </a:xfrm>
            <a:custGeom>
              <a:avLst/>
              <a:gdLst/>
              <a:ahLst/>
              <a:cxnLst/>
              <a:rect l="l" t="t" r="r" b="b"/>
              <a:pathLst>
                <a:path w="2098" h="2793" extrusionOk="0">
                  <a:moveTo>
                    <a:pt x="727" y="1"/>
                  </a:moveTo>
                  <a:cubicBezTo>
                    <a:pt x="540" y="1"/>
                    <a:pt x="351" y="99"/>
                    <a:pt x="276" y="326"/>
                  </a:cubicBezTo>
                  <a:cubicBezTo>
                    <a:pt x="0" y="1152"/>
                    <a:pt x="243" y="2075"/>
                    <a:pt x="883" y="2662"/>
                  </a:cubicBezTo>
                  <a:cubicBezTo>
                    <a:pt x="980" y="2750"/>
                    <a:pt x="1102" y="2792"/>
                    <a:pt x="1223" y="2792"/>
                  </a:cubicBezTo>
                  <a:cubicBezTo>
                    <a:pt x="1421" y="2792"/>
                    <a:pt x="1613" y="2676"/>
                    <a:pt x="1670" y="2455"/>
                  </a:cubicBezTo>
                  <a:cubicBezTo>
                    <a:pt x="1830" y="1833"/>
                    <a:pt x="2098" y="1011"/>
                    <a:pt x="1433" y="580"/>
                  </a:cubicBezTo>
                  <a:cubicBezTo>
                    <a:pt x="1363" y="534"/>
                    <a:pt x="1287" y="499"/>
                    <a:pt x="1206" y="478"/>
                  </a:cubicBezTo>
                  <a:cubicBezTo>
                    <a:pt x="1243" y="186"/>
                    <a:pt x="985" y="1"/>
                    <a:pt x="727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856986" y="1421050"/>
              <a:ext cx="35050" cy="41979"/>
            </a:xfrm>
            <a:custGeom>
              <a:avLst/>
              <a:gdLst/>
              <a:ahLst/>
              <a:cxnLst/>
              <a:rect l="l" t="t" r="r" b="b"/>
              <a:pathLst>
                <a:path w="2101" h="2516" extrusionOk="0">
                  <a:moveTo>
                    <a:pt x="935" y="0"/>
                  </a:moveTo>
                  <a:cubicBezTo>
                    <a:pt x="793" y="0"/>
                    <a:pt x="650" y="66"/>
                    <a:pt x="554" y="224"/>
                  </a:cubicBezTo>
                  <a:cubicBezTo>
                    <a:pt x="273" y="684"/>
                    <a:pt x="1" y="1240"/>
                    <a:pt x="201" y="1785"/>
                  </a:cubicBezTo>
                  <a:cubicBezTo>
                    <a:pt x="350" y="2195"/>
                    <a:pt x="755" y="2516"/>
                    <a:pt x="1195" y="2516"/>
                  </a:cubicBezTo>
                  <a:cubicBezTo>
                    <a:pt x="1231" y="2516"/>
                    <a:pt x="1266" y="2513"/>
                    <a:pt x="1302" y="2509"/>
                  </a:cubicBezTo>
                  <a:cubicBezTo>
                    <a:pt x="1818" y="2448"/>
                    <a:pt x="2101" y="1956"/>
                    <a:pt x="2098" y="1471"/>
                  </a:cubicBezTo>
                  <a:cubicBezTo>
                    <a:pt x="2097" y="965"/>
                    <a:pt x="1802" y="505"/>
                    <a:pt x="1377" y="248"/>
                  </a:cubicBezTo>
                  <a:cubicBezTo>
                    <a:pt x="1287" y="100"/>
                    <a:pt x="1111" y="0"/>
                    <a:pt x="935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845924" y="1526530"/>
              <a:ext cx="30462" cy="36840"/>
            </a:xfrm>
            <a:custGeom>
              <a:avLst/>
              <a:gdLst/>
              <a:ahLst/>
              <a:cxnLst/>
              <a:rect l="l" t="t" r="r" b="b"/>
              <a:pathLst>
                <a:path w="1826" h="2208" extrusionOk="0">
                  <a:moveTo>
                    <a:pt x="957" y="1"/>
                  </a:moveTo>
                  <a:cubicBezTo>
                    <a:pt x="610" y="1"/>
                    <a:pt x="297" y="234"/>
                    <a:pt x="149" y="558"/>
                  </a:cubicBezTo>
                  <a:cubicBezTo>
                    <a:pt x="1" y="886"/>
                    <a:pt x="48" y="1214"/>
                    <a:pt x="178" y="1521"/>
                  </a:cubicBezTo>
                  <a:cubicBezTo>
                    <a:pt x="215" y="1733"/>
                    <a:pt x="321" y="1928"/>
                    <a:pt x="479" y="2076"/>
                  </a:cubicBezTo>
                  <a:cubicBezTo>
                    <a:pt x="575" y="2166"/>
                    <a:pt x="687" y="2208"/>
                    <a:pt x="801" y="2208"/>
                  </a:cubicBezTo>
                  <a:cubicBezTo>
                    <a:pt x="921" y="2208"/>
                    <a:pt x="1042" y="2161"/>
                    <a:pt x="1144" y="2076"/>
                  </a:cubicBezTo>
                  <a:cubicBezTo>
                    <a:pt x="1475" y="1799"/>
                    <a:pt x="1806" y="1450"/>
                    <a:pt x="1816" y="991"/>
                  </a:cubicBezTo>
                  <a:cubicBezTo>
                    <a:pt x="1826" y="583"/>
                    <a:pt x="1595" y="161"/>
                    <a:pt x="1192" y="37"/>
                  </a:cubicBezTo>
                  <a:cubicBezTo>
                    <a:pt x="1113" y="12"/>
                    <a:pt x="1034" y="1"/>
                    <a:pt x="957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936870" y="1428641"/>
              <a:ext cx="36601" cy="39477"/>
            </a:xfrm>
            <a:custGeom>
              <a:avLst/>
              <a:gdLst/>
              <a:ahLst/>
              <a:cxnLst/>
              <a:rect l="l" t="t" r="r" b="b"/>
              <a:pathLst>
                <a:path w="2194" h="2366" extrusionOk="0">
                  <a:moveTo>
                    <a:pt x="1137" y="0"/>
                  </a:moveTo>
                  <a:cubicBezTo>
                    <a:pt x="1045" y="0"/>
                    <a:pt x="950" y="15"/>
                    <a:pt x="852" y="46"/>
                  </a:cubicBezTo>
                  <a:cubicBezTo>
                    <a:pt x="512" y="154"/>
                    <a:pt x="315" y="472"/>
                    <a:pt x="289" y="797"/>
                  </a:cubicBezTo>
                  <a:cubicBezTo>
                    <a:pt x="29" y="1285"/>
                    <a:pt x="0" y="1884"/>
                    <a:pt x="547" y="2230"/>
                  </a:cubicBezTo>
                  <a:cubicBezTo>
                    <a:pt x="694" y="2324"/>
                    <a:pt x="844" y="2365"/>
                    <a:pt x="989" y="2365"/>
                  </a:cubicBezTo>
                  <a:cubicBezTo>
                    <a:pt x="1551" y="2365"/>
                    <a:pt x="2049" y="1752"/>
                    <a:pt x="2117" y="1207"/>
                  </a:cubicBezTo>
                  <a:cubicBezTo>
                    <a:pt x="2193" y="604"/>
                    <a:pt x="1733" y="0"/>
                    <a:pt x="1137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954889" y="1330402"/>
              <a:ext cx="41940" cy="43831"/>
            </a:xfrm>
            <a:custGeom>
              <a:avLst/>
              <a:gdLst/>
              <a:ahLst/>
              <a:cxnLst/>
              <a:rect l="l" t="t" r="r" b="b"/>
              <a:pathLst>
                <a:path w="2514" h="2627" extrusionOk="0">
                  <a:moveTo>
                    <a:pt x="1486" y="1"/>
                  </a:moveTo>
                  <a:cubicBezTo>
                    <a:pt x="1400" y="1"/>
                    <a:pt x="1310" y="13"/>
                    <a:pt x="1216" y="41"/>
                  </a:cubicBezTo>
                  <a:cubicBezTo>
                    <a:pt x="969" y="115"/>
                    <a:pt x="797" y="252"/>
                    <a:pt x="686" y="424"/>
                  </a:cubicBezTo>
                  <a:cubicBezTo>
                    <a:pt x="622" y="466"/>
                    <a:pt x="572" y="524"/>
                    <a:pt x="536" y="592"/>
                  </a:cubicBezTo>
                  <a:cubicBezTo>
                    <a:pt x="197" y="1231"/>
                    <a:pt x="0" y="2140"/>
                    <a:pt x="801" y="2535"/>
                  </a:cubicBezTo>
                  <a:cubicBezTo>
                    <a:pt x="928" y="2598"/>
                    <a:pt x="1051" y="2626"/>
                    <a:pt x="1168" y="2626"/>
                  </a:cubicBezTo>
                  <a:cubicBezTo>
                    <a:pt x="1767" y="2626"/>
                    <a:pt x="2222" y="1899"/>
                    <a:pt x="2358" y="1355"/>
                  </a:cubicBezTo>
                  <a:cubicBezTo>
                    <a:pt x="2513" y="734"/>
                    <a:pt x="2131" y="1"/>
                    <a:pt x="148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920403" y="1223720"/>
              <a:ext cx="35567" cy="48787"/>
            </a:xfrm>
            <a:custGeom>
              <a:avLst/>
              <a:gdLst/>
              <a:ahLst/>
              <a:cxnLst/>
              <a:rect l="l" t="t" r="r" b="b"/>
              <a:pathLst>
                <a:path w="2132" h="2924" extrusionOk="0">
                  <a:moveTo>
                    <a:pt x="662" y="0"/>
                  </a:moveTo>
                  <a:cubicBezTo>
                    <a:pt x="523" y="0"/>
                    <a:pt x="388" y="72"/>
                    <a:pt x="308" y="244"/>
                  </a:cubicBezTo>
                  <a:cubicBezTo>
                    <a:pt x="80" y="739"/>
                    <a:pt x="0" y="1259"/>
                    <a:pt x="127" y="1796"/>
                  </a:cubicBezTo>
                  <a:cubicBezTo>
                    <a:pt x="238" y="2268"/>
                    <a:pt x="549" y="2869"/>
                    <a:pt x="1089" y="2919"/>
                  </a:cubicBezTo>
                  <a:cubicBezTo>
                    <a:pt x="1121" y="2922"/>
                    <a:pt x="1152" y="2924"/>
                    <a:pt x="1182" y="2924"/>
                  </a:cubicBezTo>
                  <a:cubicBezTo>
                    <a:pt x="2132" y="2924"/>
                    <a:pt x="2101" y="1482"/>
                    <a:pt x="1660" y="929"/>
                  </a:cubicBezTo>
                  <a:cubicBezTo>
                    <a:pt x="1531" y="769"/>
                    <a:pt x="1358" y="651"/>
                    <a:pt x="1162" y="593"/>
                  </a:cubicBezTo>
                  <a:cubicBezTo>
                    <a:pt x="1221" y="270"/>
                    <a:pt x="932" y="0"/>
                    <a:pt x="66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976345" y="1105392"/>
              <a:ext cx="38787" cy="45116"/>
            </a:xfrm>
            <a:custGeom>
              <a:avLst/>
              <a:gdLst/>
              <a:ahLst/>
              <a:cxnLst/>
              <a:rect l="l" t="t" r="r" b="b"/>
              <a:pathLst>
                <a:path w="2325" h="2704" extrusionOk="0">
                  <a:moveTo>
                    <a:pt x="1115" y="0"/>
                  </a:moveTo>
                  <a:cubicBezTo>
                    <a:pt x="1092" y="0"/>
                    <a:pt x="1068" y="1"/>
                    <a:pt x="1044" y="3"/>
                  </a:cubicBezTo>
                  <a:cubicBezTo>
                    <a:pt x="809" y="25"/>
                    <a:pt x="646" y="129"/>
                    <a:pt x="541" y="281"/>
                  </a:cubicBezTo>
                  <a:cubicBezTo>
                    <a:pt x="496" y="318"/>
                    <a:pt x="457" y="362"/>
                    <a:pt x="428" y="414"/>
                  </a:cubicBezTo>
                  <a:cubicBezTo>
                    <a:pt x="45" y="1046"/>
                    <a:pt x="0" y="2129"/>
                    <a:pt x="711" y="2569"/>
                  </a:cubicBezTo>
                  <a:cubicBezTo>
                    <a:pt x="860" y="2662"/>
                    <a:pt x="1018" y="2703"/>
                    <a:pt x="1172" y="2703"/>
                  </a:cubicBezTo>
                  <a:cubicBezTo>
                    <a:pt x="1696" y="2703"/>
                    <a:pt x="2188" y="2229"/>
                    <a:pt x="2250" y="1696"/>
                  </a:cubicBezTo>
                  <a:cubicBezTo>
                    <a:pt x="2324" y="1062"/>
                    <a:pt x="1860" y="0"/>
                    <a:pt x="1115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632633" y="1051850"/>
              <a:ext cx="30596" cy="45266"/>
            </a:xfrm>
            <a:custGeom>
              <a:avLst/>
              <a:gdLst/>
              <a:ahLst/>
              <a:cxnLst/>
              <a:rect l="l" t="t" r="r" b="b"/>
              <a:pathLst>
                <a:path w="1834" h="2713" extrusionOk="0">
                  <a:moveTo>
                    <a:pt x="596" y="0"/>
                  </a:moveTo>
                  <a:cubicBezTo>
                    <a:pt x="448" y="0"/>
                    <a:pt x="306" y="66"/>
                    <a:pt x="226" y="226"/>
                  </a:cubicBezTo>
                  <a:cubicBezTo>
                    <a:pt x="70" y="532"/>
                    <a:pt x="1" y="876"/>
                    <a:pt x="27" y="1220"/>
                  </a:cubicBezTo>
                  <a:cubicBezTo>
                    <a:pt x="20" y="1333"/>
                    <a:pt x="25" y="1449"/>
                    <a:pt x="43" y="1561"/>
                  </a:cubicBezTo>
                  <a:cubicBezTo>
                    <a:pt x="121" y="2057"/>
                    <a:pt x="405" y="2712"/>
                    <a:pt x="993" y="2712"/>
                  </a:cubicBezTo>
                  <a:cubicBezTo>
                    <a:pt x="994" y="2712"/>
                    <a:pt x="994" y="2712"/>
                    <a:pt x="995" y="2712"/>
                  </a:cubicBezTo>
                  <a:cubicBezTo>
                    <a:pt x="1536" y="2710"/>
                    <a:pt x="1834" y="2129"/>
                    <a:pt x="1820" y="1650"/>
                  </a:cubicBezTo>
                  <a:cubicBezTo>
                    <a:pt x="1805" y="1064"/>
                    <a:pt x="1416" y="479"/>
                    <a:pt x="964" y="131"/>
                  </a:cubicBezTo>
                  <a:cubicBezTo>
                    <a:pt x="861" y="50"/>
                    <a:pt x="726" y="0"/>
                    <a:pt x="596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719291" y="1022969"/>
              <a:ext cx="33649" cy="35923"/>
            </a:xfrm>
            <a:custGeom>
              <a:avLst/>
              <a:gdLst/>
              <a:ahLst/>
              <a:cxnLst/>
              <a:rect l="l" t="t" r="r" b="b"/>
              <a:pathLst>
                <a:path w="2017" h="2153" extrusionOk="0">
                  <a:moveTo>
                    <a:pt x="625" y="1"/>
                  </a:moveTo>
                  <a:cubicBezTo>
                    <a:pt x="419" y="1"/>
                    <a:pt x="203" y="134"/>
                    <a:pt x="161" y="344"/>
                  </a:cubicBezTo>
                  <a:cubicBezTo>
                    <a:pt x="72" y="785"/>
                    <a:pt x="1" y="1278"/>
                    <a:pt x="264" y="1676"/>
                  </a:cubicBezTo>
                  <a:cubicBezTo>
                    <a:pt x="451" y="1958"/>
                    <a:pt x="778" y="2153"/>
                    <a:pt x="1114" y="2153"/>
                  </a:cubicBezTo>
                  <a:cubicBezTo>
                    <a:pt x="1193" y="2153"/>
                    <a:pt x="1271" y="2142"/>
                    <a:pt x="1349" y="2120"/>
                  </a:cubicBezTo>
                  <a:cubicBezTo>
                    <a:pt x="1808" y="1989"/>
                    <a:pt x="2016" y="1495"/>
                    <a:pt x="1931" y="1052"/>
                  </a:cubicBezTo>
                  <a:cubicBezTo>
                    <a:pt x="1849" y="627"/>
                    <a:pt x="1517" y="357"/>
                    <a:pt x="1193" y="110"/>
                  </a:cubicBezTo>
                  <a:cubicBezTo>
                    <a:pt x="1129" y="61"/>
                    <a:pt x="1053" y="40"/>
                    <a:pt x="976" y="40"/>
                  </a:cubicBezTo>
                  <a:cubicBezTo>
                    <a:pt x="932" y="40"/>
                    <a:pt x="887" y="47"/>
                    <a:pt x="844" y="59"/>
                  </a:cubicBezTo>
                  <a:cubicBezTo>
                    <a:pt x="811" y="41"/>
                    <a:pt x="776" y="26"/>
                    <a:pt x="740" y="16"/>
                  </a:cubicBezTo>
                  <a:cubicBezTo>
                    <a:pt x="703" y="5"/>
                    <a:pt x="664" y="1"/>
                    <a:pt x="62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794220" y="855271"/>
              <a:ext cx="36268" cy="39443"/>
            </a:xfrm>
            <a:custGeom>
              <a:avLst/>
              <a:gdLst/>
              <a:ahLst/>
              <a:cxnLst/>
              <a:rect l="l" t="t" r="r" b="b"/>
              <a:pathLst>
                <a:path w="2174" h="2364" extrusionOk="0">
                  <a:moveTo>
                    <a:pt x="594" y="1"/>
                  </a:moveTo>
                  <a:cubicBezTo>
                    <a:pt x="409" y="1"/>
                    <a:pt x="227" y="102"/>
                    <a:pt x="164" y="334"/>
                  </a:cubicBezTo>
                  <a:cubicBezTo>
                    <a:pt x="1" y="931"/>
                    <a:pt x="127" y="1623"/>
                    <a:pt x="570" y="2076"/>
                  </a:cubicBezTo>
                  <a:cubicBezTo>
                    <a:pt x="762" y="2272"/>
                    <a:pt x="997" y="2364"/>
                    <a:pt x="1223" y="2364"/>
                  </a:cubicBezTo>
                  <a:cubicBezTo>
                    <a:pt x="1602" y="2364"/>
                    <a:pt x="1958" y="2108"/>
                    <a:pt x="2054" y="1655"/>
                  </a:cubicBezTo>
                  <a:cubicBezTo>
                    <a:pt x="2174" y="1091"/>
                    <a:pt x="1679" y="256"/>
                    <a:pt x="1126" y="77"/>
                  </a:cubicBezTo>
                  <a:cubicBezTo>
                    <a:pt x="1058" y="56"/>
                    <a:pt x="987" y="44"/>
                    <a:pt x="915" y="44"/>
                  </a:cubicBezTo>
                  <a:cubicBezTo>
                    <a:pt x="884" y="44"/>
                    <a:pt x="852" y="47"/>
                    <a:pt x="820" y="51"/>
                  </a:cubicBezTo>
                  <a:cubicBezTo>
                    <a:pt x="749" y="18"/>
                    <a:pt x="672" y="1"/>
                    <a:pt x="59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906755" y="871439"/>
              <a:ext cx="29595" cy="37691"/>
            </a:xfrm>
            <a:custGeom>
              <a:avLst/>
              <a:gdLst/>
              <a:ahLst/>
              <a:cxnLst/>
              <a:rect l="l" t="t" r="r" b="b"/>
              <a:pathLst>
                <a:path w="1774" h="2259" extrusionOk="0">
                  <a:moveTo>
                    <a:pt x="743" y="1"/>
                  </a:moveTo>
                  <a:cubicBezTo>
                    <a:pt x="584" y="1"/>
                    <a:pt x="434" y="72"/>
                    <a:pt x="344" y="225"/>
                  </a:cubicBezTo>
                  <a:cubicBezTo>
                    <a:pt x="315" y="276"/>
                    <a:pt x="297" y="332"/>
                    <a:pt x="289" y="392"/>
                  </a:cubicBezTo>
                  <a:cubicBezTo>
                    <a:pt x="207" y="503"/>
                    <a:pt x="149" y="633"/>
                    <a:pt x="118" y="769"/>
                  </a:cubicBezTo>
                  <a:cubicBezTo>
                    <a:pt x="0" y="1296"/>
                    <a:pt x="326" y="1748"/>
                    <a:pt x="655" y="2123"/>
                  </a:cubicBezTo>
                  <a:cubicBezTo>
                    <a:pt x="737" y="2215"/>
                    <a:pt x="858" y="2258"/>
                    <a:pt x="980" y="2258"/>
                  </a:cubicBezTo>
                  <a:cubicBezTo>
                    <a:pt x="1107" y="2258"/>
                    <a:pt x="1235" y="2211"/>
                    <a:pt x="1321" y="2123"/>
                  </a:cubicBezTo>
                  <a:cubicBezTo>
                    <a:pt x="1710" y="1723"/>
                    <a:pt x="1774" y="1092"/>
                    <a:pt x="1538" y="610"/>
                  </a:cubicBezTo>
                  <a:cubicBezTo>
                    <a:pt x="1538" y="609"/>
                    <a:pt x="1539" y="609"/>
                    <a:pt x="1539" y="608"/>
                  </a:cubicBezTo>
                  <a:cubicBezTo>
                    <a:pt x="1600" y="384"/>
                    <a:pt x="1464" y="68"/>
                    <a:pt x="1211" y="28"/>
                  </a:cubicBezTo>
                  <a:cubicBezTo>
                    <a:pt x="1159" y="21"/>
                    <a:pt x="1106" y="17"/>
                    <a:pt x="1053" y="17"/>
                  </a:cubicBezTo>
                  <a:cubicBezTo>
                    <a:pt x="1005" y="17"/>
                    <a:pt x="957" y="20"/>
                    <a:pt x="909" y="27"/>
                  </a:cubicBezTo>
                  <a:cubicBezTo>
                    <a:pt x="855" y="10"/>
                    <a:pt x="798" y="1"/>
                    <a:pt x="743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979098" y="962904"/>
              <a:ext cx="32297" cy="34855"/>
            </a:xfrm>
            <a:custGeom>
              <a:avLst/>
              <a:gdLst/>
              <a:ahLst/>
              <a:cxnLst/>
              <a:rect l="l" t="t" r="r" b="b"/>
              <a:pathLst>
                <a:path w="1936" h="2089" extrusionOk="0">
                  <a:moveTo>
                    <a:pt x="642" y="0"/>
                  </a:moveTo>
                  <a:cubicBezTo>
                    <a:pt x="325" y="0"/>
                    <a:pt x="0" y="340"/>
                    <a:pt x="202" y="707"/>
                  </a:cubicBezTo>
                  <a:cubicBezTo>
                    <a:pt x="260" y="813"/>
                    <a:pt x="248" y="948"/>
                    <a:pt x="259" y="1067"/>
                  </a:cubicBezTo>
                  <a:cubicBezTo>
                    <a:pt x="279" y="1264"/>
                    <a:pt x="310" y="1450"/>
                    <a:pt x="411" y="1623"/>
                  </a:cubicBezTo>
                  <a:cubicBezTo>
                    <a:pt x="569" y="1895"/>
                    <a:pt x="850" y="2089"/>
                    <a:pt x="1154" y="2089"/>
                  </a:cubicBezTo>
                  <a:cubicBezTo>
                    <a:pt x="1232" y="2089"/>
                    <a:pt x="1311" y="2076"/>
                    <a:pt x="1390" y="2049"/>
                  </a:cubicBezTo>
                  <a:cubicBezTo>
                    <a:pt x="1779" y="1914"/>
                    <a:pt x="1935" y="1489"/>
                    <a:pt x="1855" y="1108"/>
                  </a:cubicBezTo>
                  <a:cubicBezTo>
                    <a:pt x="1779" y="755"/>
                    <a:pt x="1500" y="588"/>
                    <a:pt x="1317" y="306"/>
                  </a:cubicBezTo>
                  <a:cubicBezTo>
                    <a:pt x="1219" y="153"/>
                    <a:pt x="1076" y="89"/>
                    <a:pt x="933" y="89"/>
                  </a:cubicBezTo>
                  <a:cubicBezTo>
                    <a:pt x="922" y="89"/>
                    <a:pt x="910" y="90"/>
                    <a:pt x="899" y="91"/>
                  </a:cubicBezTo>
                  <a:cubicBezTo>
                    <a:pt x="822" y="28"/>
                    <a:pt x="733" y="0"/>
                    <a:pt x="64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548227" y="1081616"/>
              <a:ext cx="303088" cy="120432"/>
            </a:xfrm>
            <a:custGeom>
              <a:avLst/>
              <a:gdLst/>
              <a:ahLst/>
              <a:cxnLst/>
              <a:rect l="l" t="t" r="r" b="b"/>
              <a:pathLst>
                <a:path w="18168" h="7218" extrusionOk="0">
                  <a:moveTo>
                    <a:pt x="15025" y="1"/>
                  </a:moveTo>
                  <a:cubicBezTo>
                    <a:pt x="14774" y="1"/>
                    <a:pt x="14506" y="265"/>
                    <a:pt x="14640" y="574"/>
                  </a:cubicBezTo>
                  <a:cubicBezTo>
                    <a:pt x="14822" y="992"/>
                    <a:pt x="15065" y="1380"/>
                    <a:pt x="15360" y="1726"/>
                  </a:cubicBezTo>
                  <a:cubicBezTo>
                    <a:pt x="15303" y="1763"/>
                    <a:pt x="15258" y="1816"/>
                    <a:pt x="15229" y="1877"/>
                  </a:cubicBezTo>
                  <a:cubicBezTo>
                    <a:pt x="14336" y="3715"/>
                    <a:pt x="12788" y="5153"/>
                    <a:pt x="10889" y="5910"/>
                  </a:cubicBezTo>
                  <a:cubicBezTo>
                    <a:pt x="9999" y="6265"/>
                    <a:pt x="9056" y="6435"/>
                    <a:pt x="8111" y="6435"/>
                  </a:cubicBezTo>
                  <a:cubicBezTo>
                    <a:pt x="7061" y="6435"/>
                    <a:pt x="6009" y="6225"/>
                    <a:pt x="5028" y="5826"/>
                  </a:cubicBezTo>
                  <a:cubicBezTo>
                    <a:pt x="3960" y="5389"/>
                    <a:pt x="3001" y="4725"/>
                    <a:pt x="2216" y="3882"/>
                  </a:cubicBezTo>
                  <a:cubicBezTo>
                    <a:pt x="2183" y="3845"/>
                    <a:pt x="2144" y="3816"/>
                    <a:pt x="2100" y="3794"/>
                  </a:cubicBezTo>
                  <a:cubicBezTo>
                    <a:pt x="2241" y="3294"/>
                    <a:pt x="2273" y="2770"/>
                    <a:pt x="2194" y="2257"/>
                  </a:cubicBezTo>
                  <a:cubicBezTo>
                    <a:pt x="2161" y="2049"/>
                    <a:pt x="2007" y="1957"/>
                    <a:pt x="1846" y="1957"/>
                  </a:cubicBezTo>
                  <a:cubicBezTo>
                    <a:pt x="1623" y="1957"/>
                    <a:pt x="1385" y="2133"/>
                    <a:pt x="1430" y="2420"/>
                  </a:cubicBezTo>
                  <a:cubicBezTo>
                    <a:pt x="1593" y="3441"/>
                    <a:pt x="1147" y="4440"/>
                    <a:pt x="324" y="5050"/>
                  </a:cubicBezTo>
                  <a:cubicBezTo>
                    <a:pt x="0" y="5290"/>
                    <a:pt x="279" y="5708"/>
                    <a:pt x="609" y="5708"/>
                  </a:cubicBezTo>
                  <a:cubicBezTo>
                    <a:pt x="689" y="5708"/>
                    <a:pt x="772" y="5684"/>
                    <a:pt x="851" y="5626"/>
                  </a:cubicBezTo>
                  <a:cubicBezTo>
                    <a:pt x="1234" y="5340"/>
                    <a:pt x="1553" y="4976"/>
                    <a:pt x="1785" y="4558"/>
                  </a:cubicBezTo>
                  <a:cubicBezTo>
                    <a:pt x="3267" y="6070"/>
                    <a:pt x="5280" y="7009"/>
                    <a:pt x="7390" y="7189"/>
                  </a:cubicBezTo>
                  <a:cubicBezTo>
                    <a:pt x="7620" y="7208"/>
                    <a:pt x="7849" y="7218"/>
                    <a:pt x="8077" y="7218"/>
                  </a:cubicBezTo>
                  <a:cubicBezTo>
                    <a:pt x="10059" y="7218"/>
                    <a:pt x="11991" y="6498"/>
                    <a:pt x="13537" y="5249"/>
                  </a:cubicBezTo>
                  <a:cubicBezTo>
                    <a:pt x="14526" y="4451"/>
                    <a:pt x="15328" y="3444"/>
                    <a:pt x="15884" y="2301"/>
                  </a:cubicBezTo>
                  <a:cubicBezTo>
                    <a:pt x="15891" y="2289"/>
                    <a:pt x="15895" y="2278"/>
                    <a:pt x="15899" y="2266"/>
                  </a:cubicBezTo>
                  <a:cubicBezTo>
                    <a:pt x="16367" y="2666"/>
                    <a:pt x="16908" y="2970"/>
                    <a:pt x="17492" y="3163"/>
                  </a:cubicBezTo>
                  <a:cubicBezTo>
                    <a:pt x="17538" y="3178"/>
                    <a:pt x="17581" y="3185"/>
                    <a:pt x="17622" y="3185"/>
                  </a:cubicBezTo>
                  <a:cubicBezTo>
                    <a:pt x="18010" y="3185"/>
                    <a:pt x="18167" y="2566"/>
                    <a:pt x="17735" y="2424"/>
                  </a:cubicBezTo>
                  <a:cubicBezTo>
                    <a:pt x="16644" y="2062"/>
                    <a:pt x="15789" y="1267"/>
                    <a:pt x="15331" y="214"/>
                  </a:cubicBezTo>
                  <a:cubicBezTo>
                    <a:pt x="15266" y="63"/>
                    <a:pt x="15148" y="1"/>
                    <a:pt x="15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468877" y="1183776"/>
              <a:ext cx="75455" cy="62102"/>
            </a:xfrm>
            <a:custGeom>
              <a:avLst/>
              <a:gdLst/>
              <a:ahLst/>
              <a:cxnLst/>
              <a:rect l="l" t="t" r="r" b="b"/>
              <a:pathLst>
                <a:path w="4523" h="3722" extrusionOk="0">
                  <a:moveTo>
                    <a:pt x="1939" y="0"/>
                  </a:moveTo>
                  <a:cubicBezTo>
                    <a:pt x="1639" y="0"/>
                    <a:pt x="1346" y="65"/>
                    <a:pt x="1096" y="208"/>
                  </a:cubicBezTo>
                  <a:cubicBezTo>
                    <a:pt x="401" y="395"/>
                    <a:pt x="0" y="892"/>
                    <a:pt x="118" y="1709"/>
                  </a:cubicBezTo>
                  <a:cubicBezTo>
                    <a:pt x="184" y="2167"/>
                    <a:pt x="383" y="2620"/>
                    <a:pt x="690" y="2974"/>
                  </a:cubicBezTo>
                  <a:cubicBezTo>
                    <a:pt x="904" y="3340"/>
                    <a:pt x="1229" y="3627"/>
                    <a:pt x="1669" y="3702"/>
                  </a:cubicBezTo>
                  <a:cubicBezTo>
                    <a:pt x="1750" y="3715"/>
                    <a:pt x="1832" y="3722"/>
                    <a:pt x="1912" y="3722"/>
                  </a:cubicBezTo>
                  <a:cubicBezTo>
                    <a:pt x="2174" y="3722"/>
                    <a:pt x="2428" y="3653"/>
                    <a:pt x="2659" y="3533"/>
                  </a:cubicBezTo>
                  <a:cubicBezTo>
                    <a:pt x="3818" y="3099"/>
                    <a:pt x="4523" y="1480"/>
                    <a:pt x="3406" y="526"/>
                  </a:cubicBezTo>
                  <a:cubicBezTo>
                    <a:pt x="3031" y="204"/>
                    <a:pt x="2474" y="0"/>
                    <a:pt x="1939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861891" y="1104574"/>
              <a:ext cx="75472" cy="62118"/>
            </a:xfrm>
            <a:custGeom>
              <a:avLst/>
              <a:gdLst/>
              <a:ahLst/>
              <a:cxnLst/>
              <a:rect l="l" t="t" r="r" b="b"/>
              <a:pathLst>
                <a:path w="4524" h="3723" extrusionOk="0">
                  <a:moveTo>
                    <a:pt x="1940" y="1"/>
                  </a:moveTo>
                  <a:cubicBezTo>
                    <a:pt x="1640" y="1"/>
                    <a:pt x="1346" y="65"/>
                    <a:pt x="1096" y="209"/>
                  </a:cubicBezTo>
                  <a:cubicBezTo>
                    <a:pt x="402" y="395"/>
                    <a:pt x="1" y="891"/>
                    <a:pt x="118" y="1708"/>
                  </a:cubicBezTo>
                  <a:cubicBezTo>
                    <a:pt x="184" y="2167"/>
                    <a:pt x="383" y="2621"/>
                    <a:pt x="690" y="2974"/>
                  </a:cubicBezTo>
                  <a:cubicBezTo>
                    <a:pt x="904" y="3339"/>
                    <a:pt x="1230" y="3628"/>
                    <a:pt x="1669" y="3702"/>
                  </a:cubicBezTo>
                  <a:cubicBezTo>
                    <a:pt x="1751" y="3716"/>
                    <a:pt x="1833" y="3722"/>
                    <a:pt x="1913" y="3722"/>
                  </a:cubicBezTo>
                  <a:cubicBezTo>
                    <a:pt x="2175" y="3722"/>
                    <a:pt x="2428" y="3653"/>
                    <a:pt x="2659" y="3534"/>
                  </a:cubicBezTo>
                  <a:cubicBezTo>
                    <a:pt x="3818" y="3100"/>
                    <a:pt x="4523" y="1480"/>
                    <a:pt x="3407" y="525"/>
                  </a:cubicBezTo>
                  <a:cubicBezTo>
                    <a:pt x="3031" y="205"/>
                    <a:pt x="2474" y="1"/>
                    <a:pt x="1940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28073" y="488875"/>
              <a:ext cx="749161" cy="514482"/>
            </a:xfrm>
            <a:custGeom>
              <a:avLst/>
              <a:gdLst/>
              <a:ahLst/>
              <a:cxnLst/>
              <a:rect l="l" t="t" r="r" b="b"/>
              <a:pathLst>
                <a:path w="44907" h="30835" extrusionOk="0">
                  <a:moveTo>
                    <a:pt x="20262" y="1"/>
                  </a:moveTo>
                  <a:cubicBezTo>
                    <a:pt x="20232" y="1"/>
                    <a:pt x="20202" y="3"/>
                    <a:pt x="20173" y="7"/>
                  </a:cubicBezTo>
                  <a:cubicBezTo>
                    <a:pt x="19463" y="102"/>
                    <a:pt x="18769" y="293"/>
                    <a:pt x="18110" y="576"/>
                  </a:cubicBezTo>
                  <a:cubicBezTo>
                    <a:pt x="17581" y="803"/>
                    <a:pt x="16863" y="1076"/>
                    <a:pt x="16685" y="1687"/>
                  </a:cubicBezTo>
                  <a:cubicBezTo>
                    <a:pt x="16505" y="2306"/>
                    <a:pt x="16712" y="3111"/>
                    <a:pt x="16828" y="3729"/>
                  </a:cubicBezTo>
                  <a:cubicBezTo>
                    <a:pt x="16972" y="4494"/>
                    <a:pt x="17172" y="5247"/>
                    <a:pt x="17358" y="6002"/>
                  </a:cubicBezTo>
                  <a:cubicBezTo>
                    <a:pt x="17997" y="8608"/>
                    <a:pt x="18637" y="11215"/>
                    <a:pt x="19275" y="13820"/>
                  </a:cubicBezTo>
                  <a:cubicBezTo>
                    <a:pt x="18371" y="12967"/>
                    <a:pt x="17418" y="12167"/>
                    <a:pt x="16396" y="11455"/>
                  </a:cubicBezTo>
                  <a:cubicBezTo>
                    <a:pt x="14959" y="10454"/>
                    <a:pt x="13246" y="9486"/>
                    <a:pt x="11466" y="9486"/>
                  </a:cubicBezTo>
                  <a:cubicBezTo>
                    <a:pt x="11055" y="9486"/>
                    <a:pt x="10641" y="9537"/>
                    <a:pt x="10225" y="9652"/>
                  </a:cubicBezTo>
                  <a:cubicBezTo>
                    <a:pt x="9961" y="9725"/>
                    <a:pt x="9855" y="9979"/>
                    <a:pt x="9896" y="10231"/>
                  </a:cubicBezTo>
                  <a:cubicBezTo>
                    <a:pt x="10231" y="12257"/>
                    <a:pt x="10925" y="14208"/>
                    <a:pt x="11947" y="15990"/>
                  </a:cubicBezTo>
                  <a:cubicBezTo>
                    <a:pt x="10497" y="15671"/>
                    <a:pt x="9022" y="15488"/>
                    <a:pt x="7536" y="15488"/>
                  </a:cubicBezTo>
                  <a:cubicBezTo>
                    <a:pt x="6892" y="15488"/>
                    <a:pt x="6245" y="15522"/>
                    <a:pt x="5598" y="15595"/>
                  </a:cubicBezTo>
                  <a:cubicBezTo>
                    <a:pt x="4533" y="15714"/>
                    <a:pt x="3478" y="15923"/>
                    <a:pt x="2455" y="16250"/>
                  </a:cubicBezTo>
                  <a:cubicBezTo>
                    <a:pt x="1967" y="16408"/>
                    <a:pt x="1487" y="16591"/>
                    <a:pt x="1017" y="16797"/>
                  </a:cubicBezTo>
                  <a:cubicBezTo>
                    <a:pt x="613" y="16975"/>
                    <a:pt x="129" y="17145"/>
                    <a:pt x="61" y="17636"/>
                  </a:cubicBezTo>
                  <a:cubicBezTo>
                    <a:pt x="0" y="18077"/>
                    <a:pt x="325" y="18465"/>
                    <a:pt x="551" y="18813"/>
                  </a:cubicBezTo>
                  <a:cubicBezTo>
                    <a:pt x="841" y="19257"/>
                    <a:pt x="1148" y="19690"/>
                    <a:pt x="1471" y="20111"/>
                  </a:cubicBezTo>
                  <a:cubicBezTo>
                    <a:pt x="3409" y="22657"/>
                    <a:pt x="5894" y="24736"/>
                    <a:pt x="8742" y="26194"/>
                  </a:cubicBezTo>
                  <a:cubicBezTo>
                    <a:pt x="8818" y="26233"/>
                    <a:pt x="8893" y="26250"/>
                    <a:pt x="8964" y="26250"/>
                  </a:cubicBezTo>
                  <a:cubicBezTo>
                    <a:pt x="9161" y="26250"/>
                    <a:pt x="9327" y="26118"/>
                    <a:pt x="9406" y="25952"/>
                  </a:cubicBezTo>
                  <a:cubicBezTo>
                    <a:pt x="9419" y="25941"/>
                    <a:pt x="9434" y="25932"/>
                    <a:pt x="9447" y="25920"/>
                  </a:cubicBezTo>
                  <a:cubicBezTo>
                    <a:pt x="11477" y="24202"/>
                    <a:pt x="13768" y="22820"/>
                    <a:pt x="16233" y="21823"/>
                  </a:cubicBezTo>
                  <a:cubicBezTo>
                    <a:pt x="16803" y="24209"/>
                    <a:pt x="18562" y="26186"/>
                    <a:pt x="20480" y="27681"/>
                  </a:cubicBezTo>
                  <a:cubicBezTo>
                    <a:pt x="21950" y="28828"/>
                    <a:pt x="23526" y="29842"/>
                    <a:pt x="25142" y="30768"/>
                  </a:cubicBezTo>
                  <a:cubicBezTo>
                    <a:pt x="25223" y="30814"/>
                    <a:pt x="25302" y="30834"/>
                    <a:pt x="25376" y="30834"/>
                  </a:cubicBezTo>
                  <a:cubicBezTo>
                    <a:pt x="25443" y="30834"/>
                    <a:pt x="25506" y="30818"/>
                    <a:pt x="25564" y="30789"/>
                  </a:cubicBezTo>
                  <a:cubicBezTo>
                    <a:pt x="25595" y="30797"/>
                    <a:pt x="25627" y="30802"/>
                    <a:pt x="25660" y="30802"/>
                  </a:cubicBezTo>
                  <a:cubicBezTo>
                    <a:pt x="25766" y="30802"/>
                    <a:pt x="25875" y="30756"/>
                    <a:pt x="25968" y="30644"/>
                  </a:cubicBezTo>
                  <a:cubicBezTo>
                    <a:pt x="28085" y="28109"/>
                    <a:pt x="29236" y="24856"/>
                    <a:pt x="29210" y="21553"/>
                  </a:cubicBezTo>
                  <a:cubicBezTo>
                    <a:pt x="29202" y="20627"/>
                    <a:pt x="29112" y="19599"/>
                    <a:pt x="28890" y="18601"/>
                  </a:cubicBezTo>
                  <a:cubicBezTo>
                    <a:pt x="28891" y="18598"/>
                    <a:pt x="28894" y="18596"/>
                    <a:pt x="28895" y="18593"/>
                  </a:cubicBezTo>
                  <a:cubicBezTo>
                    <a:pt x="29363" y="18531"/>
                    <a:pt x="29830" y="18503"/>
                    <a:pt x="30296" y="18503"/>
                  </a:cubicBezTo>
                  <a:cubicBezTo>
                    <a:pt x="32737" y="18503"/>
                    <a:pt x="35147" y="19266"/>
                    <a:pt x="37532" y="19824"/>
                  </a:cubicBezTo>
                  <a:cubicBezTo>
                    <a:pt x="37832" y="19893"/>
                    <a:pt x="38131" y="19938"/>
                    <a:pt x="38426" y="19938"/>
                  </a:cubicBezTo>
                  <a:cubicBezTo>
                    <a:pt x="38798" y="19938"/>
                    <a:pt x="39163" y="19867"/>
                    <a:pt x="39517" y="19685"/>
                  </a:cubicBezTo>
                  <a:cubicBezTo>
                    <a:pt x="40058" y="19403"/>
                    <a:pt x="40467" y="18908"/>
                    <a:pt x="40788" y="18401"/>
                  </a:cubicBezTo>
                  <a:cubicBezTo>
                    <a:pt x="41618" y="17087"/>
                    <a:pt x="42182" y="15550"/>
                    <a:pt x="42786" y="14122"/>
                  </a:cubicBezTo>
                  <a:cubicBezTo>
                    <a:pt x="43517" y="12396"/>
                    <a:pt x="44193" y="10648"/>
                    <a:pt x="44815" y="8879"/>
                  </a:cubicBezTo>
                  <a:cubicBezTo>
                    <a:pt x="44907" y="8617"/>
                    <a:pt x="44673" y="8282"/>
                    <a:pt x="44394" y="8282"/>
                  </a:cubicBezTo>
                  <a:cubicBezTo>
                    <a:pt x="44383" y="8282"/>
                    <a:pt x="44372" y="8283"/>
                    <a:pt x="44361" y="8284"/>
                  </a:cubicBezTo>
                  <a:cubicBezTo>
                    <a:pt x="40195" y="8662"/>
                    <a:pt x="36190" y="10276"/>
                    <a:pt x="32904" y="12844"/>
                  </a:cubicBezTo>
                  <a:cubicBezTo>
                    <a:pt x="33136" y="11989"/>
                    <a:pt x="33250" y="11097"/>
                    <a:pt x="33295" y="10206"/>
                  </a:cubicBezTo>
                  <a:cubicBezTo>
                    <a:pt x="33394" y="8233"/>
                    <a:pt x="33219" y="6244"/>
                    <a:pt x="33128" y="4274"/>
                  </a:cubicBezTo>
                  <a:cubicBezTo>
                    <a:pt x="33116" y="4023"/>
                    <a:pt x="32891" y="3794"/>
                    <a:pt x="32648" y="3794"/>
                  </a:cubicBezTo>
                  <a:cubicBezTo>
                    <a:pt x="32572" y="3794"/>
                    <a:pt x="32494" y="3816"/>
                    <a:pt x="32420" y="3868"/>
                  </a:cubicBezTo>
                  <a:cubicBezTo>
                    <a:pt x="30398" y="5272"/>
                    <a:pt x="28252" y="6628"/>
                    <a:pt x="26713" y="8589"/>
                  </a:cubicBezTo>
                  <a:cubicBezTo>
                    <a:pt x="25531" y="10094"/>
                    <a:pt x="24748" y="11945"/>
                    <a:pt x="24805" y="13851"/>
                  </a:cubicBezTo>
                  <a:cubicBezTo>
                    <a:pt x="24461" y="13789"/>
                    <a:pt x="24114" y="13759"/>
                    <a:pt x="23766" y="13759"/>
                  </a:cubicBezTo>
                  <a:cubicBezTo>
                    <a:pt x="23155" y="13759"/>
                    <a:pt x="22544" y="13851"/>
                    <a:pt x="21954" y="14021"/>
                  </a:cubicBezTo>
                  <a:cubicBezTo>
                    <a:pt x="21752" y="12073"/>
                    <a:pt x="21550" y="10126"/>
                    <a:pt x="21348" y="8179"/>
                  </a:cubicBezTo>
                  <a:cubicBezTo>
                    <a:pt x="21251" y="7238"/>
                    <a:pt x="21123" y="6287"/>
                    <a:pt x="21027" y="5334"/>
                  </a:cubicBezTo>
                  <a:cubicBezTo>
                    <a:pt x="21149" y="5263"/>
                    <a:pt x="21235" y="5133"/>
                    <a:pt x="21225" y="4944"/>
                  </a:cubicBezTo>
                  <a:cubicBezTo>
                    <a:pt x="21155" y="3401"/>
                    <a:pt x="20998" y="1862"/>
                    <a:pt x="20753" y="335"/>
                  </a:cubicBezTo>
                  <a:cubicBezTo>
                    <a:pt x="20714" y="97"/>
                    <a:pt x="20474" y="1"/>
                    <a:pt x="20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412067" y="754195"/>
              <a:ext cx="128255" cy="149781"/>
            </a:xfrm>
            <a:custGeom>
              <a:avLst/>
              <a:gdLst/>
              <a:ahLst/>
              <a:cxnLst/>
              <a:rect l="l" t="t" r="r" b="b"/>
              <a:pathLst>
                <a:path w="7688" h="8977" extrusionOk="0">
                  <a:moveTo>
                    <a:pt x="584" y="0"/>
                  </a:moveTo>
                  <a:cubicBezTo>
                    <a:pt x="143" y="0"/>
                    <a:pt x="0" y="749"/>
                    <a:pt x="502" y="942"/>
                  </a:cubicBezTo>
                  <a:cubicBezTo>
                    <a:pt x="2049" y="1539"/>
                    <a:pt x="3500" y="2344"/>
                    <a:pt x="4840" y="3322"/>
                  </a:cubicBezTo>
                  <a:cubicBezTo>
                    <a:pt x="4871" y="3345"/>
                    <a:pt x="4906" y="3365"/>
                    <a:pt x="4941" y="3379"/>
                  </a:cubicBezTo>
                  <a:cubicBezTo>
                    <a:pt x="4878" y="5343"/>
                    <a:pt x="5530" y="7256"/>
                    <a:pt x="6744" y="8812"/>
                  </a:cubicBezTo>
                  <a:cubicBezTo>
                    <a:pt x="6834" y="8928"/>
                    <a:pt x="6941" y="8977"/>
                    <a:pt x="7046" y="8977"/>
                  </a:cubicBezTo>
                  <a:cubicBezTo>
                    <a:pt x="7376" y="8977"/>
                    <a:pt x="7688" y="8505"/>
                    <a:pt x="7409" y="8147"/>
                  </a:cubicBezTo>
                  <a:cubicBezTo>
                    <a:pt x="6220" y="6621"/>
                    <a:pt x="5714" y="4675"/>
                    <a:pt x="5925" y="2761"/>
                  </a:cubicBezTo>
                  <a:cubicBezTo>
                    <a:pt x="5958" y="2461"/>
                    <a:pt x="5740" y="2312"/>
                    <a:pt x="5505" y="2312"/>
                  </a:cubicBezTo>
                  <a:cubicBezTo>
                    <a:pt x="5393" y="2312"/>
                    <a:pt x="5276" y="2346"/>
                    <a:pt x="5182" y="2415"/>
                  </a:cubicBezTo>
                  <a:cubicBezTo>
                    <a:pt x="3810" y="1431"/>
                    <a:pt x="2327" y="641"/>
                    <a:pt x="752" y="34"/>
                  </a:cubicBezTo>
                  <a:cubicBezTo>
                    <a:pt x="692" y="11"/>
                    <a:pt x="636" y="0"/>
                    <a:pt x="584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578576" y="754212"/>
              <a:ext cx="92087" cy="231604"/>
            </a:xfrm>
            <a:custGeom>
              <a:avLst/>
              <a:gdLst/>
              <a:ahLst/>
              <a:cxnLst/>
              <a:rect l="l" t="t" r="r" b="b"/>
              <a:pathLst>
                <a:path w="5520" h="13881" extrusionOk="0">
                  <a:moveTo>
                    <a:pt x="571" y="0"/>
                  </a:moveTo>
                  <a:cubicBezTo>
                    <a:pt x="285" y="0"/>
                    <a:pt x="1" y="227"/>
                    <a:pt x="118" y="576"/>
                  </a:cubicBezTo>
                  <a:cubicBezTo>
                    <a:pt x="1576" y="4903"/>
                    <a:pt x="3036" y="9230"/>
                    <a:pt x="4494" y="13555"/>
                  </a:cubicBezTo>
                  <a:cubicBezTo>
                    <a:pt x="4571" y="13782"/>
                    <a:pt x="4760" y="13880"/>
                    <a:pt x="4949" y="13880"/>
                  </a:cubicBezTo>
                  <a:cubicBezTo>
                    <a:pt x="5235" y="13880"/>
                    <a:pt x="5519" y="13654"/>
                    <a:pt x="5402" y="13307"/>
                  </a:cubicBezTo>
                  <a:lnTo>
                    <a:pt x="1026" y="325"/>
                  </a:lnTo>
                  <a:cubicBezTo>
                    <a:pt x="949" y="99"/>
                    <a:pt x="760" y="0"/>
                    <a:pt x="57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49884" y="622436"/>
              <a:ext cx="156899" cy="262322"/>
            </a:xfrm>
            <a:custGeom>
              <a:avLst/>
              <a:gdLst/>
              <a:ahLst/>
              <a:cxnLst/>
              <a:rect l="l" t="t" r="r" b="b"/>
              <a:pathLst>
                <a:path w="9405" h="15722" extrusionOk="0">
                  <a:moveTo>
                    <a:pt x="5487" y="1"/>
                  </a:moveTo>
                  <a:cubicBezTo>
                    <a:pt x="5348" y="1"/>
                    <a:pt x="5215" y="73"/>
                    <a:pt x="5137" y="246"/>
                  </a:cubicBezTo>
                  <a:cubicBezTo>
                    <a:pt x="4010" y="2750"/>
                    <a:pt x="2955" y="5286"/>
                    <a:pt x="1973" y="7853"/>
                  </a:cubicBezTo>
                  <a:lnTo>
                    <a:pt x="974" y="6739"/>
                  </a:lnTo>
                  <a:cubicBezTo>
                    <a:pt x="879" y="6632"/>
                    <a:pt x="769" y="6588"/>
                    <a:pt x="662" y="6588"/>
                  </a:cubicBezTo>
                  <a:cubicBezTo>
                    <a:pt x="315" y="6588"/>
                    <a:pt x="0" y="7059"/>
                    <a:pt x="309" y="7404"/>
                  </a:cubicBezTo>
                  <a:cubicBezTo>
                    <a:pt x="696" y="7837"/>
                    <a:pt x="1084" y="8270"/>
                    <a:pt x="1473" y="8702"/>
                  </a:cubicBezTo>
                  <a:cubicBezTo>
                    <a:pt x="1490" y="8722"/>
                    <a:pt x="1510" y="8741"/>
                    <a:pt x="1531" y="8757"/>
                  </a:cubicBezTo>
                  <a:cubicBezTo>
                    <a:pt x="2937" y="10540"/>
                    <a:pt x="3408" y="12950"/>
                    <a:pt x="2819" y="15139"/>
                  </a:cubicBezTo>
                  <a:cubicBezTo>
                    <a:pt x="2724" y="15491"/>
                    <a:pt x="3016" y="15722"/>
                    <a:pt x="3297" y="15722"/>
                  </a:cubicBezTo>
                  <a:cubicBezTo>
                    <a:pt x="3483" y="15722"/>
                    <a:pt x="3664" y="15621"/>
                    <a:pt x="3727" y="15389"/>
                  </a:cubicBezTo>
                  <a:cubicBezTo>
                    <a:pt x="4199" y="13636"/>
                    <a:pt x="4063" y="11796"/>
                    <a:pt x="3396" y="10151"/>
                  </a:cubicBezTo>
                  <a:lnTo>
                    <a:pt x="3396" y="10151"/>
                  </a:lnTo>
                  <a:cubicBezTo>
                    <a:pt x="3425" y="10157"/>
                    <a:pt x="3454" y="10160"/>
                    <a:pt x="3483" y="10160"/>
                  </a:cubicBezTo>
                  <a:cubicBezTo>
                    <a:pt x="3625" y="10160"/>
                    <a:pt x="3763" y="10091"/>
                    <a:pt x="3851" y="9925"/>
                  </a:cubicBezTo>
                  <a:cubicBezTo>
                    <a:pt x="4972" y="7809"/>
                    <a:pt x="6748" y="6149"/>
                    <a:pt x="8926" y="5161"/>
                  </a:cubicBezTo>
                  <a:cubicBezTo>
                    <a:pt x="9404" y="4943"/>
                    <a:pt x="9106" y="4301"/>
                    <a:pt x="8659" y="4301"/>
                  </a:cubicBezTo>
                  <a:cubicBezTo>
                    <a:pt x="8592" y="4301"/>
                    <a:pt x="8522" y="4315"/>
                    <a:pt x="8451" y="4348"/>
                  </a:cubicBezTo>
                  <a:cubicBezTo>
                    <a:pt x="6152" y="5390"/>
                    <a:pt x="4244" y="7191"/>
                    <a:pt x="3056" y="9417"/>
                  </a:cubicBezTo>
                  <a:cubicBezTo>
                    <a:pt x="2909" y="9136"/>
                    <a:pt x="2747" y="8864"/>
                    <a:pt x="2570" y="8602"/>
                  </a:cubicBezTo>
                  <a:cubicBezTo>
                    <a:pt x="2671" y="8546"/>
                    <a:pt x="2746" y="8456"/>
                    <a:pt x="2786" y="8349"/>
                  </a:cubicBezTo>
                  <a:cubicBezTo>
                    <a:pt x="3765" y="5775"/>
                    <a:pt x="4821" y="3232"/>
                    <a:pt x="5950" y="721"/>
                  </a:cubicBezTo>
                  <a:cubicBezTo>
                    <a:pt x="6119" y="345"/>
                    <a:pt x="5790" y="1"/>
                    <a:pt x="5487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06800" y="668219"/>
              <a:ext cx="126186" cy="132879"/>
            </a:xfrm>
            <a:custGeom>
              <a:avLst/>
              <a:gdLst/>
              <a:ahLst/>
              <a:cxnLst/>
              <a:rect l="l" t="t" r="r" b="b"/>
              <a:pathLst>
                <a:path w="7564" h="7964" extrusionOk="0">
                  <a:moveTo>
                    <a:pt x="6911" y="0"/>
                  </a:moveTo>
                  <a:cubicBezTo>
                    <a:pt x="6805" y="0"/>
                    <a:pt x="6697" y="47"/>
                    <a:pt x="6604" y="157"/>
                  </a:cubicBezTo>
                  <a:cubicBezTo>
                    <a:pt x="4591" y="2562"/>
                    <a:pt x="2497" y="4895"/>
                    <a:pt x="324" y="7156"/>
                  </a:cubicBezTo>
                  <a:cubicBezTo>
                    <a:pt x="0" y="7492"/>
                    <a:pt x="320" y="7964"/>
                    <a:pt x="675" y="7964"/>
                  </a:cubicBezTo>
                  <a:cubicBezTo>
                    <a:pt x="782" y="7964"/>
                    <a:pt x="892" y="7921"/>
                    <a:pt x="988" y="7820"/>
                  </a:cubicBezTo>
                  <a:cubicBezTo>
                    <a:pt x="3162" y="5560"/>
                    <a:pt x="5256" y="3227"/>
                    <a:pt x="7270" y="823"/>
                  </a:cubicBezTo>
                  <a:cubicBezTo>
                    <a:pt x="7564" y="472"/>
                    <a:pt x="7250" y="0"/>
                    <a:pt x="691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245324" y="782142"/>
              <a:ext cx="203009" cy="85728"/>
            </a:xfrm>
            <a:custGeom>
              <a:avLst/>
              <a:gdLst/>
              <a:ahLst/>
              <a:cxnLst/>
              <a:rect l="l" t="t" r="r" b="b"/>
              <a:pathLst>
                <a:path w="12169" h="5138" extrusionOk="0">
                  <a:moveTo>
                    <a:pt x="637" y="0"/>
                  </a:moveTo>
                  <a:cubicBezTo>
                    <a:pt x="161" y="0"/>
                    <a:pt x="0" y="771"/>
                    <a:pt x="531" y="930"/>
                  </a:cubicBezTo>
                  <a:cubicBezTo>
                    <a:pt x="4199" y="2031"/>
                    <a:pt x="7774" y="3420"/>
                    <a:pt x="11222" y="5086"/>
                  </a:cubicBezTo>
                  <a:cubicBezTo>
                    <a:pt x="11296" y="5122"/>
                    <a:pt x="11369" y="5138"/>
                    <a:pt x="11438" y="5138"/>
                  </a:cubicBezTo>
                  <a:cubicBezTo>
                    <a:pt x="11876" y="5138"/>
                    <a:pt x="12168" y="4501"/>
                    <a:pt x="11697" y="4274"/>
                  </a:cubicBezTo>
                  <a:cubicBezTo>
                    <a:pt x="8176" y="2570"/>
                    <a:pt x="4525" y="1148"/>
                    <a:pt x="781" y="22"/>
                  </a:cubicBezTo>
                  <a:cubicBezTo>
                    <a:pt x="730" y="7"/>
                    <a:pt x="682" y="0"/>
                    <a:pt x="637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441181" y="697017"/>
              <a:ext cx="77857" cy="61735"/>
            </a:xfrm>
            <a:custGeom>
              <a:avLst/>
              <a:gdLst/>
              <a:ahLst/>
              <a:cxnLst/>
              <a:rect l="l" t="t" r="r" b="b"/>
              <a:pathLst>
                <a:path w="4667" h="3700" extrusionOk="0">
                  <a:moveTo>
                    <a:pt x="717" y="0"/>
                  </a:moveTo>
                  <a:cubicBezTo>
                    <a:pt x="335" y="0"/>
                    <a:pt x="1" y="476"/>
                    <a:pt x="363" y="785"/>
                  </a:cubicBezTo>
                  <a:lnTo>
                    <a:pt x="3640" y="3580"/>
                  </a:lnTo>
                  <a:cubicBezTo>
                    <a:pt x="3738" y="3664"/>
                    <a:pt x="3846" y="3700"/>
                    <a:pt x="3950" y="3700"/>
                  </a:cubicBezTo>
                  <a:cubicBezTo>
                    <a:pt x="4332" y="3700"/>
                    <a:pt x="4667" y="3224"/>
                    <a:pt x="4304" y="2916"/>
                  </a:cubicBezTo>
                  <a:lnTo>
                    <a:pt x="1028" y="120"/>
                  </a:lnTo>
                  <a:cubicBezTo>
                    <a:pt x="929" y="36"/>
                    <a:pt x="821" y="0"/>
                    <a:pt x="717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559122" y="505243"/>
              <a:ext cx="45793" cy="223162"/>
            </a:xfrm>
            <a:custGeom>
              <a:avLst/>
              <a:gdLst/>
              <a:ahLst/>
              <a:cxnLst/>
              <a:rect l="l" t="t" r="r" b="b"/>
              <a:pathLst>
                <a:path w="2745" h="13375" extrusionOk="0">
                  <a:moveTo>
                    <a:pt x="579" y="0"/>
                  </a:moveTo>
                  <a:cubicBezTo>
                    <a:pt x="305" y="0"/>
                    <a:pt x="0" y="234"/>
                    <a:pt x="57" y="591"/>
                  </a:cubicBezTo>
                  <a:cubicBezTo>
                    <a:pt x="714" y="4691"/>
                    <a:pt x="1284" y="8802"/>
                    <a:pt x="1768" y="12926"/>
                  </a:cubicBezTo>
                  <a:cubicBezTo>
                    <a:pt x="1804" y="13224"/>
                    <a:pt x="2058" y="13375"/>
                    <a:pt x="2294" y="13375"/>
                  </a:cubicBezTo>
                  <a:cubicBezTo>
                    <a:pt x="2529" y="13375"/>
                    <a:pt x="2745" y="13226"/>
                    <a:pt x="2709" y="12926"/>
                  </a:cubicBezTo>
                  <a:cubicBezTo>
                    <a:pt x="2216" y="8720"/>
                    <a:pt x="1635" y="4524"/>
                    <a:pt x="965" y="341"/>
                  </a:cubicBezTo>
                  <a:cubicBezTo>
                    <a:pt x="927" y="103"/>
                    <a:pt x="760" y="0"/>
                    <a:pt x="579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490666" y="1007236"/>
              <a:ext cx="15948" cy="37825"/>
            </a:xfrm>
            <a:custGeom>
              <a:avLst/>
              <a:gdLst/>
              <a:ahLst/>
              <a:cxnLst/>
              <a:rect l="l" t="t" r="r" b="b"/>
              <a:pathLst>
                <a:path w="956" h="2267" extrusionOk="0">
                  <a:moveTo>
                    <a:pt x="595" y="0"/>
                  </a:moveTo>
                  <a:cubicBezTo>
                    <a:pt x="258" y="0"/>
                    <a:pt x="0" y="2081"/>
                    <a:pt x="0" y="2081"/>
                  </a:cubicBezTo>
                  <a:lnTo>
                    <a:pt x="421" y="2266"/>
                  </a:lnTo>
                  <a:cubicBezTo>
                    <a:pt x="421" y="2266"/>
                    <a:pt x="956" y="73"/>
                    <a:pt x="612" y="2"/>
                  </a:cubicBezTo>
                  <a:cubicBezTo>
                    <a:pt x="606" y="1"/>
                    <a:pt x="600" y="0"/>
                    <a:pt x="5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463104" y="1008086"/>
              <a:ext cx="18901" cy="35773"/>
            </a:xfrm>
            <a:custGeom>
              <a:avLst/>
              <a:gdLst/>
              <a:ahLst/>
              <a:cxnLst/>
              <a:rect l="l" t="t" r="r" b="b"/>
              <a:pathLst>
                <a:path w="1133" h="2144" extrusionOk="0">
                  <a:moveTo>
                    <a:pt x="362" y="0"/>
                  </a:moveTo>
                  <a:cubicBezTo>
                    <a:pt x="356" y="0"/>
                    <a:pt x="350" y="1"/>
                    <a:pt x="343" y="3"/>
                  </a:cubicBezTo>
                  <a:cubicBezTo>
                    <a:pt x="1" y="85"/>
                    <a:pt x="672" y="2144"/>
                    <a:pt x="672" y="2144"/>
                  </a:cubicBezTo>
                  <a:lnTo>
                    <a:pt x="1132" y="2133"/>
                  </a:lnTo>
                  <a:cubicBezTo>
                    <a:pt x="1132" y="2133"/>
                    <a:pt x="701" y="0"/>
                    <a:pt x="3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432839" y="1019015"/>
              <a:ext cx="29728" cy="31718"/>
            </a:xfrm>
            <a:custGeom>
              <a:avLst/>
              <a:gdLst/>
              <a:ahLst/>
              <a:cxnLst/>
              <a:rect l="l" t="t" r="r" b="b"/>
              <a:pathLst>
                <a:path w="1782" h="1901" extrusionOk="0">
                  <a:moveTo>
                    <a:pt x="341" y="0"/>
                  </a:moveTo>
                  <a:cubicBezTo>
                    <a:pt x="322" y="0"/>
                    <a:pt x="306" y="5"/>
                    <a:pt x="292" y="15"/>
                  </a:cubicBezTo>
                  <a:cubicBezTo>
                    <a:pt x="1" y="210"/>
                    <a:pt x="1356" y="1900"/>
                    <a:pt x="1356" y="1900"/>
                  </a:cubicBezTo>
                  <a:lnTo>
                    <a:pt x="1782" y="1728"/>
                  </a:lnTo>
                  <a:cubicBezTo>
                    <a:pt x="1782" y="1728"/>
                    <a:pt x="698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70650" y="912717"/>
              <a:ext cx="20886" cy="41813"/>
            </a:xfrm>
            <a:custGeom>
              <a:avLst/>
              <a:gdLst/>
              <a:ahLst/>
              <a:cxnLst/>
              <a:rect l="l" t="t" r="r" b="b"/>
              <a:pathLst>
                <a:path w="1252" h="2506" extrusionOk="0">
                  <a:moveTo>
                    <a:pt x="848" y="1"/>
                  </a:moveTo>
                  <a:cubicBezTo>
                    <a:pt x="476" y="1"/>
                    <a:pt x="1" y="2261"/>
                    <a:pt x="1" y="2261"/>
                  </a:cubicBezTo>
                  <a:lnTo>
                    <a:pt x="452" y="2506"/>
                  </a:lnTo>
                  <a:cubicBezTo>
                    <a:pt x="452" y="2506"/>
                    <a:pt x="1251" y="116"/>
                    <a:pt x="874" y="5"/>
                  </a:cubicBezTo>
                  <a:cubicBezTo>
                    <a:pt x="866" y="2"/>
                    <a:pt x="857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45390" y="905175"/>
              <a:ext cx="13096" cy="42213"/>
            </a:xfrm>
            <a:custGeom>
              <a:avLst/>
              <a:gdLst/>
              <a:ahLst/>
              <a:cxnLst/>
              <a:rect l="l" t="t" r="r" b="b"/>
              <a:pathLst>
                <a:path w="785" h="2530" extrusionOk="0">
                  <a:moveTo>
                    <a:pt x="388" y="0"/>
                  </a:moveTo>
                  <a:cubicBezTo>
                    <a:pt x="0" y="0"/>
                    <a:pt x="98" y="2401"/>
                    <a:pt x="98" y="2401"/>
                  </a:cubicBezTo>
                  <a:lnTo>
                    <a:pt x="595" y="2529"/>
                  </a:lnTo>
                  <a:cubicBezTo>
                    <a:pt x="595" y="2529"/>
                    <a:pt x="784" y="16"/>
                    <a:pt x="391" y="0"/>
                  </a:cubicBezTo>
                  <a:cubicBezTo>
                    <a:pt x="390" y="0"/>
                    <a:pt x="389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808869" y="907611"/>
              <a:ext cx="24323" cy="39310"/>
            </a:xfrm>
            <a:custGeom>
              <a:avLst/>
              <a:gdLst/>
              <a:ahLst/>
              <a:cxnLst/>
              <a:rect l="l" t="t" r="r" b="b"/>
              <a:pathLst>
                <a:path w="1458" h="2356" extrusionOk="0">
                  <a:moveTo>
                    <a:pt x="402" y="1"/>
                  </a:moveTo>
                  <a:cubicBezTo>
                    <a:pt x="392" y="1"/>
                    <a:pt x="383" y="2"/>
                    <a:pt x="373" y="5"/>
                  </a:cubicBezTo>
                  <a:cubicBezTo>
                    <a:pt x="0" y="128"/>
                    <a:pt x="946" y="2355"/>
                    <a:pt x="946" y="2355"/>
                  </a:cubicBezTo>
                  <a:lnTo>
                    <a:pt x="1457" y="2298"/>
                  </a:lnTo>
                  <a:cubicBezTo>
                    <a:pt x="1457" y="2298"/>
                    <a:pt x="782" y="1"/>
                    <a:pt x="4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419191" y="1038920"/>
              <a:ext cx="123934" cy="112023"/>
            </a:xfrm>
            <a:custGeom>
              <a:avLst/>
              <a:gdLst/>
              <a:ahLst/>
              <a:cxnLst/>
              <a:rect l="l" t="t" r="r" b="b"/>
              <a:pathLst>
                <a:path w="7429" h="6714" extrusionOk="0">
                  <a:moveTo>
                    <a:pt x="3600" y="1"/>
                  </a:moveTo>
                  <a:cubicBezTo>
                    <a:pt x="2749" y="1"/>
                    <a:pt x="1908" y="322"/>
                    <a:pt x="1276" y="967"/>
                  </a:cubicBezTo>
                  <a:cubicBezTo>
                    <a:pt x="1" y="2267"/>
                    <a:pt x="58" y="4394"/>
                    <a:pt x="1405" y="5713"/>
                  </a:cubicBezTo>
                  <a:cubicBezTo>
                    <a:pt x="2084" y="6380"/>
                    <a:pt x="2963" y="6714"/>
                    <a:pt x="3830" y="6714"/>
                  </a:cubicBezTo>
                  <a:cubicBezTo>
                    <a:pt x="4681" y="6714"/>
                    <a:pt x="5521" y="6393"/>
                    <a:pt x="6153" y="5749"/>
                  </a:cubicBezTo>
                  <a:cubicBezTo>
                    <a:pt x="7428" y="4448"/>
                    <a:pt x="7371" y="2323"/>
                    <a:pt x="6024" y="1001"/>
                  </a:cubicBezTo>
                  <a:cubicBezTo>
                    <a:pt x="5345" y="334"/>
                    <a:pt x="4467" y="1"/>
                    <a:pt x="3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452960" y="1056606"/>
              <a:ext cx="79742" cy="72096"/>
            </a:xfrm>
            <a:custGeom>
              <a:avLst/>
              <a:gdLst/>
              <a:ahLst/>
              <a:cxnLst/>
              <a:rect l="l" t="t" r="r" b="b"/>
              <a:pathLst>
                <a:path w="4780" h="4321" extrusionOk="0">
                  <a:moveTo>
                    <a:pt x="2315" y="1"/>
                  </a:moveTo>
                  <a:cubicBezTo>
                    <a:pt x="1768" y="1"/>
                    <a:pt x="1228" y="208"/>
                    <a:pt x="822" y="622"/>
                  </a:cubicBezTo>
                  <a:cubicBezTo>
                    <a:pt x="0" y="1460"/>
                    <a:pt x="38" y="2827"/>
                    <a:pt x="904" y="3676"/>
                  </a:cubicBezTo>
                  <a:cubicBezTo>
                    <a:pt x="1341" y="4105"/>
                    <a:pt x="1907" y="4320"/>
                    <a:pt x="2465" y="4320"/>
                  </a:cubicBezTo>
                  <a:cubicBezTo>
                    <a:pt x="3013" y="4320"/>
                    <a:pt x="3553" y="4114"/>
                    <a:pt x="3959" y="3699"/>
                  </a:cubicBezTo>
                  <a:cubicBezTo>
                    <a:pt x="4780" y="2861"/>
                    <a:pt x="4744" y="1494"/>
                    <a:pt x="3876" y="645"/>
                  </a:cubicBezTo>
                  <a:cubicBezTo>
                    <a:pt x="3438" y="216"/>
                    <a:pt x="2873" y="1"/>
                    <a:pt x="2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462253" y="1076644"/>
              <a:ext cx="25708" cy="23226"/>
            </a:xfrm>
            <a:custGeom>
              <a:avLst/>
              <a:gdLst/>
              <a:ahLst/>
              <a:cxnLst/>
              <a:rect l="l" t="t" r="r" b="b"/>
              <a:pathLst>
                <a:path w="1541" h="1392" extrusionOk="0">
                  <a:moveTo>
                    <a:pt x="747" y="0"/>
                  </a:moveTo>
                  <a:cubicBezTo>
                    <a:pt x="570" y="0"/>
                    <a:pt x="396" y="67"/>
                    <a:pt x="265" y="201"/>
                  </a:cubicBezTo>
                  <a:cubicBezTo>
                    <a:pt x="0" y="469"/>
                    <a:pt x="12" y="910"/>
                    <a:pt x="291" y="1184"/>
                  </a:cubicBezTo>
                  <a:cubicBezTo>
                    <a:pt x="432" y="1322"/>
                    <a:pt x="614" y="1391"/>
                    <a:pt x="794" y="1391"/>
                  </a:cubicBezTo>
                  <a:cubicBezTo>
                    <a:pt x="971" y="1391"/>
                    <a:pt x="1145" y="1325"/>
                    <a:pt x="1276" y="1192"/>
                  </a:cubicBezTo>
                  <a:cubicBezTo>
                    <a:pt x="1540" y="922"/>
                    <a:pt x="1529" y="481"/>
                    <a:pt x="1249" y="207"/>
                  </a:cubicBezTo>
                  <a:cubicBezTo>
                    <a:pt x="1109" y="69"/>
                    <a:pt x="927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782466" y="938645"/>
              <a:ext cx="123934" cy="112023"/>
            </a:xfrm>
            <a:custGeom>
              <a:avLst/>
              <a:gdLst/>
              <a:ahLst/>
              <a:cxnLst/>
              <a:rect l="l" t="t" r="r" b="b"/>
              <a:pathLst>
                <a:path w="7429" h="6714" extrusionOk="0">
                  <a:moveTo>
                    <a:pt x="3600" y="1"/>
                  </a:moveTo>
                  <a:cubicBezTo>
                    <a:pt x="2749" y="1"/>
                    <a:pt x="1908" y="322"/>
                    <a:pt x="1276" y="967"/>
                  </a:cubicBezTo>
                  <a:cubicBezTo>
                    <a:pt x="1" y="2267"/>
                    <a:pt x="58" y="4394"/>
                    <a:pt x="1405" y="5713"/>
                  </a:cubicBezTo>
                  <a:cubicBezTo>
                    <a:pt x="2084" y="6380"/>
                    <a:pt x="2963" y="6714"/>
                    <a:pt x="3830" y="6714"/>
                  </a:cubicBezTo>
                  <a:cubicBezTo>
                    <a:pt x="4681" y="6714"/>
                    <a:pt x="5521" y="6393"/>
                    <a:pt x="6153" y="5749"/>
                  </a:cubicBezTo>
                  <a:cubicBezTo>
                    <a:pt x="7428" y="4448"/>
                    <a:pt x="7371" y="2323"/>
                    <a:pt x="6024" y="1001"/>
                  </a:cubicBezTo>
                  <a:cubicBezTo>
                    <a:pt x="5345" y="334"/>
                    <a:pt x="4467" y="1"/>
                    <a:pt x="3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816506" y="957530"/>
              <a:ext cx="83312" cy="74248"/>
            </a:xfrm>
            <a:custGeom>
              <a:avLst/>
              <a:gdLst/>
              <a:ahLst/>
              <a:cxnLst/>
              <a:rect l="l" t="t" r="r" b="b"/>
              <a:pathLst>
                <a:path w="4994" h="4450" extrusionOk="0">
                  <a:moveTo>
                    <a:pt x="2430" y="0"/>
                  </a:moveTo>
                  <a:cubicBezTo>
                    <a:pt x="2072" y="0"/>
                    <a:pt x="1711" y="90"/>
                    <a:pt x="1381" y="279"/>
                  </a:cubicBezTo>
                  <a:cubicBezTo>
                    <a:pt x="342" y="874"/>
                    <a:pt x="1" y="2228"/>
                    <a:pt x="616" y="3302"/>
                  </a:cubicBezTo>
                  <a:cubicBezTo>
                    <a:pt x="1037" y="4036"/>
                    <a:pt x="1794" y="4450"/>
                    <a:pt x="2562" y="4450"/>
                  </a:cubicBezTo>
                  <a:cubicBezTo>
                    <a:pt x="2921" y="4450"/>
                    <a:pt x="3282" y="4360"/>
                    <a:pt x="3612" y="4170"/>
                  </a:cubicBezTo>
                  <a:cubicBezTo>
                    <a:pt x="4651" y="3575"/>
                    <a:pt x="4993" y="2221"/>
                    <a:pt x="4377" y="1147"/>
                  </a:cubicBezTo>
                  <a:cubicBezTo>
                    <a:pt x="3957" y="414"/>
                    <a:pt x="3199" y="0"/>
                    <a:pt x="24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828519" y="978447"/>
              <a:ext cx="26842" cy="23943"/>
            </a:xfrm>
            <a:custGeom>
              <a:avLst/>
              <a:gdLst/>
              <a:ahLst/>
              <a:cxnLst/>
              <a:rect l="l" t="t" r="r" b="b"/>
              <a:pathLst>
                <a:path w="1609" h="1435" extrusionOk="0">
                  <a:moveTo>
                    <a:pt x="783" y="1"/>
                  </a:moveTo>
                  <a:cubicBezTo>
                    <a:pt x="668" y="1"/>
                    <a:pt x="552" y="30"/>
                    <a:pt x="445" y="91"/>
                  </a:cubicBezTo>
                  <a:cubicBezTo>
                    <a:pt x="111" y="283"/>
                    <a:pt x="1" y="719"/>
                    <a:pt x="199" y="1065"/>
                  </a:cubicBezTo>
                  <a:cubicBezTo>
                    <a:pt x="334" y="1301"/>
                    <a:pt x="578" y="1434"/>
                    <a:pt x="825" y="1434"/>
                  </a:cubicBezTo>
                  <a:cubicBezTo>
                    <a:pt x="941" y="1434"/>
                    <a:pt x="1057" y="1405"/>
                    <a:pt x="1164" y="1344"/>
                  </a:cubicBezTo>
                  <a:cubicBezTo>
                    <a:pt x="1499" y="1153"/>
                    <a:pt x="1608" y="717"/>
                    <a:pt x="1410" y="370"/>
                  </a:cubicBezTo>
                  <a:cubicBezTo>
                    <a:pt x="1275" y="134"/>
                    <a:pt x="1031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7" name="Google Shape;1467;p32"/>
          <p:cNvGrpSpPr/>
          <p:nvPr/>
        </p:nvGrpSpPr>
        <p:grpSpPr>
          <a:xfrm rot="-2426271" flipH="1">
            <a:off x="10494879" y="5033743"/>
            <a:ext cx="1623859" cy="1082739"/>
            <a:chOff x="2216800" y="1544750"/>
            <a:chExt cx="1123850" cy="736500"/>
          </a:xfrm>
        </p:grpSpPr>
        <p:sp>
          <p:nvSpPr>
            <p:cNvPr id="1468" name="Google Shape;1468;p32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3" name="Google Shape;1483;p32"/>
          <p:cNvGrpSpPr/>
          <p:nvPr/>
        </p:nvGrpSpPr>
        <p:grpSpPr>
          <a:xfrm>
            <a:off x="444200" y="586949"/>
            <a:ext cx="11214704" cy="6073492"/>
            <a:chOff x="333150" y="440211"/>
            <a:chExt cx="8411028" cy="4555119"/>
          </a:xfrm>
        </p:grpSpPr>
        <p:sp>
          <p:nvSpPr>
            <p:cNvPr id="1484" name="Google Shape;1484;p32"/>
            <p:cNvSpPr/>
            <p:nvPr/>
          </p:nvSpPr>
          <p:spPr>
            <a:xfrm>
              <a:off x="333150" y="24563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8373842" y="207326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2005600" y="48852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88" name="Google Shape;1488;p32"/>
            <p:cNvSpPr/>
            <p:nvPr/>
          </p:nvSpPr>
          <p:spPr>
            <a:xfrm flipH="1">
              <a:off x="8636178" y="3260625"/>
              <a:ext cx="1080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89" name="Google Shape;1489;p32"/>
            <p:cNvSpPr/>
            <p:nvPr/>
          </p:nvSpPr>
          <p:spPr>
            <a:xfrm flipH="1">
              <a:off x="6616878" y="4807925"/>
              <a:ext cx="1080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90" name="Google Shape;1490;p32"/>
            <p:cNvSpPr/>
            <p:nvPr/>
          </p:nvSpPr>
          <p:spPr>
            <a:xfrm rot="-397287">
              <a:off x="562982" y="1793084"/>
              <a:ext cx="352945" cy="34792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2"/>
            <p:cNvSpPr/>
            <p:nvPr/>
          </p:nvSpPr>
          <p:spPr>
            <a:xfrm rot="-397278">
              <a:off x="8067794" y="2765868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2"/>
            <p:cNvSpPr/>
            <p:nvPr/>
          </p:nvSpPr>
          <p:spPr>
            <a:xfrm flipH="1">
              <a:off x="7121703" y="479950"/>
              <a:ext cx="1080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493" name="Google Shape;1493;p32"/>
            <p:cNvSpPr/>
            <p:nvPr/>
          </p:nvSpPr>
          <p:spPr>
            <a:xfrm rot="841299">
              <a:off x="1434625" y="457047"/>
              <a:ext cx="158142" cy="1559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90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" name="Google Shape;1495;p3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496" name="Google Shape;1496;p3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8" name="Google Shape;1538;p33"/>
          <p:cNvGrpSpPr/>
          <p:nvPr/>
        </p:nvGrpSpPr>
        <p:grpSpPr>
          <a:xfrm rot="-613018">
            <a:off x="521275" y="3839825"/>
            <a:ext cx="864373" cy="2433871"/>
            <a:chOff x="1587225" y="262250"/>
            <a:chExt cx="794125" cy="2235800"/>
          </a:xfrm>
        </p:grpSpPr>
        <p:sp>
          <p:nvSpPr>
            <p:cNvPr id="1539" name="Google Shape;1539;p33"/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0" name="Google Shape;1560;p33"/>
          <p:cNvGrpSpPr/>
          <p:nvPr/>
        </p:nvGrpSpPr>
        <p:grpSpPr>
          <a:xfrm rot="804429" flipH="1">
            <a:off x="10511026" y="756476"/>
            <a:ext cx="1455023" cy="1571189"/>
            <a:chOff x="2285779" y="3523413"/>
            <a:chExt cx="1506139" cy="1626387"/>
          </a:xfrm>
        </p:grpSpPr>
        <p:sp>
          <p:nvSpPr>
            <p:cNvPr id="1561" name="Google Shape;1561;p33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2" name="Google Shape;1582;p33"/>
          <p:cNvSpPr/>
          <p:nvPr/>
        </p:nvSpPr>
        <p:spPr>
          <a:xfrm rot="-3713999">
            <a:off x="11458706" y="1713286"/>
            <a:ext cx="146917" cy="1469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</a:t>
            </a:r>
            <a:endParaRPr sz="2400" b="1"/>
          </a:p>
        </p:txBody>
      </p:sp>
      <p:grpSp>
        <p:nvGrpSpPr>
          <p:cNvPr id="1583" name="Google Shape;1583;p33"/>
          <p:cNvGrpSpPr/>
          <p:nvPr/>
        </p:nvGrpSpPr>
        <p:grpSpPr>
          <a:xfrm>
            <a:off x="294865" y="297239"/>
            <a:ext cx="11336700" cy="6224405"/>
            <a:chOff x="221148" y="222929"/>
            <a:chExt cx="8502525" cy="4668304"/>
          </a:xfrm>
        </p:grpSpPr>
        <p:sp>
          <p:nvSpPr>
            <p:cNvPr id="1584" name="Google Shape;1584;p33"/>
            <p:cNvSpPr/>
            <p:nvPr/>
          </p:nvSpPr>
          <p:spPr>
            <a:xfrm rot="-4114101">
              <a:off x="7239071" y="405897"/>
              <a:ext cx="327929" cy="32325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33"/>
            <p:cNvSpPr/>
            <p:nvPr/>
          </p:nvSpPr>
          <p:spPr>
            <a:xfrm rot="-3713999">
              <a:off x="240604" y="2230014"/>
              <a:ext cx="110188" cy="1101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86" name="Google Shape;1586;p33"/>
            <p:cNvSpPr/>
            <p:nvPr/>
          </p:nvSpPr>
          <p:spPr>
            <a:xfrm rot="-3713999">
              <a:off x="6578029" y="310251"/>
              <a:ext cx="110188" cy="11018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87" name="Google Shape;1587;p33"/>
            <p:cNvSpPr/>
            <p:nvPr/>
          </p:nvSpPr>
          <p:spPr>
            <a:xfrm rot="-3713999">
              <a:off x="7962079" y="4553414"/>
              <a:ext cx="110188" cy="1101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88" name="Google Shape;1588;p33"/>
            <p:cNvSpPr/>
            <p:nvPr/>
          </p:nvSpPr>
          <p:spPr>
            <a:xfrm rot="-3713999">
              <a:off x="8594029" y="2756714"/>
              <a:ext cx="110188" cy="1101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89" name="Google Shape;1589;p33"/>
            <p:cNvSpPr/>
            <p:nvPr/>
          </p:nvSpPr>
          <p:spPr>
            <a:xfrm rot="-3713999">
              <a:off x="6355654" y="4713964"/>
              <a:ext cx="110188" cy="1101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90" name="Google Shape;1590;p33"/>
            <p:cNvSpPr/>
            <p:nvPr/>
          </p:nvSpPr>
          <p:spPr>
            <a:xfrm rot="-3713999">
              <a:off x="3764854" y="4569114"/>
              <a:ext cx="110188" cy="1101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91" name="Google Shape;1591;p33"/>
            <p:cNvSpPr/>
            <p:nvPr/>
          </p:nvSpPr>
          <p:spPr>
            <a:xfrm rot="-3713999">
              <a:off x="1393129" y="4761589"/>
              <a:ext cx="110188" cy="11018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592" name="Google Shape;1592;p33"/>
            <p:cNvSpPr/>
            <p:nvPr/>
          </p:nvSpPr>
          <p:spPr>
            <a:xfrm rot="-4113905">
              <a:off x="981985" y="295158"/>
              <a:ext cx="473161" cy="46642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33"/>
            <p:cNvSpPr/>
            <p:nvPr/>
          </p:nvSpPr>
          <p:spPr>
            <a:xfrm rot="-4113866">
              <a:off x="602613" y="797567"/>
              <a:ext cx="171154" cy="19324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786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73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01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9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336" name="Google Shape;336;p9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1841997" y="2972496"/>
            <a:ext cx="48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9"/>
          <p:cNvSpPr txBox="1">
            <a:spLocks noGrp="1"/>
          </p:cNvSpPr>
          <p:nvPr>
            <p:ph type="title" idx="2" hasCustomPrompt="1"/>
          </p:nvPr>
        </p:nvSpPr>
        <p:spPr>
          <a:xfrm>
            <a:off x="2166997" y="919632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9"/>
          <p:cNvSpPr txBox="1">
            <a:spLocks noGrp="1"/>
          </p:cNvSpPr>
          <p:nvPr>
            <p:ph type="subTitle" idx="1"/>
          </p:nvPr>
        </p:nvSpPr>
        <p:spPr>
          <a:xfrm>
            <a:off x="959997" y="51967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21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50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1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10" name="Google Shape;810;p21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2" name="Google Shape;852;p21"/>
          <p:cNvSpPr txBox="1">
            <a:spLocks noGrp="1"/>
          </p:cNvSpPr>
          <p:nvPr>
            <p:ph type="subTitle" idx="1"/>
          </p:nvPr>
        </p:nvSpPr>
        <p:spPr>
          <a:xfrm>
            <a:off x="7107133" y="3530984"/>
            <a:ext cx="31292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21"/>
          <p:cNvSpPr txBox="1">
            <a:spLocks noGrp="1"/>
          </p:cNvSpPr>
          <p:nvPr>
            <p:ph type="title"/>
          </p:nvPr>
        </p:nvSpPr>
        <p:spPr>
          <a:xfrm>
            <a:off x="7107133" y="1770999"/>
            <a:ext cx="3129200" cy="1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1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63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1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312" name="Google Shape;1312;p31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1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1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1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1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1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1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1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4" name="Google Shape;1354;p31"/>
          <p:cNvGrpSpPr/>
          <p:nvPr/>
        </p:nvGrpSpPr>
        <p:grpSpPr>
          <a:xfrm>
            <a:off x="702633" y="334507"/>
            <a:ext cx="11106427" cy="6068907"/>
            <a:chOff x="526975" y="250880"/>
            <a:chExt cx="8329820" cy="4551680"/>
          </a:xfrm>
        </p:grpSpPr>
        <p:sp>
          <p:nvSpPr>
            <p:cNvPr id="1355" name="Google Shape;1355;p31"/>
            <p:cNvSpPr/>
            <p:nvPr/>
          </p:nvSpPr>
          <p:spPr>
            <a:xfrm rot="-627876">
              <a:off x="765608" y="547911"/>
              <a:ext cx="564637" cy="556515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1"/>
            <p:cNvSpPr/>
            <p:nvPr/>
          </p:nvSpPr>
          <p:spPr>
            <a:xfrm rot="-65030">
              <a:off x="553161" y="1269810"/>
              <a:ext cx="256959" cy="2532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1"/>
            <p:cNvSpPr/>
            <p:nvPr/>
          </p:nvSpPr>
          <p:spPr>
            <a:xfrm>
              <a:off x="7743867" y="38306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/>
                <a:t> </a:t>
              </a:r>
              <a:endParaRPr sz="2400" b="1"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8174378" y="19183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1202067" y="191836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917904" y="4365082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3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3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8636595" y="70166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1"/>
            <p:cNvSpPr/>
            <p:nvPr/>
          </p:nvSpPr>
          <p:spPr>
            <a:xfrm rot="-397328">
              <a:off x="3845962" y="4433733"/>
              <a:ext cx="354591" cy="34954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462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Fredoka One"/>
              <a:buNone/>
              <a:defRPr sz="35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936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7"/>
          <p:cNvGrpSpPr/>
          <p:nvPr/>
        </p:nvGrpSpPr>
        <p:grpSpPr>
          <a:xfrm>
            <a:off x="1446229" y="1154442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44831" y="1523295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22" name="Google Shape;1622;p37"/>
          <p:cNvGrpSpPr/>
          <p:nvPr/>
        </p:nvGrpSpPr>
        <p:grpSpPr>
          <a:xfrm>
            <a:off x="304098" y="651834"/>
            <a:ext cx="1151948" cy="1534657"/>
            <a:chOff x="228073" y="488875"/>
            <a:chExt cx="863961" cy="1150993"/>
          </a:xfrm>
        </p:grpSpPr>
        <p:grpSp>
          <p:nvGrpSpPr>
            <p:cNvPr id="1623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37"/>
          <p:cNvGrpSpPr/>
          <p:nvPr/>
        </p:nvGrpSpPr>
        <p:grpSpPr>
          <a:xfrm>
            <a:off x="10304379" y="5041510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9" name="Google Shape;1689;p37"/>
          <p:cNvGrpSpPr/>
          <p:nvPr/>
        </p:nvGrpSpPr>
        <p:grpSpPr>
          <a:xfrm rot="1363927">
            <a:off x="346253" y="4819877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37"/>
          <p:cNvGrpSpPr/>
          <p:nvPr/>
        </p:nvGrpSpPr>
        <p:grpSpPr>
          <a:xfrm>
            <a:off x="10304365" y="321021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30" name="Google Shape;1730;p37"/>
          <p:cNvGrpSpPr/>
          <p:nvPr/>
        </p:nvGrpSpPr>
        <p:grpSpPr>
          <a:xfrm rot="445652">
            <a:off x="10921115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40" name="Google Shape;1740;p37"/>
          <p:cNvGrpSpPr/>
          <p:nvPr/>
        </p:nvGrpSpPr>
        <p:grpSpPr>
          <a:xfrm>
            <a:off x="358341" y="358378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164B54F-2CD5-054B-720F-0EA10582A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113" y="1069335"/>
            <a:ext cx="7939207" cy="40276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35A62277-55B4-F79A-1189-7661991C3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38" y="200251"/>
            <a:ext cx="3755262" cy="173204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4CD35D-731C-7871-038C-F2C977B81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73" y="3736432"/>
            <a:ext cx="4595861" cy="265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AB5EA6-E842-C2EF-2910-5EC660AA9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1" y="1972168"/>
            <a:ext cx="4595863" cy="265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4774C589-8709-78A3-8217-024159C48C5E}"/>
              </a:ext>
            </a:extLst>
          </p:cNvPr>
          <p:cNvCxnSpPr>
            <a:cxnSpLocks/>
          </p:cNvCxnSpPr>
          <p:nvPr/>
        </p:nvCxnSpPr>
        <p:spPr>
          <a:xfrm>
            <a:off x="5093964" y="3180694"/>
            <a:ext cx="1196477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04BEC9-A71D-59B6-4DD5-CF42AEC7C584}"/>
              </a:ext>
            </a:extLst>
          </p:cNvPr>
          <p:cNvSpPr txBox="1"/>
          <p:nvPr/>
        </p:nvSpPr>
        <p:spPr>
          <a:xfrm>
            <a:off x="6290441" y="2699997"/>
            <a:ext cx="35824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>
              <a:defRPr/>
            </a:pPr>
            <a:r>
              <a:rPr lang="en-US" sz="44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Countable</a:t>
            </a:r>
            <a:endParaRPr lang="en-US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99B0E793-C4E3-43BA-A07B-224FD5DBB240}"/>
              </a:ext>
            </a:extLst>
          </p:cNvPr>
          <p:cNvCxnSpPr>
            <a:cxnSpLocks/>
          </p:cNvCxnSpPr>
          <p:nvPr/>
        </p:nvCxnSpPr>
        <p:spPr>
          <a:xfrm flipH="1">
            <a:off x="5517931" y="5399237"/>
            <a:ext cx="1573742" cy="11479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42A0ED2-6AD6-BCC5-58C1-F296FA57D043}"/>
              </a:ext>
            </a:extLst>
          </p:cNvPr>
          <p:cNvSpPr txBox="1"/>
          <p:nvPr/>
        </p:nvSpPr>
        <p:spPr>
          <a:xfrm>
            <a:off x="2473779" y="5056773"/>
            <a:ext cx="38166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>
              <a:defRPr/>
            </a:pPr>
            <a:r>
              <a:rPr lang="en-US" sz="4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Uncountable </a:t>
            </a:r>
            <a:endParaRPr lang="en-US" sz="16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009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2" name="Google Shape;3032;p51"/>
          <p:cNvSpPr/>
          <p:nvPr/>
        </p:nvSpPr>
        <p:spPr>
          <a:xfrm>
            <a:off x="1169575" y="1181074"/>
            <a:ext cx="9852851" cy="4495855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33" name="Google Shape;3033;p51"/>
          <p:cNvGrpSpPr/>
          <p:nvPr/>
        </p:nvGrpSpPr>
        <p:grpSpPr>
          <a:xfrm>
            <a:off x="1047871" y="979370"/>
            <a:ext cx="10096259" cy="4899263"/>
            <a:chOff x="2244650" y="589875"/>
            <a:chExt cx="2753525" cy="1155450"/>
          </a:xfrm>
        </p:grpSpPr>
        <p:sp>
          <p:nvSpPr>
            <p:cNvPr id="3034" name="Google Shape;3034;p5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49" name="Google Shape;3049;p51"/>
          <p:cNvGrpSpPr/>
          <p:nvPr/>
        </p:nvGrpSpPr>
        <p:grpSpPr>
          <a:xfrm>
            <a:off x="276210" y="300798"/>
            <a:ext cx="11580257" cy="6157657"/>
            <a:chOff x="207157" y="225598"/>
            <a:chExt cx="8685193" cy="4618243"/>
          </a:xfrm>
        </p:grpSpPr>
        <p:sp>
          <p:nvSpPr>
            <p:cNvPr id="3050" name="Google Shape;3050;p51"/>
            <p:cNvSpPr/>
            <p:nvPr/>
          </p:nvSpPr>
          <p:spPr>
            <a:xfrm rot="-959967">
              <a:off x="1551164" y="266052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51"/>
            <p:cNvSpPr/>
            <p:nvPr/>
          </p:nvSpPr>
          <p:spPr>
            <a:xfrm rot="-959967">
              <a:off x="8103439" y="3945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51"/>
            <p:cNvSpPr/>
            <p:nvPr/>
          </p:nvSpPr>
          <p:spPr>
            <a:xfrm rot="-397278">
              <a:off x="8519344" y="93708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51"/>
            <p:cNvSpPr/>
            <p:nvPr/>
          </p:nvSpPr>
          <p:spPr>
            <a:xfrm rot="-397324">
              <a:off x="224419" y="3121864"/>
              <a:ext cx="322653" cy="31806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660050" y="44551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2791025" y="467878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51"/>
            <p:cNvSpPr/>
            <p:nvPr/>
          </p:nvSpPr>
          <p:spPr>
            <a:xfrm>
              <a:off x="4076900" y="3541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51"/>
            <p:cNvSpPr/>
            <p:nvPr/>
          </p:nvSpPr>
          <p:spPr>
            <a:xfrm>
              <a:off x="6477200" y="582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51"/>
            <p:cNvSpPr/>
            <p:nvPr/>
          </p:nvSpPr>
          <p:spPr>
            <a:xfrm>
              <a:off x="8782250" y="16971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51"/>
            <p:cNvSpPr/>
            <p:nvPr/>
          </p:nvSpPr>
          <p:spPr>
            <a:xfrm>
              <a:off x="8579675" y="334738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51"/>
            <p:cNvSpPr/>
            <p:nvPr/>
          </p:nvSpPr>
          <p:spPr>
            <a:xfrm>
              <a:off x="6477200" y="467878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51"/>
            <p:cNvSpPr/>
            <p:nvPr/>
          </p:nvSpPr>
          <p:spPr>
            <a:xfrm rot="-397278">
              <a:off x="5011844" y="4634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63" name="Google Shape;3063;p51"/>
          <p:cNvGrpSpPr/>
          <p:nvPr/>
        </p:nvGrpSpPr>
        <p:grpSpPr>
          <a:xfrm rot="2450672">
            <a:off x="529483" y="655855"/>
            <a:ext cx="1108141" cy="1130683"/>
            <a:chOff x="2997875" y="3624050"/>
            <a:chExt cx="1748875" cy="1784450"/>
          </a:xfrm>
        </p:grpSpPr>
        <p:sp>
          <p:nvSpPr>
            <p:cNvPr id="3064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51"/>
          <p:cNvGrpSpPr/>
          <p:nvPr/>
        </p:nvGrpSpPr>
        <p:grpSpPr>
          <a:xfrm>
            <a:off x="10427828" y="5380749"/>
            <a:ext cx="1230995" cy="965164"/>
            <a:chOff x="7602588" y="1339900"/>
            <a:chExt cx="1119629" cy="877848"/>
          </a:xfrm>
        </p:grpSpPr>
        <p:sp>
          <p:nvSpPr>
            <p:cNvPr id="3099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4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3115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0F6058-AE5D-9122-A053-58A8F482E815}"/>
              </a:ext>
            </a:extLst>
          </p:cNvPr>
          <p:cNvSpPr txBox="1"/>
          <p:nvPr/>
        </p:nvSpPr>
        <p:spPr>
          <a:xfrm>
            <a:off x="2038242" y="2366005"/>
            <a:ext cx="885345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1219170" rtl="0">
              <a:buClr>
                <a:srgbClr val="000000"/>
              </a:buClr>
            </a:pPr>
            <a:r>
              <a:rPr lang="en-US" sz="12800" b="1" kern="0" dirty="0">
                <a:solidFill>
                  <a:srgbClr val="FFD9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" sz="12800" b="1" kern="0" dirty="0">
                <a:solidFill>
                  <a:srgbClr val="FFF3E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e</a:t>
            </a:r>
            <a:r>
              <a:rPr lang="en" sz="12800" b="1" kern="0" dirty="0">
                <a:solidFill>
                  <a:srgbClr val="4795D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</a:t>
            </a:r>
            <a:r>
              <a:rPr lang="en" sz="12800" b="1" kern="0" dirty="0">
                <a:solidFill>
                  <a:srgbClr val="9ABE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’</a:t>
            </a:r>
            <a:r>
              <a:rPr lang="en" sz="12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s</a:t>
            </a:r>
            <a:r>
              <a:rPr lang="en" sz="12800" b="1" kern="0" dirty="0">
                <a:solidFill>
                  <a:srgbClr val="FFD9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n" sz="12800" b="1" kern="0" dirty="0">
                <a:solidFill>
                  <a:srgbClr val="E23C3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p</a:t>
            </a:r>
            <a:r>
              <a:rPr lang="en" sz="12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" sz="12800" b="1" kern="0" dirty="0">
                <a:solidFill>
                  <a:srgbClr val="4795D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a</a:t>
            </a:r>
            <a:r>
              <a:rPr lang="en" sz="128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y</a:t>
            </a:r>
            <a:endParaRPr lang="ar-SA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709;p33">
            <a:extLst>
              <a:ext uri="{FF2B5EF4-FFF2-40B4-BE49-F238E27FC236}">
                <a16:creationId xmlns:a16="http://schemas.microsoft.com/office/drawing/2014/main" id="{3B1FBB55-31A2-FBFE-8199-33E8800AEA0F}"/>
              </a:ext>
            </a:extLst>
          </p:cNvPr>
          <p:cNvSpPr txBox="1">
            <a:spLocks/>
          </p:cNvSpPr>
          <p:nvPr/>
        </p:nvSpPr>
        <p:spPr>
          <a:xfrm>
            <a:off x="3713574" y="869324"/>
            <a:ext cx="4817013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 rtl="1">
              <a:spcAft>
                <a:spcPts val="1600"/>
              </a:spcAft>
              <a:buClr>
                <a:srgbClr val="44546A"/>
              </a:buClr>
              <a:buFont typeface="Roboto"/>
              <a:buNone/>
            </a:pPr>
            <a:r>
              <a:rPr lang="en-US" sz="4800" b="1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In a minute </a:t>
            </a:r>
          </a:p>
        </p:txBody>
      </p:sp>
      <p:grpSp>
        <p:nvGrpSpPr>
          <p:cNvPr id="3" name="object 7">
            <a:extLst>
              <a:ext uri="{FF2B5EF4-FFF2-40B4-BE49-F238E27FC236}">
                <a16:creationId xmlns:a16="http://schemas.microsoft.com/office/drawing/2014/main" id="{70A78439-236D-28FE-2A93-02999C1F6944}"/>
              </a:ext>
            </a:extLst>
          </p:cNvPr>
          <p:cNvGrpSpPr/>
          <p:nvPr/>
        </p:nvGrpSpPr>
        <p:grpSpPr>
          <a:xfrm>
            <a:off x="4249711" y="2342371"/>
            <a:ext cx="3571539" cy="2182311"/>
            <a:chOff x="4861559" y="2700527"/>
            <a:chExt cx="5805170" cy="3427729"/>
          </a:xfrm>
        </p:grpSpPr>
        <p:sp>
          <p:nvSpPr>
            <p:cNvPr id="4" name="object 8">
              <a:extLst>
                <a:ext uri="{FF2B5EF4-FFF2-40B4-BE49-F238E27FC236}">
                  <a16:creationId xmlns:a16="http://schemas.microsoft.com/office/drawing/2014/main" id="{92528DB3-CA71-F59E-A656-387FDC17BD05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B7754EA8-F074-62CA-E97B-899041383EF9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165C0E0D-10EB-624D-EEA8-2AD06D925E98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9C6E2D0-1240-4427-037F-09C1F92B9B20}"/>
              </a:ext>
            </a:extLst>
          </p:cNvPr>
          <p:cNvSpPr txBox="1">
            <a:spLocks/>
          </p:cNvSpPr>
          <p:nvPr/>
        </p:nvSpPr>
        <p:spPr>
          <a:xfrm>
            <a:off x="2732909" y="4899718"/>
            <a:ext cx="6454023" cy="11919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r" rtl="1">
              <a:buClr>
                <a:srgbClr val="000000"/>
              </a:buClr>
              <a:buFont typeface="Arial"/>
              <a:buNone/>
              <a:defRPr/>
            </a:pPr>
            <a:r>
              <a:rPr lang="en-US" sz="4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Count from 1 - 10</a:t>
            </a:r>
            <a:endParaRPr lang="en-GB" sz="48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35207BB-263B-BA80-552F-7D0521C3A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4" y="2704598"/>
            <a:ext cx="1905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0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65687D8-ECEA-685B-26F2-581665BE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2" y="2479153"/>
            <a:ext cx="1905000" cy="2552700"/>
          </a:xfrm>
          <a:prstGeom prst="rect">
            <a:avLst/>
          </a:prstGeom>
        </p:spPr>
      </p:pic>
      <p:sp>
        <p:nvSpPr>
          <p:cNvPr id="3" name="Google Shape;709;p33">
            <a:extLst>
              <a:ext uri="{FF2B5EF4-FFF2-40B4-BE49-F238E27FC236}">
                <a16:creationId xmlns:a16="http://schemas.microsoft.com/office/drawing/2014/main" id="{23650529-9799-C380-FF63-CBC884A1C9BE}"/>
              </a:ext>
            </a:extLst>
          </p:cNvPr>
          <p:cNvSpPr txBox="1">
            <a:spLocks/>
          </p:cNvSpPr>
          <p:nvPr/>
        </p:nvSpPr>
        <p:spPr>
          <a:xfrm>
            <a:off x="3717622" y="588123"/>
            <a:ext cx="4817013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 rtl="1">
              <a:spcAft>
                <a:spcPts val="1600"/>
              </a:spcAft>
              <a:buClr>
                <a:srgbClr val="44546A"/>
              </a:buClr>
              <a:buFont typeface="Roboto"/>
              <a:buNone/>
            </a:pPr>
            <a:r>
              <a:rPr lang="en-US" sz="4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In a minute </a:t>
            </a:r>
          </a:p>
        </p:txBody>
      </p:sp>
      <p:grpSp>
        <p:nvGrpSpPr>
          <p:cNvPr id="4" name="object 7">
            <a:extLst>
              <a:ext uri="{FF2B5EF4-FFF2-40B4-BE49-F238E27FC236}">
                <a16:creationId xmlns:a16="http://schemas.microsoft.com/office/drawing/2014/main" id="{6FB436B0-36FE-B6AA-9A73-E49B960036A7}"/>
              </a:ext>
            </a:extLst>
          </p:cNvPr>
          <p:cNvGrpSpPr/>
          <p:nvPr/>
        </p:nvGrpSpPr>
        <p:grpSpPr>
          <a:xfrm>
            <a:off x="4253759" y="2061170"/>
            <a:ext cx="3571539" cy="2182311"/>
            <a:chOff x="4861559" y="2700527"/>
            <a:chExt cx="5805170" cy="3427729"/>
          </a:xfrm>
        </p:grpSpPr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CAFDA0FA-5ACD-A5FE-E2BC-12C1E8966832}"/>
                </a:ext>
              </a:extLst>
            </p:cNvPr>
            <p:cNvSpPr/>
            <p:nvPr/>
          </p:nvSpPr>
          <p:spPr>
            <a:xfrm>
              <a:off x="4861559" y="2700527"/>
              <a:ext cx="5804916" cy="34274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l" rtl="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41EA4DF1-5C24-AEAA-B53D-8A36BBE37160}"/>
                </a:ext>
              </a:extLst>
            </p:cNvPr>
            <p:cNvSpPr/>
            <p:nvPr/>
          </p:nvSpPr>
          <p:spPr>
            <a:xfrm>
              <a:off x="5012435" y="2851403"/>
              <a:ext cx="5436108" cy="30586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B1475278-0732-8D21-C04E-C0DE4146F19F}"/>
                </a:ext>
              </a:extLst>
            </p:cNvPr>
            <p:cNvSpPr/>
            <p:nvPr/>
          </p:nvSpPr>
          <p:spPr>
            <a:xfrm>
              <a:off x="4948935" y="2787903"/>
              <a:ext cx="5563235" cy="3185795"/>
            </a:xfrm>
            <a:custGeom>
              <a:avLst/>
              <a:gdLst/>
              <a:ahLst/>
              <a:cxnLst/>
              <a:rect l="l" t="t" r="r" b="b"/>
              <a:pathLst>
                <a:path w="5563234" h="3185795">
                  <a:moveTo>
                    <a:pt x="0" y="3185668"/>
                  </a:moveTo>
                  <a:lnTo>
                    <a:pt x="5563108" y="3185668"/>
                  </a:lnTo>
                  <a:lnTo>
                    <a:pt x="5563108" y="0"/>
                  </a:lnTo>
                  <a:lnTo>
                    <a:pt x="0" y="0"/>
                  </a:lnTo>
                  <a:lnTo>
                    <a:pt x="0" y="3185668"/>
                  </a:lnTo>
                  <a:close/>
                </a:path>
              </a:pathLst>
            </a:custGeom>
            <a:ln w="127000">
              <a:solidFill>
                <a:srgbClr val="298A87"/>
              </a:solidFill>
            </a:ln>
          </p:spPr>
          <p:txBody>
            <a:bodyPr wrap="square" lIns="0" tIns="0" rIns="0" bIns="0" rtlCol="0"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88E9A66-5089-08FC-C82E-32E11103965A}"/>
              </a:ext>
            </a:extLst>
          </p:cNvPr>
          <p:cNvSpPr txBox="1">
            <a:spLocks/>
          </p:cNvSpPr>
          <p:nvPr/>
        </p:nvSpPr>
        <p:spPr>
          <a:xfrm>
            <a:off x="2736957" y="4618517"/>
            <a:ext cx="6454023" cy="11919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189000" tIns="189000" rIns="189000" bIns="189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r" rtl="1">
              <a:buClr>
                <a:srgbClr val="000000"/>
              </a:buClr>
              <a:buFont typeface="Arial"/>
              <a:buNone/>
              <a:defRPr/>
            </a:pPr>
            <a:r>
              <a:rPr lang="en-US" sz="4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sym typeface="Arial"/>
              </a:rPr>
              <a:t>Count from 10 - 1</a:t>
            </a:r>
            <a:endParaRPr lang="en-GB" sz="48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964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848;p49">
            <a:extLst>
              <a:ext uri="{FF2B5EF4-FFF2-40B4-BE49-F238E27FC236}">
                <a16:creationId xmlns:a16="http://schemas.microsoft.com/office/drawing/2014/main" id="{2FE1C2EA-3A4C-B907-E732-B549078557CD}"/>
              </a:ext>
            </a:extLst>
          </p:cNvPr>
          <p:cNvSpPr txBox="1">
            <a:spLocks/>
          </p:cNvSpPr>
          <p:nvPr/>
        </p:nvSpPr>
        <p:spPr>
          <a:xfrm>
            <a:off x="2745955" y="565525"/>
            <a:ext cx="7557775" cy="93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Patrick Hand SC"/>
                <a:cs typeface="Times New Roman" panose="02020603050405020304" pitchFamily="18" charset="0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60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Count the candles </a:t>
            </a:r>
            <a:endParaRPr lang="ar-SA" sz="6000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DD2D484-6D1D-7683-7969-E4A6DC9DA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76" y="1639060"/>
            <a:ext cx="4737210" cy="3524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4EBA448-6D1A-7DB4-69F5-77657C5F4DA2}"/>
              </a:ext>
            </a:extLst>
          </p:cNvPr>
          <p:cNvSpPr txBox="1"/>
          <p:nvPr/>
        </p:nvSpPr>
        <p:spPr>
          <a:xfrm>
            <a:off x="1873911" y="5072453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1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566AB41-D88B-284D-56AB-4BCD1EA181E6}"/>
              </a:ext>
            </a:extLst>
          </p:cNvPr>
          <p:cNvSpPr txBox="1"/>
          <p:nvPr/>
        </p:nvSpPr>
        <p:spPr>
          <a:xfrm>
            <a:off x="3159481" y="5072453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2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E4BFA6D-6D91-CAA4-ADF3-097A4A97739E}"/>
              </a:ext>
            </a:extLst>
          </p:cNvPr>
          <p:cNvSpPr txBox="1"/>
          <p:nvPr/>
        </p:nvSpPr>
        <p:spPr>
          <a:xfrm>
            <a:off x="4325213" y="5041456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3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FDE3271-A5B1-E5D5-D7C6-E8C4A1D02BDD}"/>
              </a:ext>
            </a:extLst>
          </p:cNvPr>
          <p:cNvSpPr txBox="1"/>
          <p:nvPr/>
        </p:nvSpPr>
        <p:spPr>
          <a:xfrm>
            <a:off x="5494666" y="5061167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4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AC92E97-FF91-6A5C-9FA5-78C5F1C78E95}"/>
              </a:ext>
            </a:extLst>
          </p:cNvPr>
          <p:cNvSpPr txBox="1"/>
          <p:nvPr/>
        </p:nvSpPr>
        <p:spPr>
          <a:xfrm>
            <a:off x="6639547" y="5076944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5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5D0EB4A-179B-8496-E919-7A7061026270}"/>
              </a:ext>
            </a:extLst>
          </p:cNvPr>
          <p:cNvSpPr txBox="1"/>
          <p:nvPr/>
        </p:nvSpPr>
        <p:spPr>
          <a:xfrm>
            <a:off x="7790970" y="5041456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6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D2D772-0917-A294-D7BC-205BD2AAC290}"/>
              </a:ext>
            </a:extLst>
          </p:cNvPr>
          <p:cNvSpPr txBox="1"/>
          <p:nvPr/>
        </p:nvSpPr>
        <p:spPr>
          <a:xfrm>
            <a:off x="8950087" y="5041456"/>
            <a:ext cx="76038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7</a:t>
            </a:r>
            <a:endParaRPr lang="ar-S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44BD6CC9-59A5-7858-0F66-A691B3DF5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70" y="119669"/>
            <a:ext cx="9451598" cy="645159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E0651D25-8F37-C5CD-8DF6-4EFFC6E0B505}"/>
              </a:ext>
            </a:extLst>
          </p:cNvPr>
          <p:cNvSpPr txBox="1"/>
          <p:nvPr/>
        </p:nvSpPr>
        <p:spPr>
          <a:xfrm>
            <a:off x="1550360" y="1894080"/>
            <a:ext cx="7603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ar-SA" sz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035942-919D-E5BA-AEA1-E54E3B8C701A}"/>
              </a:ext>
            </a:extLst>
          </p:cNvPr>
          <p:cNvSpPr txBox="1"/>
          <p:nvPr/>
        </p:nvSpPr>
        <p:spPr>
          <a:xfrm>
            <a:off x="1566413" y="3677989"/>
            <a:ext cx="7603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ar-SA" sz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71D3042-8388-5F86-E5CD-F46452F89D31}"/>
              </a:ext>
            </a:extLst>
          </p:cNvPr>
          <p:cNvSpPr txBox="1"/>
          <p:nvPr/>
        </p:nvSpPr>
        <p:spPr>
          <a:xfrm>
            <a:off x="1566413" y="5526039"/>
            <a:ext cx="7603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ar-SA" sz="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C95E91B-ECD4-CF19-118F-E876A8821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655" y="3846896"/>
            <a:ext cx="12470523" cy="30111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9F1066-3B66-0E8E-A82C-045059DA8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63672"/>
            <a:ext cx="9144000" cy="1285670"/>
          </a:xfrm>
          <a:prstGeom prst="rect">
            <a:avLst/>
          </a:prstGeom>
        </p:spPr>
      </p:pic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CA557134-5E6F-DA78-5F84-67476909F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963" y="1655260"/>
            <a:ext cx="1285670" cy="128567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5F7749A7-0244-6B5F-DBCC-A9457474725F}"/>
              </a:ext>
            </a:extLst>
          </p:cNvPr>
          <p:cNvSpPr/>
          <p:nvPr/>
        </p:nvSpPr>
        <p:spPr>
          <a:xfrm>
            <a:off x="2768985" y="2408187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1</a:t>
            </a:r>
          </a:p>
        </p:txBody>
      </p:sp>
      <p:pic>
        <p:nvPicPr>
          <p:cNvPr id="6" name="Picture 12" descr="Logo&#10;&#10;Description automatically generated">
            <a:extLst>
              <a:ext uri="{FF2B5EF4-FFF2-40B4-BE49-F238E27FC236}">
                <a16:creationId xmlns:a16="http://schemas.microsoft.com/office/drawing/2014/main" id="{348ADE49-2356-F8B3-9662-017466E0E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770" y="1654850"/>
            <a:ext cx="1285670" cy="1285670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3E421BC8-D003-3ACE-51E9-856A954C668B}"/>
              </a:ext>
            </a:extLst>
          </p:cNvPr>
          <p:cNvSpPr/>
          <p:nvPr/>
        </p:nvSpPr>
        <p:spPr>
          <a:xfrm>
            <a:off x="4350792" y="2407777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2</a:t>
            </a:r>
          </a:p>
        </p:txBody>
      </p:sp>
      <p:pic>
        <p:nvPicPr>
          <p:cNvPr id="8" name="Picture 14" descr="Logo&#10;&#10;Description automatically generated">
            <a:extLst>
              <a:ext uri="{FF2B5EF4-FFF2-40B4-BE49-F238E27FC236}">
                <a16:creationId xmlns:a16="http://schemas.microsoft.com/office/drawing/2014/main" id="{9D179225-B1CF-BC45-7A6C-04F6984D3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196" y="1654850"/>
            <a:ext cx="1285670" cy="1285670"/>
          </a:xfrm>
          <a:prstGeom prst="rect">
            <a:avLst/>
          </a:prstGeom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85F638B2-D59F-8385-EEF6-D4E67EFAB31B}"/>
              </a:ext>
            </a:extLst>
          </p:cNvPr>
          <p:cNvSpPr/>
          <p:nvPr/>
        </p:nvSpPr>
        <p:spPr>
          <a:xfrm>
            <a:off x="5975218" y="2407777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3</a:t>
            </a:r>
          </a:p>
        </p:txBody>
      </p:sp>
      <p:pic>
        <p:nvPicPr>
          <p:cNvPr id="10" name="Picture 16" descr="Logo&#10;&#10;Description automatically generated">
            <a:extLst>
              <a:ext uri="{FF2B5EF4-FFF2-40B4-BE49-F238E27FC236}">
                <a16:creationId xmlns:a16="http://schemas.microsoft.com/office/drawing/2014/main" id="{1B85CD5C-D6C7-25FF-4DE7-A7C94B193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0" y="1764942"/>
            <a:ext cx="1285670" cy="1285670"/>
          </a:xfrm>
          <a:prstGeom prst="rect">
            <a:avLst/>
          </a:prstGeom>
        </p:spPr>
      </p:pic>
      <p:sp>
        <p:nvSpPr>
          <p:cNvPr id="11" name="Rectangle 17">
            <a:extLst>
              <a:ext uri="{FF2B5EF4-FFF2-40B4-BE49-F238E27FC236}">
                <a16:creationId xmlns:a16="http://schemas.microsoft.com/office/drawing/2014/main" id="{D2794F5E-7461-0375-60A3-93591CFAA12D}"/>
              </a:ext>
            </a:extLst>
          </p:cNvPr>
          <p:cNvSpPr/>
          <p:nvPr/>
        </p:nvSpPr>
        <p:spPr>
          <a:xfrm>
            <a:off x="7680232" y="2517869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4</a:t>
            </a:r>
          </a:p>
        </p:txBody>
      </p:sp>
      <p:pic>
        <p:nvPicPr>
          <p:cNvPr id="12" name="Picture 18" descr="Logo&#10;&#10;Description automatically generated">
            <a:extLst>
              <a:ext uri="{FF2B5EF4-FFF2-40B4-BE49-F238E27FC236}">
                <a16:creationId xmlns:a16="http://schemas.microsoft.com/office/drawing/2014/main" id="{C28A322F-41E3-FC7B-521A-DAC7FDE8C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781" y="1717398"/>
            <a:ext cx="1285670" cy="1285670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:a16="http://schemas.microsoft.com/office/drawing/2014/main" id="{F7A68E28-B3ED-F3B1-D595-89FF61999A22}"/>
              </a:ext>
            </a:extLst>
          </p:cNvPr>
          <p:cNvSpPr/>
          <p:nvPr/>
        </p:nvSpPr>
        <p:spPr>
          <a:xfrm>
            <a:off x="9364803" y="2470325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5</a:t>
            </a:r>
          </a:p>
        </p:txBody>
      </p:sp>
      <p:pic>
        <p:nvPicPr>
          <p:cNvPr id="14" name="Picture 22" descr="Logo&#10;&#10;Description automatically generated">
            <a:extLst>
              <a:ext uri="{FF2B5EF4-FFF2-40B4-BE49-F238E27FC236}">
                <a16:creationId xmlns:a16="http://schemas.microsoft.com/office/drawing/2014/main" id="{602CCBFF-A778-EDB2-9631-4CB0D5CE5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245" y="2941135"/>
            <a:ext cx="1285670" cy="1285670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B5BDAC96-E778-8CEB-52C8-8E5965D380B9}"/>
              </a:ext>
            </a:extLst>
          </p:cNvPr>
          <p:cNvSpPr/>
          <p:nvPr/>
        </p:nvSpPr>
        <p:spPr>
          <a:xfrm>
            <a:off x="2782267" y="3694062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6</a:t>
            </a:r>
          </a:p>
        </p:txBody>
      </p:sp>
      <p:pic>
        <p:nvPicPr>
          <p:cNvPr id="16" name="Picture 24" descr="Logo&#10;&#10;Description automatically generated">
            <a:extLst>
              <a:ext uri="{FF2B5EF4-FFF2-40B4-BE49-F238E27FC236}">
                <a16:creationId xmlns:a16="http://schemas.microsoft.com/office/drawing/2014/main" id="{8C8C349E-38C8-62D0-DE16-955FAD263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401" y="3003068"/>
            <a:ext cx="1285670" cy="1285670"/>
          </a:xfrm>
          <a:prstGeom prst="rect">
            <a:avLst/>
          </a:prstGeom>
        </p:spPr>
      </p:pic>
      <p:sp>
        <p:nvSpPr>
          <p:cNvPr id="17" name="Rectangle 25">
            <a:extLst>
              <a:ext uri="{FF2B5EF4-FFF2-40B4-BE49-F238E27FC236}">
                <a16:creationId xmlns:a16="http://schemas.microsoft.com/office/drawing/2014/main" id="{B4CA8C74-1ECD-044B-95F3-0F1F041CC99B}"/>
              </a:ext>
            </a:extLst>
          </p:cNvPr>
          <p:cNvSpPr/>
          <p:nvPr/>
        </p:nvSpPr>
        <p:spPr>
          <a:xfrm>
            <a:off x="4514423" y="3755995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7</a:t>
            </a:r>
          </a:p>
        </p:txBody>
      </p:sp>
      <p:pic>
        <p:nvPicPr>
          <p:cNvPr id="18" name="Picture 26" descr="Logo&#10;&#10;Description automatically generated">
            <a:extLst>
              <a:ext uri="{FF2B5EF4-FFF2-40B4-BE49-F238E27FC236}">
                <a16:creationId xmlns:a16="http://schemas.microsoft.com/office/drawing/2014/main" id="{30A9DBCC-0C4B-F8CB-B47F-D173B5AC4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944" y="3050612"/>
            <a:ext cx="1285670" cy="1285670"/>
          </a:xfrm>
          <a:prstGeom prst="rect">
            <a:avLst/>
          </a:prstGeom>
        </p:spPr>
      </p:pic>
      <p:sp>
        <p:nvSpPr>
          <p:cNvPr id="19" name="Rectangle 27">
            <a:extLst>
              <a:ext uri="{FF2B5EF4-FFF2-40B4-BE49-F238E27FC236}">
                <a16:creationId xmlns:a16="http://schemas.microsoft.com/office/drawing/2014/main" id="{8DF91C70-86A4-1D1E-2266-42E613633478}"/>
              </a:ext>
            </a:extLst>
          </p:cNvPr>
          <p:cNvSpPr/>
          <p:nvPr/>
        </p:nvSpPr>
        <p:spPr>
          <a:xfrm>
            <a:off x="6183966" y="3803539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8</a:t>
            </a:r>
          </a:p>
        </p:txBody>
      </p:sp>
      <p:pic>
        <p:nvPicPr>
          <p:cNvPr id="20" name="Picture 28" descr="Logo&#10;&#10;Description automatically generated">
            <a:extLst>
              <a:ext uri="{FF2B5EF4-FFF2-40B4-BE49-F238E27FC236}">
                <a16:creationId xmlns:a16="http://schemas.microsoft.com/office/drawing/2014/main" id="{632F6A88-7D6D-0CAB-C37A-46EA415C8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588" y="3050612"/>
            <a:ext cx="1285670" cy="1285670"/>
          </a:xfrm>
          <a:prstGeom prst="rect">
            <a:avLst/>
          </a:prstGeom>
        </p:spPr>
      </p:pic>
      <p:sp>
        <p:nvSpPr>
          <p:cNvPr id="21" name="Rectangle 29">
            <a:extLst>
              <a:ext uri="{FF2B5EF4-FFF2-40B4-BE49-F238E27FC236}">
                <a16:creationId xmlns:a16="http://schemas.microsoft.com/office/drawing/2014/main" id="{29BBF2A1-4F97-7B19-AC2C-7B97A89A8530}"/>
              </a:ext>
            </a:extLst>
          </p:cNvPr>
          <p:cNvSpPr/>
          <p:nvPr/>
        </p:nvSpPr>
        <p:spPr>
          <a:xfrm>
            <a:off x="7898610" y="3803539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9</a:t>
            </a:r>
          </a:p>
        </p:txBody>
      </p:sp>
      <p:pic>
        <p:nvPicPr>
          <p:cNvPr id="22" name="Picture 30" descr="Logo&#10;&#10;Description automatically generated">
            <a:extLst>
              <a:ext uri="{FF2B5EF4-FFF2-40B4-BE49-F238E27FC236}">
                <a16:creationId xmlns:a16="http://schemas.microsoft.com/office/drawing/2014/main" id="{ABA5454B-C7BE-46C3-FD51-01111077F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439" y="3003068"/>
            <a:ext cx="1285670" cy="1285670"/>
          </a:xfrm>
          <a:prstGeom prst="rect">
            <a:avLst/>
          </a:prstGeom>
        </p:spPr>
      </p:pic>
      <p:sp>
        <p:nvSpPr>
          <p:cNvPr id="23" name="Rectangle 31">
            <a:extLst>
              <a:ext uri="{FF2B5EF4-FFF2-40B4-BE49-F238E27FC236}">
                <a16:creationId xmlns:a16="http://schemas.microsoft.com/office/drawing/2014/main" id="{97E03A65-903A-C31C-ABA6-E099D133E5A1}"/>
              </a:ext>
            </a:extLst>
          </p:cNvPr>
          <p:cNvSpPr/>
          <p:nvPr/>
        </p:nvSpPr>
        <p:spPr>
          <a:xfrm>
            <a:off x="9526247" y="3765858"/>
            <a:ext cx="504496" cy="5327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A" sz="2000" b="1" i="0" u="none" strike="noStrike" kern="0" cap="none" spc="0" normalizeH="0" baseline="0" noProof="0" dirty="0">
                <a:ln>
                  <a:noFill/>
                </a:ln>
                <a:solidFill>
                  <a:srgbClr val="C2F2FF">
                    <a:lumMod val="10000"/>
                  </a:srgbClr>
                </a:solidFill>
                <a:effectLst/>
                <a:uLnTx/>
                <a:uFillTx/>
                <a:sym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7769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4 L 5E-6 0.00023 C 0.00313 -0.00394 0.00639 -0.00672 0.00925 -0.01204 C 0.01133 -0.01575 0.01029 -0.02524 0.00925 -0.02894 C 0.00834 -0.03264 0.00691 -0.03519 0.00573 -0.03774 C -0.00013 -0.04908 0.00053 -0.04746 -0.00455 -0.05186 C -0.00221 -0.05371 5E-6 -0.05556 0.00222 -0.05764 C 0.00417 -0.05926 0.00612 -0.06135 0.00795 -0.0632 C 0.01264 -0.0669 0.01732 -0.07014 0.02188 -0.07477 C 0.02383 -0.07663 0.02566 -0.07871 0.02761 -0.08033 C 0.02982 -0.08241 0.03451 -0.08612 0.03451 -0.08542 C 0.03334 -0.0882 0.0323 -0.09051 0.03112 -0.09167 C 0.0254 -0.09815 0.02396 -0.09723 0.01836 -0.10024 C 0.0099 -0.10487 0.01146 -0.10394 0.00573 -0.10903 C 0.00769 -0.11112 0.00951 -0.11274 0.01146 -0.11459 C 0.01993 -0.12385 0.01251 -0.1176 0.01967 -0.12315 C 0.02032 -0.12593 0.02279 -0.12894 0.02188 -0.13172 C 0.02071 -0.13519 0.01107 -0.13959 0.00925 -0.14005 C 0.01081 -0.1419 0.01211 -0.14514 0.01368 -0.14607 C 0.01915 -0.14885 0.02448 -0.14931 0.02982 -0.15163 C 0.03842 -0.15533 0.03451 -0.15301 0.04128 -0.15741 C 0.04063 -0.16019 0.04024 -0.16389 0.03907 -0.16598 C 0.0379 -0.16829 0.03607 -0.16829 0.03451 -0.16875 C 0.03178 -0.17014 0.02917 -0.17038 0.02644 -0.17153 C 0.02201 -0.17338 0.02019 -0.17477 0.01615 -0.17709 C 0.02071 -0.19445 0.01719 -0.1845 0.02982 -0.19723 C 0.03685 -0.20394 0.03373 -0.20163 0.03907 -0.20579 C 0.03998 -0.20857 0.04167 -0.21088 0.04128 -0.21459 C 0.04115 -0.21783 0.0392 -0.21922 0.0379 -0.22014 C 0.0254 -0.23149 0.03282 -0.22153 0.02409 -0.22871 C 0.01915 -0.23311 0.02175 -0.23033 0.01615 -0.23704 C 0.01654 -0.24005 0.01628 -0.24422 0.01719 -0.24561 C 0.01993 -0.25093 0.02644 -0.25718 0.02644 -0.25649 C 0.0267 -0.25996 0.02813 -0.26297 0.02761 -0.26575 C 0.02618 -0.27246 0.02227 -0.275 0.01967 -0.27709 C 0.02487 -0.29653 0.02331 -0.28774 0.0254 -0.30278 C 0.02448 -0.30556 0.02383 -0.30857 0.02292 -0.31135 C 0.02188 -0.31413 0.02045 -0.31644 0.01967 -0.31968 C 0.01889 -0.32246 0.01876 -0.3257 0.01836 -0.32848 C 0.01876 -0.33241 0.01876 -0.33681 0.01967 -0.33959 C 0.02644 -0.36968 0.02045 -0.33033 0.02409 -0.35649 C 0.02383 -0.36088 0.02344 -0.36482 0.02292 -0.36806 C 0.02253 -0.3713 0.02201 -0.37362 0.02188 -0.37639 C 0.02136 -0.38125 0.02097 -0.38635 0.02071 -0.39075 C 0.02097 -0.39838 0.02136 -0.40625 0.02188 -0.41389 C 0.02201 -0.41783 0.02253 -0.42084 0.02292 -0.425 C 0.02487 -0.44514 0.02331 -0.43218 0.0254 -0.44792 C 0.02566 -0.46482 0.02644 -0.48218 0.02644 -0.49885 C 0.02644 -0.51181 0.02487 -0.51389 0.02292 -0.52477 C 0.02253 -0.52709 0.02227 -0.53033 0.02188 -0.53334 C 0.02253 -0.53588 0.02331 -0.53913 0.02409 -0.5419 C 0.02514 -0.54468 0.02761 -0.5507 0.02761 -0.55 L 0.02761 -0.5507 " pathEditMode="relative" rAng="0" ptsTypes="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2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24 L 3.54167E-6 0.00023 C 0.00312 -0.00463 0.00638 -0.00764 0.00924 -0.0132 C 0.01132 -0.0176 0.01028 -0.02848 0.00924 -0.03264 C 0.00833 -0.03681 0.0069 -0.03959 0.00573 -0.04236 C -0.00013 -0.05486 0.00052 -0.05348 -0.00456 -0.05834 C -0.00222 -0.06019 3.54167E-6 -0.06227 0.00221 -0.06459 C 0.00416 -0.06667 0.00612 -0.06875 0.00794 -0.07107 C 0.01263 -0.07524 0.01731 -0.07871 0.02187 -0.08403 C 0.02382 -0.08588 0.02565 -0.0882 0.0276 -0.09005 C 0.02981 -0.0926 0.0345 -0.09653 0.0345 -0.09607 C 0.03333 -0.09908 0.03229 -0.10116 0.03112 -0.10278 C 0.02539 -0.11019 0.02395 -0.10903 0.01836 -0.11227 C 0.00989 -0.11783 0.01145 -0.11667 0.00573 -0.12223 C 0.00768 -0.12477 0.0095 -0.12662 0.01145 -0.12848 C 0.01992 -0.13912 0.0125 -0.13172 0.01966 -0.13797 C 0.02031 -0.14144 0.02278 -0.14468 0.02187 -0.14792 C 0.0207 -0.15162 0.01106 -0.15649 0.00924 -0.15741 C 0.0108 -0.15926 0.01211 -0.16274 0.01367 -0.16366 C 0.01914 -0.1669 0.02448 -0.1676 0.02981 -0.17014 C 0.03841 -0.17431 0.0345 -0.17199 0.04127 -0.17686 C 0.04062 -0.17963 0.04023 -0.18403 0.03906 -0.18635 C 0.03789 -0.18889 0.03606 -0.18889 0.0345 -0.18912 C 0.03177 -0.19074 0.02916 -0.19144 0.02643 -0.1926 C 0.022 -0.19468 0.02018 -0.19607 0.01614 -0.19908 C 0.0207 -0.21829 0.01718 -0.20718 0.02981 -0.2213 C 0.03685 -0.22894 0.03372 -0.22593 0.03906 -0.23079 C 0.03997 -0.23426 0.04166 -0.23681 0.04127 -0.24051 C 0.04114 -0.24445 0.03919 -0.24607 0.03789 -0.24699 C 0.02539 -0.25996 0.03281 -0.24885 0.02409 -0.25649 C 0.01914 -0.26135 0.02174 -0.25834 0.01614 -0.26598 C 0.01653 -0.26945 0.01627 -0.27385 0.01718 -0.27593 C 0.01992 -0.28172 0.02643 -0.2882 0.02643 -0.28797 C 0.02669 -0.29167 0.02812 -0.29514 0.0276 -0.29815 C 0.02617 -0.30579 0.02226 -0.30857 0.01966 -0.31111 C 0.02487 -0.33311 0.0233 -0.32292 0.02539 -0.33959 C 0.02448 -0.34283 0.02382 -0.3463 0.02291 -0.34931 C 0.02187 -0.35278 0.02044 -0.35533 0.01966 -0.35903 C 0.01888 -0.36181 0.01875 -0.36505 0.01836 -0.36852 C 0.01875 -0.37315 0.01875 -0.37778 0.01966 -0.38125 C 0.02643 -0.41505 0.02044 -0.37061 0.02409 -0.4007 C 0.02382 -0.40486 0.02343 -0.40903 0.02291 -0.41343 C 0.02252 -0.41644 0.022 -0.41945 0.02187 -0.42292 C 0.02135 -0.42778 0.02096 -0.4338 0.0207 -0.43912 C 0.02096 -0.44746 0.02135 -0.45556 0.02187 -0.46459 C 0.022 -0.46875 0.02252 -0.47269 0.02291 -0.47709 C 0.02487 -0.50024 0.0233 -0.48565 0.02539 -0.50278 C 0.02565 -0.52153 0.02643 -0.54074 0.02643 -0.55996 C 0.02643 -0.57431 0.02487 -0.57662 0.02291 -0.58889 C 0.02252 -0.59167 0.02226 -0.59514 0.02187 -0.59838 C 0.02252 -0.60116 0.0233 -0.60533 0.02409 -0.60811 C 0.02513 -0.61135 0.0276 -0.61783 0.0276 -0.61736 L 0.0276 -0.61783 " pathEditMode="relative" rAng="0" ptsTypes="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9 L -2.5E-6 -3.7037E-6 C 0.00313 -0.00439 0.00638 -0.00717 0.00925 -0.01203 C 0.01133 -0.01597 0.01029 -0.02523 0.00925 -0.02893 C 0.00834 -0.0331 0.0069 -0.03541 0.00573 -0.03796 C -0.00013 -0.04907 0.00052 -0.04745 -0.00455 -0.05208 C -0.00221 -0.05393 -2.5E-6 -0.05578 0.00222 -0.0581 C 0.00417 -0.05926 0.00612 -0.06134 0.00795 -0.06319 C 0.01263 -0.06689 0.01732 -0.07037 0.02188 -0.075 C 0.02383 -0.07662 0.02565 -0.0787 0.02761 -0.08032 C 0.02982 -0.0824 0.03451 -0.08657 0.03451 -0.08588 C 0.03334 -0.08865 0.03229 -0.09074 0.03112 -0.09189 C 0.02539 -0.09814 0.02396 -0.09722 0.01836 -0.10023 C 0.0099 -0.10532 0.01146 -0.10439 0.00573 -0.10926 C 0.00768 -0.11111 0.00951 -0.11273 0.01146 -0.11458 C 0.01992 -0.12407 0.0125 -0.11759 0.01966 -0.12338 C 0.02032 -0.12615 0.02279 -0.12893 0.02188 -0.13171 C 0.02071 -0.13518 0.01107 -0.13981 0.00925 -0.14074 C 0.01081 -0.14236 0.01211 -0.14514 0.01367 -0.14606 C 0.01914 -0.14884 0.02448 -0.1493 0.02982 -0.15162 C 0.03841 -0.15532 0.03451 -0.15301 0.04128 -0.15764 C 0.04063 -0.16041 0.04024 -0.16389 0.03907 -0.16597 C 0.03789 -0.16828 0.03607 -0.16828 0.03451 -0.16875 C 0.03177 -0.17037 0.02917 -0.17037 0.02643 -0.17152 C 0.02201 -0.17384 0.02018 -0.175 0.01615 -0.17754 C 0.02071 -0.1949 0.01719 -0.18449 0.02982 -0.19722 C 0.03685 -0.20393 0.03373 -0.20162 0.03907 -0.20578 C 0.03998 -0.20902 0.04167 -0.21111 0.04128 -0.21458 C 0.04115 -0.21782 0.0392 -0.21944 0.03789 -0.22014 C 0.02539 -0.23171 0.03282 -0.22152 0.02409 -0.22893 C 0.01914 -0.2331 0.02175 -0.23055 0.01615 -0.23703 C 0.01654 -0.24004 0.01628 -0.24444 0.01719 -0.24606 C 0.01992 -0.25115 0.02643 -0.25717 0.02643 -0.25648 C 0.0267 -0.25995 0.02813 -0.26319 0.02761 -0.26597 C 0.02617 -0.27245 0.02227 -0.275 0.01966 -0.27754 C 0.02487 -0.29652 0.02331 -0.28773 0.02539 -0.30301 C 0.02448 -0.30555 0.02383 -0.30856 0.02292 -0.3118 C 0.02188 -0.31412 0.02045 -0.31643 0.01966 -0.32014 C 0.01888 -0.32245 0.01875 -0.32592 0.01836 -0.3287 C 0.01875 -0.3324 0.01875 -0.33703 0.01966 -0.33981 C 0.02643 -0.36967 0.02045 -0.33055 0.02409 -0.35671 C 0.02383 -0.36064 0.02344 -0.36504 0.02292 -0.36851 C 0.02253 -0.37152 0.02201 -0.37407 0.02188 -0.37685 C 0.02136 -0.38125 0.02097 -0.38634 0.02071 -0.39097 C 0.02097 -0.39838 0.02136 -0.40625 0.02188 -0.41389 C 0.02201 -0.41782 0.02253 -0.42129 0.02292 -0.425 C 0.02487 -0.4456 0.02331 -0.43264 0.02539 -0.44791 C 0.02565 -0.46481 0.02643 -0.48217 0.02643 -0.49884 C 0.02643 -0.5118 0.02487 -0.51389 0.02292 -0.52476 C 0.02253 -0.52708 0.02227 -0.53032 0.02188 -0.53333 C 0.02253 -0.53588 0.02331 -0.53912 0.02409 -0.54189 C 0.02513 -0.54467 0.02761 -0.55069 0.02761 -0.55 L 0.02761 -0.55069 " pathEditMode="relative" rAng="0" ptsTypes="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274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23 L -3.95833E-6 0.00024 C 0.00313 -0.00462 0.00638 -0.00763 0.00925 -0.01319 C 0.01133 -0.01759 0.01029 -0.02847 0.00925 -0.03263 C 0.00834 -0.0368 0.00691 -0.03958 0.00573 -0.04236 C -0.00013 -0.05486 0.00052 -0.05347 -0.00455 -0.05833 C -0.00221 -0.06018 -3.95833E-6 -0.06226 0.00222 -0.06458 C 0.00417 -0.06666 0.00612 -0.06875 0.00795 -0.07106 C 0.01263 -0.07523 0.01732 -0.0787 0.02188 -0.08402 C 0.02383 -0.08587 0.02566 -0.08819 0.02761 -0.09004 C 0.02982 -0.09259 0.03451 -0.09652 0.03451 -0.09606 C 0.03334 -0.09907 0.0323 -0.10115 0.03112 -0.10277 C 0.02539 -0.11018 0.02396 -0.10902 0.01836 -0.11226 C 0.0099 -0.11782 0.01146 -0.11666 0.00573 -0.12222 C 0.00769 -0.12476 0.00951 -0.12662 0.01146 -0.12847 C 0.01993 -0.13912 0.0125 -0.13171 0.01967 -0.13796 C 0.02032 -0.14143 0.02279 -0.14467 0.02188 -0.14791 C 0.02071 -0.15162 0.01107 -0.15648 0.00925 -0.1574 C 0.01081 -0.15925 0.01211 -0.16273 0.01368 -0.16365 C 0.01914 -0.16689 0.02448 -0.16759 0.02982 -0.17013 C 0.03842 -0.1743 0.03451 -0.17199 0.04128 -0.17685 C 0.04063 -0.17962 0.04024 -0.18402 0.03907 -0.18634 C 0.03789 -0.18888 0.03607 -0.18888 0.03451 -0.18912 C 0.03177 -0.19074 0.02917 -0.19143 0.02644 -0.19259 C 0.02201 -0.19467 0.02019 -0.19606 0.01615 -0.19907 C 0.02071 -0.21828 0.01719 -0.20717 0.02982 -0.22129 C 0.03685 -0.22893 0.03373 -0.22592 0.03907 -0.23078 C 0.03998 -0.23425 0.04167 -0.2368 0.04128 -0.2405 C 0.04115 -0.24444 0.0392 -0.24606 0.03789 -0.24699 C 0.02539 -0.25995 0.03282 -0.24884 0.02409 -0.25648 C 0.01914 -0.26134 0.02175 -0.25833 0.01615 -0.26597 C 0.01654 -0.26944 0.01628 -0.27384 0.01719 -0.27592 C 0.01993 -0.28171 0.02644 -0.28819 0.02644 -0.28796 C 0.0267 -0.29166 0.02813 -0.29513 0.02761 -0.29814 C 0.02618 -0.30578 0.02227 -0.30856 0.01967 -0.31111 C 0.02487 -0.3331 0.02331 -0.32291 0.02539 -0.33958 C 0.02448 -0.34282 0.02383 -0.34629 0.02292 -0.3493 C 0.02188 -0.35277 0.02045 -0.35532 0.01967 -0.35902 C 0.01888 -0.3618 0.01875 -0.36504 0.01836 -0.36851 C 0.01875 -0.37314 0.01875 -0.37777 0.01967 -0.38125 C 0.02644 -0.41504 0.02045 -0.3706 0.02409 -0.40069 C 0.02383 -0.40486 0.02344 -0.40902 0.02292 -0.41342 C 0.02253 -0.41643 0.02201 -0.41944 0.02188 -0.42291 C 0.02136 -0.42777 0.02097 -0.43379 0.02071 -0.43912 C 0.02097 -0.44745 0.02136 -0.45555 0.02188 -0.46412 C 0.02201 -0.46851 0.02253 -0.47268 0.02292 -0.47685 C 0.02487 -0.50023 0.02331 -0.48564 0.02539 -0.50277 C 0.02566 -0.52152 0.02644 -0.54074 0.02644 -0.55995 C 0.02644 -0.5743 0.02487 -0.57662 0.02292 -0.58888 C 0.02253 -0.59166 0.02227 -0.59513 0.02188 -0.59837 C 0.02253 -0.60115 0.02331 -0.60532 0.02409 -0.6081 C 0.02513 -0.61134 0.02761 -0.61782 0.02761 -0.61736 L 0.02761 -0.61782 " pathEditMode="relative" rAng="0" ptsTypes="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69 L 4.16667E-6 -3.7037E-6 C 0.00312 -0.00439 0.00638 -0.00717 0.00924 -0.01203 C 0.01132 -0.01597 0.01028 -0.02523 0.00924 -0.02893 C 0.00833 -0.0331 0.0069 -0.03541 0.00573 -0.03796 C -0.00013 -0.04907 0.00052 -0.04745 -0.00456 -0.05208 C -0.00222 -0.05393 4.16667E-6 -0.05578 0.00221 -0.0581 C 0.00416 -0.05926 0.00612 -0.06134 0.00794 -0.06319 C 0.01263 -0.06689 0.01731 -0.07037 0.02187 -0.075 C 0.02382 -0.07662 0.02565 -0.0787 0.0276 -0.08032 C 0.02981 -0.0824 0.0345 -0.08657 0.0345 -0.08588 C 0.03333 -0.08865 0.03229 -0.09074 0.03112 -0.09189 C 0.02539 -0.09814 0.02395 -0.09722 0.01836 -0.10023 C 0.00989 -0.10532 0.01145 -0.10439 0.00573 -0.10926 C 0.00768 -0.11111 0.0095 -0.11273 0.01145 -0.11458 C 0.01992 -0.12407 0.0125 -0.11759 0.01966 -0.12338 C 0.02031 -0.12615 0.02278 -0.12939 0.02187 -0.13171 C 0.0207 -0.13518 0.01106 -0.13981 0.00924 -0.14074 C 0.0108 -0.14236 0.01211 -0.14514 0.01367 -0.14606 C 0.01914 -0.14884 0.02448 -0.1493 0.02981 -0.15162 C 0.03841 -0.15532 0.0345 -0.15301 0.04127 -0.15764 C 0.04062 -0.16088 0.04023 -0.16389 0.03906 -0.16597 C 0.03789 -0.16828 0.03606 -0.16828 0.0345 -0.16875 C 0.03177 -0.17037 0.02916 -0.17037 0.02643 -0.17152 C 0.022 -0.17384 0.02018 -0.175 0.01614 -0.17754 C 0.0207 -0.1949 0.01718 -0.18449 0.02981 -0.19722 C 0.03684 -0.20393 0.03372 -0.20162 0.03906 -0.20578 C 0.03997 -0.20902 0.04166 -0.21111 0.04127 -0.21458 C 0.04114 -0.21782 0.03919 -0.21944 0.03789 -0.22014 C 0.02539 -0.23171 0.03281 -0.22152 0.02408 -0.22893 C 0.01914 -0.2331 0.02174 -0.23055 0.01614 -0.23703 C 0.01653 -0.24004 0.01627 -0.24467 0.01718 -0.24606 C 0.01992 -0.25162 0.02643 -0.2574 0.02643 -0.25648 C 0.02669 -0.25995 0.02812 -0.26319 0.0276 -0.26597 C 0.02617 -0.27245 0.02226 -0.275 0.01966 -0.27754 C 0.02487 -0.29652 0.0233 -0.28773 0.02539 -0.30301 C 0.02448 -0.30555 0.02382 -0.30856 0.02291 -0.3118 C 0.02187 -0.31412 0.02044 -0.31643 0.01966 -0.32014 C 0.01888 -0.32245 0.01875 -0.32592 0.01836 -0.3287 C 0.01875 -0.3324 0.01875 -0.33703 0.01966 -0.34004 C 0.02643 -0.36967 0.02044 -0.33055 0.02408 -0.35671 C 0.02382 -0.36064 0.02343 -0.36504 0.02291 -0.36851 C 0.02252 -0.37152 0.022 -0.37407 0.02187 -0.37685 C 0.02135 -0.38125 0.02096 -0.38634 0.0207 -0.39097 C 0.02096 -0.39838 0.02135 -0.40625 0.02187 -0.41389 C 0.022 -0.41782 0.02252 -0.42129 0.02291 -0.425 C 0.02487 -0.4456 0.0233 -0.43264 0.02539 -0.44791 C 0.02565 -0.46481 0.02643 -0.48217 0.02643 -0.49884 C 0.02643 -0.5118 0.02487 -0.51389 0.02291 -0.52476 C 0.02252 -0.52708 0.02226 -0.53032 0.02187 -0.53333 C 0.02252 -0.53588 0.0233 -0.53912 0.02408 -0.54189 C 0.02513 -0.54467 0.0276 -0.55069 0.0276 -0.55 L 0.0276 -0.55069 " pathEditMode="relative" rAng="0" ptsTypes="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27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023 L 2.70833E-6 0.00024 C 0.00312 -0.00462 0.00638 -0.00763 0.00924 -0.01319 C 0.01133 -0.01759 0.01028 -0.02847 0.00924 -0.03263 C 0.00833 -0.0368 0.0069 -0.03958 0.00573 -0.04236 C -0.00013 -0.05486 0.00052 -0.05347 -0.00456 -0.05833 C -0.00222 -0.06018 2.70833E-6 -0.06226 0.00221 -0.06458 C 0.00416 -0.06666 0.00612 -0.06875 0.00794 -0.07106 C 0.01263 -0.07523 0.01732 -0.0787 0.02187 -0.08402 C 0.02383 -0.08587 0.02565 -0.08819 0.0276 -0.09004 C 0.02982 -0.09259 0.0345 -0.09652 0.0345 -0.09606 C 0.03333 -0.09907 0.03229 -0.10115 0.03112 -0.10277 C 0.02539 -0.11018 0.02396 -0.10902 0.01836 -0.11226 C 0.00989 -0.11782 0.01146 -0.11666 0.00573 -0.12222 C 0.00768 -0.12476 0.0095 -0.12662 0.01146 -0.12847 C 0.01992 -0.13912 0.0125 -0.13171 0.01966 -0.13796 C 0.02031 -0.14143 0.02278 -0.14467 0.02187 -0.14791 C 0.0207 -0.15162 0.01107 -0.15648 0.00924 -0.1574 C 0.0108 -0.15925 0.01211 -0.16273 0.01367 -0.16365 C 0.01914 -0.16689 0.02448 -0.16759 0.02982 -0.17013 C 0.03841 -0.1743 0.0345 -0.17199 0.04127 -0.17685 C 0.04062 -0.17962 0.04023 -0.18402 0.03906 -0.18634 C 0.03789 -0.18888 0.03607 -0.18888 0.0345 -0.18912 C 0.03177 -0.19074 0.02916 -0.19143 0.02643 -0.19259 C 0.022 -0.19467 0.02018 -0.19606 0.01614 -0.19907 C 0.0207 -0.21828 0.01718 -0.20717 0.02982 -0.22129 C 0.03685 -0.22893 0.03372 -0.22592 0.03906 -0.23078 C 0.03997 -0.23425 0.04166 -0.2368 0.04127 -0.2405 C 0.04114 -0.24444 0.03919 -0.24606 0.03789 -0.24699 C 0.02539 -0.25995 0.03281 -0.24884 0.02409 -0.25648 C 0.01914 -0.26134 0.02174 -0.25833 0.01614 -0.26597 C 0.01653 -0.26944 0.01627 -0.27384 0.01718 -0.27592 C 0.01992 -0.28171 0.02643 -0.28819 0.02643 -0.28796 C 0.02669 -0.29166 0.02812 -0.29513 0.0276 -0.29814 C 0.02617 -0.30578 0.02226 -0.30856 0.01966 -0.31111 C 0.02487 -0.3331 0.0233 -0.32291 0.02539 -0.33958 C 0.02448 -0.34282 0.02383 -0.34629 0.02291 -0.3493 C 0.02187 -0.35277 0.02044 -0.35532 0.01966 -0.35902 C 0.01888 -0.3618 0.01875 -0.36504 0.01836 -0.36851 C 0.01875 -0.37314 0.01875 -0.37777 0.01966 -0.38125 C 0.02643 -0.41504 0.02044 -0.3706 0.02409 -0.40069 C 0.02383 -0.40486 0.02343 -0.40902 0.02291 -0.41342 C 0.02252 -0.41643 0.022 -0.41944 0.02187 -0.42291 C 0.02135 -0.42777 0.02096 -0.43379 0.0207 -0.43912 C 0.02096 -0.44745 0.02135 -0.45555 0.02187 -0.46388 C 0.022 -0.46828 0.02252 -0.47268 0.02291 -0.47662 C 0.02487 -0.50023 0.0233 -0.48564 0.02539 -0.50277 C 0.02565 -0.52152 0.02643 -0.54074 0.02643 -0.55995 C 0.02643 -0.5743 0.02487 -0.57662 0.02291 -0.58888 C 0.02252 -0.59166 0.02226 -0.59513 0.02187 -0.59837 C 0.02252 -0.60115 0.0233 -0.60532 0.02409 -0.6081 C 0.02513 -0.61134 0.0276 -0.61782 0.0276 -0.61736 L 0.0276 -0.61782 " pathEditMode="relative" rAng="0" ptsTypes="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07 L 4.16667E-7 2.59259E-6 C 0.00312 -0.0044 0.00638 -0.00718 0.00924 -0.01204 C 0.01133 -0.01597 0.01029 -0.02523 0.00924 -0.02894 C 0.00833 -0.0331 0.0069 -0.03542 0.00573 -0.03797 C -0.00013 -0.04908 0.00052 -0.04746 -0.00456 -0.05209 C -0.00221 -0.05394 4.16667E-7 -0.05579 0.00221 -0.0581 C 0.00417 -0.05926 0.00612 -0.06135 0.00794 -0.0632 C 0.01263 -0.0669 0.01732 -0.07037 0.02187 -0.075 C 0.02383 -0.07662 0.02565 -0.07871 0.0276 -0.08033 C 0.02982 -0.08241 0.0345 -0.08658 0.0345 -0.08588 C 0.03333 -0.08866 0.03229 -0.09074 0.03112 -0.0919 C 0.02539 -0.09815 0.02396 -0.09722 0.01836 -0.10023 C 0.0099 -0.10533 0.01146 -0.1044 0.00573 -0.10926 C 0.00768 -0.11111 0.0095 -0.11273 0.01146 -0.11459 C 0.01992 -0.12408 0.0125 -0.1176 0.01966 -0.12338 C 0.02031 -0.12616 0.02279 -0.12894 0.02187 -0.13172 C 0.0207 -0.13519 0.01107 -0.13982 0.00924 -0.14074 C 0.01081 -0.14236 0.01211 -0.14514 0.01367 -0.14607 C 0.01914 -0.14885 0.02448 -0.14931 0.02982 -0.15162 C 0.03841 -0.15533 0.0345 -0.15301 0.04128 -0.15764 C 0.04062 -0.16042 0.04023 -0.16389 0.03906 -0.16597 C 0.03789 -0.16829 0.03607 -0.16829 0.0345 -0.16875 C 0.03177 -0.17037 0.02917 -0.17037 0.02643 -0.17153 C 0.022 -0.17385 0.02018 -0.175 0.01615 -0.17755 C 0.0207 -0.19491 0.01719 -0.18449 0.02982 -0.19722 C 0.03685 -0.20394 0.03372 -0.20162 0.03906 -0.20579 C 0.03997 -0.20903 0.04167 -0.21111 0.04128 -0.21459 C 0.04115 -0.21783 0.03919 -0.21945 0.03789 -0.22014 C 0.02539 -0.23172 0.03281 -0.22153 0.02409 -0.22894 C 0.01914 -0.2331 0.02174 -0.23056 0.01615 -0.23704 C 0.01654 -0.24005 0.01628 -0.24445 0.01719 -0.24607 C 0.01992 -0.25116 0.02643 -0.25718 0.02643 -0.25648 C 0.02669 -0.25996 0.02812 -0.2632 0.0276 -0.26597 C 0.02617 -0.27246 0.02227 -0.275 0.01966 -0.27755 C 0.02487 -0.29653 0.02331 -0.28773 0.02539 -0.30301 C 0.02448 -0.30556 0.02383 -0.30857 0.02292 -0.31181 C 0.02187 -0.31412 0.02044 -0.31644 0.01966 -0.32014 C 0.01888 -0.32246 0.01875 -0.32593 0.01836 -0.32871 C 0.01875 -0.33241 0.01875 -0.33704 0.01966 -0.33982 C 0.02643 -0.36968 0.02044 -0.33056 0.02409 -0.35672 C 0.02383 -0.36065 0.02344 -0.36505 0.02292 -0.36852 C 0.02253 -0.37153 0.022 -0.37408 0.02187 -0.37685 C 0.02135 -0.38148 0.02096 -0.38635 0.0207 -0.39097 C 0.02096 -0.39838 0.02135 -0.40625 0.02187 -0.41389 C 0.022 -0.41783 0.02253 -0.4213 0.02292 -0.425 C 0.02487 -0.4456 0.02331 -0.43264 0.02539 -0.44792 C 0.02565 -0.46482 0.02643 -0.48218 0.02643 -0.49885 C 0.02643 -0.51181 0.02487 -0.51389 0.02292 -0.52477 C 0.02253 -0.52709 0.02227 -0.53033 0.02187 -0.53334 C 0.02253 -0.53588 0.02331 -0.53912 0.02409 -0.5419 C 0.02513 -0.54468 0.0276 -0.5507 0.0276 -0.55 L 0.0276 -0.5507 " pathEditMode="relative" rAng="0" ptsTypes="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274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L -1.04167E-6 0.00023 C 0.00313 -0.00463 0.00638 -0.00764 0.00925 -0.0132 C 0.01133 -0.01759 0.01029 -0.02847 0.00925 -0.03264 C 0.00833 -0.03681 0.0069 -0.03958 0.00573 -0.04236 C -0.00013 -0.05486 0.00052 -0.05347 -0.00456 -0.05833 C -0.00221 -0.06019 -1.04167E-6 -0.06227 0.00221 -0.06458 C 0.00417 -0.06667 0.00612 -0.06875 0.00794 -0.07107 C 0.01263 -0.07523 0.01732 -0.07871 0.02188 -0.08403 C 0.02383 -0.08588 0.02565 -0.0882 0.02761 -0.09005 C 0.02982 -0.09259 0.03451 -0.09653 0.03451 -0.09607 C 0.03333 -0.09908 0.03229 -0.10116 0.03112 -0.10278 C 0.02539 -0.11019 0.02396 -0.10903 0.01836 -0.11227 C 0.0099 -0.11783 0.01146 -0.11667 0.00573 -0.12222 C 0.00768 -0.12477 0.00951 -0.12662 0.01146 -0.12847 C 0.01992 -0.13912 0.0125 -0.13171 0.01966 -0.13796 C 0.02031 -0.14144 0.02279 -0.14468 0.02188 -0.14792 C 0.0207 -0.15162 0.01107 -0.15648 0.00925 -0.15741 C 0.01081 -0.15926 0.01211 -0.16273 0.01367 -0.16366 C 0.01914 -0.1669 0.02448 -0.16759 0.02982 -0.17014 C 0.03841 -0.17431 0.03451 -0.17199 0.04128 -0.17685 C 0.04063 -0.17963 0.04024 -0.18403 0.03906 -0.18634 C 0.03789 -0.18889 0.03607 -0.18889 0.03451 -0.18912 C 0.03177 -0.19074 0.02917 -0.19144 0.02643 -0.19259 C 0.02201 -0.19468 0.02018 -0.19607 0.01615 -0.19908 C 0.0207 -0.21829 0.01719 -0.20718 0.02982 -0.2213 C 0.03685 -0.22894 0.03373 -0.22593 0.03906 -0.23079 C 0.03998 -0.23426 0.04167 -0.23681 0.04128 -0.24051 C 0.04115 -0.24445 0.03919 -0.24607 0.03789 -0.24699 C 0.02539 -0.25996 0.03281 -0.24884 0.02409 -0.25648 C 0.01914 -0.26134 0.02175 -0.25833 0.01615 -0.26597 C 0.01654 -0.26945 0.01628 -0.27384 0.01719 -0.27593 C 0.01992 -0.28171 0.02643 -0.2882 0.02643 -0.28796 C 0.02669 -0.29167 0.02813 -0.29514 0.02761 -0.29815 C 0.02617 -0.30579 0.02227 -0.30857 0.01966 -0.31111 C 0.02487 -0.3331 0.02331 -0.32292 0.02539 -0.33958 C 0.02448 -0.34283 0.02383 -0.3463 0.02292 -0.34931 C 0.02188 -0.35278 0.02044 -0.35533 0.01966 -0.35903 C 0.01888 -0.36181 0.01875 -0.36505 0.01836 -0.36852 C 0.01875 -0.37315 0.01875 -0.37778 0.01966 -0.38125 C 0.02643 -0.41505 0.02044 -0.3706 0.02409 -0.4007 C 0.02383 -0.40486 0.02344 -0.40903 0.02292 -0.41343 C 0.02253 -0.41644 0.02201 -0.41945 0.02188 -0.42292 C 0.02136 -0.42778 0.02096 -0.4338 0.0207 -0.43912 C 0.02096 -0.44746 0.02136 -0.45556 0.02188 -0.46458 C 0.02201 -0.46875 0.02253 -0.47269 0.02292 -0.47685 C 0.02487 -0.50023 0.02331 -0.48565 0.02539 -0.50278 C 0.02565 -0.52153 0.02643 -0.54051 0.02643 -0.55996 C 0.02643 -0.57431 0.02487 -0.57662 0.02292 -0.58889 C 0.02253 -0.59167 0.02227 -0.59514 0.02188 -0.59838 C 0.02253 -0.60116 0.02331 -0.60533 0.02409 -0.6081 C 0.02513 -0.61134 0.02761 -0.61783 0.02761 -0.61736 L 0.02761 -0.61783 " pathEditMode="relative" rAng="0" ptsTypes="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69 L -6.25E-7 -2.96296E-6 C 0.00313 -0.0044 0.00638 -0.00717 0.00925 -0.01203 C 0.01133 -0.01597 0.01029 -0.02523 0.00925 -0.02893 C 0.00833 -0.0331 0.0069 -0.03541 0.00573 -0.03796 C -0.00013 -0.04907 0.00052 -0.04745 -0.00456 -0.05208 C -0.00221 -0.05393 -6.25E-7 -0.05578 0.00221 -0.0581 C 0.00417 -0.05926 0.00612 -0.06134 0.00794 -0.06319 C 0.01263 -0.0669 0.01732 -0.07037 0.02188 -0.075 C 0.02383 -0.07662 0.02565 -0.0787 0.0276 -0.08032 C 0.02982 -0.0824 0.03451 -0.08657 0.03451 -0.08588 C 0.03333 -0.08865 0.03229 -0.09074 0.03112 -0.0919 C 0.02539 -0.09815 0.02396 -0.09722 0.01836 -0.10023 C 0.0099 -0.10532 0.01146 -0.1044 0.00573 -0.10926 C 0.00768 -0.11111 0.00951 -0.11273 0.01146 -0.11458 C 0.01992 -0.12407 0.0125 -0.11759 0.01966 -0.12338 C 0.02031 -0.12615 0.02279 -0.1294 0.02188 -0.13171 C 0.0207 -0.13518 0.01107 -0.13981 0.00925 -0.14074 C 0.01081 -0.14236 0.01211 -0.14514 0.01367 -0.14606 C 0.01914 -0.14884 0.02448 -0.1493 0.02982 -0.15162 C 0.03841 -0.15532 0.03451 -0.15301 0.04128 -0.15764 C 0.04063 -0.16088 0.04024 -0.16389 0.03906 -0.16597 C 0.03789 -0.16828 0.03607 -0.16828 0.03451 -0.16875 C 0.03177 -0.17037 0.02917 -0.17037 0.02643 -0.17152 C 0.02201 -0.17384 0.02018 -0.175 0.01615 -0.17754 C 0.0207 -0.1949 0.01719 -0.18449 0.02982 -0.19722 C 0.03685 -0.20393 0.03372 -0.20162 0.03906 -0.20578 C 0.03997 -0.20902 0.04167 -0.21111 0.04128 -0.21458 C 0.04115 -0.21782 0.03919 -0.21944 0.03789 -0.22014 C 0.02539 -0.23171 0.03281 -0.22152 0.02409 -0.22893 C 0.01914 -0.2331 0.02175 -0.23055 0.01615 -0.23703 C 0.01654 -0.24004 0.01628 -0.24467 0.01719 -0.24606 C 0.01992 -0.25162 0.02643 -0.2574 0.02643 -0.25648 C 0.02669 -0.25995 0.02813 -0.26319 0.0276 -0.26597 C 0.02617 -0.27245 0.02227 -0.275 0.01966 -0.27754 C 0.02487 -0.29652 0.02331 -0.28773 0.02539 -0.30301 C 0.02448 -0.30555 0.02383 -0.30856 0.02292 -0.3118 C 0.02188 -0.31412 0.02044 -0.31643 0.01966 -0.32014 C 0.01888 -0.32245 0.01875 -0.32592 0.01836 -0.3287 C 0.01875 -0.3324 0.01875 -0.33703 0.01966 -0.34004 C 0.02643 -0.36967 0.02044 -0.33055 0.02409 -0.35671 C 0.02383 -0.36065 0.02344 -0.36504 0.02292 -0.36852 C 0.02253 -0.37152 0.02201 -0.37407 0.02188 -0.37685 C 0.02135 -0.38148 0.02096 -0.38634 0.0207 -0.39097 C 0.02096 -0.39838 0.02135 -0.40648 0.02188 -0.41389 C 0.02201 -0.41782 0.02253 -0.42129 0.02292 -0.425 C 0.02487 -0.4456 0.02331 -0.43264 0.02539 -0.44791 C 0.02565 -0.46481 0.02643 -0.48217 0.02643 -0.49884 C 0.02643 -0.5118 0.02487 -0.51389 0.02292 -0.52477 C 0.02253 -0.52708 0.02227 -0.53032 0.02188 -0.53333 C 0.02253 -0.53588 0.02331 -0.53912 0.02409 -0.5419 C 0.02513 -0.54467 0.0276 -0.55069 0.0276 -0.55 L 0.0276 -0.55069 " pathEditMode="relative" rAng="0" ptsTypes="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274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4 -0.01666 L 0.66524 -0.01597 C 0.66836 -0.02106 0.67175 -0.02407 0.67448 -0.02963 C 0.67656 -0.03402 0.67552 -0.04467 0.67448 -0.04907 C 0.67357 -0.05301 0.67227 -0.05578 0.67097 -0.05856 C 0.66511 -0.07129 0.66576 -0.06967 0.66081 -0.07476 C 0.66302 -0.07662 0.66524 -0.0787 0.66758 -0.08078 C 0.6694 -0.0831 0.67136 -0.08518 0.67331 -0.08726 C 0.678 -0.09166 0.68268 -0.09513 0.68711 -0.10023 C 0.68906 -0.10208 0.69102 -0.10463 0.69284 -0.10648 C 0.69518 -0.10902 0.69987 -0.11296 0.69987 -0.11226 C 0.69857 -0.11551 0.69753 -0.11759 0.69636 -0.11921 C 0.69063 -0.12662 0.68919 -0.12523 0.68373 -0.1287 C 0.67513 -0.13426 0.67669 -0.1331 0.67097 -0.13865 C 0.67292 -0.14097 0.67487 -0.14282 0.67669 -0.14467 C 0.68529 -0.15555 0.67774 -0.14814 0.6849 -0.15439 C 0.68555 -0.15763 0.68802 -0.16111 0.68711 -0.16412 C 0.68594 -0.16782 0.67643 -0.17291 0.67448 -0.17384 C 0.67604 -0.17569 0.67748 -0.17893 0.67904 -0.17986 C 0.68438 -0.18333 0.68972 -0.18402 0.69518 -0.18634 C 0.70365 -0.19074 0.69987 -0.18819 0.70664 -0.19328 C 0.70586 -0.19606 0.7056 -0.20023 0.7043 -0.20277 C 0.70313 -0.20532 0.70143 -0.20532 0.69987 -0.20555 C 0.69701 -0.20717 0.6944 -0.20763 0.69167 -0.20902 C 0.68737 -0.21111 0.68542 -0.21226 0.68138 -0.21551 C 0.68594 -0.23449 0.68242 -0.22338 0.69518 -0.23773 C 0.70209 -0.24537 0.69896 -0.24236 0.7043 -0.24722 C 0.70521 -0.25069 0.7069 -0.25301 0.70664 -0.25671 C 0.70638 -0.26088 0.70456 -0.26226 0.70313 -0.26319 C 0.69063 -0.27615 0.69805 -0.26504 0.68946 -0.27291 C 0.68438 -0.27777 0.68698 -0.27476 0.68138 -0.2824 C 0.68177 -0.28588 0.68164 -0.29004 0.68242 -0.29236 C 0.68529 -0.29814 0.69167 -0.30463 0.69167 -0.30439 C 0.69206 -0.3081 0.69336 -0.31134 0.69284 -0.31458 C 0.69154 -0.32222 0.6875 -0.325 0.6849 -0.32754 C 0.69011 -0.3493 0.68854 -0.33912 0.69063 -0.35578 C 0.68972 -0.35926 0.68906 -0.36273 0.68815 -0.36574 C 0.68711 -0.36921 0.68581 -0.37152 0.6849 -0.37523 C 0.68425 -0.37801 0.68399 -0.38148 0.68373 -0.38495 C 0.68399 -0.38958 0.68399 -0.39421 0.6849 -0.39745 C 0.69167 -0.43148 0.68581 -0.38703 0.68946 -0.41666 C 0.68906 -0.42129 0.68867 -0.42523 0.68815 -0.42986 C 0.68789 -0.43263 0.68737 -0.43611 0.68711 -0.43912 C 0.68659 -0.44421 0.68633 -0.45023 0.68594 -0.45555 C 0.68633 -0.46342 0.68659 -0.47199 0.68711 -0.48009 C 0.68737 -0.48449 0.68789 -0.48888 0.68815 -0.49259 C 0.69011 -0.5162 0.68854 -0.50208 0.69063 -0.51898 C 0.69102 -0.53796 0.69167 -0.55671 0.69167 -0.57615 C 0.69167 -0.59074 0.69011 -0.59282 0.68815 -0.60532 C 0.68789 -0.6081 0.6875 -0.61134 0.68711 -0.61481 C 0.68789 -0.61759 0.68854 -0.62152 0.68946 -0.6243 C 0.6905 -0.62777 0.69284 -0.63426 0.69284 -0.63356 L 0.69284 -0.63426 " pathEditMode="relative" rAng="0" ptsTypes="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089 0.20763 L -0.74089 0.20833 C -0.73776 0.20393 -0.73451 0.20115 -0.73164 0.19629 C -0.72956 0.19236 -0.7306 0.1831 -0.73164 0.17939 C -0.73256 0.17523 -0.73399 0.17291 -0.73516 0.17037 C -0.74102 0.15925 -0.74037 0.16087 -0.74571 0.15625 C -0.7431 0.15439 -0.74089 0.15254 -0.73868 0.15023 C -0.73672 0.14907 -0.73477 0.14699 -0.73295 0.14513 C -0.72826 0.14143 -0.72357 0.13796 -0.71901 0.13333 C -0.71706 0.13171 -0.71524 0.12962 -0.71328 0.128 C -0.71107 0.12592 -0.70638 0.12199 -0.70638 0.12245 C -0.70756 0.11967 -0.7086 0.11759 -0.70977 0.11643 C -0.7155 0.11018 -0.71693 0.11111 -0.72253 0.1081 C -0.73099 0.103 -0.72943 0.10393 -0.73516 0.09907 C -0.73321 0.09722 -0.73138 0.0956 -0.72943 0.09375 C -0.72097 0.08425 -0.72839 0.09074 -0.72123 0.08495 C -0.72058 0.08217 -0.7181 0.07893 -0.71901 0.07662 C -0.72019 0.07314 -0.72982 0.06851 -0.73164 0.06782 C -0.73008 0.06597 -0.72878 0.06319 -0.72722 0.06226 C -0.72175 0.05949 -0.71641 0.05902 -0.71107 0.05671 C -0.70248 0.053 -0.70638 0.05532 -0.69961 0.05069 C -0.70026 0.04745 -0.70065 0.04444 -0.70183 0.04236 C -0.703 0.04004 -0.70482 0.04004 -0.70638 0.03958 C -0.70912 0.03819 -0.71172 0.03796 -0.71446 0.0368 C -0.71888 0.03449 -0.72071 0.03333 -0.72474 0.03078 C -0.72019 0.01365 -0.7237 0.02384 -0.71107 0.01111 C -0.70404 0.00439 -0.70716 0.00671 -0.70183 0.00254 C -0.70091 -0.0007 -0.69896 -0.00278 -0.69961 -0.00625 C -0.69974 -0.0095 -0.7017 -0.01088 -0.703 -0.01181 C -0.7155 -0.02315 -0.70808 -0.0132 -0.7168 -0.02061 C -0.72175 -0.02477 -0.71914 -0.02223 -0.72474 -0.02871 C -0.72435 -0.03172 -0.72461 -0.03635 -0.7237 -0.03774 C -0.72097 -0.04329 -0.71446 -0.04908 -0.71446 -0.04815 C -0.7142 -0.05163 -0.71276 -0.05487 -0.71328 -0.05764 C -0.71472 -0.06413 -0.71862 -0.06667 -0.72123 -0.06922 C -0.71602 -0.0882 -0.71758 -0.0794 -0.7155 -0.09468 C -0.71641 -0.09723 -0.71706 -0.10024 -0.71797 -0.10348 C -0.71901 -0.10579 -0.72045 -0.10811 -0.72123 -0.11181 C -0.72201 -0.11413 -0.72214 -0.11737 -0.72253 -0.12038 C -0.72214 -0.12408 -0.72214 -0.12871 -0.72123 -0.13172 C -0.71446 -0.16135 -0.72045 -0.12223 -0.7168 -0.14838 C -0.71706 -0.15255 -0.71745 -0.15672 -0.71797 -0.16019 C -0.71836 -0.1632 -0.71888 -0.16575 -0.71901 -0.16852 C -0.71953 -0.17315 -0.71993 -0.17801 -0.72019 -0.18264 C -0.71993 -0.19005 -0.71953 -0.19815 -0.71901 -0.20556 C -0.71888 -0.2095 -0.71836 -0.21297 -0.71797 -0.21667 C -0.71602 -0.23727 -0.71758 -0.22431 -0.7155 -0.23959 C -0.71524 -0.25649 -0.71446 -0.27385 -0.71446 -0.29051 C -0.71446 -0.30348 -0.71602 -0.30556 -0.71797 -0.31644 C -0.71836 -0.31875 -0.71862 -0.322 -0.71901 -0.325 C -0.71836 -0.32755 -0.71758 -0.33079 -0.7168 -0.33357 C -0.71576 -0.33635 -0.71328 -0.34237 -0.71328 -0.34167 L -0.71328 -0.34237 " pathEditMode="relative" rAng="0" ptsTypes="A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747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3 -0.01667 L 0.66523 -0.01598 C 0.66836 -0.02107 0.67174 -0.02408 0.67448 -0.02963 C 0.67656 -0.03403 0.67552 -0.04468 0.67448 -0.04908 C 0.67357 -0.05301 0.67226 -0.05579 0.67096 -0.05857 C 0.6651 -0.0713 0.66575 -0.06968 0.66081 -0.07477 C 0.66302 -0.07662 0.66523 -0.07871 0.66758 -0.08079 C 0.6694 -0.08311 0.67135 -0.08519 0.67331 -0.08727 C 0.67799 -0.09167 0.68268 -0.09514 0.68711 -0.10024 C 0.68906 -0.10209 0.69101 -0.10463 0.69284 -0.10649 C 0.69518 -0.10903 0.69987 -0.11297 0.69987 -0.11227 C 0.69857 -0.11551 0.69752 -0.1176 0.69635 -0.11922 C 0.69062 -0.12662 0.68919 -0.12524 0.68372 -0.12871 C 0.67513 -0.13426 0.67669 -0.13311 0.67096 -0.13866 C 0.67291 -0.14098 0.67487 -0.14283 0.67669 -0.14468 C 0.68528 -0.15556 0.67773 -0.14815 0.68489 -0.1544 C 0.68555 -0.15764 0.68802 -0.16111 0.68711 -0.16412 C 0.68594 -0.16783 0.67643 -0.17292 0.67448 -0.17385 C 0.67604 -0.1757 0.67747 -0.17894 0.67903 -0.17986 C 0.68437 -0.18334 0.68971 -0.18403 0.69518 -0.18635 C 0.70364 -0.19074 0.69987 -0.1882 0.70664 -0.19329 C 0.70586 -0.19607 0.7056 -0.20024 0.7043 -0.20278 C 0.70312 -0.20533 0.70143 -0.20533 0.69987 -0.20556 C 0.697 -0.20718 0.6944 -0.20764 0.69166 -0.20903 C 0.68737 -0.21111 0.68541 -0.21227 0.68138 -0.21551 C 0.68594 -0.23449 0.68242 -0.22338 0.69518 -0.23774 C 0.70208 -0.24537 0.69896 -0.24236 0.7043 -0.24723 C 0.70521 -0.2507 0.7069 -0.25301 0.70664 -0.25672 C 0.70638 -0.26088 0.70456 -0.26227 0.70312 -0.2632 C 0.69062 -0.27616 0.69805 -0.26505 0.68945 -0.27292 C 0.68437 -0.27778 0.68698 -0.27477 0.68138 -0.28241 C 0.68177 -0.28588 0.68164 -0.29005 0.68242 -0.29236 C 0.68528 -0.29815 0.69166 -0.30463 0.69166 -0.3044 C 0.69206 -0.30811 0.69336 -0.31135 0.69284 -0.31459 C 0.69153 -0.32223 0.6875 -0.325 0.68489 -0.32755 C 0.6901 -0.34931 0.68854 -0.33912 0.69062 -0.35579 C 0.68971 -0.35926 0.68906 -0.36274 0.68815 -0.36574 C 0.68711 -0.36922 0.68581 -0.37153 0.68489 -0.37524 C 0.68424 -0.37801 0.68398 -0.38149 0.68372 -0.38496 C 0.68398 -0.38959 0.68398 -0.39422 0.68489 -0.39746 C 0.69166 -0.43149 0.68581 -0.38704 0.68945 -0.4169 C 0.68906 -0.4213 0.68867 -0.4257 0.68815 -0.42986 C 0.68789 -0.43264 0.68737 -0.43611 0.68711 -0.43959 C 0.68659 -0.44445 0.68633 -0.45024 0.68594 -0.45556 C 0.68633 -0.46366 0.68659 -0.47199 0.68711 -0.48033 C 0.68737 -0.48449 0.68789 -0.48912 0.68815 -0.4926 C 0.6901 -0.51667 0.68854 -0.50209 0.69062 -0.51922 C 0.69101 -0.53797 0.69166 -0.55672 0.69166 -0.57616 C 0.69166 -0.59051 0.6901 -0.59283 0.68815 -0.6051 C 0.68789 -0.60811 0.6875 -0.61111 0.68711 -0.61482 C 0.68789 -0.6176 0.68854 -0.62153 0.68945 -0.62431 C 0.69049 -0.62778 0.69284 -0.63426 0.69284 -0.63357 L 0.69284 -0.63426 " pathEditMode="relative" rAng="0" ptsTypes="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075 0.20764 L -0.74075 0.20834 C -0.73763 0.20394 -0.73424 0.20116 -0.73151 0.1963 C -0.72942 0.19236 -0.73046 0.1831 -0.73151 0.1794 C -0.73242 0.17523 -0.73372 0.17292 -0.73502 0.17037 C -0.74088 0.15926 -0.74023 0.16088 -0.7457 0.15625 C -0.74296 0.1544 -0.74075 0.15255 -0.73841 0.15023 C -0.73658 0.14908 -0.73463 0.14699 -0.73268 0.14514 C -0.72799 0.14144 -0.7233 0.13797 -0.71888 0.13334 C -0.71692 0.13172 -0.71497 0.12963 -0.71315 0.12801 C -0.7108 0.12593 -0.70612 0.12199 -0.70612 0.12246 C -0.70742 0.11968 -0.70846 0.1176 -0.70963 0.11644 C -0.71536 0.11019 -0.71679 0.11111 -0.72226 0.1081 C -0.73086 0.10301 -0.72929 0.10394 -0.73502 0.09908 C -0.73307 0.09723 -0.73112 0.0956 -0.72929 0.09375 C -0.7207 0.08426 -0.72825 0.09074 -0.72109 0.08496 C -0.72044 0.08218 -0.71796 0.07894 -0.71888 0.07662 C -0.72005 0.07315 -0.72955 0.06852 -0.73151 0.06783 C -0.72994 0.06598 -0.72851 0.0632 -0.72695 0.06227 C -0.72161 0.05949 -0.71627 0.05903 -0.7108 0.05672 C -0.70234 0.05301 -0.70612 0.05533 -0.69935 0.0507 C -0.70013 0.04746 -0.70039 0.04445 -0.70169 0.04236 C -0.70286 0.04005 -0.70455 0.04005 -0.70612 0.03959 C -0.70898 0.0382 -0.71158 0.03797 -0.71432 0.03681 C -0.71862 0.03449 -0.72057 0.03334 -0.72461 0.03079 C -0.72005 0.01366 -0.72356 0.02385 -0.7108 0.01111 C -0.7039 0.0044 -0.70703 0.00672 -0.70169 0.00255 C -0.70078 -0.00069 -0.69856 -0.00277 -0.69935 -0.00625 C -0.69961 -0.00949 -0.70143 -0.01088 -0.70286 -0.0118 C -0.71536 -0.02315 -0.70794 -0.01319 -0.71653 -0.0206 C -0.72161 -0.02477 -0.71901 -0.02222 -0.72461 -0.0287 C -0.72421 -0.03171 -0.72435 -0.03634 -0.72356 -0.03773 C -0.7207 -0.04328 -0.71432 -0.04907 -0.71432 -0.04815 C -0.71393 -0.05162 -0.71263 -0.05486 -0.71315 -0.05764 C -0.71445 -0.06412 -0.71849 -0.06666 -0.72109 -0.06921 C -0.71588 -0.08819 -0.71744 -0.0794 -0.71536 -0.09467 C -0.71627 -0.09722 -0.71692 -0.10023 -0.71783 -0.10347 C -0.71888 -0.10578 -0.72018 -0.1081 -0.72109 -0.1118 C -0.72174 -0.11412 -0.722 -0.11736 -0.72226 -0.12037 C -0.722 -0.12407 -0.722 -0.1287 -0.72109 -0.13171 C -0.71432 -0.16134 -0.72018 -0.12222 -0.71653 -0.14838 C -0.71692 -0.15254 -0.71731 -0.15671 -0.71783 -0.16018 C -0.7181 -0.16319 -0.71862 -0.16574 -0.71888 -0.16852 C -0.7194 -0.17315 -0.71966 -0.17801 -0.72005 -0.18264 C -0.71966 -0.19004 -0.7194 -0.19815 -0.71888 -0.20555 C -0.71862 -0.20949 -0.7181 -0.21296 -0.71783 -0.21666 C -0.71588 -0.23727 -0.71744 -0.2243 -0.71536 -0.23958 C -0.71497 -0.25648 -0.71432 -0.27384 -0.71432 -0.29051 C -0.71432 -0.30347 -0.71588 -0.30555 -0.71783 -0.31643 C -0.7181 -0.31875 -0.71849 -0.32199 -0.71888 -0.325 C -0.7181 -0.32754 -0.71744 -0.33078 -0.71653 -0.33356 C -0.71549 -0.33634 -0.71315 -0.34236 -0.71315 -0.34166 L -0.71315 -0.34236 " pathEditMode="relative" rAng="0" ptsTypes="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74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3 -0.01666 L 0.66523 -0.01597 C 0.66836 -0.02106 0.67174 -0.02407 0.67447 -0.02963 C 0.67656 -0.03402 0.67552 -0.04467 0.67447 -0.04907 C 0.67356 -0.05301 0.67226 -0.05578 0.67096 -0.05856 C 0.6651 -0.07129 0.66575 -0.06967 0.6608 -0.07476 C 0.66302 -0.07662 0.66523 -0.0787 0.66757 -0.08078 C 0.6694 -0.0831 0.67135 -0.08518 0.6733 -0.08726 C 0.67799 -0.09166 0.68268 -0.09513 0.68711 -0.10023 C 0.68906 -0.10208 0.69101 -0.10463 0.69283 -0.10648 C 0.69518 -0.10902 0.69987 -0.11296 0.69987 -0.11226 C 0.69856 -0.11551 0.69752 -0.11759 0.69635 -0.11921 C 0.69062 -0.12662 0.68919 -0.12523 0.68372 -0.1287 C 0.67513 -0.13426 0.67669 -0.1331 0.67096 -0.13865 C 0.67291 -0.14097 0.67487 -0.14282 0.67669 -0.14467 C 0.68528 -0.15555 0.67773 -0.14814 0.68489 -0.15439 C 0.68554 -0.15763 0.68802 -0.16111 0.68711 -0.16412 C 0.68593 -0.16782 0.67643 -0.17291 0.67447 -0.17384 C 0.67604 -0.17569 0.67747 -0.17893 0.67903 -0.17986 C 0.68437 -0.18333 0.68971 -0.18402 0.69518 -0.18634 C 0.70364 -0.19074 0.69987 -0.18819 0.70664 -0.19328 C 0.70586 -0.19606 0.70559 -0.20023 0.70429 -0.20277 C 0.70312 -0.20532 0.70143 -0.20532 0.69987 -0.20555 C 0.697 -0.20717 0.6944 -0.20763 0.69166 -0.20902 C 0.68737 -0.21111 0.68541 -0.21226 0.68138 -0.21551 C 0.68593 -0.23449 0.68242 -0.22338 0.69518 -0.23773 C 0.70208 -0.24537 0.69895 -0.24236 0.70429 -0.24722 C 0.7052 -0.25069 0.7069 -0.25301 0.70664 -0.25671 C 0.70638 -0.26088 0.70455 -0.26226 0.70312 -0.26319 C 0.69062 -0.27615 0.69804 -0.26504 0.68945 -0.27291 C 0.68437 -0.27777 0.68697 -0.27476 0.68138 -0.2824 C 0.68177 -0.28588 0.68164 -0.29004 0.68242 -0.29236 C 0.68528 -0.29814 0.69166 -0.30463 0.69166 -0.30439 C 0.69205 -0.3081 0.69336 -0.31134 0.69283 -0.31458 C 0.69153 -0.32222 0.6875 -0.325 0.68489 -0.32754 C 0.6901 -0.3493 0.68854 -0.33912 0.69062 -0.35578 C 0.68971 -0.35926 0.68906 -0.36273 0.68815 -0.36574 C 0.68711 -0.36921 0.6858 -0.37152 0.68489 -0.37523 C 0.68424 -0.37801 0.68398 -0.38148 0.68372 -0.38495 C 0.68398 -0.38958 0.68398 -0.39421 0.68489 -0.39745 C 0.69166 -0.43148 0.6858 -0.38703 0.68945 -0.41689 C 0.68906 -0.42129 0.68867 -0.42569 0.68815 -0.42986 C 0.68789 -0.43263 0.68737 -0.43611 0.68711 -0.43958 C 0.68658 -0.44444 0.68632 -0.45023 0.68593 -0.45555 C 0.68632 -0.46365 0.68658 -0.47199 0.68711 -0.48032 C 0.68737 -0.48449 0.68789 -0.48912 0.68815 -0.49259 C 0.6901 -0.51666 0.68854 -0.50208 0.69062 -0.51921 C 0.69101 -0.53796 0.69166 -0.55671 0.69166 -0.57615 C 0.69166 -0.59051 0.6901 -0.59282 0.68815 -0.60509 C 0.68789 -0.6081 0.6875 -0.61111 0.68711 -0.61481 C 0.68789 -0.61759 0.68854 -0.62129 0.68945 -0.6243 C 0.69049 -0.62777 0.69283 -0.63426 0.69283 -0.63356 L 0.69283 -0.63426 " pathEditMode="relative" rAng="0" ptsTypes="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049 0.20764 L -0.74049 0.20833 C -0.73737 0.20393 -0.73411 0.20115 -0.73138 0.19629 C -0.72929 0.19236 -0.73034 0.1831 -0.73138 0.1794 C -0.73216 0.17523 -0.73359 0.17291 -0.73476 0.17037 C -0.74075 0.15926 -0.73997 0.16088 -0.7457 0.15625 C -0.74284 0.1544 -0.74049 0.15254 -0.73828 0.15023 C -0.73633 0.14907 -0.7345 0.14699 -0.73255 0.14514 C -0.72786 0.14143 -0.72317 0.13796 -0.71862 0.13333 C -0.71679 0.13171 -0.71484 0.12963 -0.71289 0.12801 C -0.71067 0.12592 -0.70599 0.12199 -0.70599 0.12245 C -0.70716 0.11967 -0.7082 0.11759 -0.7095 0.11643 C -0.71523 0.11018 -0.71653 0.11111 -0.72213 0.1081 C -0.7306 0.10301 -0.72903 0.10393 -0.73476 0.09907 C -0.73294 0.09722 -0.73099 0.0956 -0.72903 0.09375 C -0.72057 0.08426 -0.72799 0.09074 -0.72096 0.08495 C -0.72018 0.08217 -0.71784 0.07893 -0.71862 0.07662 C -0.71992 0.07315 -0.72942 0.06852 -0.73138 0.06782 C -0.72981 0.06597 -0.72838 0.06319 -0.72682 0.06227 C -0.72148 0.05949 -0.71601 0.05903 -0.71067 0.05671 C -0.70221 0.05301 -0.70599 0.05532 -0.69922 0.05069 C -0.69987 0.04745 -0.70026 0.04444 -0.70143 0.04236 C -0.70273 0.04004 -0.70442 0.04004 -0.70599 0.03958 C -0.70872 0.03819 -0.71133 0.03796 -0.71419 0.0368 C -0.71849 0.03449 -0.72044 0.03333 -0.72435 0.03078 C -0.71992 0.01365 -0.7233 0.02384 -0.71067 0.01111 C -0.70377 0.0044 -0.7069 0.00671 -0.70143 0.00254 C -0.70065 -0.0007 -0.6983 -0.00278 -0.69922 -0.00625 C -0.69935 -0.00949 -0.7013 -0.01088 -0.70273 -0.01181 C -0.71523 -0.02315 -0.70768 -0.0132 -0.7164 -0.0206 C -0.72148 -0.02477 -0.71888 -0.02222 -0.72435 -0.02871 C -0.72409 -0.03172 -0.72422 -0.03635 -0.7233 -0.03773 C -0.72057 -0.04329 -0.71419 -0.04908 -0.71419 -0.04815 C -0.7138 -0.05162 -0.71237 -0.05486 -0.71289 -0.05764 C -0.71432 -0.06412 -0.71836 -0.06667 -0.72096 -0.06922 C -0.71575 -0.0882 -0.71731 -0.0794 -0.71523 -0.09468 C -0.71601 -0.09722 -0.71679 -0.10023 -0.71758 -0.10347 C -0.71862 -0.10579 -0.72005 -0.1081 -0.72096 -0.11181 C -0.72161 -0.11412 -0.72174 -0.11736 -0.72213 -0.12037 C -0.72174 -0.12408 -0.72174 -0.12871 -0.72096 -0.13172 C -0.71419 -0.16135 -0.72005 -0.12222 -0.7164 -0.14838 C -0.71679 -0.15255 -0.71705 -0.15672 -0.71758 -0.16019 C -0.71797 -0.1632 -0.71849 -0.16574 -0.71862 -0.16852 C -0.71914 -0.17315 -0.71953 -0.17801 -0.71992 -0.18264 C -0.71953 -0.19005 -0.71914 -0.19815 -0.71862 -0.20556 C -0.71849 -0.20949 -0.71797 -0.21297 -0.71758 -0.21667 C -0.71575 -0.23727 -0.71731 -0.22431 -0.71523 -0.23959 C -0.71484 -0.25648 -0.71419 -0.27385 -0.71419 -0.29051 C -0.71419 -0.30347 -0.71575 -0.30556 -0.71758 -0.31644 C -0.71797 -0.31875 -0.71836 -0.32199 -0.71862 -0.325 C -0.71797 -0.32755 -0.71731 -0.33079 -0.7164 -0.33357 C -0.71536 -0.33635 -0.71289 -0.34236 -0.71289 -0.34167 L -0.71289 -0.34236 " pathEditMode="relative" rAng="0" ptsTypes="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2747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4 -0.01667 L 0.66524 -0.01597 C 0.66836 -0.02107 0.67175 -0.02408 0.67448 -0.02963 C 0.67657 -0.03403 0.67553 -0.04468 0.67448 -0.04908 C 0.67357 -0.05301 0.67227 -0.05579 0.67097 -0.05857 C 0.66511 -0.0713 0.66576 -0.06968 0.66081 -0.07477 C 0.66303 -0.07662 0.66524 -0.07871 0.66758 -0.08079 C 0.66941 -0.0831 0.67136 -0.08519 0.67331 -0.08727 C 0.678 -0.09167 0.68269 -0.09514 0.68711 -0.10023 C 0.68907 -0.10208 0.69102 -0.10463 0.69284 -0.10648 C 0.69519 -0.10903 0.69987 -0.11296 0.69987 -0.11227 C 0.69857 -0.11551 0.69753 -0.11759 0.69636 -0.11921 C 0.69063 -0.12662 0.6892 -0.12523 0.68373 -0.12871 C 0.67513 -0.13426 0.6767 -0.1331 0.67097 -0.13866 C 0.67292 -0.14097 0.67487 -0.14283 0.6767 -0.14468 C 0.68529 -0.15556 0.67774 -0.14815 0.6849 -0.1544 C 0.68555 -0.15764 0.68803 -0.16111 0.68711 -0.16412 C 0.68594 -0.16783 0.67644 -0.17292 0.67448 -0.17384 C 0.67605 -0.1757 0.67748 -0.17894 0.67904 -0.17986 C 0.68438 -0.18333 0.68972 -0.18403 0.69519 -0.18634 C 0.70365 -0.19074 0.69987 -0.1882 0.70665 -0.19329 C 0.70586 -0.19607 0.7056 -0.20023 0.7043 -0.20278 C 0.70313 -0.20533 0.70144 -0.20533 0.69987 -0.20556 C 0.69701 -0.20718 0.69441 -0.20764 0.69167 -0.20903 C 0.68737 -0.21111 0.68542 -0.21227 0.68138 -0.21551 C 0.68594 -0.23449 0.68243 -0.22338 0.69519 -0.23773 C 0.70209 -0.24537 0.69896 -0.24236 0.7043 -0.24722 C 0.70521 -0.2507 0.70691 -0.25301 0.70665 -0.25671 C 0.70638 -0.26088 0.70456 -0.26227 0.70313 -0.2632 C 0.69063 -0.27616 0.69805 -0.26505 0.68946 -0.27292 C 0.68438 -0.27778 0.68698 -0.27477 0.68138 -0.28241 C 0.68178 -0.28588 0.68165 -0.29005 0.68243 -0.29236 C 0.68529 -0.29815 0.69167 -0.30463 0.69167 -0.3044 C 0.69206 -0.3081 0.69336 -0.31134 0.69284 -0.31458 C 0.69154 -0.32222 0.6875 -0.325 0.6849 -0.32755 C 0.69011 -0.34931 0.68855 -0.33912 0.69063 -0.35579 C 0.68972 -0.35926 0.68907 -0.36273 0.68816 -0.36574 C 0.68711 -0.36921 0.68581 -0.37153 0.6849 -0.37523 C 0.68425 -0.37801 0.68399 -0.38148 0.68373 -0.38496 C 0.68399 -0.38958 0.68399 -0.39421 0.6849 -0.39746 C 0.69167 -0.43148 0.68581 -0.38704 0.68946 -0.4169 C 0.68907 -0.4213 0.68868 -0.4257 0.68816 -0.42986 C 0.6879 -0.43264 0.68737 -0.43611 0.68711 -0.43958 C 0.68659 -0.44445 0.68633 -0.45023 0.68594 -0.45556 C 0.68633 -0.46366 0.68659 -0.47199 0.68711 -0.48033 C 0.68737 -0.48449 0.6879 -0.48912 0.68816 -0.49259 C 0.69011 -0.51667 0.68855 -0.50208 0.69063 -0.51921 C 0.69102 -0.53796 0.69167 -0.55671 0.69167 -0.57616 C 0.69167 -0.59074 0.69011 -0.59283 0.68816 -0.60509 C 0.6879 -0.6081 0.6875 -0.61111 0.68711 -0.61482 C 0.6879 -0.61759 0.68855 -0.6213 0.68946 -0.62431 C 0.6905 -0.62778 0.69284 -0.63426 0.69284 -0.63357 L 0.69284 -0.63426 " pathEditMode="relative" rAng="0" ptsTypes="A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037 0.20764 L -0.74037 0.20833 C -0.73724 0.20393 -0.73399 0.20115 -0.73112 0.19629 C -0.72904 0.19236 -0.73008 0.1831 -0.73112 0.1794 C -0.73203 0.17523 -0.73347 0.17291 -0.73464 0.17037 C -0.7405 0.15926 -0.73985 0.16088 -0.74571 0.15625 C -0.74258 0.1544 -0.74037 0.15254 -0.73815 0.15023 C -0.7362 0.14907 -0.73425 0.14699 -0.73242 0.14514 C -0.72774 0.14143 -0.72305 0.13796 -0.71849 0.13333 C -0.71654 0.13171 -0.71472 0.12963 -0.71276 0.12801 C -0.71055 0.12592 -0.70586 0.12199 -0.70586 0.12245 C -0.70703 0.11967 -0.70807 0.11759 -0.70925 0.11643 C -0.71498 0.11018 -0.71641 0.11111 -0.72201 0.1081 C -0.73047 0.10301 -0.72891 0.10393 -0.73464 0.09907 C -0.73268 0.09722 -0.73086 0.0956 -0.72891 0.09375 C -0.72044 0.08426 -0.72787 0.09074 -0.72071 0.08495 C -0.72005 0.08217 -0.71758 0.07893 -0.71849 0.07662 C -0.71966 0.07315 -0.7293 0.06852 -0.73112 0.06782 C -0.72956 0.06597 -0.72826 0.06319 -0.72669 0.06227 C -0.72123 0.05949 -0.71589 0.05903 -0.71055 0.05671 C -0.70196 0.05301 -0.70586 0.05532 -0.69909 0.05069 C -0.69974 0.04745 -0.70013 0.04444 -0.7013 0.04236 C -0.70248 0.04004 -0.7043 0.04004 -0.70586 0.03958 C -0.7086 0.03819 -0.7112 0.03796 -0.71393 0.0368 C -0.71836 0.03449 -0.72018 0.03333 -0.72422 0.03078 C -0.71966 0.01365 -0.72318 0.02384 -0.71055 0.01111 C -0.70352 0.0044 -0.70664 0.00671 -0.7013 0.00254 C -0.70039 -0.0007 -0.69792 -0.00278 -0.69909 -0.00625 C -0.69922 -0.00949 -0.70117 -0.01088 -0.70248 -0.01181 C -0.71498 -0.02315 -0.70755 -0.0132 -0.71628 -0.0206 C -0.72123 -0.02477 -0.71862 -0.02222 -0.72422 -0.02871 C -0.72383 -0.03172 -0.72409 -0.03635 -0.72318 -0.03773 C -0.72044 -0.04329 -0.71393 -0.04908 -0.71393 -0.04815 C -0.71367 -0.05162 -0.71224 -0.05486 -0.71276 -0.05764 C -0.71419 -0.06412 -0.7181 -0.06667 -0.72071 -0.06922 C -0.7155 -0.0882 -0.71706 -0.0794 -0.71498 -0.09468 C -0.71589 -0.09722 -0.71654 -0.10023 -0.71745 -0.10347 C -0.71849 -0.10579 -0.71992 -0.1081 -0.72071 -0.11181 C -0.72149 -0.11412 -0.72162 -0.11736 -0.72201 -0.12037 C -0.72162 -0.12408 -0.72162 -0.12871 -0.72071 -0.13172 C -0.71393 -0.16135 -0.71992 -0.12222 -0.71628 -0.14838 C -0.71654 -0.15255 -0.71693 -0.15672 -0.71745 -0.16019 C -0.71784 -0.1632 -0.71836 -0.16574 -0.71849 -0.16852 C -0.71901 -0.17315 -0.7194 -0.17801 -0.71966 -0.18264 C -0.7194 -0.19005 -0.71901 -0.19815 -0.71849 -0.20556 C -0.71836 -0.20949 -0.71784 -0.21297 -0.71745 -0.21667 C -0.7155 -0.23727 -0.71706 -0.22431 -0.71498 -0.23959 C -0.71472 -0.25648 -0.71393 -0.27385 -0.71393 -0.29051 C -0.71393 -0.30347 -0.7155 -0.30556 -0.71745 -0.31644 C -0.71784 -0.31875 -0.7181 -0.32199 -0.71849 -0.325 C -0.71784 -0.32755 -0.71706 -0.33079 -0.71628 -0.33357 C -0.71524 -0.33635 -0.71276 -0.34236 -0.71276 -0.34167 L -0.71276 -0.34236 " pathEditMode="relative" rAng="0" ptsTypes="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2747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3 -0.01667 L 0.66523 -0.01597 C 0.66836 -0.02107 0.67174 -0.02408 0.67448 -0.02963 C 0.67656 -0.03403 0.67552 -0.04468 0.67448 -0.04908 C 0.67357 -0.05301 0.67227 -0.05579 0.67096 -0.05857 C 0.6651 -0.0713 0.66575 -0.06968 0.66081 -0.07477 C 0.66302 -0.07662 0.66523 -0.07871 0.66758 -0.08079 C 0.6694 -0.0831 0.67135 -0.08519 0.67331 -0.08727 C 0.67799 -0.09167 0.68268 -0.09514 0.68711 -0.10023 C 0.68906 -0.10208 0.69102 -0.10463 0.69284 -0.10648 C 0.69518 -0.10903 0.69987 -0.11296 0.69987 -0.11227 C 0.69857 -0.11551 0.69753 -0.11759 0.69635 -0.11921 C 0.69062 -0.12662 0.68919 -0.12523 0.68372 -0.12871 C 0.67513 -0.13426 0.67669 -0.1331 0.67096 -0.13866 C 0.67292 -0.14097 0.67487 -0.14283 0.67669 -0.14468 C 0.68529 -0.15556 0.67773 -0.14815 0.6849 -0.1544 C 0.68555 -0.15764 0.68802 -0.16111 0.68711 -0.16412 C 0.68594 -0.16783 0.67643 -0.17292 0.67448 -0.17384 C 0.67604 -0.1757 0.67747 -0.17894 0.67904 -0.17986 C 0.68437 -0.18333 0.68971 -0.18403 0.69518 -0.18634 C 0.70365 -0.19074 0.69987 -0.1882 0.70664 -0.19329 C 0.70586 -0.19607 0.7056 -0.20023 0.7043 -0.20278 C 0.70312 -0.20533 0.70143 -0.20533 0.69987 -0.20556 C 0.697 -0.20718 0.6944 -0.20764 0.69167 -0.20903 C 0.68737 -0.21111 0.68542 -0.21227 0.68138 -0.21551 C 0.68594 -0.23449 0.68242 -0.22338 0.69518 -0.23773 C 0.70208 -0.24537 0.69896 -0.24236 0.7043 -0.24722 C 0.70521 -0.2507 0.7069 -0.25301 0.70664 -0.25671 C 0.70638 -0.26088 0.70456 -0.26227 0.70312 -0.2632 C 0.69062 -0.27616 0.69805 -0.26505 0.68945 -0.27292 C 0.68437 -0.27778 0.68698 -0.27477 0.68138 -0.28241 C 0.68177 -0.28588 0.68164 -0.29005 0.68242 -0.29236 C 0.68529 -0.29815 0.69167 -0.30463 0.69167 -0.3044 C 0.69206 -0.3081 0.69336 -0.31134 0.69284 -0.31458 C 0.69154 -0.32222 0.6875 -0.325 0.6849 -0.32755 C 0.6901 -0.34931 0.68854 -0.33912 0.69062 -0.35579 C 0.68971 -0.35926 0.68906 -0.36273 0.68815 -0.36574 C 0.68711 -0.36921 0.68581 -0.37153 0.6849 -0.37523 C 0.68424 -0.37801 0.68398 -0.38148 0.68372 -0.38496 C 0.68398 -0.38958 0.68398 -0.39421 0.6849 -0.39746 C 0.69167 -0.43148 0.68581 -0.38704 0.68945 -0.4169 C 0.68906 -0.4213 0.68867 -0.4257 0.68815 -0.42986 C 0.68789 -0.43264 0.68737 -0.43611 0.68711 -0.43958 C 0.68659 -0.44445 0.68633 -0.45023 0.68594 -0.45556 C 0.68633 -0.46366 0.68659 -0.47199 0.68711 -0.48033 C 0.68737 -0.48449 0.68789 -0.48912 0.68815 -0.49259 C 0.6901 -0.51667 0.68854 -0.50208 0.69062 -0.51921 C 0.69102 -0.53796 0.69167 -0.55671 0.69167 -0.57616 C 0.69167 -0.59074 0.6901 -0.59283 0.68815 -0.60509 C 0.68789 -0.6081 0.6875 -0.61111 0.68711 -0.61482 C 0.68789 -0.61759 0.68854 -0.6213 0.68945 -0.62431 C 0.69049 -0.62778 0.69284 -0.63426 0.69284 -0.63357 L 0.69284 -0.63426 " pathEditMode="relative" rAng="0" ptsTypes="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05 0.20764 L -0.7405 0.20834 C -0.73737 0.20394 -0.73412 0.20116 -0.73125 0.1963 C -0.72917 0.19236 -0.73021 0.1831 -0.73125 0.1794 C -0.73216 0.17523 -0.7336 0.17292 -0.73477 0.17037 C -0.74063 0.15926 -0.73998 0.16088 -0.74571 0.15625 C -0.74271 0.1544 -0.7405 0.15255 -0.73828 0.15023 C -0.73633 0.14908 -0.73438 0.14699 -0.73256 0.14514 C -0.72787 0.14144 -0.72318 0.13797 -0.71862 0.13334 C -0.71667 0.13172 -0.71485 0.12963 -0.71289 0.12801 C -0.71068 0.12593 -0.70599 0.12199 -0.70599 0.12246 C -0.70716 0.11968 -0.70821 0.1176 -0.70938 0.11644 C -0.71511 0.11019 -0.71654 0.11111 -0.72214 0.1081 C -0.7306 0.10301 -0.72904 0.10394 -0.73477 0.09908 C -0.73282 0.09723 -0.73099 0.0956 -0.72904 0.09375 C -0.72058 0.08426 -0.728 0.09074 -0.72084 0.08496 C -0.72019 0.08218 -0.71771 0.07894 -0.71862 0.07662 C -0.71979 0.07315 -0.72943 0.06852 -0.73125 0.06783 C -0.72969 0.06598 -0.72839 0.0632 -0.72683 0.06227 C -0.72136 0.05949 -0.71602 0.05903 -0.71068 0.05672 C -0.70209 0.05301 -0.70599 0.05533 -0.69922 0.0507 C -0.69987 0.04746 -0.70026 0.04445 -0.70144 0.04236 C -0.70261 0.04005 -0.70443 0.04005 -0.70599 0.03959 C -0.70873 0.0382 -0.71133 0.03797 -0.71407 0.03681 C -0.71849 0.03449 -0.72032 0.03334 -0.72435 0.03079 C -0.71979 0.01366 -0.72331 0.02385 -0.71068 0.01111 C -0.70365 0.0044 -0.70677 0.00672 -0.70144 0.00255 C -0.70052 -0.00069 -0.69792 -0.00277 -0.69922 -0.00625 C -0.69935 -0.00949 -0.70131 -0.01088 -0.70261 -0.0118 C -0.71511 -0.02315 -0.70769 -0.01319 -0.71641 -0.0206 C -0.72136 -0.02477 -0.71875 -0.02222 -0.72435 -0.0287 C -0.72396 -0.03171 -0.72422 -0.03634 -0.72331 -0.03773 C -0.72058 -0.04328 -0.71407 -0.04907 -0.71407 -0.04815 C -0.71381 -0.05162 -0.71237 -0.05486 -0.71289 -0.05764 C -0.71433 -0.06412 -0.71823 -0.06666 -0.72084 -0.06921 C -0.71563 -0.08819 -0.71719 -0.0794 -0.71511 -0.09467 C -0.71602 -0.09722 -0.71667 -0.10023 -0.71758 -0.10347 C -0.71862 -0.10578 -0.72006 -0.1081 -0.72084 -0.1118 C -0.72162 -0.11412 -0.72175 -0.11736 -0.72214 -0.12037 C -0.72175 -0.12407 -0.72175 -0.1287 -0.72084 -0.13171 C -0.71407 -0.16134 -0.72006 -0.12222 -0.71641 -0.14838 C -0.71667 -0.15254 -0.71706 -0.15671 -0.71758 -0.16018 C -0.71797 -0.16319 -0.71849 -0.16574 -0.71862 -0.16852 C -0.71914 -0.17315 -0.71953 -0.17801 -0.71979 -0.18264 C -0.71953 -0.19004 -0.71914 -0.19815 -0.71862 -0.20555 C -0.71849 -0.20949 -0.71797 -0.21296 -0.71758 -0.21666 C -0.71563 -0.23727 -0.71719 -0.2243 -0.71511 -0.23958 C -0.71485 -0.25648 -0.71407 -0.27384 -0.71407 -0.29051 C -0.71407 -0.30347 -0.71563 -0.30555 -0.71758 -0.31643 C -0.71797 -0.31875 -0.71823 -0.32199 -0.71862 -0.325 C -0.71797 -0.32754 -0.71719 -0.33078 -0.71641 -0.33356 C -0.71537 -0.33634 -0.71289 -0.34236 -0.71289 -0.34166 L -0.71289 -0.34236 " pathEditMode="relative" rAng="0" ptsTypes="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74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524 -0.01666 L 0.66524 -0.01597 C 0.66836 -0.02106 0.67175 -0.02407 0.67448 -0.02963 C 0.67657 -0.03402 0.67552 -0.04467 0.67448 -0.04907 C 0.67357 -0.05301 0.67227 -0.05578 0.67097 -0.05856 C 0.66511 -0.07129 0.66576 -0.06967 0.66081 -0.07477 C 0.66302 -0.07662 0.66524 -0.0787 0.66758 -0.08078 C 0.6694 -0.0831 0.67136 -0.08518 0.67331 -0.08727 C 0.678 -0.09166 0.68269 -0.09514 0.68711 -0.10023 C 0.68907 -0.10208 0.69102 -0.10463 0.69284 -0.10648 C 0.69519 -0.10902 0.69987 -0.11296 0.69987 -0.11227 C 0.69857 -0.11551 0.69753 -0.11759 0.69636 -0.11921 C 0.69063 -0.12662 0.6892 -0.12523 0.68373 -0.1287 C 0.67513 -0.13426 0.6767 -0.1331 0.67097 -0.13865 C 0.67292 -0.14097 0.67487 -0.14282 0.6767 -0.14467 C 0.68529 -0.15555 0.67774 -0.14815 0.6849 -0.1544 C 0.68555 -0.15764 0.68802 -0.16111 0.68711 -0.16412 C 0.68594 -0.16782 0.67644 -0.17291 0.67448 -0.17384 C 0.67605 -0.17569 0.67748 -0.17893 0.67904 -0.17986 C 0.68438 -0.18333 0.68972 -0.18402 0.69519 -0.18634 C 0.70365 -0.19074 0.69987 -0.18819 0.70664 -0.19328 C 0.70586 -0.19606 0.7056 -0.20023 0.7043 -0.20277 C 0.70313 -0.20532 0.70144 -0.20532 0.69987 -0.20555 C 0.69701 -0.20717 0.6944 -0.20764 0.69167 -0.20902 C 0.68737 -0.21111 0.68542 -0.21227 0.68138 -0.21551 C 0.68594 -0.23449 0.68243 -0.22338 0.69519 -0.23773 C 0.70209 -0.24537 0.69896 -0.24236 0.7043 -0.24722 C 0.70521 -0.25069 0.7069 -0.25301 0.70664 -0.25671 C 0.70638 -0.26088 0.70456 -0.26227 0.70313 -0.26319 C 0.69063 -0.27615 0.69805 -0.26504 0.68946 -0.27291 C 0.68438 -0.27777 0.68698 -0.27477 0.68138 -0.2824 C 0.68177 -0.28588 0.68164 -0.29004 0.68243 -0.29236 C 0.68529 -0.29815 0.69167 -0.30463 0.69167 -0.3044 C 0.69206 -0.3081 0.69336 -0.31134 0.69284 -0.31458 C 0.69154 -0.32222 0.6875 -0.325 0.6849 -0.32754 C 0.69011 -0.3493 0.68855 -0.33912 0.69063 -0.35578 C 0.68972 -0.35926 0.68907 -0.36273 0.68815 -0.36574 C 0.68711 -0.36921 0.68581 -0.37152 0.6849 -0.37523 C 0.68425 -0.37801 0.68399 -0.38148 0.68373 -0.38495 C 0.68399 -0.38958 0.68399 -0.39421 0.6849 -0.39745 C 0.69167 -0.43148 0.68581 -0.38703 0.68946 -0.4169 C 0.68907 -0.42129 0.68868 -0.42569 0.68815 -0.42986 C 0.68789 -0.43264 0.68737 -0.43611 0.68711 -0.43958 C 0.68659 -0.44444 0.68633 -0.45023 0.68594 -0.45555 C 0.68633 -0.46365 0.68659 -0.47199 0.68711 -0.48032 C 0.68737 -0.48449 0.68789 -0.48912 0.68815 -0.49259 C 0.69011 -0.51666 0.68855 -0.50208 0.69063 -0.51921 C 0.69102 -0.53796 0.69167 -0.55671 0.69167 -0.57615 C 0.69167 -0.59051 0.69011 -0.59282 0.68815 -0.60509 C 0.68789 -0.6081 0.6875 -0.61111 0.68711 -0.61481 C 0.68789 -0.61759 0.68855 -0.62129 0.68946 -0.6243 C 0.6905 -0.62777 0.69284 -0.63426 0.69284 -0.63356 L 0.69284 -0.63426 " pathEditMode="relative" rAng="0" ptsTypes="AAAA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57A72DAB-C03A-1AD6-A714-37819029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4" y="2156058"/>
            <a:ext cx="4009181" cy="45753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9BDCBA8-AECA-D2A8-141E-B00FF0FB8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37" y="307578"/>
            <a:ext cx="2747161" cy="274716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F86D9C8-096C-4CC6-7345-F4275BB0A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725" y="540674"/>
            <a:ext cx="5481560" cy="578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0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522;p79">
            <a:extLst>
              <a:ext uri="{FF2B5EF4-FFF2-40B4-BE49-F238E27FC236}">
                <a16:creationId xmlns:a16="http://schemas.microsoft.com/office/drawing/2014/main" id="{949562BD-29D9-28F1-FF3E-AC117F0D80C7}"/>
              </a:ext>
            </a:extLst>
          </p:cNvPr>
          <p:cNvGrpSpPr/>
          <p:nvPr/>
        </p:nvGrpSpPr>
        <p:grpSpPr>
          <a:xfrm>
            <a:off x="944610" y="492559"/>
            <a:ext cx="2255185" cy="1719000"/>
            <a:chOff x="4347242" y="1575888"/>
            <a:chExt cx="1691389" cy="1289250"/>
          </a:xfrm>
        </p:grpSpPr>
        <p:sp>
          <p:nvSpPr>
            <p:cNvPr id="48" name="Google Shape;5523;p79">
              <a:extLst>
                <a:ext uri="{FF2B5EF4-FFF2-40B4-BE49-F238E27FC236}">
                  <a16:creationId xmlns:a16="http://schemas.microsoft.com/office/drawing/2014/main" id="{791A6E0D-DF7C-2A56-A0D5-CC2AB93C53C3}"/>
                </a:ext>
              </a:extLst>
            </p:cNvPr>
            <p:cNvSpPr/>
            <p:nvPr/>
          </p:nvSpPr>
          <p:spPr>
            <a:xfrm>
              <a:off x="4347242" y="2398321"/>
              <a:ext cx="340152" cy="384513"/>
            </a:xfrm>
            <a:custGeom>
              <a:avLst/>
              <a:gdLst/>
              <a:ahLst/>
              <a:cxnLst/>
              <a:rect l="l" t="t" r="r" b="b"/>
              <a:pathLst>
                <a:path w="16808" h="19000" extrusionOk="0">
                  <a:moveTo>
                    <a:pt x="12739" y="0"/>
                  </a:moveTo>
                  <a:cubicBezTo>
                    <a:pt x="12529" y="132"/>
                    <a:pt x="12320" y="263"/>
                    <a:pt x="12109" y="389"/>
                  </a:cubicBezTo>
                  <a:cubicBezTo>
                    <a:pt x="10852" y="1148"/>
                    <a:pt x="9563" y="1840"/>
                    <a:pt x="8238" y="2482"/>
                  </a:cubicBezTo>
                  <a:cubicBezTo>
                    <a:pt x="5702" y="3698"/>
                    <a:pt x="3069" y="4700"/>
                    <a:pt x="365" y="5478"/>
                  </a:cubicBezTo>
                  <a:cubicBezTo>
                    <a:pt x="159" y="5534"/>
                    <a:pt x="79" y="5688"/>
                    <a:pt x="91" y="5844"/>
                  </a:cubicBezTo>
                  <a:cubicBezTo>
                    <a:pt x="85" y="5857"/>
                    <a:pt x="75" y="5862"/>
                    <a:pt x="75" y="5873"/>
                  </a:cubicBezTo>
                  <a:cubicBezTo>
                    <a:pt x="1" y="6067"/>
                    <a:pt x="44" y="6278"/>
                    <a:pt x="205" y="6409"/>
                  </a:cubicBezTo>
                  <a:cubicBezTo>
                    <a:pt x="265" y="6464"/>
                    <a:pt x="322" y="6525"/>
                    <a:pt x="389" y="6570"/>
                  </a:cubicBezTo>
                  <a:cubicBezTo>
                    <a:pt x="481" y="6636"/>
                    <a:pt x="579" y="6693"/>
                    <a:pt x="681" y="6740"/>
                  </a:cubicBezTo>
                  <a:cubicBezTo>
                    <a:pt x="714" y="6750"/>
                    <a:pt x="748" y="6754"/>
                    <a:pt x="781" y="6767"/>
                  </a:cubicBezTo>
                  <a:cubicBezTo>
                    <a:pt x="842" y="6859"/>
                    <a:pt x="942" y="6917"/>
                    <a:pt x="1053" y="6923"/>
                  </a:cubicBezTo>
                  <a:cubicBezTo>
                    <a:pt x="2574" y="7064"/>
                    <a:pt x="4100" y="7226"/>
                    <a:pt x="5627" y="7322"/>
                  </a:cubicBezTo>
                  <a:cubicBezTo>
                    <a:pt x="4907" y="8708"/>
                    <a:pt x="4397" y="10180"/>
                    <a:pt x="4122" y="11727"/>
                  </a:cubicBezTo>
                  <a:cubicBezTo>
                    <a:pt x="4090" y="11902"/>
                    <a:pt x="4262" y="12082"/>
                    <a:pt x="4432" y="12082"/>
                  </a:cubicBezTo>
                  <a:cubicBezTo>
                    <a:pt x="4489" y="12082"/>
                    <a:pt x="4545" y="12062"/>
                    <a:pt x="4594" y="12015"/>
                  </a:cubicBezTo>
                  <a:cubicBezTo>
                    <a:pt x="5178" y="11451"/>
                    <a:pt x="5775" y="10904"/>
                    <a:pt x="6374" y="10350"/>
                  </a:cubicBezTo>
                  <a:cubicBezTo>
                    <a:pt x="6602" y="10135"/>
                    <a:pt x="7481" y="9101"/>
                    <a:pt x="7959" y="9093"/>
                  </a:cubicBezTo>
                  <a:lnTo>
                    <a:pt x="7959" y="9093"/>
                  </a:lnTo>
                  <a:cubicBezTo>
                    <a:pt x="7517" y="10466"/>
                    <a:pt x="7136" y="11844"/>
                    <a:pt x="6889" y="13264"/>
                  </a:cubicBezTo>
                  <a:cubicBezTo>
                    <a:pt x="6854" y="13468"/>
                    <a:pt x="7006" y="13585"/>
                    <a:pt x="7166" y="13585"/>
                  </a:cubicBezTo>
                  <a:cubicBezTo>
                    <a:pt x="7248" y="13585"/>
                    <a:pt x="7333" y="13554"/>
                    <a:pt x="7396" y="13488"/>
                  </a:cubicBezTo>
                  <a:cubicBezTo>
                    <a:pt x="8133" y="12743"/>
                    <a:pt x="8862" y="11995"/>
                    <a:pt x="9600" y="11255"/>
                  </a:cubicBezTo>
                  <a:lnTo>
                    <a:pt x="9600" y="11255"/>
                  </a:lnTo>
                  <a:cubicBezTo>
                    <a:pt x="9521" y="12765"/>
                    <a:pt x="9637" y="14283"/>
                    <a:pt x="9856" y="15777"/>
                  </a:cubicBezTo>
                  <a:cubicBezTo>
                    <a:pt x="9881" y="15939"/>
                    <a:pt x="10038" y="16047"/>
                    <a:pt x="10185" y="16047"/>
                  </a:cubicBezTo>
                  <a:cubicBezTo>
                    <a:pt x="10289" y="16047"/>
                    <a:pt x="10387" y="15994"/>
                    <a:pt x="10431" y="15869"/>
                  </a:cubicBezTo>
                  <a:cubicBezTo>
                    <a:pt x="10689" y="15137"/>
                    <a:pt x="10972" y="14396"/>
                    <a:pt x="11326" y="13694"/>
                  </a:cubicBezTo>
                  <a:cubicBezTo>
                    <a:pt x="11921" y="15686"/>
                    <a:pt x="13257" y="17489"/>
                    <a:pt x="14858" y="18774"/>
                  </a:cubicBezTo>
                  <a:cubicBezTo>
                    <a:pt x="15048" y="18926"/>
                    <a:pt x="15245" y="18999"/>
                    <a:pt x="15411" y="18999"/>
                  </a:cubicBezTo>
                  <a:cubicBezTo>
                    <a:pt x="15538" y="18999"/>
                    <a:pt x="15647" y="18956"/>
                    <a:pt x="15721" y="18872"/>
                  </a:cubicBezTo>
                  <a:cubicBezTo>
                    <a:pt x="15929" y="18636"/>
                    <a:pt x="15836" y="18196"/>
                    <a:pt x="15789" y="17992"/>
                  </a:cubicBezTo>
                  <a:cubicBezTo>
                    <a:pt x="15238" y="15270"/>
                    <a:pt x="15084" y="12482"/>
                    <a:pt x="15409" y="9719"/>
                  </a:cubicBezTo>
                  <a:cubicBezTo>
                    <a:pt x="15569" y="8375"/>
                    <a:pt x="15836" y="7045"/>
                    <a:pt x="16206" y="5743"/>
                  </a:cubicBezTo>
                  <a:cubicBezTo>
                    <a:pt x="16259" y="5551"/>
                    <a:pt x="16321" y="5366"/>
                    <a:pt x="16386" y="5175"/>
                  </a:cubicBezTo>
                  <a:cubicBezTo>
                    <a:pt x="16456" y="5258"/>
                    <a:pt x="16604" y="5395"/>
                    <a:pt x="16808" y="5566"/>
                  </a:cubicBezTo>
                  <a:cubicBezTo>
                    <a:pt x="16257" y="4787"/>
                    <a:pt x="15657" y="4039"/>
                    <a:pt x="15078" y="3277"/>
                  </a:cubicBezTo>
                  <a:cubicBezTo>
                    <a:pt x="14270" y="2204"/>
                    <a:pt x="13496" y="1108"/>
                    <a:pt x="12739" y="0"/>
                  </a:cubicBezTo>
                  <a:close/>
                </a:path>
              </a:pathLst>
            </a:custGeom>
            <a:solidFill>
              <a:srgbClr val="F089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5524;p79">
              <a:extLst>
                <a:ext uri="{FF2B5EF4-FFF2-40B4-BE49-F238E27FC236}">
                  <a16:creationId xmlns:a16="http://schemas.microsoft.com/office/drawing/2014/main" id="{4DF57169-0283-EE7C-954E-3C5438A041E3}"/>
                </a:ext>
              </a:extLst>
            </p:cNvPr>
            <p:cNvGrpSpPr/>
            <p:nvPr/>
          </p:nvGrpSpPr>
          <p:grpSpPr>
            <a:xfrm>
              <a:off x="4347282" y="1575888"/>
              <a:ext cx="1691349" cy="1289250"/>
              <a:chOff x="3905550" y="930850"/>
              <a:chExt cx="2089375" cy="1592650"/>
            </a:xfrm>
          </p:grpSpPr>
          <p:sp>
            <p:nvSpPr>
              <p:cNvPr id="50" name="Google Shape;5525;p79">
                <a:extLst>
                  <a:ext uri="{FF2B5EF4-FFF2-40B4-BE49-F238E27FC236}">
                    <a16:creationId xmlns:a16="http://schemas.microsoft.com/office/drawing/2014/main" id="{D83748A4-1841-F1D2-0DCE-5FDA7FCF1AB9}"/>
                  </a:ext>
                </a:extLst>
              </p:cNvPr>
              <p:cNvSpPr/>
              <p:nvPr/>
            </p:nvSpPr>
            <p:spPr>
              <a:xfrm>
                <a:off x="3905550" y="930850"/>
                <a:ext cx="1707525" cy="1491000"/>
              </a:xfrm>
              <a:custGeom>
                <a:avLst/>
                <a:gdLst/>
                <a:ahLst/>
                <a:cxnLst/>
                <a:rect l="l" t="t" r="r" b="b"/>
                <a:pathLst>
                  <a:path w="68301" h="59640" extrusionOk="0">
                    <a:moveTo>
                      <a:pt x="59450" y="0"/>
                    </a:moveTo>
                    <a:cubicBezTo>
                      <a:pt x="59381" y="0"/>
                      <a:pt x="59311" y="20"/>
                      <a:pt x="59251" y="57"/>
                    </a:cubicBezTo>
                    <a:cubicBezTo>
                      <a:pt x="57400" y="1212"/>
                      <a:pt x="56354" y="3313"/>
                      <a:pt x="55527" y="5268"/>
                    </a:cubicBezTo>
                    <a:cubicBezTo>
                      <a:pt x="54707" y="7198"/>
                      <a:pt x="54206" y="9237"/>
                      <a:pt x="53961" y="11320"/>
                    </a:cubicBezTo>
                    <a:cubicBezTo>
                      <a:pt x="53959" y="11343"/>
                      <a:pt x="53954" y="11362"/>
                      <a:pt x="53953" y="11384"/>
                    </a:cubicBezTo>
                    <a:cubicBezTo>
                      <a:pt x="52429" y="9625"/>
                      <a:pt x="50597" y="8032"/>
                      <a:pt x="48342" y="7514"/>
                    </a:cubicBezTo>
                    <a:cubicBezTo>
                      <a:pt x="47802" y="7391"/>
                      <a:pt x="47260" y="7333"/>
                      <a:pt x="46719" y="7333"/>
                    </a:cubicBezTo>
                    <a:cubicBezTo>
                      <a:pt x="44849" y="7333"/>
                      <a:pt x="42999" y="8018"/>
                      <a:pt x="41321" y="9012"/>
                    </a:cubicBezTo>
                    <a:cubicBezTo>
                      <a:pt x="40580" y="9449"/>
                      <a:pt x="39870" y="9940"/>
                      <a:pt x="39198" y="10477"/>
                    </a:cubicBezTo>
                    <a:cubicBezTo>
                      <a:pt x="36603" y="12546"/>
                      <a:pt x="30995" y="17256"/>
                      <a:pt x="29624" y="18264"/>
                    </a:cubicBezTo>
                    <a:cubicBezTo>
                      <a:pt x="25613" y="21209"/>
                      <a:pt x="21130" y="24465"/>
                      <a:pt x="15671" y="29134"/>
                    </a:cubicBezTo>
                    <a:cubicBezTo>
                      <a:pt x="14837" y="29840"/>
                      <a:pt x="13985" y="30585"/>
                      <a:pt x="13106" y="31363"/>
                    </a:cubicBezTo>
                    <a:cubicBezTo>
                      <a:pt x="12203" y="32163"/>
                      <a:pt x="11267" y="33035"/>
                      <a:pt x="10900" y="34191"/>
                    </a:cubicBezTo>
                    <a:cubicBezTo>
                      <a:pt x="10458" y="35609"/>
                      <a:pt x="10978" y="37136"/>
                      <a:pt x="11604" y="38483"/>
                    </a:cubicBezTo>
                    <a:cubicBezTo>
                      <a:pt x="11948" y="39221"/>
                      <a:pt x="12329" y="39940"/>
                      <a:pt x="12746" y="40639"/>
                    </a:cubicBezTo>
                    <a:lnTo>
                      <a:pt x="12740" y="40640"/>
                    </a:lnTo>
                    <a:cubicBezTo>
                      <a:pt x="12531" y="40772"/>
                      <a:pt x="12321" y="40903"/>
                      <a:pt x="12110" y="41029"/>
                    </a:cubicBezTo>
                    <a:cubicBezTo>
                      <a:pt x="10853" y="41788"/>
                      <a:pt x="9564" y="42481"/>
                      <a:pt x="8239" y="43122"/>
                    </a:cubicBezTo>
                    <a:cubicBezTo>
                      <a:pt x="5703" y="44338"/>
                      <a:pt x="3069" y="45340"/>
                      <a:pt x="365" y="46118"/>
                    </a:cubicBezTo>
                    <a:cubicBezTo>
                      <a:pt x="161" y="46174"/>
                      <a:pt x="81" y="46328"/>
                      <a:pt x="91" y="46484"/>
                    </a:cubicBezTo>
                    <a:cubicBezTo>
                      <a:pt x="85" y="46497"/>
                      <a:pt x="76" y="46502"/>
                      <a:pt x="75" y="46513"/>
                    </a:cubicBezTo>
                    <a:cubicBezTo>
                      <a:pt x="1" y="46708"/>
                      <a:pt x="44" y="46919"/>
                      <a:pt x="206" y="47049"/>
                    </a:cubicBezTo>
                    <a:cubicBezTo>
                      <a:pt x="265" y="47104"/>
                      <a:pt x="322" y="47165"/>
                      <a:pt x="390" y="47210"/>
                    </a:cubicBezTo>
                    <a:cubicBezTo>
                      <a:pt x="482" y="47276"/>
                      <a:pt x="579" y="47333"/>
                      <a:pt x="683" y="47380"/>
                    </a:cubicBezTo>
                    <a:cubicBezTo>
                      <a:pt x="714" y="47390"/>
                      <a:pt x="749" y="47392"/>
                      <a:pt x="782" y="47407"/>
                    </a:cubicBezTo>
                    <a:cubicBezTo>
                      <a:pt x="843" y="47499"/>
                      <a:pt x="942" y="47557"/>
                      <a:pt x="1053" y="47563"/>
                    </a:cubicBezTo>
                    <a:cubicBezTo>
                      <a:pt x="2576" y="47704"/>
                      <a:pt x="4101" y="47867"/>
                      <a:pt x="5627" y="47962"/>
                    </a:cubicBezTo>
                    <a:cubicBezTo>
                      <a:pt x="4908" y="49348"/>
                      <a:pt x="4398" y="50820"/>
                      <a:pt x="4122" y="52367"/>
                    </a:cubicBezTo>
                    <a:cubicBezTo>
                      <a:pt x="4090" y="52542"/>
                      <a:pt x="4263" y="52722"/>
                      <a:pt x="4433" y="52722"/>
                    </a:cubicBezTo>
                    <a:cubicBezTo>
                      <a:pt x="4490" y="52722"/>
                      <a:pt x="4546" y="52702"/>
                      <a:pt x="4594" y="52656"/>
                    </a:cubicBezTo>
                    <a:cubicBezTo>
                      <a:pt x="5178" y="52091"/>
                      <a:pt x="5776" y="51544"/>
                      <a:pt x="6375" y="50990"/>
                    </a:cubicBezTo>
                    <a:cubicBezTo>
                      <a:pt x="6602" y="50775"/>
                      <a:pt x="7481" y="49741"/>
                      <a:pt x="7960" y="49733"/>
                    </a:cubicBezTo>
                    <a:lnTo>
                      <a:pt x="7960" y="49733"/>
                    </a:lnTo>
                    <a:cubicBezTo>
                      <a:pt x="7517" y="51108"/>
                      <a:pt x="7136" y="52484"/>
                      <a:pt x="6889" y="53904"/>
                    </a:cubicBezTo>
                    <a:cubicBezTo>
                      <a:pt x="6855" y="54108"/>
                      <a:pt x="7007" y="54225"/>
                      <a:pt x="7167" y="54225"/>
                    </a:cubicBezTo>
                    <a:cubicBezTo>
                      <a:pt x="7250" y="54225"/>
                      <a:pt x="7334" y="54194"/>
                      <a:pt x="7397" y="54128"/>
                    </a:cubicBezTo>
                    <a:cubicBezTo>
                      <a:pt x="8133" y="53383"/>
                      <a:pt x="8862" y="52635"/>
                      <a:pt x="9601" y="51895"/>
                    </a:cubicBezTo>
                    <a:lnTo>
                      <a:pt x="9601" y="51895"/>
                    </a:lnTo>
                    <a:cubicBezTo>
                      <a:pt x="9521" y="53405"/>
                      <a:pt x="9638" y="54923"/>
                      <a:pt x="9858" y="56417"/>
                    </a:cubicBezTo>
                    <a:cubicBezTo>
                      <a:pt x="9881" y="56580"/>
                      <a:pt x="10039" y="56687"/>
                      <a:pt x="10186" y="56687"/>
                    </a:cubicBezTo>
                    <a:cubicBezTo>
                      <a:pt x="10290" y="56687"/>
                      <a:pt x="10388" y="56634"/>
                      <a:pt x="10431" y="56510"/>
                    </a:cubicBezTo>
                    <a:cubicBezTo>
                      <a:pt x="10690" y="55777"/>
                      <a:pt x="10973" y="55036"/>
                      <a:pt x="11327" y="54334"/>
                    </a:cubicBezTo>
                    <a:cubicBezTo>
                      <a:pt x="11752" y="55760"/>
                      <a:pt x="12556" y="57088"/>
                      <a:pt x="13567" y="58197"/>
                    </a:cubicBezTo>
                    <a:cubicBezTo>
                      <a:pt x="13964" y="58638"/>
                      <a:pt x="14395" y="59045"/>
                      <a:pt x="14858" y="59415"/>
                    </a:cubicBezTo>
                    <a:cubicBezTo>
                      <a:pt x="15048" y="59566"/>
                      <a:pt x="15245" y="59639"/>
                      <a:pt x="15411" y="59639"/>
                    </a:cubicBezTo>
                    <a:cubicBezTo>
                      <a:pt x="15539" y="59639"/>
                      <a:pt x="15648" y="59596"/>
                      <a:pt x="15721" y="59512"/>
                    </a:cubicBezTo>
                    <a:cubicBezTo>
                      <a:pt x="15930" y="59276"/>
                      <a:pt x="15836" y="58836"/>
                      <a:pt x="15791" y="58632"/>
                    </a:cubicBezTo>
                    <a:cubicBezTo>
                      <a:pt x="15240" y="55910"/>
                      <a:pt x="15084" y="53122"/>
                      <a:pt x="15409" y="50359"/>
                    </a:cubicBezTo>
                    <a:cubicBezTo>
                      <a:pt x="15570" y="49015"/>
                      <a:pt x="15837" y="47686"/>
                      <a:pt x="16207" y="46383"/>
                    </a:cubicBezTo>
                    <a:cubicBezTo>
                      <a:pt x="16260" y="46191"/>
                      <a:pt x="16321" y="46006"/>
                      <a:pt x="16386" y="45815"/>
                    </a:cubicBezTo>
                    <a:cubicBezTo>
                      <a:pt x="16456" y="45898"/>
                      <a:pt x="16604" y="46035"/>
                      <a:pt x="16808" y="46206"/>
                    </a:cubicBezTo>
                    <a:lnTo>
                      <a:pt x="16810" y="46210"/>
                    </a:lnTo>
                    <a:cubicBezTo>
                      <a:pt x="16976" y="46351"/>
                      <a:pt x="17182" y="46514"/>
                      <a:pt x="17407" y="46693"/>
                    </a:cubicBezTo>
                    <a:cubicBezTo>
                      <a:pt x="17649" y="46888"/>
                      <a:pt x="17917" y="47094"/>
                      <a:pt x="18193" y="47303"/>
                    </a:cubicBezTo>
                    <a:cubicBezTo>
                      <a:pt x="18328" y="47411"/>
                      <a:pt x="18469" y="47518"/>
                      <a:pt x="18608" y="47619"/>
                    </a:cubicBezTo>
                    <a:cubicBezTo>
                      <a:pt x="19128" y="48015"/>
                      <a:pt x="19648" y="48401"/>
                      <a:pt x="20039" y="48681"/>
                    </a:cubicBezTo>
                    <a:cubicBezTo>
                      <a:pt x="20100" y="48725"/>
                      <a:pt x="20163" y="48771"/>
                      <a:pt x="20217" y="48812"/>
                    </a:cubicBezTo>
                    <a:cubicBezTo>
                      <a:pt x="20276" y="48850"/>
                      <a:pt x="20330" y="48890"/>
                      <a:pt x="20377" y="48922"/>
                    </a:cubicBezTo>
                    <a:cubicBezTo>
                      <a:pt x="22007" y="50056"/>
                      <a:pt x="23884" y="51029"/>
                      <a:pt x="25852" y="51029"/>
                    </a:cubicBezTo>
                    <a:cubicBezTo>
                      <a:pt x="25990" y="51029"/>
                      <a:pt x="26129" y="51025"/>
                      <a:pt x="26268" y="51015"/>
                    </a:cubicBezTo>
                    <a:cubicBezTo>
                      <a:pt x="28381" y="50866"/>
                      <a:pt x="30219" y="49573"/>
                      <a:pt x="31928" y="48312"/>
                    </a:cubicBezTo>
                    <a:cubicBezTo>
                      <a:pt x="40855" y="41727"/>
                      <a:pt x="49574" y="34764"/>
                      <a:pt x="57075" y="26589"/>
                    </a:cubicBezTo>
                    <a:cubicBezTo>
                      <a:pt x="58236" y="25325"/>
                      <a:pt x="59424" y="23900"/>
                      <a:pt x="59555" y="22193"/>
                    </a:cubicBezTo>
                    <a:cubicBezTo>
                      <a:pt x="59648" y="20977"/>
                      <a:pt x="59190" y="19792"/>
                      <a:pt x="58674" y="18690"/>
                    </a:cubicBezTo>
                    <a:cubicBezTo>
                      <a:pt x="58187" y="17647"/>
                      <a:pt x="57644" y="16632"/>
                      <a:pt x="57046" y="15649"/>
                    </a:cubicBezTo>
                    <a:cubicBezTo>
                      <a:pt x="56736" y="15131"/>
                      <a:pt x="56412" y="14626"/>
                      <a:pt x="56069" y="14127"/>
                    </a:cubicBezTo>
                    <a:cubicBezTo>
                      <a:pt x="55904" y="13886"/>
                      <a:pt x="55741" y="13655"/>
                      <a:pt x="55569" y="13423"/>
                    </a:cubicBezTo>
                    <a:cubicBezTo>
                      <a:pt x="55542" y="13383"/>
                      <a:pt x="55514" y="13339"/>
                      <a:pt x="55483" y="13301"/>
                    </a:cubicBezTo>
                    <a:cubicBezTo>
                      <a:pt x="56371" y="12748"/>
                      <a:pt x="57413" y="12572"/>
                      <a:pt x="58474" y="12572"/>
                    </a:cubicBezTo>
                    <a:cubicBezTo>
                      <a:pt x="59295" y="12572"/>
                      <a:pt x="60127" y="12677"/>
                      <a:pt x="60909" y="12794"/>
                    </a:cubicBezTo>
                    <a:cubicBezTo>
                      <a:pt x="63225" y="13138"/>
                      <a:pt x="65539" y="13591"/>
                      <a:pt x="67863" y="13854"/>
                    </a:cubicBezTo>
                    <a:cubicBezTo>
                      <a:pt x="67877" y="13856"/>
                      <a:pt x="67891" y="13857"/>
                      <a:pt x="67905" y="13857"/>
                    </a:cubicBezTo>
                    <a:cubicBezTo>
                      <a:pt x="68165" y="13857"/>
                      <a:pt x="68301" y="13582"/>
                      <a:pt x="68166" y="13354"/>
                    </a:cubicBezTo>
                    <a:cubicBezTo>
                      <a:pt x="67404" y="12104"/>
                      <a:pt x="66264" y="11277"/>
                      <a:pt x="64907" y="10862"/>
                    </a:cubicBezTo>
                    <a:cubicBezTo>
                      <a:pt x="65456" y="10133"/>
                      <a:pt x="65262" y="8979"/>
                      <a:pt x="64537" y="8334"/>
                    </a:cubicBezTo>
                    <a:cubicBezTo>
                      <a:pt x="63993" y="7847"/>
                      <a:pt x="63309" y="7670"/>
                      <a:pt x="62619" y="7517"/>
                    </a:cubicBezTo>
                    <a:cubicBezTo>
                      <a:pt x="62187" y="7417"/>
                      <a:pt x="61778" y="7277"/>
                      <a:pt x="61959" y="6758"/>
                    </a:cubicBezTo>
                    <a:cubicBezTo>
                      <a:pt x="62054" y="6489"/>
                      <a:pt x="62229" y="6255"/>
                      <a:pt x="62343" y="5989"/>
                    </a:cubicBezTo>
                    <a:cubicBezTo>
                      <a:pt x="62526" y="5563"/>
                      <a:pt x="62575" y="5074"/>
                      <a:pt x="62233" y="4707"/>
                    </a:cubicBezTo>
                    <a:cubicBezTo>
                      <a:pt x="61896" y="4351"/>
                      <a:pt x="61394" y="4357"/>
                      <a:pt x="60938" y="4340"/>
                    </a:cubicBezTo>
                    <a:cubicBezTo>
                      <a:pt x="60528" y="4327"/>
                      <a:pt x="60067" y="4334"/>
                      <a:pt x="59800" y="3961"/>
                    </a:cubicBezTo>
                    <a:cubicBezTo>
                      <a:pt x="59524" y="3564"/>
                      <a:pt x="59566" y="3000"/>
                      <a:pt x="59638" y="2556"/>
                    </a:cubicBezTo>
                    <a:cubicBezTo>
                      <a:pt x="59770" y="1740"/>
                      <a:pt x="60006" y="1006"/>
                      <a:pt x="59730" y="193"/>
                    </a:cubicBezTo>
                    <a:cubicBezTo>
                      <a:pt x="59687" y="61"/>
                      <a:pt x="59571" y="0"/>
                      <a:pt x="59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526;p79">
                <a:extLst>
                  <a:ext uri="{FF2B5EF4-FFF2-40B4-BE49-F238E27FC236}">
                    <a16:creationId xmlns:a16="http://schemas.microsoft.com/office/drawing/2014/main" id="{FD1F6982-FBB4-D6D8-C67B-63B62E94C069}"/>
                  </a:ext>
                </a:extLst>
              </p:cNvPr>
              <p:cNvSpPr/>
              <p:nvPr/>
            </p:nvSpPr>
            <p:spPr>
              <a:xfrm>
                <a:off x="4297275" y="1156125"/>
                <a:ext cx="94477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37791" h="32986" extrusionOk="0">
                    <a:moveTo>
                      <a:pt x="25651" y="1"/>
                    </a:moveTo>
                    <a:cubicBezTo>
                      <a:pt x="24910" y="438"/>
                      <a:pt x="24200" y="929"/>
                      <a:pt x="23527" y="1466"/>
                    </a:cubicBezTo>
                    <a:cubicBezTo>
                      <a:pt x="20934" y="3535"/>
                      <a:pt x="15325" y="8247"/>
                      <a:pt x="13953" y="9253"/>
                    </a:cubicBezTo>
                    <a:cubicBezTo>
                      <a:pt x="9943" y="12198"/>
                      <a:pt x="5459" y="15454"/>
                      <a:pt x="1" y="20123"/>
                    </a:cubicBezTo>
                    <a:cubicBezTo>
                      <a:pt x="814" y="23798"/>
                      <a:pt x="2647" y="27167"/>
                      <a:pt x="5288" y="29847"/>
                    </a:cubicBezTo>
                    <a:cubicBezTo>
                      <a:pt x="6306" y="30887"/>
                      <a:pt x="7477" y="31979"/>
                      <a:pt x="8791" y="32639"/>
                    </a:cubicBezTo>
                    <a:cubicBezTo>
                      <a:pt x="9272" y="32881"/>
                      <a:pt x="9747" y="32986"/>
                      <a:pt x="10213" y="32986"/>
                    </a:cubicBezTo>
                    <a:cubicBezTo>
                      <a:pt x="11113" y="32986"/>
                      <a:pt x="11981" y="32596"/>
                      <a:pt x="12798" y="32060"/>
                    </a:cubicBezTo>
                    <a:cubicBezTo>
                      <a:pt x="14366" y="31032"/>
                      <a:pt x="15888" y="29927"/>
                      <a:pt x="17422" y="28850"/>
                    </a:cubicBezTo>
                    <a:cubicBezTo>
                      <a:pt x="20530" y="26665"/>
                      <a:pt x="23619" y="24451"/>
                      <a:pt x="26691" y="22206"/>
                    </a:cubicBezTo>
                    <a:cubicBezTo>
                      <a:pt x="28193" y="21108"/>
                      <a:pt x="29687" y="20001"/>
                      <a:pt x="31170" y="18885"/>
                    </a:cubicBezTo>
                    <a:cubicBezTo>
                      <a:pt x="31914" y="18332"/>
                      <a:pt x="32656" y="17773"/>
                      <a:pt x="33403" y="17212"/>
                    </a:cubicBezTo>
                    <a:cubicBezTo>
                      <a:pt x="34135" y="16657"/>
                      <a:pt x="34931" y="16138"/>
                      <a:pt x="35601" y="15495"/>
                    </a:cubicBezTo>
                    <a:cubicBezTo>
                      <a:pt x="37791" y="13411"/>
                      <a:pt x="35988" y="9989"/>
                      <a:pt x="34779" y="7870"/>
                    </a:cubicBezTo>
                    <a:cubicBezTo>
                      <a:pt x="33166" y="5038"/>
                      <a:pt x="30819" y="2541"/>
                      <a:pt x="28029" y="846"/>
                    </a:cubicBezTo>
                    <a:cubicBezTo>
                      <a:pt x="27261" y="379"/>
                      <a:pt x="26475" y="81"/>
                      <a:pt x="25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527;p79">
                <a:extLst>
                  <a:ext uri="{FF2B5EF4-FFF2-40B4-BE49-F238E27FC236}">
                    <a16:creationId xmlns:a16="http://schemas.microsoft.com/office/drawing/2014/main" id="{DE9A9420-2D3A-0BEC-C63F-7D811E6083AE}"/>
                  </a:ext>
                </a:extLst>
              </p:cNvPr>
              <p:cNvSpPr/>
              <p:nvPr/>
            </p:nvSpPr>
            <p:spPr>
              <a:xfrm>
                <a:off x="5254525" y="930850"/>
                <a:ext cx="358550" cy="353175"/>
              </a:xfrm>
              <a:custGeom>
                <a:avLst/>
                <a:gdLst/>
                <a:ahLst/>
                <a:cxnLst/>
                <a:rect l="l" t="t" r="r" b="b"/>
                <a:pathLst>
                  <a:path w="14342" h="14127" extrusionOk="0">
                    <a:moveTo>
                      <a:pt x="5491" y="0"/>
                    </a:moveTo>
                    <a:cubicBezTo>
                      <a:pt x="5422" y="0"/>
                      <a:pt x="5352" y="20"/>
                      <a:pt x="5292" y="57"/>
                    </a:cubicBezTo>
                    <a:cubicBezTo>
                      <a:pt x="3441" y="1212"/>
                      <a:pt x="2394" y="3313"/>
                      <a:pt x="1567" y="5268"/>
                    </a:cubicBezTo>
                    <a:cubicBezTo>
                      <a:pt x="747" y="7198"/>
                      <a:pt x="247" y="9237"/>
                      <a:pt x="1" y="11320"/>
                    </a:cubicBezTo>
                    <a:cubicBezTo>
                      <a:pt x="38" y="11372"/>
                      <a:pt x="73" y="11420"/>
                      <a:pt x="110" y="11472"/>
                    </a:cubicBezTo>
                    <a:cubicBezTo>
                      <a:pt x="140" y="11522"/>
                      <a:pt x="166" y="11573"/>
                      <a:pt x="196" y="11622"/>
                    </a:cubicBezTo>
                    <a:cubicBezTo>
                      <a:pt x="220" y="11659"/>
                      <a:pt x="254" y="11688"/>
                      <a:pt x="294" y="11705"/>
                    </a:cubicBezTo>
                    <a:cubicBezTo>
                      <a:pt x="494" y="11977"/>
                      <a:pt x="698" y="12247"/>
                      <a:pt x="897" y="12518"/>
                    </a:cubicBezTo>
                    <a:cubicBezTo>
                      <a:pt x="1270" y="13033"/>
                      <a:pt x="1643" y="13542"/>
                      <a:pt x="2027" y="14047"/>
                    </a:cubicBezTo>
                    <a:cubicBezTo>
                      <a:pt x="2049" y="14078"/>
                      <a:pt x="2077" y="14105"/>
                      <a:pt x="2108" y="14127"/>
                    </a:cubicBezTo>
                    <a:cubicBezTo>
                      <a:pt x="1917" y="13846"/>
                      <a:pt x="1722" y="13573"/>
                      <a:pt x="1523" y="13301"/>
                    </a:cubicBezTo>
                    <a:cubicBezTo>
                      <a:pt x="2411" y="12748"/>
                      <a:pt x="3452" y="12572"/>
                      <a:pt x="4514" y="12572"/>
                    </a:cubicBezTo>
                    <a:cubicBezTo>
                      <a:pt x="5334" y="12572"/>
                      <a:pt x="6166" y="12677"/>
                      <a:pt x="6949" y="12794"/>
                    </a:cubicBezTo>
                    <a:cubicBezTo>
                      <a:pt x="9264" y="13138"/>
                      <a:pt x="11579" y="13592"/>
                      <a:pt x="13902" y="13854"/>
                    </a:cubicBezTo>
                    <a:cubicBezTo>
                      <a:pt x="13917" y="13856"/>
                      <a:pt x="13931" y="13857"/>
                      <a:pt x="13945" y="13857"/>
                    </a:cubicBezTo>
                    <a:cubicBezTo>
                      <a:pt x="14206" y="13857"/>
                      <a:pt x="14342" y="13582"/>
                      <a:pt x="14206" y="13354"/>
                    </a:cubicBezTo>
                    <a:cubicBezTo>
                      <a:pt x="13445" y="12104"/>
                      <a:pt x="12304" y="11277"/>
                      <a:pt x="10947" y="10862"/>
                    </a:cubicBezTo>
                    <a:cubicBezTo>
                      <a:pt x="11496" y="10133"/>
                      <a:pt x="11303" y="8979"/>
                      <a:pt x="10577" y="8334"/>
                    </a:cubicBezTo>
                    <a:cubicBezTo>
                      <a:pt x="10034" y="7847"/>
                      <a:pt x="9350" y="7670"/>
                      <a:pt x="8658" y="7517"/>
                    </a:cubicBezTo>
                    <a:cubicBezTo>
                      <a:pt x="8227" y="7418"/>
                      <a:pt x="7819" y="7277"/>
                      <a:pt x="8000" y="6758"/>
                    </a:cubicBezTo>
                    <a:cubicBezTo>
                      <a:pt x="8095" y="6489"/>
                      <a:pt x="8270" y="6255"/>
                      <a:pt x="8382" y="5989"/>
                    </a:cubicBezTo>
                    <a:cubicBezTo>
                      <a:pt x="8567" y="5563"/>
                      <a:pt x="8616" y="5074"/>
                      <a:pt x="8273" y="4707"/>
                    </a:cubicBezTo>
                    <a:cubicBezTo>
                      <a:pt x="7936" y="4351"/>
                      <a:pt x="7435" y="4357"/>
                      <a:pt x="6979" y="4340"/>
                    </a:cubicBezTo>
                    <a:cubicBezTo>
                      <a:pt x="6569" y="4327"/>
                      <a:pt x="6107" y="4334"/>
                      <a:pt x="5841" y="3961"/>
                    </a:cubicBezTo>
                    <a:cubicBezTo>
                      <a:pt x="5565" y="3564"/>
                      <a:pt x="5606" y="3000"/>
                      <a:pt x="5679" y="2556"/>
                    </a:cubicBezTo>
                    <a:cubicBezTo>
                      <a:pt x="5811" y="1739"/>
                      <a:pt x="6046" y="1005"/>
                      <a:pt x="5771" y="193"/>
                    </a:cubicBezTo>
                    <a:cubicBezTo>
                      <a:pt x="5728" y="61"/>
                      <a:pt x="5612" y="0"/>
                      <a:pt x="5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528;p79">
                <a:extLst>
                  <a:ext uri="{FF2B5EF4-FFF2-40B4-BE49-F238E27FC236}">
                    <a16:creationId xmlns:a16="http://schemas.microsoft.com/office/drawing/2014/main" id="{8B5820E3-03A4-038A-4D52-BC35653FC31E}"/>
                  </a:ext>
                </a:extLst>
              </p:cNvPr>
              <p:cNvSpPr/>
              <p:nvPr/>
            </p:nvSpPr>
            <p:spPr>
              <a:xfrm>
                <a:off x="4387875" y="2281650"/>
                <a:ext cx="271675" cy="241850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9674" extrusionOk="0">
                    <a:moveTo>
                      <a:pt x="9762" y="1"/>
                    </a:moveTo>
                    <a:cubicBezTo>
                      <a:pt x="9726" y="1"/>
                      <a:pt x="9687" y="7"/>
                      <a:pt x="9646" y="21"/>
                    </a:cubicBezTo>
                    <a:cubicBezTo>
                      <a:pt x="9324" y="130"/>
                      <a:pt x="8997" y="246"/>
                      <a:pt x="8671" y="360"/>
                    </a:cubicBezTo>
                    <a:lnTo>
                      <a:pt x="8665" y="362"/>
                    </a:lnTo>
                    <a:cubicBezTo>
                      <a:pt x="8289" y="495"/>
                      <a:pt x="7912" y="624"/>
                      <a:pt x="7536" y="762"/>
                    </a:cubicBezTo>
                    <a:cubicBezTo>
                      <a:pt x="7235" y="873"/>
                      <a:pt x="6934" y="985"/>
                      <a:pt x="6634" y="1100"/>
                    </a:cubicBezTo>
                    <a:cubicBezTo>
                      <a:pt x="6293" y="1228"/>
                      <a:pt x="5959" y="1360"/>
                      <a:pt x="5625" y="1497"/>
                    </a:cubicBezTo>
                    <a:cubicBezTo>
                      <a:pt x="5330" y="1618"/>
                      <a:pt x="5037" y="1744"/>
                      <a:pt x="4743" y="1874"/>
                    </a:cubicBezTo>
                    <a:cubicBezTo>
                      <a:pt x="4692" y="1895"/>
                      <a:pt x="4641" y="1919"/>
                      <a:pt x="4593" y="1946"/>
                    </a:cubicBezTo>
                    <a:cubicBezTo>
                      <a:pt x="4422" y="2020"/>
                      <a:pt x="4246" y="2100"/>
                      <a:pt x="4076" y="2185"/>
                    </a:cubicBezTo>
                    <a:cubicBezTo>
                      <a:pt x="3893" y="2278"/>
                      <a:pt x="3714" y="2369"/>
                      <a:pt x="3530" y="2461"/>
                    </a:cubicBezTo>
                    <a:cubicBezTo>
                      <a:pt x="3356" y="2547"/>
                      <a:pt x="3187" y="2636"/>
                      <a:pt x="3019" y="2731"/>
                    </a:cubicBezTo>
                    <a:cubicBezTo>
                      <a:pt x="2836" y="2833"/>
                      <a:pt x="2659" y="2935"/>
                      <a:pt x="2482" y="3042"/>
                    </a:cubicBezTo>
                    <a:cubicBezTo>
                      <a:pt x="2459" y="3050"/>
                      <a:pt x="2437" y="3062"/>
                      <a:pt x="2420" y="3078"/>
                    </a:cubicBezTo>
                    <a:cubicBezTo>
                      <a:pt x="2367" y="3107"/>
                      <a:pt x="2314" y="3137"/>
                      <a:pt x="2262" y="3172"/>
                    </a:cubicBezTo>
                    <a:cubicBezTo>
                      <a:pt x="2247" y="3179"/>
                      <a:pt x="2232" y="3188"/>
                      <a:pt x="2219" y="3200"/>
                    </a:cubicBezTo>
                    <a:cubicBezTo>
                      <a:pt x="2129" y="3256"/>
                      <a:pt x="2044" y="3311"/>
                      <a:pt x="1958" y="3367"/>
                    </a:cubicBezTo>
                    <a:cubicBezTo>
                      <a:pt x="1337" y="3754"/>
                      <a:pt x="747" y="4192"/>
                      <a:pt x="196" y="4674"/>
                    </a:cubicBezTo>
                    <a:cubicBezTo>
                      <a:pt x="0" y="4849"/>
                      <a:pt x="131" y="5113"/>
                      <a:pt x="380" y="5113"/>
                    </a:cubicBezTo>
                    <a:cubicBezTo>
                      <a:pt x="387" y="5113"/>
                      <a:pt x="394" y="5113"/>
                      <a:pt x="402" y="5113"/>
                    </a:cubicBezTo>
                    <a:cubicBezTo>
                      <a:pt x="1029" y="5071"/>
                      <a:pt x="1651" y="4973"/>
                      <a:pt x="2260" y="4820"/>
                    </a:cubicBezTo>
                    <a:lnTo>
                      <a:pt x="2260" y="4820"/>
                    </a:lnTo>
                    <a:cubicBezTo>
                      <a:pt x="1976" y="5122"/>
                      <a:pt x="1743" y="5469"/>
                      <a:pt x="1571" y="5846"/>
                    </a:cubicBezTo>
                    <a:cubicBezTo>
                      <a:pt x="1529" y="5938"/>
                      <a:pt x="1606" y="6053"/>
                      <a:pt x="1711" y="6053"/>
                    </a:cubicBezTo>
                    <a:cubicBezTo>
                      <a:pt x="1722" y="6053"/>
                      <a:pt x="1733" y="6052"/>
                      <a:pt x="1745" y="6049"/>
                    </a:cubicBezTo>
                    <a:cubicBezTo>
                      <a:pt x="2340" y="5906"/>
                      <a:pt x="2936" y="5780"/>
                      <a:pt x="3532" y="5647"/>
                    </a:cubicBezTo>
                    <a:lnTo>
                      <a:pt x="3532" y="5647"/>
                    </a:lnTo>
                    <a:cubicBezTo>
                      <a:pt x="3145" y="6296"/>
                      <a:pt x="2768" y="6946"/>
                      <a:pt x="2392" y="7603"/>
                    </a:cubicBezTo>
                    <a:cubicBezTo>
                      <a:pt x="2336" y="7708"/>
                      <a:pt x="2444" y="7818"/>
                      <a:pt x="2552" y="7818"/>
                    </a:cubicBezTo>
                    <a:cubicBezTo>
                      <a:pt x="2574" y="7818"/>
                      <a:pt x="2596" y="7813"/>
                      <a:pt x="2617" y="7803"/>
                    </a:cubicBezTo>
                    <a:cubicBezTo>
                      <a:pt x="3317" y="7460"/>
                      <a:pt x="4000" y="7095"/>
                      <a:pt x="4662" y="6690"/>
                    </a:cubicBezTo>
                    <a:lnTo>
                      <a:pt x="4662" y="6690"/>
                    </a:lnTo>
                    <a:cubicBezTo>
                      <a:pt x="4426" y="7366"/>
                      <a:pt x="4275" y="8060"/>
                      <a:pt x="4247" y="8771"/>
                    </a:cubicBezTo>
                    <a:cubicBezTo>
                      <a:pt x="4246" y="8858"/>
                      <a:pt x="4327" y="8941"/>
                      <a:pt x="4412" y="8941"/>
                    </a:cubicBezTo>
                    <a:cubicBezTo>
                      <a:pt x="4445" y="8941"/>
                      <a:pt x="4478" y="8929"/>
                      <a:pt x="4508" y="8901"/>
                    </a:cubicBezTo>
                    <a:cubicBezTo>
                      <a:pt x="5032" y="8451"/>
                      <a:pt x="5525" y="7970"/>
                      <a:pt x="6001" y="7474"/>
                    </a:cubicBezTo>
                    <a:lnTo>
                      <a:pt x="6001" y="7474"/>
                    </a:lnTo>
                    <a:cubicBezTo>
                      <a:pt x="6199" y="7893"/>
                      <a:pt x="5829" y="8459"/>
                      <a:pt x="5859" y="8904"/>
                    </a:cubicBezTo>
                    <a:cubicBezTo>
                      <a:pt x="5886" y="9271"/>
                      <a:pt x="6068" y="9592"/>
                      <a:pt x="6468" y="9670"/>
                    </a:cubicBezTo>
                    <a:cubicBezTo>
                      <a:pt x="6478" y="9672"/>
                      <a:pt x="6489" y="9673"/>
                      <a:pt x="6499" y="9673"/>
                    </a:cubicBezTo>
                    <a:cubicBezTo>
                      <a:pt x="6567" y="9673"/>
                      <a:pt x="6628" y="9621"/>
                      <a:pt x="6655" y="9562"/>
                    </a:cubicBezTo>
                    <a:cubicBezTo>
                      <a:pt x="7286" y="8247"/>
                      <a:pt x="7922" y="6926"/>
                      <a:pt x="8585" y="5616"/>
                    </a:cubicBezTo>
                    <a:cubicBezTo>
                      <a:pt x="8916" y="4972"/>
                      <a:pt x="9253" y="4332"/>
                      <a:pt x="9601" y="3701"/>
                    </a:cubicBezTo>
                    <a:cubicBezTo>
                      <a:pt x="9698" y="3522"/>
                      <a:pt x="9792" y="3357"/>
                      <a:pt x="9896" y="3183"/>
                    </a:cubicBezTo>
                    <a:lnTo>
                      <a:pt x="9899" y="3177"/>
                    </a:lnTo>
                    <a:cubicBezTo>
                      <a:pt x="10087" y="2843"/>
                      <a:pt x="10281" y="2519"/>
                      <a:pt x="10463" y="2186"/>
                    </a:cubicBezTo>
                    <a:cubicBezTo>
                      <a:pt x="10489" y="2193"/>
                      <a:pt x="10515" y="2197"/>
                      <a:pt x="10541" y="2197"/>
                    </a:cubicBezTo>
                    <a:cubicBezTo>
                      <a:pt x="10583" y="2197"/>
                      <a:pt x="10625" y="2188"/>
                      <a:pt x="10664" y="2170"/>
                    </a:cubicBezTo>
                    <a:cubicBezTo>
                      <a:pt x="10806" y="2111"/>
                      <a:pt x="10867" y="1970"/>
                      <a:pt x="10856" y="1836"/>
                    </a:cubicBezTo>
                    <a:cubicBezTo>
                      <a:pt x="10853" y="1758"/>
                      <a:pt x="10825" y="1684"/>
                      <a:pt x="10797" y="1610"/>
                    </a:cubicBezTo>
                    <a:cubicBezTo>
                      <a:pt x="10763" y="1495"/>
                      <a:pt x="10713" y="1382"/>
                      <a:pt x="10669" y="1270"/>
                    </a:cubicBezTo>
                    <a:cubicBezTo>
                      <a:pt x="10581" y="1048"/>
                      <a:pt x="10494" y="833"/>
                      <a:pt x="10412" y="610"/>
                    </a:cubicBezTo>
                    <a:cubicBezTo>
                      <a:pt x="10369" y="507"/>
                      <a:pt x="10254" y="442"/>
                      <a:pt x="10136" y="429"/>
                    </a:cubicBezTo>
                    <a:cubicBezTo>
                      <a:pt x="10136" y="424"/>
                      <a:pt x="10129" y="415"/>
                      <a:pt x="10128" y="409"/>
                    </a:cubicBezTo>
                    <a:cubicBezTo>
                      <a:pt x="10113" y="385"/>
                      <a:pt x="10093" y="363"/>
                      <a:pt x="10070" y="345"/>
                    </a:cubicBezTo>
                    <a:cubicBezTo>
                      <a:pt x="10097" y="182"/>
                      <a:pt x="9960" y="1"/>
                      <a:pt x="97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529;p79">
                <a:extLst>
                  <a:ext uri="{FF2B5EF4-FFF2-40B4-BE49-F238E27FC236}">
                    <a16:creationId xmlns:a16="http://schemas.microsoft.com/office/drawing/2014/main" id="{A2FCBAB9-3CEF-3ADC-A157-2BCFFD915848}"/>
                  </a:ext>
                </a:extLst>
              </p:cNvPr>
              <p:cNvSpPr/>
              <p:nvPr/>
            </p:nvSpPr>
            <p:spPr>
              <a:xfrm>
                <a:off x="5757925" y="2072950"/>
                <a:ext cx="237000" cy="199550"/>
              </a:xfrm>
              <a:custGeom>
                <a:avLst/>
                <a:gdLst/>
                <a:ahLst/>
                <a:cxnLst/>
                <a:rect l="l" t="t" r="r" b="b"/>
                <a:pathLst>
                  <a:path w="9480" h="7982" extrusionOk="0">
                    <a:moveTo>
                      <a:pt x="8328" y="1"/>
                    </a:moveTo>
                    <a:cubicBezTo>
                      <a:pt x="8315" y="1"/>
                      <a:pt x="8301" y="2"/>
                      <a:pt x="8287" y="3"/>
                    </a:cubicBezTo>
                    <a:cubicBezTo>
                      <a:pt x="7917" y="47"/>
                      <a:pt x="7576" y="233"/>
                      <a:pt x="7238" y="380"/>
                    </a:cubicBezTo>
                    <a:cubicBezTo>
                      <a:pt x="6883" y="537"/>
                      <a:pt x="6529" y="693"/>
                      <a:pt x="6173" y="844"/>
                    </a:cubicBezTo>
                    <a:cubicBezTo>
                      <a:pt x="5458" y="1146"/>
                      <a:pt x="4733" y="1415"/>
                      <a:pt x="4003" y="1674"/>
                    </a:cubicBezTo>
                    <a:cubicBezTo>
                      <a:pt x="3311" y="1918"/>
                      <a:pt x="2613" y="2132"/>
                      <a:pt x="1912" y="2343"/>
                    </a:cubicBezTo>
                    <a:cubicBezTo>
                      <a:pt x="1261" y="2541"/>
                      <a:pt x="667" y="2798"/>
                      <a:pt x="152" y="3253"/>
                    </a:cubicBezTo>
                    <a:cubicBezTo>
                      <a:pt x="1" y="3387"/>
                      <a:pt x="53" y="3594"/>
                      <a:pt x="220" y="3680"/>
                    </a:cubicBezTo>
                    <a:cubicBezTo>
                      <a:pt x="2941" y="5083"/>
                      <a:pt x="5674" y="6452"/>
                      <a:pt x="8415" y="7813"/>
                    </a:cubicBezTo>
                    <a:cubicBezTo>
                      <a:pt x="8445" y="7829"/>
                      <a:pt x="8477" y="7837"/>
                      <a:pt x="8510" y="7837"/>
                    </a:cubicBezTo>
                    <a:cubicBezTo>
                      <a:pt x="8534" y="7837"/>
                      <a:pt x="8557" y="7833"/>
                      <a:pt x="8580" y="7825"/>
                    </a:cubicBezTo>
                    <a:cubicBezTo>
                      <a:pt x="8592" y="7844"/>
                      <a:pt x="8604" y="7865"/>
                      <a:pt x="8618" y="7885"/>
                    </a:cubicBezTo>
                    <a:cubicBezTo>
                      <a:pt x="8666" y="7953"/>
                      <a:pt x="8733" y="7981"/>
                      <a:pt x="8801" y="7981"/>
                    </a:cubicBezTo>
                    <a:cubicBezTo>
                      <a:pt x="8973" y="7981"/>
                      <a:pt x="9155" y="7798"/>
                      <a:pt x="9056" y="7610"/>
                    </a:cubicBezTo>
                    <a:cubicBezTo>
                      <a:pt x="8870" y="7248"/>
                      <a:pt x="8610" y="6925"/>
                      <a:pt x="8396" y="6577"/>
                    </a:cubicBezTo>
                    <a:cubicBezTo>
                      <a:pt x="8582" y="6554"/>
                      <a:pt x="8766" y="6525"/>
                      <a:pt x="8950" y="6501"/>
                    </a:cubicBezTo>
                    <a:cubicBezTo>
                      <a:pt x="9192" y="6469"/>
                      <a:pt x="9214" y="6176"/>
                      <a:pt x="9060" y="6036"/>
                    </a:cubicBezTo>
                    <a:cubicBezTo>
                      <a:pt x="8855" y="5849"/>
                      <a:pt x="8650" y="5661"/>
                      <a:pt x="8442" y="5479"/>
                    </a:cubicBezTo>
                    <a:cubicBezTo>
                      <a:pt x="8364" y="5412"/>
                      <a:pt x="8261" y="5301"/>
                      <a:pt x="8170" y="5250"/>
                    </a:cubicBezTo>
                    <a:cubicBezTo>
                      <a:pt x="8140" y="5199"/>
                      <a:pt x="8106" y="5173"/>
                      <a:pt x="8068" y="5172"/>
                    </a:cubicBezTo>
                    <a:lnTo>
                      <a:pt x="8068" y="5172"/>
                    </a:lnTo>
                    <a:lnTo>
                      <a:pt x="8076" y="5168"/>
                    </a:lnTo>
                    <a:cubicBezTo>
                      <a:pt x="8364" y="5065"/>
                      <a:pt x="8620" y="5047"/>
                      <a:pt x="8915" y="5003"/>
                    </a:cubicBezTo>
                    <a:cubicBezTo>
                      <a:pt x="9070" y="4978"/>
                      <a:pt x="9211" y="4919"/>
                      <a:pt x="9295" y="4780"/>
                    </a:cubicBezTo>
                    <a:cubicBezTo>
                      <a:pt x="9480" y="4479"/>
                      <a:pt x="9294" y="4136"/>
                      <a:pt x="9025" y="3971"/>
                    </a:cubicBezTo>
                    <a:cubicBezTo>
                      <a:pt x="8775" y="3817"/>
                      <a:pt x="8486" y="3705"/>
                      <a:pt x="8197" y="3600"/>
                    </a:cubicBezTo>
                    <a:cubicBezTo>
                      <a:pt x="8503" y="3470"/>
                      <a:pt x="8812" y="3338"/>
                      <a:pt x="9077" y="3164"/>
                    </a:cubicBezTo>
                    <a:cubicBezTo>
                      <a:pt x="9383" y="2963"/>
                      <a:pt x="9300" y="2664"/>
                      <a:pt x="9029" y="2475"/>
                    </a:cubicBezTo>
                    <a:cubicBezTo>
                      <a:pt x="8856" y="2356"/>
                      <a:pt x="8668" y="2258"/>
                      <a:pt x="8471" y="2186"/>
                    </a:cubicBezTo>
                    <a:cubicBezTo>
                      <a:pt x="8372" y="2150"/>
                      <a:pt x="8271" y="2119"/>
                      <a:pt x="8169" y="2093"/>
                    </a:cubicBezTo>
                    <a:cubicBezTo>
                      <a:pt x="8087" y="2073"/>
                      <a:pt x="7925" y="2075"/>
                      <a:pt x="7859" y="2030"/>
                    </a:cubicBezTo>
                    <a:cubicBezTo>
                      <a:pt x="7852" y="2031"/>
                      <a:pt x="7845" y="2031"/>
                      <a:pt x="7839" y="2031"/>
                    </a:cubicBezTo>
                    <a:cubicBezTo>
                      <a:pt x="7796" y="2031"/>
                      <a:pt x="7791" y="2006"/>
                      <a:pt x="7823" y="1958"/>
                    </a:cubicBezTo>
                    <a:cubicBezTo>
                      <a:pt x="7863" y="1883"/>
                      <a:pt x="7902" y="1809"/>
                      <a:pt x="7942" y="1736"/>
                    </a:cubicBezTo>
                    <a:cubicBezTo>
                      <a:pt x="8000" y="1625"/>
                      <a:pt x="8059" y="1513"/>
                      <a:pt x="8117" y="1402"/>
                    </a:cubicBezTo>
                    <a:cubicBezTo>
                      <a:pt x="8253" y="1142"/>
                      <a:pt x="8387" y="882"/>
                      <a:pt x="8523" y="623"/>
                    </a:cubicBezTo>
                    <a:cubicBezTo>
                      <a:pt x="8559" y="554"/>
                      <a:pt x="8555" y="492"/>
                      <a:pt x="8530" y="443"/>
                    </a:cubicBezTo>
                    <a:cubicBezTo>
                      <a:pt x="8657" y="261"/>
                      <a:pt x="8567" y="1"/>
                      <a:pt x="8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30;p79">
                <a:extLst>
                  <a:ext uri="{FF2B5EF4-FFF2-40B4-BE49-F238E27FC236}">
                    <a16:creationId xmlns:a16="http://schemas.microsoft.com/office/drawing/2014/main" id="{963E95BC-2C26-5896-CEC7-44D4E0311849}"/>
                  </a:ext>
                </a:extLst>
              </p:cNvPr>
              <p:cNvSpPr/>
              <p:nvPr/>
            </p:nvSpPr>
            <p:spPr>
              <a:xfrm>
                <a:off x="4590425" y="1804200"/>
                <a:ext cx="1238100" cy="614550"/>
              </a:xfrm>
              <a:custGeom>
                <a:avLst/>
                <a:gdLst/>
                <a:ahLst/>
                <a:cxnLst/>
                <a:rect l="l" t="t" r="r" b="b"/>
                <a:pathLst>
                  <a:path w="49524" h="24582" extrusionOk="0">
                    <a:moveTo>
                      <a:pt x="27770" y="0"/>
                    </a:moveTo>
                    <a:cubicBezTo>
                      <a:pt x="27581" y="0"/>
                      <a:pt x="27392" y="2"/>
                      <a:pt x="27202" y="7"/>
                    </a:cubicBezTo>
                    <a:cubicBezTo>
                      <a:pt x="25847" y="27"/>
                      <a:pt x="24496" y="127"/>
                      <a:pt x="23152" y="305"/>
                    </a:cubicBezTo>
                    <a:cubicBezTo>
                      <a:pt x="22784" y="353"/>
                      <a:pt x="22411" y="408"/>
                      <a:pt x="22039" y="468"/>
                    </a:cubicBezTo>
                    <a:cubicBezTo>
                      <a:pt x="21117" y="621"/>
                      <a:pt x="20203" y="809"/>
                      <a:pt x="19298" y="1033"/>
                    </a:cubicBezTo>
                    <a:cubicBezTo>
                      <a:pt x="18865" y="1139"/>
                      <a:pt x="18430" y="1262"/>
                      <a:pt x="18000" y="1388"/>
                    </a:cubicBezTo>
                    <a:cubicBezTo>
                      <a:pt x="15976" y="1980"/>
                      <a:pt x="14010" y="2765"/>
                      <a:pt x="12144" y="3755"/>
                    </a:cubicBezTo>
                    <a:cubicBezTo>
                      <a:pt x="11502" y="4093"/>
                      <a:pt x="10759" y="4511"/>
                      <a:pt x="10139" y="4888"/>
                    </a:cubicBezTo>
                    <a:cubicBezTo>
                      <a:pt x="9843" y="5071"/>
                      <a:pt x="9578" y="5239"/>
                      <a:pt x="9367" y="5393"/>
                    </a:cubicBezTo>
                    <a:cubicBezTo>
                      <a:pt x="8860" y="5756"/>
                      <a:pt x="8261" y="6230"/>
                      <a:pt x="7626" y="6765"/>
                    </a:cubicBezTo>
                    <a:cubicBezTo>
                      <a:pt x="6156" y="8005"/>
                      <a:pt x="4496" y="9600"/>
                      <a:pt x="3296" y="11049"/>
                    </a:cubicBezTo>
                    <a:cubicBezTo>
                      <a:pt x="1367" y="13377"/>
                      <a:pt x="0" y="16505"/>
                      <a:pt x="564" y="19460"/>
                    </a:cubicBezTo>
                    <a:cubicBezTo>
                      <a:pt x="721" y="20308"/>
                      <a:pt x="1037" y="21117"/>
                      <a:pt x="1496" y="21848"/>
                    </a:cubicBezTo>
                    <a:cubicBezTo>
                      <a:pt x="1587" y="21998"/>
                      <a:pt x="1687" y="22143"/>
                      <a:pt x="1796" y="22281"/>
                    </a:cubicBezTo>
                    <a:cubicBezTo>
                      <a:pt x="2309" y="22967"/>
                      <a:pt x="2941" y="23519"/>
                      <a:pt x="3666" y="23901"/>
                    </a:cubicBezTo>
                    <a:cubicBezTo>
                      <a:pt x="3757" y="23949"/>
                      <a:pt x="3849" y="23997"/>
                      <a:pt x="3940" y="24040"/>
                    </a:cubicBezTo>
                    <a:cubicBezTo>
                      <a:pt x="4126" y="24129"/>
                      <a:pt x="4319" y="24206"/>
                      <a:pt x="4516" y="24272"/>
                    </a:cubicBezTo>
                    <a:cubicBezTo>
                      <a:pt x="4664" y="24321"/>
                      <a:pt x="4813" y="24365"/>
                      <a:pt x="4965" y="24403"/>
                    </a:cubicBezTo>
                    <a:cubicBezTo>
                      <a:pt x="5041" y="24423"/>
                      <a:pt x="5118" y="24441"/>
                      <a:pt x="5198" y="24455"/>
                    </a:cubicBezTo>
                    <a:cubicBezTo>
                      <a:pt x="5301" y="24479"/>
                      <a:pt x="5406" y="24497"/>
                      <a:pt x="5510" y="24510"/>
                    </a:cubicBezTo>
                    <a:cubicBezTo>
                      <a:pt x="5574" y="24522"/>
                      <a:pt x="5638" y="24528"/>
                      <a:pt x="5703" y="24531"/>
                    </a:cubicBezTo>
                    <a:cubicBezTo>
                      <a:pt x="5820" y="24549"/>
                      <a:pt x="5947" y="24560"/>
                      <a:pt x="6069" y="24567"/>
                    </a:cubicBezTo>
                    <a:cubicBezTo>
                      <a:pt x="6279" y="24577"/>
                      <a:pt x="6490" y="24582"/>
                      <a:pt x="6701" y="24582"/>
                    </a:cubicBezTo>
                    <a:cubicBezTo>
                      <a:pt x="8658" y="24582"/>
                      <a:pt x="10660" y="24166"/>
                      <a:pt x="12576" y="23717"/>
                    </a:cubicBezTo>
                    <a:cubicBezTo>
                      <a:pt x="12929" y="23634"/>
                      <a:pt x="13283" y="23552"/>
                      <a:pt x="13629" y="23469"/>
                    </a:cubicBezTo>
                    <a:cubicBezTo>
                      <a:pt x="13706" y="23452"/>
                      <a:pt x="13781" y="23435"/>
                      <a:pt x="13857" y="23413"/>
                    </a:cubicBezTo>
                    <a:cubicBezTo>
                      <a:pt x="15801" y="22949"/>
                      <a:pt x="17736" y="22419"/>
                      <a:pt x="19688" y="21970"/>
                    </a:cubicBezTo>
                    <a:cubicBezTo>
                      <a:pt x="20242" y="21839"/>
                      <a:pt x="20799" y="21718"/>
                      <a:pt x="21357" y="21608"/>
                    </a:cubicBezTo>
                    <a:cubicBezTo>
                      <a:pt x="21483" y="21582"/>
                      <a:pt x="21615" y="21556"/>
                      <a:pt x="21743" y="21536"/>
                    </a:cubicBezTo>
                    <a:cubicBezTo>
                      <a:pt x="22291" y="21431"/>
                      <a:pt x="22835" y="21334"/>
                      <a:pt x="23381" y="21252"/>
                    </a:cubicBezTo>
                    <a:cubicBezTo>
                      <a:pt x="23927" y="21169"/>
                      <a:pt x="24476" y="21097"/>
                      <a:pt x="25024" y="21030"/>
                    </a:cubicBezTo>
                    <a:cubicBezTo>
                      <a:pt x="25533" y="20970"/>
                      <a:pt x="26048" y="20918"/>
                      <a:pt x="26559" y="20872"/>
                    </a:cubicBezTo>
                    <a:cubicBezTo>
                      <a:pt x="27141" y="20821"/>
                      <a:pt x="27731" y="20778"/>
                      <a:pt x="28316" y="20742"/>
                    </a:cubicBezTo>
                    <a:cubicBezTo>
                      <a:pt x="28639" y="20727"/>
                      <a:pt x="28966" y="20711"/>
                      <a:pt x="29288" y="20696"/>
                    </a:cubicBezTo>
                    <a:cubicBezTo>
                      <a:pt x="29485" y="20690"/>
                      <a:pt x="29687" y="20680"/>
                      <a:pt x="29886" y="20674"/>
                    </a:cubicBezTo>
                    <a:cubicBezTo>
                      <a:pt x="30677" y="20646"/>
                      <a:pt x="31463" y="20625"/>
                      <a:pt x="32255" y="20608"/>
                    </a:cubicBezTo>
                    <a:cubicBezTo>
                      <a:pt x="33339" y="20575"/>
                      <a:pt x="34417" y="20549"/>
                      <a:pt x="35500" y="20516"/>
                    </a:cubicBezTo>
                    <a:cubicBezTo>
                      <a:pt x="36010" y="20502"/>
                      <a:pt x="36515" y="20485"/>
                      <a:pt x="37025" y="20465"/>
                    </a:cubicBezTo>
                    <a:cubicBezTo>
                      <a:pt x="37029" y="20465"/>
                      <a:pt x="37032" y="20466"/>
                      <a:pt x="37036" y="20466"/>
                    </a:cubicBezTo>
                    <a:cubicBezTo>
                      <a:pt x="37058" y="20466"/>
                      <a:pt x="37080" y="20463"/>
                      <a:pt x="37103" y="20463"/>
                    </a:cubicBezTo>
                    <a:cubicBezTo>
                      <a:pt x="37788" y="20432"/>
                      <a:pt x="38474" y="20400"/>
                      <a:pt x="39162" y="20353"/>
                    </a:cubicBezTo>
                    <a:cubicBezTo>
                      <a:pt x="39504" y="20330"/>
                      <a:pt x="39844" y="20301"/>
                      <a:pt x="40183" y="20262"/>
                    </a:cubicBezTo>
                    <a:cubicBezTo>
                      <a:pt x="41702" y="20108"/>
                      <a:pt x="43198" y="19816"/>
                      <a:pt x="44611" y="19228"/>
                    </a:cubicBezTo>
                    <a:cubicBezTo>
                      <a:pt x="44767" y="19162"/>
                      <a:pt x="44924" y="19094"/>
                      <a:pt x="45075" y="19018"/>
                    </a:cubicBezTo>
                    <a:cubicBezTo>
                      <a:pt x="45157" y="18978"/>
                      <a:pt x="45239" y="18939"/>
                      <a:pt x="45321" y="18895"/>
                    </a:cubicBezTo>
                    <a:cubicBezTo>
                      <a:pt x="45470" y="18818"/>
                      <a:pt x="45625" y="18731"/>
                      <a:pt x="45773" y="18644"/>
                    </a:cubicBezTo>
                    <a:cubicBezTo>
                      <a:pt x="45920" y="18553"/>
                      <a:pt x="46068" y="18461"/>
                      <a:pt x="46209" y="18365"/>
                    </a:cubicBezTo>
                    <a:cubicBezTo>
                      <a:pt x="46710" y="18024"/>
                      <a:pt x="47173" y="17628"/>
                      <a:pt x="47589" y="17186"/>
                    </a:cubicBezTo>
                    <a:cubicBezTo>
                      <a:pt x="47759" y="17013"/>
                      <a:pt x="47917" y="16829"/>
                      <a:pt x="48060" y="16634"/>
                    </a:cubicBezTo>
                    <a:cubicBezTo>
                      <a:pt x="48283" y="16349"/>
                      <a:pt x="48485" y="16047"/>
                      <a:pt x="48665" y="15732"/>
                    </a:cubicBezTo>
                    <a:cubicBezTo>
                      <a:pt x="48726" y="15628"/>
                      <a:pt x="48782" y="15519"/>
                      <a:pt x="48839" y="15412"/>
                    </a:cubicBezTo>
                    <a:cubicBezTo>
                      <a:pt x="48911" y="15275"/>
                      <a:pt x="48976" y="15127"/>
                      <a:pt x="49036" y="14982"/>
                    </a:cubicBezTo>
                    <a:cubicBezTo>
                      <a:pt x="49313" y="14292"/>
                      <a:pt x="49474" y="13561"/>
                      <a:pt x="49510" y="12819"/>
                    </a:cubicBezTo>
                    <a:cubicBezTo>
                      <a:pt x="49520" y="12676"/>
                      <a:pt x="49523" y="12534"/>
                      <a:pt x="49520" y="12388"/>
                    </a:cubicBezTo>
                    <a:cubicBezTo>
                      <a:pt x="49520" y="12262"/>
                      <a:pt x="49517" y="12143"/>
                      <a:pt x="49513" y="12018"/>
                    </a:cubicBezTo>
                    <a:cubicBezTo>
                      <a:pt x="49506" y="11877"/>
                      <a:pt x="49494" y="11738"/>
                      <a:pt x="49482" y="11599"/>
                    </a:cubicBezTo>
                    <a:cubicBezTo>
                      <a:pt x="49467" y="11439"/>
                      <a:pt x="49446" y="11280"/>
                      <a:pt x="49422" y="11122"/>
                    </a:cubicBezTo>
                    <a:cubicBezTo>
                      <a:pt x="49304" y="10391"/>
                      <a:pt x="49094" y="9678"/>
                      <a:pt x="48795" y="8999"/>
                    </a:cubicBezTo>
                    <a:cubicBezTo>
                      <a:pt x="48719" y="8823"/>
                      <a:pt x="48636" y="8654"/>
                      <a:pt x="48551" y="8490"/>
                    </a:cubicBezTo>
                    <a:cubicBezTo>
                      <a:pt x="48466" y="8320"/>
                      <a:pt x="48377" y="8156"/>
                      <a:pt x="48278" y="8000"/>
                    </a:cubicBezTo>
                    <a:cubicBezTo>
                      <a:pt x="48184" y="7837"/>
                      <a:pt x="48086" y="7681"/>
                      <a:pt x="47984" y="7529"/>
                    </a:cubicBezTo>
                    <a:cubicBezTo>
                      <a:pt x="47881" y="7373"/>
                      <a:pt x="47773" y="7228"/>
                      <a:pt x="47660" y="7079"/>
                    </a:cubicBezTo>
                    <a:cubicBezTo>
                      <a:pt x="46044" y="4926"/>
                      <a:pt x="43600" y="3488"/>
                      <a:pt x="41063" y="2471"/>
                    </a:cubicBezTo>
                    <a:cubicBezTo>
                      <a:pt x="40726" y="2331"/>
                      <a:pt x="40386" y="2203"/>
                      <a:pt x="40048" y="2084"/>
                    </a:cubicBezTo>
                    <a:cubicBezTo>
                      <a:pt x="39532" y="1901"/>
                      <a:pt x="39019" y="1731"/>
                      <a:pt x="38512" y="1577"/>
                    </a:cubicBezTo>
                    <a:cubicBezTo>
                      <a:pt x="38408" y="1547"/>
                      <a:pt x="38303" y="1511"/>
                      <a:pt x="38194" y="1487"/>
                    </a:cubicBezTo>
                    <a:cubicBezTo>
                      <a:pt x="37662" y="1327"/>
                      <a:pt x="37120" y="1183"/>
                      <a:pt x="36576" y="1051"/>
                    </a:cubicBezTo>
                    <a:cubicBezTo>
                      <a:pt x="35634" y="820"/>
                      <a:pt x="34678" y="627"/>
                      <a:pt x="33711" y="474"/>
                    </a:cubicBezTo>
                    <a:cubicBezTo>
                      <a:pt x="33222" y="391"/>
                      <a:pt x="32725" y="323"/>
                      <a:pt x="32229" y="268"/>
                    </a:cubicBezTo>
                    <a:cubicBezTo>
                      <a:pt x="31053" y="121"/>
                      <a:pt x="29868" y="37"/>
                      <a:pt x="28683" y="15"/>
                    </a:cubicBezTo>
                    <a:cubicBezTo>
                      <a:pt x="28378" y="5"/>
                      <a:pt x="28074" y="0"/>
                      <a:pt x="277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531;p79">
                <a:extLst>
                  <a:ext uri="{FF2B5EF4-FFF2-40B4-BE49-F238E27FC236}">
                    <a16:creationId xmlns:a16="http://schemas.microsoft.com/office/drawing/2014/main" id="{A86CE90D-D103-CF64-BC30-6E790E25525D}"/>
                  </a:ext>
                </a:extLst>
              </p:cNvPr>
              <p:cNvSpPr/>
              <p:nvPr/>
            </p:nvSpPr>
            <p:spPr>
              <a:xfrm>
                <a:off x="4748725" y="1926375"/>
                <a:ext cx="221775" cy="470750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8830" extrusionOk="0">
                    <a:moveTo>
                      <a:pt x="3807" y="1"/>
                    </a:moveTo>
                    <a:lnTo>
                      <a:pt x="3807" y="1"/>
                    </a:lnTo>
                    <a:cubicBezTo>
                      <a:pt x="3513" y="184"/>
                      <a:pt x="3247" y="352"/>
                      <a:pt x="3036" y="505"/>
                    </a:cubicBezTo>
                    <a:cubicBezTo>
                      <a:pt x="2529" y="869"/>
                      <a:pt x="1931" y="1341"/>
                      <a:pt x="1294" y="1878"/>
                    </a:cubicBezTo>
                    <a:cubicBezTo>
                      <a:pt x="1271" y="1924"/>
                      <a:pt x="1242" y="1976"/>
                      <a:pt x="1218" y="2027"/>
                    </a:cubicBezTo>
                    <a:cubicBezTo>
                      <a:pt x="1015" y="2420"/>
                      <a:pt x="817" y="2818"/>
                      <a:pt x="642" y="3223"/>
                    </a:cubicBezTo>
                    <a:cubicBezTo>
                      <a:pt x="460" y="3623"/>
                      <a:pt x="353" y="4065"/>
                      <a:pt x="237" y="4486"/>
                    </a:cubicBezTo>
                    <a:cubicBezTo>
                      <a:pt x="129" y="4890"/>
                      <a:pt x="0" y="5361"/>
                      <a:pt x="195" y="5758"/>
                    </a:cubicBezTo>
                    <a:cubicBezTo>
                      <a:pt x="366" y="6103"/>
                      <a:pt x="667" y="6191"/>
                      <a:pt x="990" y="6191"/>
                    </a:cubicBezTo>
                    <a:cubicBezTo>
                      <a:pt x="1122" y="6191"/>
                      <a:pt x="1257" y="6177"/>
                      <a:pt x="1389" y="6159"/>
                    </a:cubicBezTo>
                    <a:cubicBezTo>
                      <a:pt x="1870" y="6087"/>
                      <a:pt x="2356" y="6019"/>
                      <a:pt x="2838" y="5957"/>
                    </a:cubicBezTo>
                    <a:lnTo>
                      <a:pt x="2893" y="5949"/>
                    </a:lnTo>
                    <a:lnTo>
                      <a:pt x="2893" y="5949"/>
                    </a:lnTo>
                    <a:cubicBezTo>
                      <a:pt x="2325" y="7164"/>
                      <a:pt x="1782" y="8444"/>
                      <a:pt x="1537" y="9754"/>
                    </a:cubicBezTo>
                    <a:cubicBezTo>
                      <a:pt x="1457" y="10176"/>
                      <a:pt x="1878" y="10600"/>
                      <a:pt x="2294" y="10600"/>
                    </a:cubicBezTo>
                    <a:cubicBezTo>
                      <a:pt x="2396" y="10600"/>
                      <a:pt x="2497" y="10575"/>
                      <a:pt x="2591" y="10518"/>
                    </a:cubicBezTo>
                    <a:cubicBezTo>
                      <a:pt x="3210" y="10141"/>
                      <a:pt x="3974" y="9976"/>
                      <a:pt x="4654" y="9746"/>
                    </a:cubicBezTo>
                    <a:cubicBezTo>
                      <a:pt x="5060" y="9608"/>
                      <a:pt x="5466" y="9460"/>
                      <a:pt x="5872" y="9316"/>
                    </a:cubicBezTo>
                    <a:lnTo>
                      <a:pt x="5872" y="9316"/>
                    </a:lnTo>
                    <a:cubicBezTo>
                      <a:pt x="5295" y="10518"/>
                      <a:pt x="4762" y="11727"/>
                      <a:pt x="4022" y="12856"/>
                    </a:cubicBezTo>
                    <a:cubicBezTo>
                      <a:pt x="3761" y="13253"/>
                      <a:pt x="4063" y="13832"/>
                      <a:pt x="4500" y="13832"/>
                    </a:cubicBezTo>
                    <a:cubicBezTo>
                      <a:pt x="4584" y="13832"/>
                      <a:pt x="4673" y="13810"/>
                      <a:pt x="4764" y="13762"/>
                    </a:cubicBezTo>
                    <a:cubicBezTo>
                      <a:pt x="5343" y="13460"/>
                      <a:pt x="5917" y="13154"/>
                      <a:pt x="6510" y="12871"/>
                    </a:cubicBezTo>
                    <a:cubicBezTo>
                      <a:pt x="6748" y="12759"/>
                      <a:pt x="7001" y="12634"/>
                      <a:pt x="7253" y="12516"/>
                    </a:cubicBezTo>
                    <a:lnTo>
                      <a:pt x="7253" y="12516"/>
                    </a:lnTo>
                    <a:cubicBezTo>
                      <a:pt x="7202" y="12687"/>
                      <a:pt x="7151" y="12862"/>
                      <a:pt x="7106" y="13031"/>
                    </a:cubicBezTo>
                    <a:cubicBezTo>
                      <a:pt x="6914" y="13695"/>
                      <a:pt x="6756" y="14374"/>
                      <a:pt x="6629" y="15054"/>
                    </a:cubicBezTo>
                    <a:cubicBezTo>
                      <a:pt x="6390" y="16301"/>
                      <a:pt x="6190" y="17562"/>
                      <a:pt x="6247" y="18830"/>
                    </a:cubicBezTo>
                    <a:cubicBezTo>
                      <a:pt x="6599" y="18747"/>
                      <a:pt x="6952" y="18664"/>
                      <a:pt x="7300" y="18582"/>
                    </a:cubicBezTo>
                    <a:cubicBezTo>
                      <a:pt x="7375" y="18565"/>
                      <a:pt x="7452" y="18548"/>
                      <a:pt x="7526" y="18524"/>
                    </a:cubicBezTo>
                    <a:cubicBezTo>
                      <a:pt x="7594" y="17483"/>
                      <a:pt x="7642" y="16440"/>
                      <a:pt x="7838" y="15409"/>
                    </a:cubicBezTo>
                    <a:cubicBezTo>
                      <a:pt x="7960" y="14767"/>
                      <a:pt x="8129" y="14128"/>
                      <a:pt x="8327" y="13505"/>
                    </a:cubicBezTo>
                    <a:cubicBezTo>
                      <a:pt x="8514" y="12909"/>
                      <a:pt x="8870" y="12256"/>
                      <a:pt x="8859" y="11631"/>
                    </a:cubicBezTo>
                    <a:cubicBezTo>
                      <a:pt x="8854" y="11288"/>
                      <a:pt x="8625" y="11019"/>
                      <a:pt x="8311" y="11019"/>
                    </a:cubicBezTo>
                    <a:cubicBezTo>
                      <a:pt x="8237" y="11019"/>
                      <a:pt x="8158" y="11034"/>
                      <a:pt x="8077" y="11066"/>
                    </a:cubicBezTo>
                    <a:cubicBezTo>
                      <a:pt x="7398" y="11332"/>
                      <a:pt x="6670" y="11459"/>
                      <a:pt x="5988" y="11735"/>
                    </a:cubicBezTo>
                    <a:cubicBezTo>
                      <a:pt x="5943" y="11753"/>
                      <a:pt x="5895" y="11776"/>
                      <a:pt x="5850" y="11793"/>
                    </a:cubicBezTo>
                    <a:cubicBezTo>
                      <a:pt x="6352" y="10782"/>
                      <a:pt x="6860" y="9769"/>
                      <a:pt x="7234" y="8710"/>
                    </a:cubicBezTo>
                    <a:cubicBezTo>
                      <a:pt x="7358" y="8354"/>
                      <a:pt x="7087" y="8079"/>
                      <a:pt x="6768" y="8079"/>
                    </a:cubicBezTo>
                    <a:cubicBezTo>
                      <a:pt x="6711" y="8079"/>
                      <a:pt x="6652" y="8088"/>
                      <a:pt x="6593" y="8107"/>
                    </a:cubicBezTo>
                    <a:cubicBezTo>
                      <a:pt x="5895" y="8323"/>
                      <a:pt x="5157" y="8458"/>
                      <a:pt x="4448" y="8623"/>
                    </a:cubicBezTo>
                    <a:cubicBezTo>
                      <a:pt x="4140" y="8699"/>
                      <a:pt x="3817" y="8797"/>
                      <a:pt x="3486" y="8892"/>
                    </a:cubicBezTo>
                    <a:cubicBezTo>
                      <a:pt x="3835" y="8005"/>
                      <a:pt x="4158" y="7111"/>
                      <a:pt x="4569" y="6250"/>
                    </a:cubicBezTo>
                    <a:cubicBezTo>
                      <a:pt x="4722" y="5932"/>
                      <a:pt x="5009" y="5381"/>
                      <a:pt x="4995" y="5119"/>
                    </a:cubicBezTo>
                    <a:cubicBezTo>
                      <a:pt x="4969" y="4672"/>
                      <a:pt x="4810" y="4495"/>
                      <a:pt x="4510" y="4495"/>
                    </a:cubicBezTo>
                    <a:cubicBezTo>
                      <a:pt x="4417" y="4495"/>
                      <a:pt x="4310" y="4512"/>
                      <a:pt x="4190" y="4543"/>
                    </a:cubicBezTo>
                    <a:cubicBezTo>
                      <a:pt x="3888" y="4621"/>
                      <a:pt x="3138" y="4795"/>
                      <a:pt x="2974" y="4821"/>
                    </a:cubicBezTo>
                    <a:lnTo>
                      <a:pt x="1740" y="5051"/>
                    </a:lnTo>
                    <a:cubicBezTo>
                      <a:pt x="1587" y="5075"/>
                      <a:pt x="1429" y="5105"/>
                      <a:pt x="1276" y="5130"/>
                    </a:cubicBezTo>
                    <a:cubicBezTo>
                      <a:pt x="1412" y="4868"/>
                      <a:pt x="1519" y="4583"/>
                      <a:pt x="1644" y="4322"/>
                    </a:cubicBezTo>
                    <a:cubicBezTo>
                      <a:pt x="1975" y="3642"/>
                      <a:pt x="2248" y="2934"/>
                      <a:pt x="2589" y="2257"/>
                    </a:cubicBezTo>
                    <a:cubicBezTo>
                      <a:pt x="2923" y="1605"/>
                      <a:pt x="3292" y="971"/>
                      <a:pt x="3692" y="359"/>
                    </a:cubicBezTo>
                    <a:cubicBezTo>
                      <a:pt x="3761" y="251"/>
                      <a:pt x="3800" y="127"/>
                      <a:pt x="3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532;p79">
                <a:extLst>
                  <a:ext uri="{FF2B5EF4-FFF2-40B4-BE49-F238E27FC236}">
                    <a16:creationId xmlns:a16="http://schemas.microsoft.com/office/drawing/2014/main" id="{2C41B880-E650-0D78-E26D-476ACFDB06C9}"/>
                  </a:ext>
                </a:extLst>
              </p:cNvPr>
              <p:cNvSpPr/>
              <p:nvPr/>
            </p:nvSpPr>
            <p:spPr>
              <a:xfrm>
                <a:off x="5018200" y="1830025"/>
                <a:ext cx="115850" cy="523400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20936" extrusionOk="0">
                    <a:moveTo>
                      <a:pt x="2188" y="0"/>
                    </a:moveTo>
                    <a:lnTo>
                      <a:pt x="2188" y="0"/>
                    </a:lnTo>
                    <a:cubicBezTo>
                      <a:pt x="1755" y="106"/>
                      <a:pt x="1319" y="227"/>
                      <a:pt x="890" y="354"/>
                    </a:cubicBezTo>
                    <a:cubicBezTo>
                      <a:pt x="262" y="3877"/>
                      <a:pt x="1" y="7403"/>
                      <a:pt x="272" y="10989"/>
                    </a:cubicBezTo>
                    <a:cubicBezTo>
                      <a:pt x="348" y="12054"/>
                      <a:pt x="478" y="13114"/>
                      <a:pt x="662" y="14165"/>
                    </a:cubicBezTo>
                    <a:cubicBezTo>
                      <a:pt x="812" y="15072"/>
                      <a:pt x="1003" y="15968"/>
                      <a:pt x="1229" y="16857"/>
                    </a:cubicBezTo>
                    <a:cubicBezTo>
                      <a:pt x="1580" y="18203"/>
                      <a:pt x="1963" y="19638"/>
                      <a:pt x="2579" y="20936"/>
                    </a:cubicBezTo>
                    <a:cubicBezTo>
                      <a:pt x="3133" y="20806"/>
                      <a:pt x="3690" y="20685"/>
                      <a:pt x="4247" y="20575"/>
                    </a:cubicBezTo>
                    <a:cubicBezTo>
                      <a:pt x="4375" y="20548"/>
                      <a:pt x="4506" y="20523"/>
                      <a:pt x="4633" y="20502"/>
                    </a:cubicBezTo>
                    <a:cubicBezTo>
                      <a:pt x="4266" y="19085"/>
                      <a:pt x="3711" y="17689"/>
                      <a:pt x="3340" y="16283"/>
                    </a:cubicBezTo>
                    <a:cubicBezTo>
                      <a:pt x="3113" y="15419"/>
                      <a:pt x="2910" y="14548"/>
                      <a:pt x="2733" y="13671"/>
                    </a:cubicBezTo>
                    <a:cubicBezTo>
                      <a:pt x="2524" y="12679"/>
                      <a:pt x="2351" y="11682"/>
                      <a:pt x="2211" y="10678"/>
                    </a:cubicBezTo>
                    <a:cubicBezTo>
                      <a:pt x="1721" y="7164"/>
                      <a:pt x="1653" y="3517"/>
                      <a:pt x="2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533;p79">
                <a:extLst>
                  <a:ext uri="{FF2B5EF4-FFF2-40B4-BE49-F238E27FC236}">
                    <a16:creationId xmlns:a16="http://schemas.microsoft.com/office/drawing/2014/main" id="{48B7337C-0283-A0AC-AAD4-9952F98A8683}"/>
                  </a:ext>
                </a:extLst>
              </p:cNvPr>
              <p:cNvSpPr/>
              <p:nvPr/>
            </p:nvSpPr>
            <p:spPr>
              <a:xfrm>
                <a:off x="5141375" y="1811800"/>
                <a:ext cx="74725" cy="523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0948" extrusionOk="0">
                    <a:moveTo>
                      <a:pt x="1116" y="1"/>
                    </a:moveTo>
                    <a:cubicBezTo>
                      <a:pt x="747" y="49"/>
                      <a:pt x="373" y="104"/>
                      <a:pt x="1" y="164"/>
                    </a:cubicBezTo>
                    <a:cubicBezTo>
                      <a:pt x="128" y="3832"/>
                      <a:pt x="197" y="7494"/>
                      <a:pt x="415" y="11163"/>
                    </a:cubicBezTo>
                    <a:cubicBezTo>
                      <a:pt x="468" y="12053"/>
                      <a:pt x="523" y="12950"/>
                      <a:pt x="588" y="13840"/>
                    </a:cubicBezTo>
                    <a:cubicBezTo>
                      <a:pt x="655" y="14813"/>
                      <a:pt x="737" y="15783"/>
                      <a:pt x="824" y="16752"/>
                    </a:cubicBezTo>
                    <a:cubicBezTo>
                      <a:pt x="952" y="18134"/>
                      <a:pt x="1082" y="19562"/>
                      <a:pt x="1345" y="20948"/>
                    </a:cubicBezTo>
                    <a:cubicBezTo>
                      <a:pt x="1891" y="20865"/>
                      <a:pt x="2440" y="20793"/>
                      <a:pt x="2989" y="20726"/>
                    </a:cubicBezTo>
                    <a:cubicBezTo>
                      <a:pt x="2952" y="19383"/>
                      <a:pt x="2799" y="18036"/>
                      <a:pt x="2676" y="16712"/>
                    </a:cubicBezTo>
                    <a:cubicBezTo>
                      <a:pt x="2574" y="15655"/>
                      <a:pt x="2467" y="14605"/>
                      <a:pt x="2351" y="13551"/>
                    </a:cubicBezTo>
                    <a:cubicBezTo>
                      <a:pt x="2263" y="12708"/>
                      <a:pt x="2175" y="11863"/>
                      <a:pt x="2092" y="11023"/>
                    </a:cubicBezTo>
                    <a:cubicBezTo>
                      <a:pt x="1724" y="7353"/>
                      <a:pt x="1334" y="3680"/>
                      <a:pt x="1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534;p79">
                <a:extLst>
                  <a:ext uri="{FF2B5EF4-FFF2-40B4-BE49-F238E27FC236}">
                    <a16:creationId xmlns:a16="http://schemas.microsoft.com/office/drawing/2014/main" id="{F1475C13-1059-18FB-9D94-7B207CA7C43C}"/>
                  </a:ext>
                </a:extLst>
              </p:cNvPr>
              <p:cNvSpPr/>
              <p:nvPr/>
            </p:nvSpPr>
            <p:spPr>
              <a:xfrm>
                <a:off x="5253875" y="1804200"/>
                <a:ext cx="68500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0874" extrusionOk="0">
                    <a:moveTo>
                      <a:pt x="1232" y="0"/>
                    </a:moveTo>
                    <a:cubicBezTo>
                      <a:pt x="1043" y="0"/>
                      <a:pt x="854" y="2"/>
                      <a:pt x="664" y="7"/>
                    </a:cubicBezTo>
                    <a:cubicBezTo>
                      <a:pt x="879" y="3346"/>
                      <a:pt x="875" y="6706"/>
                      <a:pt x="720" y="10047"/>
                    </a:cubicBezTo>
                    <a:cubicBezTo>
                      <a:pt x="666" y="11213"/>
                      <a:pt x="580" y="12373"/>
                      <a:pt x="488" y="13532"/>
                    </a:cubicBezTo>
                    <a:cubicBezTo>
                      <a:pt x="428" y="14332"/>
                      <a:pt x="359" y="15133"/>
                      <a:pt x="292" y="15933"/>
                    </a:cubicBezTo>
                    <a:cubicBezTo>
                      <a:pt x="152" y="17568"/>
                      <a:pt x="0" y="19229"/>
                      <a:pt x="23" y="20874"/>
                    </a:cubicBezTo>
                    <a:cubicBezTo>
                      <a:pt x="607" y="20821"/>
                      <a:pt x="1195" y="20778"/>
                      <a:pt x="1781" y="20742"/>
                    </a:cubicBezTo>
                    <a:cubicBezTo>
                      <a:pt x="2201" y="19216"/>
                      <a:pt x="2407" y="17603"/>
                      <a:pt x="2531" y="16055"/>
                    </a:cubicBezTo>
                    <a:cubicBezTo>
                      <a:pt x="2605" y="15154"/>
                      <a:pt x="2655" y="14256"/>
                      <a:pt x="2688" y="13351"/>
                    </a:cubicBezTo>
                    <a:cubicBezTo>
                      <a:pt x="2725" y="12240"/>
                      <a:pt x="2740" y="11130"/>
                      <a:pt x="2735" y="10023"/>
                    </a:cubicBezTo>
                    <a:cubicBezTo>
                      <a:pt x="2725" y="6669"/>
                      <a:pt x="2500" y="3337"/>
                      <a:pt x="2145" y="15"/>
                    </a:cubicBezTo>
                    <a:cubicBezTo>
                      <a:pt x="1840" y="5"/>
                      <a:pt x="1536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535;p79">
                <a:extLst>
                  <a:ext uri="{FF2B5EF4-FFF2-40B4-BE49-F238E27FC236}">
                    <a16:creationId xmlns:a16="http://schemas.microsoft.com/office/drawing/2014/main" id="{6B85FE5D-7F16-629E-0831-18CA92BD14EF}"/>
                  </a:ext>
                </a:extLst>
              </p:cNvPr>
              <p:cNvSpPr/>
              <p:nvPr/>
            </p:nvSpPr>
            <p:spPr>
              <a:xfrm>
                <a:off x="5335050" y="1810875"/>
                <a:ext cx="145550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20408" extrusionOk="0">
                    <a:moveTo>
                      <a:pt x="2444" y="1"/>
                    </a:moveTo>
                    <a:cubicBezTo>
                      <a:pt x="2190" y="183"/>
                      <a:pt x="1870" y="307"/>
                      <a:pt x="1634" y="502"/>
                    </a:cubicBezTo>
                    <a:cubicBezTo>
                      <a:pt x="1335" y="755"/>
                      <a:pt x="1094" y="1080"/>
                      <a:pt x="993" y="1457"/>
                    </a:cubicBezTo>
                    <a:cubicBezTo>
                      <a:pt x="617" y="2773"/>
                      <a:pt x="2025" y="3327"/>
                      <a:pt x="3290" y="3652"/>
                    </a:cubicBezTo>
                    <a:cubicBezTo>
                      <a:pt x="2527" y="4179"/>
                      <a:pt x="1769" y="4702"/>
                      <a:pt x="990" y="5194"/>
                    </a:cubicBezTo>
                    <a:cubicBezTo>
                      <a:pt x="638" y="5412"/>
                      <a:pt x="690" y="6031"/>
                      <a:pt x="1022" y="6240"/>
                    </a:cubicBezTo>
                    <a:cubicBezTo>
                      <a:pt x="1504" y="6539"/>
                      <a:pt x="2018" y="6780"/>
                      <a:pt x="2526" y="7039"/>
                    </a:cubicBezTo>
                    <a:cubicBezTo>
                      <a:pt x="2829" y="7196"/>
                      <a:pt x="3135" y="7350"/>
                      <a:pt x="3438" y="7505"/>
                    </a:cubicBezTo>
                    <a:cubicBezTo>
                      <a:pt x="3569" y="7574"/>
                      <a:pt x="3927" y="7689"/>
                      <a:pt x="4077" y="7806"/>
                    </a:cubicBezTo>
                    <a:cubicBezTo>
                      <a:pt x="4066" y="7801"/>
                      <a:pt x="4056" y="7799"/>
                      <a:pt x="4045" y="7799"/>
                    </a:cubicBezTo>
                    <a:cubicBezTo>
                      <a:pt x="3951" y="7799"/>
                      <a:pt x="3843" y="7948"/>
                      <a:pt x="3753" y="8004"/>
                    </a:cubicBezTo>
                    <a:cubicBezTo>
                      <a:pt x="3511" y="8163"/>
                      <a:pt x="3220" y="8267"/>
                      <a:pt x="2958" y="8394"/>
                    </a:cubicBezTo>
                    <a:cubicBezTo>
                      <a:pt x="2520" y="8605"/>
                      <a:pt x="2069" y="8823"/>
                      <a:pt x="1703" y="9149"/>
                    </a:cubicBezTo>
                    <a:cubicBezTo>
                      <a:pt x="1113" y="9678"/>
                      <a:pt x="697" y="10477"/>
                      <a:pt x="852" y="11284"/>
                    </a:cubicBezTo>
                    <a:cubicBezTo>
                      <a:pt x="1037" y="12238"/>
                      <a:pt x="1882" y="12552"/>
                      <a:pt x="2673" y="12886"/>
                    </a:cubicBezTo>
                    <a:cubicBezTo>
                      <a:pt x="2679" y="12890"/>
                      <a:pt x="2684" y="12890"/>
                      <a:pt x="2690" y="12893"/>
                    </a:cubicBezTo>
                    <a:cubicBezTo>
                      <a:pt x="2831" y="12955"/>
                      <a:pt x="3071" y="13021"/>
                      <a:pt x="3162" y="13163"/>
                    </a:cubicBezTo>
                    <a:cubicBezTo>
                      <a:pt x="3328" y="13414"/>
                      <a:pt x="3150" y="13416"/>
                      <a:pt x="2915" y="13574"/>
                    </a:cubicBezTo>
                    <a:cubicBezTo>
                      <a:pt x="2466" y="13876"/>
                      <a:pt x="2023" y="14183"/>
                      <a:pt x="1575" y="14485"/>
                    </a:cubicBezTo>
                    <a:cubicBezTo>
                      <a:pt x="946" y="14904"/>
                      <a:pt x="1" y="15370"/>
                      <a:pt x="485" y="16271"/>
                    </a:cubicBezTo>
                    <a:cubicBezTo>
                      <a:pt x="693" y="16656"/>
                      <a:pt x="1070" y="16988"/>
                      <a:pt x="1394" y="17275"/>
                    </a:cubicBezTo>
                    <a:cubicBezTo>
                      <a:pt x="1588" y="17453"/>
                      <a:pt x="1792" y="17620"/>
                      <a:pt x="2003" y="17775"/>
                    </a:cubicBezTo>
                    <a:cubicBezTo>
                      <a:pt x="2170" y="17899"/>
                      <a:pt x="2490" y="18036"/>
                      <a:pt x="2601" y="18212"/>
                    </a:cubicBezTo>
                    <a:cubicBezTo>
                      <a:pt x="2767" y="18463"/>
                      <a:pt x="2640" y="18451"/>
                      <a:pt x="2400" y="18647"/>
                    </a:cubicBezTo>
                    <a:cubicBezTo>
                      <a:pt x="2155" y="18854"/>
                      <a:pt x="1899" y="19046"/>
                      <a:pt x="1648" y="19244"/>
                    </a:cubicBezTo>
                    <a:cubicBezTo>
                      <a:pt x="1206" y="19592"/>
                      <a:pt x="757" y="19920"/>
                      <a:pt x="289" y="20231"/>
                    </a:cubicBezTo>
                    <a:cubicBezTo>
                      <a:pt x="217" y="20278"/>
                      <a:pt x="154" y="20337"/>
                      <a:pt x="103" y="20407"/>
                    </a:cubicBezTo>
                    <a:cubicBezTo>
                      <a:pt x="893" y="20379"/>
                      <a:pt x="1680" y="20358"/>
                      <a:pt x="2473" y="20341"/>
                    </a:cubicBezTo>
                    <a:cubicBezTo>
                      <a:pt x="2552" y="20281"/>
                      <a:pt x="2630" y="20221"/>
                      <a:pt x="2705" y="20158"/>
                    </a:cubicBezTo>
                    <a:cubicBezTo>
                      <a:pt x="3106" y="19826"/>
                      <a:pt x="3640" y="19432"/>
                      <a:pt x="3859" y="18942"/>
                    </a:cubicBezTo>
                    <a:cubicBezTo>
                      <a:pt x="4316" y="17905"/>
                      <a:pt x="3277" y="17298"/>
                      <a:pt x="2574" y="16799"/>
                    </a:cubicBezTo>
                    <a:cubicBezTo>
                      <a:pt x="2306" y="16607"/>
                      <a:pt x="2050" y="16398"/>
                      <a:pt x="1809" y="16173"/>
                    </a:cubicBezTo>
                    <a:cubicBezTo>
                      <a:pt x="1704" y="16070"/>
                      <a:pt x="1598" y="15966"/>
                      <a:pt x="1501" y="15851"/>
                    </a:cubicBezTo>
                    <a:cubicBezTo>
                      <a:pt x="1535" y="15835"/>
                      <a:pt x="1583" y="15807"/>
                      <a:pt x="1646" y="15771"/>
                    </a:cubicBezTo>
                    <a:cubicBezTo>
                      <a:pt x="2220" y="15443"/>
                      <a:pt x="2808" y="15128"/>
                      <a:pt x="3383" y="14801"/>
                    </a:cubicBezTo>
                    <a:cubicBezTo>
                      <a:pt x="4150" y="14364"/>
                      <a:pt x="4869" y="13726"/>
                      <a:pt x="4532" y="12791"/>
                    </a:cubicBezTo>
                    <a:cubicBezTo>
                      <a:pt x="4519" y="12746"/>
                      <a:pt x="4501" y="12701"/>
                      <a:pt x="4478" y="12659"/>
                    </a:cubicBezTo>
                    <a:cubicBezTo>
                      <a:pt x="4284" y="12234"/>
                      <a:pt x="3932" y="11925"/>
                      <a:pt x="3520" y="11708"/>
                    </a:cubicBezTo>
                    <a:cubicBezTo>
                      <a:pt x="3201" y="11545"/>
                      <a:pt x="2412" y="11420"/>
                      <a:pt x="2287" y="11033"/>
                    </a:cubicBezTo>
                    <a:cubicBezTo>
                      <a:pt x="1983" y="10081"/>
                      <a:pt x="4069" y="9518"/>
                      <a:pt x="4596" y="9156"/>
                    </a:cubicBezTo>
                    <a:cubicBezTo>
                      <a:pt x="5338" y="8649"/>
                      <a:pt x="5821" y="7620"/>
                      <a:pt x="5063" y="6904"/>
                    </a:cubicBezTo>
                    <a:cubicBezTo>
                      <a:pt x="4638" y="6507"/>
                      <a:pt x="3984" y="6277"/>
                      <a:pt x="3471" y="6014"/>
                    </a:cubicBezTo>
                    <a:cubicBezTo>
                      <a:pt x="3214" y="5878"/>
                      <a:pt x="2955" y="5735"/>
                      <a:pt x="2698" y="5600"/>
                    </a:cubicBezTo>
                    <a:cubicBezTo>
                      <a:pt x="3555" y="5007"/>
                      <a:pt x="4433" y="4447"/>
                      <a:pt x="5292" y="3864"/>
                    </a:cubicBezTo>
                    <a:cubicBezTo>
                      <a:pt x="5683" y="3599"/>
                      <a:pt x="5567" y="2874"/>
                      <a:pt x="5111" y="2744"/>
                    </a:cubicBezTo>
                    <a:cubicBezTo>
                      <a:pt x="4591" y="2596"/>
                      <a:pt x="4069" y="2440"/>
                      <a:pt x="3556" y="2276"/>
                    </a:cubicBezTo>
                    <a:cubicBezTo>
                      <a:pt x="3318" y="2200"/>
                      <a:pt x="2395" y="2049"/>
                      <a:pt x="2306" y="1850"/>
                    </a:cubicBezTo>
                    <a:cubicBezTo>
                      <a:pt x="2162" y="1511"/>
                      <a:pt x="3138" y="1072"/>
                      <a:pt x="3341" y="904"/>
                    </a:cubicBezTo>
                    <a:cubicBezTo>
                      <a:pt x="3582" y="707"/>
                      <a:pt x="3780" y="477"/>
                      <a:pt x="3925" y="208"/>
                    </a:cubicBezTo>
                    <a:cubicBezTo>
                      <a:pt x="3435" y="124"/>
                      <a:pt x="2939" y="57"/>
                      <a:pt x="2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536;p79">
                <a:extLst>
                  <a:ext uri="{FF2B5EF4-FFF2-40B4-BE49-F238E27FC236}">
                    <a16:creationId xmlns:a16="http://schemas.microsoft.com/office/drawing/2014/main" id="{9A09ADAB-8082-F8A7-9EDA-0376EC1D44ED}"/>
                  </a:ext>
                </a:extLst>
              </p:cNvPr>
              <p:cNvSpPr/>
              <p:nvPr/>
            </p:nvSpPr>
            <p:spPr>
              <a:xfrm>
                <a:off x="5477950" y="1830450"/>
                <a:ext cx="161200" cy="4866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19467" extrusionOk="0">
                    <a:moveTo>
                      <a:pt x="2994" y="3219"/>
                    </a:moveTo>
                    <a:lnTo>
                      <a:pt x="2994" y="3219"/>
                    </a:lnTo>
                    <a:cubicBezTo>
                      <a:pt x="3400" y="3338"/>
                      <a:pt x="3801" y="3461"/>
                      <a:pt x="4199" y="3590"/>
                    </a:cubicBezTo>
                    <a:cubicBezTo>
                      <a:pt x="4479" y="3681"/>
                      <a:pt x="5390" y="3807"/>
                      <a:pt x="5297" y="4116"/>
                    </a:cubicBezTo>
                    <a:cubicBezTo>
                      <a:pt x="5239" y="4303"/>
                      <a:pt x="4846" y="4534"/>
                      <a:pt x="4714" y="4648"/>
                    </a:cubicBezTo>
                    <a:cubicBezTo>
                      <a:pt x="4514" y="4812"/>
                      <a:pt x="4322" y="4979"/>
                      <a:pt x="4128" y="5145"/>
                    </a:cubicBezTo>
                    <a:cubicBezTo>
                      <a:pt x="3802" y="5423"/>
                      <a:pt x="3468" y="5691"/>
                      <a:pt x="3134" y="5959"/>
                    </a:cubicBezTo>
                    <a:cubicBezTo>
                      <a:pt x="3113" y="5042"/>
                      <a:pt x="3065" y="4129"/>
                      <a:pt x="2994" y="3219"/>
                    </a:cubicBezTo>
                    <a:close/>
                    <a:moveTo>
                      <a:pt x="3151" y="6914"/>
                    </a:moveTo>
                    <a:lnTo>
                      <a:pt x="3151" y="6914"/>
                    </a:lnTo>
                    <a:cubicBezTo>
                      <a:pt x="4008" y="7363"/>
                      <a:pt x="5406" y="7112"/>
                      <a:pt x="5405" y="8409"/>
                    </a:cubicBezTo>
                    <a:cubicBezTo>
                      <a:pt x="5413" y="9695"/>
                      <a:pt x="4107" y="10265"/>
                      <a:pt x="3025" y="10628"/>
                    </a:cubicBezTo>
                    <a:cubicBezTo>
                      <a:pt x="3110" y="9395"/>
                      <a:pt x="3156" y="8152"/>
                      <a:pt x="3151" y="6914"/>
                    </a:cubicBezTo>
                    <a:close/>
                    <a:moveTo>
                      <a:pt x="2915" y="11900"/>
                    </a:moveTo>
                    <a:cubicBezTo>
                      <a:pt x="3178" y="12086"/>
                      <a:pt x="3453" y="12253"/>
                      <a:pt x="3738" y="12401"/>
                    </a:cubicBezTo>
                    <a:cubicBezTo>
                      <a:pt x="4309" y="12697"/>
                      <a:pt x="5008" y="12982"/>
                      <a:pt x="5306" y="13598"/>
                    </a:cubicBezTo>
                    <a:cubicBezTo>
                      <a:pt x="5951" y="14950"/>
                      <a:pt x="3410" y="15765"/>
                      <a:pt x="2363" y="15927"/>
                    </a:cubicBezTo>
                    <a:cubicBezTo>
                      <a:pt x="2604" y="14592"/>
                      <a:pt x="2786" y="13245"/>
                      <a:pt x="2915" y="11900"/>
                    </a:cubicBezTo>
                    <a:close/>
                    <a:moveTo>
                      <a:pt x="1075" y="1"/>
                    </a:moveTo>
                    <a:cubicBezTo>
                      <a:pt x="1663" y="3901"/>
                      <a:pt x="1768" y="7859"/>
                      <a:pt x="1385" y="11784"/>
                    </a:cubicBezTo>
                    <a:cubicBezTo>
                      <a:pt x="1137" y="14379"/>
                      <a:pt x="674" y="16948"/>
                      <a:pt x="1" y="19466"/>
                    </a:cubicBezTo>
                    <a:cubicBezTo>
                      <a:pt x="511" y="19452"/>
                      <a:pt x="1016" y="19435"/>
                      <a:pt x="1525" y="19415"/>
                    </a:cubicBezTo>
                    <a:cubicBezTo>
                      <a:pt x="1529" y="19415"/>
                      <a:pt x="1533" y="19416"/>
                      <a:pt x="1537" y="19416"/>
                    </a:cubicBezTo>
                    <a:cubicBezTo>
                      <a:pt x="1555" y="19416"/>
                      <a:pt x="1574" y="19414"/>
                      <a:pt x="1592" y="19414"/>
                    </a:cubicBezTo>
                    <a:cubicBezTo>
                      <a:pt x="1596" y="19414"/>
                      <a:pt x="1600" y="19414"/>
                      <a:pt x="1604" y="19414"/>
                    </a:cubicBezTo>
                    <a:cubicBezTo>
                      <a:pt x="1827" y="18557"/>
                      <a:pt x="2023" y="17688"/>
                      <a:pt x="2197" y="16818"/>
                    </a:cubicBezTo>
                    <a:cubicBezTo>
                      <a:pt x="2214" y="16822"/>
                      <a:pt x="2231" y="16829"/>
                      <a:pt x="2247" y="16837"/>
                    </a:cubicBezTo>
                    <a:cubicBezTo>
                      <a:pt x="3185" y="16979"/>
                      <a:pt x="3993" y="17906"/>
                      <a:pt x="3810" y="18883"/>
                    </a:cubicBezTo>
                    <a:cubicBezTo>
                      <a:pt x="3782" y="19029"/>
                      <a:pt x="3732" y="19171"/>
                      <a:pt x="3663" y="19303"/>
                    </a:cubicBezTo>
                    <a:cubicBezTo>
                      <a:pt x="4004" y="19280"/>
                      <a:pt x="4345" y="19251"/>
                      <a:pt x="4684" y="19212"/>
                    </a:cubicBezTo>
                    <a:cubicBezTo>
                      <a:pt x="4695" y="19184"/>
                      <a:pt x="4702" y="19155"/>
                      <a:pt x="4707" y="19125"/>
                    </a:cubicBezTo>
                    <a:cubicBezTo>
                      <a:pt x="4911" y="18114"/>
                      <a:pt x="4456" y="17111"/>
                      <a:pt x="3685" y="16502"/>
                    </a:cubicBezTo>
                    <a:cubicBezTo>
                      <a:pt x="4885" y="16099"/>
                      <a:pt x="6150" y="15363"/>
                      <a:pt x="6274" y="14186"/>
                    </a:cubicBezTo>
                    <a:cubicBezTo>
                      <a:pt x="6448" y="12631"/>
                      <a:pt x="4955" y="12092"/>
                      <a:pt x="3837" y="11386"/>
                    </a:cubicBezTo>
                    <a:cubicBezTo>
                      <a:pt x="3835" y="11389"/>
                      <a:pt x="3834" y="11389"/>
                      <a:pt x="3834" y="11389"/>
                    </a:cubicBezTo>
                    <a:cubicBezTo>
                      <a:pt x="3833" y="11389"/>
                      <a:pt x="3832" y="11387"/>
                      <a:pt x="3832" y="11387"/>
                    </a:cubicBezTo>
                    <a:cubicBezTo>
                      <a:pt x="3803" y="11371"/>
                      <a:pt x="3780" y="11354"/>
                      <a:pt x="3751" y="11338"/>
                    </a:cubicBezTo>
                    <a:cubicBezTo>
                      <a:pt x="5022" y="10814"/>
                      <a:pt x="6271" y="10028"/>
                      <a:pt x="6332" y="8512"/>
                    </a:cubicBezTo>
                    <a:cubicBezTo>
                      <a:pt x="6358" y="7895"/>
                      <a:pt x="6162" y="7194"/>
                      <a:pt x="5654" y="6800"/>
                    </a:cubicBezTo>
                    <a:cubicBezTo>
                      <a:pt x="5177" y="6432"/>
                      <a:pt x="4566" y="6472"/>
                      <a:pt x="4027" y="6339"/>
                    </a:cubicBezTo>
                    <a:cubicBezTo>
                      <a:pt x="4470" y="5969"/>
                      <a:pt x="4913" y="5601"/>
                      <a:pt x="5362" y="5235"/>
                    </a:cubicBezTo>
                    <a:cubicBezTo>
                      <a:pt x="5765" y="4909"/>
                      <a:pt x="6291" y="4510"/>
                      <a:pt x="6283" y="3932"/>
                    </a:cubicBezTo>
                    <a:cubicBezTo>
                      <a:pt x="6280" y="3451"/>
                      <a:pt x="5918" y="3185"/>
                      <a:pt x="5501" y="3037"/>
                    </a:cubicBezTo>
                    <a:cubicBezTo>
                      <a:pt x="4985" y="2853"/>
                      <a:pt x="4446" y="2719"/>
                      <a:pt x="3911" y="2580"/>
                    </a:cubicBezTo>
                    <a:cubicBezTo>
                      <a:pt x="4356" y="2289"/>
                      <a:pt x="4795" y="1994"/>
                      <a:pt x="5235" y="1699"/>
                    </a:cubicBezTo>
                    <a:cubicBezTo>
                      <a:pt x="5354" y="1620"/>
                      <a:pt x="5464" y="1527"/>
                      <a:pt x="5562" y="1421"/>
                    </a:cubicBezTo>
                    <a:cubicBezTo>
                      <a:pt x="5225" y="1281"/>
                      <a:pt x="4885" y="1153"/>
                      <a:pt x="4547" y="1034"/>
                    </a:cubicBezTo>
                    <a:cubicBezTo>
                      <a:pt x="4544" y="1038"/>
                      <a:pt x="4541" y="1040"/>
                      <a:pt x="4537" y="1041"/>
                    </a:cubicBezTo>
                    <a:cubicBezTo>
                      <a:pt x="4344" y="1198"/>
                      <a:pt x="4147" y="1339"/>
                      <a:pt x="3944" y="1482"/>
                    </a:cubicBezTo>
                    <a:cubicBezTo>
                      <a:pt x="3596" y="1725"/>
                      <a:pt x="3248" y="1975"/>
                      <a:pt x="2905" y="2218"/>
                    </a:cubicBezTo>
                    <a:cubicBezTo>
                      <a:pt x="2847" y="1626"/>
                      <a:pt x="2778" y="1031"/>
                      <a:pt x="2693" y="437"/>
                    </a:cubicBezTo>
                    <a:cubicBezTo>
                      <a:pt x="2161" y="277"/>
                      <a:pt x="1619" y="133"/>
                      <a:pt x="10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oogle Shape;426;p38">
            <a:extLst>
              <a:ext uri="{FF2B5EF4-FFF2-40B4-BE49-F238E27FC236}">
                <a16:creationId xmlns:a16="http://schemas.microsoft.com/office/drawing/2014/main" id="{E78C2779-43EC-4760-68C5-AC441B0AEB66}"/>
              </a:ext>
            </a:extLst>
          </p:cNvPr>
          <p:cNvGrpSpPr/>
          <p:nvPr/>
        </p:nvGrpSpPr>
        <p:grpSpPr>
          <a:xfrm>
            <a:off x="1549595" y="5822089"/>
            <a:ext cx="858600" cy="260900"/>
            <a:chOff x="806663" y="3241275"/>
            <a:chExt cx="643950" cy="195675"/>
          </a:xfrm>
        </p:grpSpPr>
        <p:sp>
          <p:nvSpPr>
            <p:cNvPr id="63" name="Google Shape;427;p38">
              <a:extLst>
                <a:ext uri="{FF2B5EF4-FFF2-40B4-BE49-F238E27FC236}">
                  <a16:creationId xmlns:a16="http://schemas.microsoft.com/office/drawing/2014/main" id="{F72727F2-397E-5F5E-1FC8-7B92B0F79324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428;p38">
              <a:extLst>
                <a:ext uri="{FF2B5EF4-FFF2-40B4-BE49-F238E27FC236}">
                  <a16:creationId xmlns:a16="http://schemas.microsoft.com/office/drawing/2014/main" id="{31548BCC-2830-7692-6DA2-CDF922C63D93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04" name="صورة 1803" descr="صورة تحتوي على نص, ملحق&#10;&#10;تم إنشاء الوصف تلقائياً">
            <a:extLst>
              <a:ext uri="{FF2B5EF4-FFF2-40B4-BE49-F238E27FC236}">
                <a16:creationId xmlns:a16="http://schemas.microsoft.com/office/drawing/2014/main" id="{C224003A-3F7B-5FCF-BC1C-BC39C410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63" y="2423243"/>
            <a:ext cx="4403455" cy="4403455"/>
          </a:xfrm>
          <a:prstGeom prst="rect">
            <a:avLst/>
          </a:prstGeom>
        </p:spPr>
      </p:pic>
      <p:pic>
        <p:nvPicPr>
          <p:cNvPr id="1806" name="صورة 1805">
            <a:extLst>
              <a:ext uri="{FF2B5EF4-FFF2-40B4-BE49-F238E27FC236}">
                <a16:creationId xmlns:a16="http://schemas.microsoft.com/office/drawing/2014/main" id="{3C39A6B0-9E06-7955-C2DA-A51EF1EE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48" y="391801"/>
            <a:ext cx="4070793" cy="5789573"/>
          </a:xfrm>
          <a:prstGeom prst="rect">
            <a:avLst/>
          </a:prstGeom>
        </p:spPr>
      </p:pic>
      <p:pic>
        <p:nvPicPr>
          <p:cNvPr id="1808" name="صورة 1807" descr="صورة تحتوي على نص, شجرة, خارجي, شخص&#10;&#10;تم إنشاء الوصف تلقائياً">
            <a:extLst>
              <a:ext uri="{FF2B5EF4-FFF2-40B4-BE49-F238E27FC236}">
                <a16:creationId xmlns:a16="http://schemas.microsoft.com/office/drawing/2014/main" id="{FD7C3889-0040-03BE-C5CE-6A509A1DA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41" y="2275221"/>
            <a:ext cx="3845928" cy="2307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231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5587;p79">
            <a:extLst>
              <a:ext uri="{FF2B5EF4-FFF2-40B4-BE49-F238E27FC236}">
                <a16:creationId xmlns:a16="http://schemas.microsoft.com/office/drawing/2014/main" id="{2ED806D2-FE72-6B4B-AE8D-C72302015D37}"/>
              </a:ext>
            </a:extLst>
          </p:cNvPr>
          <p:cNvGrpSpPr/>
          <p:nvPr/>
        </p:nvGrpSpPr>
        <p:grpSpPr>
          <a:xfrm rot="-1410769">
            <a:off x="10111262" y="4263455"/>
            <a:ext cx="1142439" cy="2121160"/>
            <a:chOff x="3399625" y="238125"/>
            <a:chExt cx="742475" cy="1378550"/>
          </a:xfrm>
        </p:grpSpPr>
        <p:sp>
          <p:nvSpPr>
            <p:cNvPr id="3" name="Google Shape;5588;p79">
              <a:extLst>
                <a:ext uri="{FF2B5EF4-FFF2-40B4-BE49-F238E27FC236}">
                  <a16:creationId xmlns:a16="http://schemas.microsoft.com/office/drawing/2014/main" id="{D413852F-5B52-D922-01E8-0C54E39BC8F3}"/>
                </a:ext>
              </a:extLst>
            </p:cNvPr>
            <p:cNvSpPr/>
            <p:nvPr/>
          </p:nvSpPr>
          <p:spPr>
            <a:xfrm>
              <a:off x="3497975" y="783550"/>
              <a:ext cx="545875" cy="833125"/>
            </a:xfrm>
            <a:custGeom>
              <a:avLst/>
              <a:gdLst/>
              <a:ahLst/>
              <a:cxnLst/>
              <a:rect l="l" t="t" r="r" b="b"/>
              <a:pathLst>
                <a:path w="21835" h="33325" extrusionOk="0">
                  <a:moveTo>
                    <a:pt x="21481" y="1"/>
                  </a:moveTo>
                  <a:cubicBezTo>
                    <a:pt x="21391" y="1"/>
                    <a:pt x="21302" y="38"/>
                    <a:pt x="21247" y="119"/>
                  </a:cubicBezTo>
                  <a:cubicBezTo>
                    <a:pt x="21215" y="110"/>
                    <a:pt x="21180" y="105"/>
                    <a:pt x="21145" y="105"/>
                  </a:cubicBezTo>
                  <a:cubicBezTo>
                    <a:pt x="21060" y="105"/>
                    <a:pt x="20972" y="133"/>
                    <a:pt x="20911" y="186"/>
                  </a:cubicBezTo>
                  <a:cubicBezTo>
                    <a:pt x="20712" y="353"/>
                    <a:pt x="20520" y="525"/>
                    <a:pt x="20334" y="705"/>
                  </a:cubicBezTo>
                  <a:cubicBezTo>
                    <a:pt x="20291" y="723"/>
                    <a:pt x="20254" y="752"/>
                    <a:pt x="20224" y="788"/>
                  </a:cubicBezTo>
                  <a:lnTo>
                    <a:pt x="20088" y="950"/>
                  </a:lnTo>
                  <a:cubicBezTo>
                    <a:pt x="19700" y="1347"/>
                    <a:pt x="19341" y="1772"/>
                    <a:pt x="19015" y="2222"/>
                  </a:cubicBezTo>
                  <a:cubicBezTo>
                    <a:pt x="19006" y="2235"/>
                    <a:pt x="18998" y="2249"/>
                    <a:pt x="18991" y="2263"/>
                  </a:cubicBezTo>
                  <a:cubicBezTo>
                    <a:pt x="18687" y="2429"/>
                    <a:pt x="18369" y="2568"/>
                    <a:pt x="18042" y="2678"/>
                  </a:cubicBezTo>
                  <a:cubicBezTo>
                    <a:pt x="17536" y="2848"/>
                    <a:pt x="17008" y="2938"/>
                    <a:pt x="16482" y="2938"/>
                  </a:cubicBezTo>
                  <a:cubicBezTo>
                    <a:pt x="15737" y="2938"/>
                    <a:pt x="14998" y="2756"/>
                    <a:pt x="14341" y="2359"/>
                  </a:cubicBezTo>
                  <a:cubicBezTo>
                    <a:pt x="14290" y="2329"/>
                    <a:pt x="14241" y="2315"/>
                    <a:pt x="14195" y="2315"/>
                  </a:cubicBezTo>
                  <a:cubicBezTo>
                    <a:pt x="14031" y="2315"/>
                    <a:pt x="13908" y="2482"/>
                    <a:pt x="13915" y="2645"/>
                  </a:cubicBezTo>
                  <a:cubicBezTo>
                    <a:pt x="13092" y="3289"/>
                    <a:pt x="12043" y="3700"/>
                    <a:pt x="11025" y="3700"/>
                  </a:cubicBezTo>
                  <a:cubicBezTo>
                    <a:pt x="10141" y="3700"/>
                    <a:pt x="9280" y="3389"/>
                    <a:pt x="8611" y="2652"/>
                  </a:cubicBezTo>
                  <a:cubicBezTo>
                    <a:pt x="8553" y="2587"/>
                    <a:pt x="8486" y="2560"/>
                    <a:pt x="8421" y="2560"/>
                  </a:cubicBezTo>
                  <a:cubicBezTo>
                    <a:pt x="8414" y="2560"/>
                    <a:pt x="8406" y="2560"/>
                    <a:pt x="8399" y="2561"/>
                  </a:cubicBezTo>
                  <a:cubicBezTo>
                    <a:pt x="8343" y="2463"/>
                    <a:pt x="8226" y="2390"/>
                    <a:pt x="8103" y="2390"/>
                  </a:cubicBezTo>
                  <a:cubicBezTo>
                    <a:pt x="8034" y="2390"/>
                    <a:pt x="7964" y="2413"/>
                    <a:pt x="7900" y="2467"/>
                  </a:cubicBezTo>
                  <a:cubicBezTo>
                    <a:pt x="7378" y="2911"/>
                    <a:pt x="6746" y="3295"/>
                    <a:pt x="6057" y="3397"/>
                  </a:cubicBezTo>
                  <a:cubicBezTo>
                    <a:pt x="5944" y="3414"/>
                    <a:pt x="5831" y="3422"/>
                    <a:pt x="5720" y="3422"/>
                  </a:cubicBezTo>
                  <a:cubicBezTo>
                    <a:pt x="5171" y="3422"/>
                    <a:pt x="4648" y="3231"/>
                    <a:pt x="4160" y="2967"/>
                  </a:cubicBezTo>
                  <a:cubicBezTo>
                    <a:pt x="3879" y="2814"/>
                    <a:pt x="3609" y="2641"/>
                    <a:pt x="3343" y="2464"/>
                  </a:cubicBezTo>
                  <a:cubicBezTo>
                    <a:pt x="3092" y="2297"/>
                    <a:pt x="2802" y="2131"/>
                    <a:pt x="2627" y="1879"/>
                  </a:cubicBezTo>
                  <a:cubicBezTo>
                    <a:pt x="2462" y="1640"/>
                    <a:pt x="2443" y="1328"/>
                    <a:pt x="2174" y="1163"/>
                  </a:cubicBezTo>
                  <a:cubicBezTo>
                    <a:pt x="2074" y="1102"/>
                    <a:pt x="1972" y="1073"/>
                    <a:pt x="1872" y="1073"/>
                  </a:cubicBezTo>
                  <a:cubicBezTo>
                    <a:pt x="1831" y="1073"/>
                    <a:pt x="1790" y="1078"/>
                    <a:pt x="1749" y="1088"/>
                  </a:cubicBezTo>
                  <a:cubicBezTo>
                    <a:pt x="1708" y="964"/>
                    <a:pt x="1583" y="866"/>
                    <a:pt x="1451" y="866"/>
                  </a:cubicBezTo>
                  <a:cubicBezTo>
                    <a:pt x="1381" y="866"/>
                    <a:pt x="1309" y="894"/>
                    <a:pt x="1247" y="962"/>
                  </a:cubicBezTo>
                  <a:cubicBezTo>
                    <a:pt x="1062" y="1163"/>
                    <a:pt x="843" y="1330"/>
                    <a:pt x="601" y="1454"/>
                  </a:cubicBezTo>
                  <a:cubicBezTo>
                    <a:pt x="562" y="1440"/>
                    <a:pt x="523" y="1433"/>
                    <a:pt x="483" y="1433"/>
                  </a:cubicBezTo>
                  <a:cubicBezTo>
                    <a:pt x="406" y="1433"/>
                    <a:pt x="330" y="1460"/>
                    <a:pt x="269" y="1510"/>
                  </a:cubicBezTo>
                  <a:cubicBezTo>
                    <a:pt x="122" y="1551"/>
                    <a:pt x="1" y="1690"/>
                    <a:pt x="59" y="1878"/>
                  </a:cubicBezTo>
                  <a:cubicBezTo>
                    <a:pt x="1380" y="6152"/>
                    <a:pt x="3056" y="10284"/>
                    <a:pt x="4786" y="14405"/>
                  </a:cubicBezTo>
                  <a:lnTo>
                    <a:pt x="10055" y="26955"/>
                  </a:lnTo>
                  <a:cubicBezTo>
                    <a:pt x="10552" y="28137"/>
                    <a:pt x="11048" y="29320"/>
                    <a:pt x="11544" y="30502"/>
                  </a:cubicBezTo>
                  <a:cubicBezTo>
                    <a:pt x="11950" y="31470"/>
                    <a:pt x="12311" y="32519"/>
                    <a:pt x="13106" y="33246"/>
                  </a:cubicBezTo>
                  <a:cubicBezTo>
                    <a:pt x="13167" y="33301"/>
                    <a:pt x="13233" y="33325"/>
                    <a:pt x="13297" y="33325"/>
                  </a:cubicBezTo>
                  <a:cubicBezTo>
                    <a:pt x="13413" y="33325"/>
                    <a:pt x="13522" y="33247"/>
                    <a:pt x="13574" y="33143"/>
                  </a:cubicBezTo>
                  <a:cubicBezTo>
                    <a:pt x="13586" y="33145"/>
                    <a:pt x="13598" y="33146"/>
                    <a:pt x="13609" y="33146"/>
                  </a:cubicBezTo>
                  <a:cubicBezTo>
                    <a:pt x="13615" y="33146"/>
                    <a:pt x="13621" y="33146"/>
                    <a:pt x="13626" y="33146"/>
                  </a:cubicBezTo>
                  <a:cubicBezTo>
                    <a:pt x="14024" y="33146"/>
                    <a:pt x="14175" y="32752"/>
                    <a:pt x="14254" y="32421"/>
                  </a:cubicBezTo>
                  <a:cubicBezTo>
                    <a:pt x="14389" y="31863"/>
                    <a:pt x="14517" y="31303"/>
                    <a:pt x="14648" y="30742"/>
                  </a:cubicBezTo>
                  <a:lnTo>
                    <a:pt x="15423" y="27444"/>
                  </a:lnTo>
                  <a:cubicBezTo>
                    <a:pt x="15935" y="25264"/>
                    <a:pt x="16447" y="23084"/>
                    <a:pt x="16959" y="20903"/>
                  </a:cubicBezTo>
                  <a:lnTo>
                    <a:pt x="20043" y="7764"/>
                  </a:lnTo>
                  <a:lnTo>
                    <a:pt x="21783" y="356"/>
                  </a:lnTo>
                  <a:cubicBezTo>
                    <a:pt x="21834" y="138"/>
                    <a:pt x="21655" y="1"/>
                    <a:pt x="21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5589;p79">
              <a:extLst>
                <a:ext uri="{FF2B5EF4-FFF2-40B4-BE49-F238E27FC236}">
                  <a16:creationId xmlns:a16="http://schemas.microsoft.com/office/drawing/2014/main" id="{7D4C2341-189A-A3DA-159C-34E62D463CD6}"/>
                </a:ext>
              </a:extLst>
            </p:cNvPr>
            <p:cNvSpPr/>
            <p:nvPr/>
          </p:nvSpPr>
          <p:spPr>
            <a:xfrm>
              <a:off x="3399625" y="238125"/>
              <a:ext cx="742475" cy="638525"/>
            </a:xfrm>
            <a:custGeom>
              <a:avLst/>
              <a:gdLst/>
              <a:ahLst/>
              <a:cxnLst/>
              <a:rect l="l" t="t" r="r" b="b"/>
              <a:pathLst>
                <a:path w="29699" h="25541" extrusionOk="0">
                  <a:moveTo>
                    <a:pt x="15144" y="1"/>
                  </a:moveTo>
                  <a:cubicBezTo>
                    <a:pt x="14951" y="1"/>
                    <a:pt x="14754" y="5"/>
                    <a:pt x="14555" y="13"/>
                  </a:cubicBezTo>
                  <a:cubicBezTo>
                    <a:pt x="1347" y="536"/>
                    <a:pt x="2844" y="17221"/>
                    <a:pt x="2844" y="17221"/>
                  </a:cubicBezTo>
                  <a:cubicBezTo>
                    <a:pt x="859" y="18254"/>
                    <a:pt x="1" y="20672"/>
                    <a:pt x="1856" y="22385"/>
                  </a:cubicBezTo>
                  <a:cubicBezTo>
                    <a:pt x="2528" y="23005"/>
                    <a:pt x="3229" y="23203"/>
                    <a:pt x="3851" y="23203"/>
                  </a:cubicBezTo>
                  <a:cubicBezTo>
                    <a:pt x="4948" y="23203"/>
                    <a:pt x="5798" y="22587"/>
                    <a:pt x="5798" y="22587"/>
                  </a:cubicBezTo>
                  <a:cubicBezTo>
                    <a:pt x="7146" y="24687"/>
                    <a:pt x="8604" y="25262"/>
                    <a:pt x="9798" y="25262"/>
                  </a:cubicBezTo>
                  <a:cubicBezTo>
                    <a:pt x="11246" y="25262"/>
                    <a:pt x="12305" y="24414"/>
                    <a:pt x="12305" y="24414"/>
                  </a:cubicBezTo>
                  <a:lnTo>
                    <a:pt x="12305" y="24414"/>
                  </a:lnTo>
                  <a:cubicBezTo>
                    <a:pt x="13573" y="25243"/>
                    <a:pt x="14580" y="25540"/>
                    <a:pt x="15371" y="25540"/>
                  </a:cubicBezTo>
                  <a:cubicBezTo>
                    <a:pt x="17367" y="25540"/>
                    <a:pt x="17995" y="23652"/>
                    <a:pt x="17995" y="23652"/>
                  </a:cubicBezTo>
                  <a:lnTo>
                    <a:pt x="18240" y="23821"/>
                  </a:lnTo>
                  <a:cubicBezTo>
                    <a:pt x="19154" y="24452"/>
                    <a:pt x="19991" y="24695"/>
                    <a:pt x="20740" y="24695"/>
                  </a:cubicBezTo>
                  <a:cubicBezTo>
                    <a:pt x="23306" y="24695"/>
                    <a:pt x="24835" y="21832"/>
                    <a:pt x="24835" y="21832"/>
                  </a:cubicBezTo>
                  <a:cubicBezTo>
                    <a:pt x="24835" y="21832"/>
                    <a:pt x="25288" y="21926"/>
                    <a:pt x="25896" y="21926"/>
                  </a:cubicBezTo>
                  <a:cubicBezTo>
                    <a:pt x="26886" y="21926"/>
                    <a:pt x="28291" y="21676"/>
                    <a:pt x="28829" y="20362"/>
                  </a:cubicBezTo>
                  <a:cubicBezTo>
                    <a:pt x="29699" y="18242"/>
                    <a:pt x="27488" y="16602"/>
                    <a:pt x="27488" y="16602"/>
                  </a:cubicBezTo>
                  <a:cubicBezTo>
                    <a:pt x="27488" y="16602"/>
                    <a:pt x="27755" y="1"/>
                    <a:pt x="15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590;p79">
              <a:extLst>
                <a:ext uri="{FF2B5EF4-FFF2-40B4-BE49-F238E27FC236}">
                  <a16:creationId xmlns:a16="http://schemas.microsoft.com/office/drawing/2014/main" id="{9A6389AF-5B3A-6F5C-FEA5-3B8A0F5815C6}"/>
                </a:ext>
              </a:extLst>
            </p:cNvPr>
            <p:cNvSpPr/>
            <p:nvPr/>
          </p:nvSpPr>
          <p:spPr>
            <a:xfrm>
              <a:off x="3415875" y="668175"/>
              <a:ext cx="718875" cy="896200"/>
            </a:xfrm>
            <a:custGeom>
              <a:avLst/>
              <a:gdLst/>
              <a:ahLst/>
              <a:cxnLst/>
              <a:rect l="l" t="t" r="r" b="b"/>
              <a:pathLst>
                <a:path w="28755" h="35848" extrusionOk="0">
                  <a:moveTo>
                    <a:pt x="17510" y="6884"/>
                  </a:moveTo>
                  <a:cubicBezTo>
                    <a:pt x="18036" y="7291"/>
                    <a:pt x="18664" y="7541"/>
                    <a:pt x="19317" y="7635"/>
                  </a:cubicBezTo>
                  <a:cubicBezTo>
                    <a:pt x="19313" y="7642"/>
                    <a:pt x="19308" y="7650"/>
                    <a:pt x="19303" y="7659"/>
                  </a:cubicBezTo>
                  <a:lnTo>
                    <a:pt x="19305" y="7659"/>
                  </a:lnTo>
                  <a:cubicBezTo>
                    <a:pt x="19104" y="8036"/>
                    <a:pt x="18863" y="8389"/>
                    <a:pt x="18585" y="8713"/>
                  </a:cubicBezTo>
                  <a:cubicBezTo>
                    <a:pt x="18553" y="8749"/>
                    <a:pt x="18531" y="8793"/>
                    <a:pt x="18519" y="8839"/>
                  </a:cubicBezTo>
                  <a:cubicBezTo>
                    <a:pt x="18485" y="8907"/>
                    <a:pt x="18450" y="8974"/>
                    <a:pt x="18415" y="9041"/>
                  </a:cubicBezTo>
                  <a:cubicBezTo>
                    <a:pt x="18300" y="8817"/>
                    <a:pt x="18185" y="8595"/>
                    <a:pt x="18070" y="8371"/>
                  </a:cubicBezTo>
                  <a:cubicBezTo>
                    <a:pt x="18053" y="8335"/>
                    <a:pt x="18028" y="8303"/>
                    <a:pt x="17997" y="8277"/>
                  </a:cubicBezTo>
                  <a:lnTo>
                    <a:pt x="17409" y="7087"/>
                  </a:lnTo>
                  <a:cubicBezTo>
                    <a:pt x="17406" y="7081"/>
                    <a:pt x="17403" y="7076"/>
                    <a:pt x="17400" y="7070"/>
                  </a:cubicBezTo>
                  <a:cubicBezTo>
                    <a:pt x="17438" y="7010"/>
                    <a:pt x="17475" y="6948"/>
                    <a:pt x="17510" y="6884"/>
                  </a:cubicBezTo>
                  <a:close/>
                  <a:moveTo>
                    <a:pt x="12724" y="8170"/>
                  </a:moveTo>
                  <a:lnTo>
                    <a:pt x="12724" y="8170"/>
                  </a:lnTo>
                  <a:cubicBezTo>
                    <a:pt x="13179" y="8459"/>
                    <a:pt x="13679" y="8716"/>
                    <a:pt x="14217" y="8784"/>
                  </a:cubicBezTo>
                  <a:cubicBezTo>
                    <a:pt x="14164" y="8897"/>
                    <a:pt x="14102" y="9006"/>
                    <a:pt x="14034" y="9112"/>
                  </a:cubicBezTo>
                  <a:cubicBezTo>
                    <a:pt x="13974" y="9140"/>
                    <a:pt x="13926" y="9190"/>
                    <a:pt x="13901" y="9250"/>
                  </a:cubicBezTo>
                  <a:cubicBezTo>
                    <a:pt x="13815" y="9436"/>
                    <a:pt x="13728" y="9621"/>
                    <a:pt x="13640" y="9806"/>
                  </a:cubicBezTo>
                  <a:cubicBezTo>
                    <a:pt x="13507" y="9561"/>
                    <a:pt x="13374" y="9316"/>
                    <a:pt x="13243" y="9070"/>
                  </a:cubicBezTo>
                  <a:cubicBezTo>
                    <a:pt x="13241" y="9066"/>
                    <a:pt x="13237" y="9061"/>
                    <a:pt x="13235" y="9056"/>
                  </a:cubicBezTo>
                  <a:cubicBezTo>
                    <a:pt x="13228" y="9020"/>
                    <a:pt x="13214" y="8987"/>
                    <a:pt x="13195" y="8955"/>
                  </a:cubicBezTo>
                  <a:lnTo>
                    <a:pt x="12724" y="8170"/>
                  </a:lnTo>
                  <a:close/>
                  <a:moveTo>
                    <a:pt x="6839" y="7635"/>
                  </a:moveTo>
                  <a:cubicBezTo>
                    <a:pt x="7239" y="7921"/>
                    <a:pt x="7689" y="8127"/>
                    <a:pt x="8167" y="8244"/>
                  </a:cubicBezTo>
                  <a:cubicBezTo>
                    <a:pt x="8445" y="8312"/>
                    <a:pt x="8728" y="8345"/>
                    <a:pt x="9009" y="8345"/>
                  </a:cubicBezTo>
                  <a:cubicBezTo>
                    <a:pt x="9628" y="8345"/>
                    <a:pt x="10241" y="8186"/>
                    <a:pt x="10787" y="7898"/>
                  </a:cubicBezTo>
                  <a:lnTo>
                    <a:pt x="10787" y="7898"/>
                  </a:lnTo>
                  <a:cubicBezTo>
                    <a:pt x="10758" y="7947"/>
                    <a:pt x="10729" y="7997"/>
                    <a:pt x="10700" y="8046"/>
                  </a:cubicBezTo>
                  <a:cubicBezTo>
                    <a:pt x="10682" y="8102"/>
                    <a:pt x="10652" y="8153"/>
                    <a:pt x="10613" y="8196"/>
                  </a:cubicBezTo>
                  <a:lnTo>
                    <a:pt x="8953" y="11281"/>
                  </a:lnTo>
                  <a:cubicBezTo>
                    <a:pt x="8244" y="10068"/>
                    <a:pt x="7538" y="8853"/>
                    <a:pt x="6839" y="7635"/>
                  </a:cubicBezTo>
                  <a:close/>
                  <a:moveTo>
                    <a:pt x="16993" y="7580"/>
                  </a:moveTo>
                  <a:lnTo>
                    <a:pt x="17523" y="8655"/>
                  </a:lnTo>
                  <a:cubicBezTo>
                    <a:pt x="17541" y="8693"/>
                    <a:pt x="17568" y="8728"/>
                    <a:pt x="17601" y="8755"/>
                  </a:cubicBezTo>
                  <a:cubicBezTo>
                    <a:pt x="17760" y="9066"/>
                    <a:pt x="17920" y="9378"/>
                    <a:pt x="18081" y="9688"/>
                  </a:cubicBezTo>
                  <a:cubicBezTo>
                    <a:pt x="17358" y="11087"/>
                    <a:pt x="16627" y="12482"/>
                    <a:pt x="15892" y="13873"/>
                  </a:cubicBezTo>
                  <a:cubicBezTo>
                    <a:pt x="15248" y="12739"/>
                    <a:pt x="14615" y="11600"/>
                    <a:pt x="13992" y="10455"/>
                  </a:cubicBezTo>
                  <a:cubicBezTo>
                    <a:pt x="14129" y="10167"/>
                    <a:pt x="14265" y="9880"/>
                    <a:pt x="14399" y="9591"/>
                  </a:cubicBezTo>
                  <a:cubicBezTo>
                    <a:pt x="14436" y="9563"/>
                    <a:pt x="14468" y="9531"/>
                    <a:pt x="14493" y="9492"/>
                  </a:cubicBezTo>
                  <a:cubicBezTo>
                    <a:pt x="14648" y="9267"/>
                    <a:pt x="14772" y="9024"/>
                    <a:pt x="14864" y="8767"/>
                  </a:cubicBezTo>
                  <a:cubicBezTo>
                    <a:pt x="15386" y="8675"/>
                    <a:pt x="15891" y="8409"/>
                    <a:pt x="16324" y="8125"/>
                  </a:cubicBezTo>
                  <a:cubicBezTo>
                    <a:pt x="16566" y="7968"/>
                    <a:pt x="16790" y="7785"/>
                    <a:pt x="16993" y="7580"/>
                  </a:cubicBezTo>
                  <a:close/>
                  <a:moveTo>
                    <a:pt x="11634" y="7510"/>
                  </a:moveTo>
                  <a:lnTo>
                    <a:pt x="12693" y="9277"/>
                  </a:lnTo>
                  <a:cubicBezTo>
                    <a:pt x="12698" y="9285"/>
                    <a:pt x="12703" y="9292"/>
                    <a:pt x="12708" y="9299"/>
                  </a:cubicBezTo>
                  <a:cubicBezTo>
                    <a:pt x="12714" y="9331"/>
                    <a:pt x="12726" y="9362"/>
                    <a:pt x="12742" y="9391"/>
                  </a:cubicBezTo>
                  <a:cubicBezTo>
                    <a:pt x="12934" y="9751"/>
                    <a:pt x="13128" y="10111"/>
                    <a:pt x="13323" y="10469"/>
                  </a:cubicBezTo>
                  <a:cubicBezTo>
                    <a:pt x="12608" y="11956"/>
                    <a:pt x="11859" y="13426"/>
                    <a:pt x="11076" y="14877"/>
                  </a:cubicBezTo>
                  <a:cubicBezTo>
                    <a:pt x="10483" y="13882"/>
                    <a:pt x="9893" y="12884"/>
                    <a:pt x="9306" y="11884"/>
                  </a:cubicBezTo>
                  <a:lnTo>
                    <a:pt x="11138" y="8475"/>
                  </a:lnTo>
                  <a:cubicBezTo>
                    <a:pt x="11150" y="8417"/>
                    <a:pt x="11181" y="8365"/>
                    <a:pt x="11225" y="8326"/>
                  </a:cubicBezTo>
                  <a:cubicBezTo>
                    <a:pt x="11384" y="8067"/>
                    <a:pt x="11520" y="7795"/>
                    <a:pt x="11633" y="7514"/>
                  </a:cubicBezTo>
                  <a:cubicBezTo>
                    <a:pt x="11633" y="7512"/>
                    <a:pt x="11633" y="7511"/>
                    <a:pt x="11634" y="7510"/>
                  </a:cubicBezTo>
                  <a:close/>
                  <a:moveTo>
                    <a:pt x="18417" y="10335"/>
                  </a:moveTo>
                  <a:cubicBezTo>
                    <a:pt x="18751" y="10978"/>
                    <a:pt x="19090" y="11620"/>
                    <a:pt x="19432" y="12260"/>
                  </a:cubicBezTo>
                  <a:lnTo>
                    <a:pt x="19433" y="12260"/>
                  </a:lnTo>
                  <a:cubicBezTo>
                    <a:pt x="19723" y="12800"/>
                    <a:pt x="20016" y="13340"/>
                    <a:pt x="20310" y="13878"/>
                  </a:cubicBezTo>
                  <a:cubicBezTo>
                    <a:pt x="19604" y="15190"/>
                    <a:pt x="18895" y="16501"/>
                    <a:pt x="18182" y="17808"/>
                  </a:cubicBezTo>
                  <a:cubicBezTo>
                    <a:pt x="17524" y="16706"/>
                    <a:pt x="16877" y="15598"/>
                    <a:pt x="16240" y="14485"/>
                  </a:cubicBezTo>
                  <a:cubicBezTo>
                    <a:pt x="16610" y="13789"/>
                    <a:pt x="16978" y="13092"/>
                    <a:pt x="17344" y="12395"/>
                  </a:cubicBezTo>
                  <a:cubicBezTo>
                    <a:pt x="17704" y="11709"/>
                    <a:pt x="18061" y="11022"/>
                    <a:pt x="18417" y="10335"/>
                  </a:cubicBezTo>
                  <a:close/>
                  <a:moveTo>
                    <a:pt x="13674" y="11114"/>
                  </a:moveTo>
                  <a:cubicBezTo>
                    <a:pt x="14293" y="12247"/>
                    <a:pt x="14921" y="13373"/>
                    <a:pt x="15562" y="14494"/>
                  </a:cubicBezTo>
                  <a:cubicBezTo>
                    <a:pt x="14826" y="15878"/>
                    <a:pt x="14085" y="17257"/>
                    <a:pt x="13336" y="18633"/>
                  </a:cubicBezTo>
                  <a:cubicBezTo>
                    <a:pt x="12698" y="17582"/>
                    <a:pt x="12063" y="16530"/>
                    <a:pt x="11432" y="15474"/>
                  </a:cubicBezTo>
                  <a:cubicBezTo>
                    <a:pt x="12213" y="14038"/>
                    <a:pt x="12960" y="12585"/>
                    <a:pt x="13674" y="11114"/>
                  </a:cubicBezTo>
                  <a:close/>
                  <a:moveTo>
                    <a:pt x="15911" y="15105"/>
                  </a:moveTo>
                  <a:cubicBezTo>
                    <a:pt x="16547" y="16214"/>
                    <a:pt x="17194" y="17318"/>
                    <a:pt x="17850" y="18416"/>
                  </a:cubicBezTo>
                  <a:cubicBezTo>
                    <a:pt x="17120" y="19748"/>
                    <a:pt x="16387" y="21080"/>
                    <a:pt x="15650" y="22408"/>
                  </a:cubicBezTo>
                  <a:cubicBezTo>
                    <a:pt x="14994" y="21348"/>
                    <a:pt x="14341" y="20285"/>
                    <a:pt x="13693" y="19221"/>
                  </a:cubicBezTo>
                  <a:cubicBezTo>
                    <a:pt x="14439" y="17853"/>
                    <a:pt x="15179" y="16481"/>
                    <a:pt x="15911" y="15105"/>
                  </a:cubicBezTo>
                  <a:close/>
                  <a:moveTo>
                    <a:pt x="18205" y="19005"/>
                  </a:moveTo>
                  <a:cubicBezTo>
                    <a:pt x="18705" y="19835"/>
                    <a:pt x="19211" y="20662"/>
                    <a:pt x="19721" y="21486"/>
                  </a:cubicBezTo>
                  <a:lnTo>
                    <a:pt x="19722" y="21486"/>
                  </a:lnTo>
                  <a:cubicBezTo>
                    <a:pt x="19750" y="21532"/>
                    <a:pt x="19791" y="21571"/>
                    <a:pt x="19840" y="21596"/>
                  </a:cubicBezTo>
                  <a:cubicBezTo>
                    <a:pt x="19844" y="21605"/>
                    <a:pt x="19847" y="21615"/>
                    <a:pt x="19852" y="21625"/>
                  </a:cubicBezTo>
                  <a:lnTo>
                    <a:pt x="19883" y="21694"/>
                  </a:lnTo>
                  <a:cubicBezTo>
                    <a:pt x="19878" y="21683"/>
                    <a:pt x="19873" y="21678"/>
                    <a:pt x="19868" y="21678"/>
                  </a:cubicBezTo>
                  <a:cubicBezTo>
                    <a:pt x="19853" y="21678"/>
                    <a:pt x="19843" y="21728"/>
                    <a:pt x="19831" y="21752"/>
                  </a:cubicBezTo>
                  <a:cubicBezTo>
                    <a:pt x="19802" y="21814"/>
                    <a:pt x="19767" y="21875"/>
                    <a:pt x="19736" y="21936"/>
                  </a:cubicBezTo>
                  <a:lnTo>
                    <a:pt x="19547" y="22301"/>
                  </a:lnTo>
                  <a:cubicBezTo>
                    <a:pt x="19516" y="22328"/>
                    <a:pt x="19491" y="22361"/>
                    <a:pt x="19473" y="22397"/>
                  </a:cubicBezTo>
                  <a:cubicBezTo>
                    <a:pt x="18896" y="23502"/>
                    <a:pt x="18304" y="24598"/>
                    <a:pt x="17693" y="25685"/>
                  </a:cubicBezTo>
                  <a:cubicBezTo>
                    <a:pt x="17130" y="24787"/>
                    <a:pt x="16568" y="23888"/>
                    <a:pt x="16008" y="22988"/>
                  </a:cubicBezTo>
                  <a:cubicBezTo>
                    <a:pt x="16746" y="21662"/>
                    <a:pt x="17478" y="20334"/>
                    <a:pt x="18205" y="19005"/>
                  </a:cubicBezTo>
                  <a:close/>
                  <a:moveTo>
                    <a:pt x="13363" y="19824"/>
                  </a:moveTo>
                  <a:cubicBezTo>
                    <a:pt x="13962" y="20805"/>
                    <a:pt x="14564" y="21785"/>
                    <a:pt x="15168" y="22764"/>
                  </a:cubicBezTo>
                  <a:cubicBezTo>
                    <a:pt x="15218" y="22844"/>
                    <a:pt x="15268" y="22924"/>
                    <a:pt x="15318" y="23005"/>
                  </a:cubicBezTo>
                  <a:cubicBezTo>
                    <a:pt x="15198" y="23220"/>
                    <a:pt x="15079" y="23436"/>
                    <a:pt x="14960" y="23650"/>
                  </a:cubicBezTo>
                  <a:cubicBezTo>
                    <a:pt x="14460" y="24546"/>
                    <a:pt x="13957" y="25440"/>
                    <a:pt x="13454" y="26333"/>
                  </a:cubicBezTo>
                  <a:lnTo>
                    <a:pt x="11486" y="23219"/>
                  </a:lnTo>
                  <a:cubicBezTo>
                    <a:pt x="12115" y="22089"/>
                    <a:pt x="12742" y="20958"/>
                    <a:pt x="13363" y="19824"/>
                  </a:cubicBezTo>
                  <a:close/>
                  <a:moveTo>
                    <a:pt x="15678" y="23583"/>
                  </a:moveTo>
                  <a:cubicBezTo>
                    <a:pt x="16235" y="24482"/>
                    <a:pt x="16797" y="25379"/>
                    <a:pt x="17362" y="26274"/>
                  </a:cubicBezTo>
                  <a:cubicBezTo>
                    <a:pt x="16743" y="27362"/>
                    <a:pt x="16110" y="28442"/>
                    <a:pt x="15462" y="29511"/>
                  </a:cubicBezTo>
                  <a:cubicBezTo>
                    <a:pt x="14913" y="28643"/>
                    <a:pt x="14363" y="27773"/>
                    <a:pt x="13815" y="26904"/>
                  </a:cubicBezTo>
                  <a:cubicBezTo>
                    <a:pt x="14438" y="25799"/>
                    <a:pt x="15059" y="24691"/>
                    <a:pt x="15678" y="23583"/>
                  </a:cubicBezTo>
                  <a:close/>
                  <a:moveTo>
                    <a:pt x="27694" y="0"/>
                  </a:moveTo>
                  <a:cubicBezTo>
                    <a:pt x="27478" y="0"/>
                    <a:pt x="27268" y="225"/>
                    <a:pt x="27432" y="445"/>
                  </a:cubicBezTo>
                  <a:cubicBezTo>
                    <a:pt x="28101" y="1344"/>
                    <a:pt x="28053" y="2584"/>
                    <a:pt x="27244" y="3383"/>
                  </a:cubicBezTo>
                  <a:cubicBezTo>
                    <a:pt x="26703" y="3918"/>
                    <a:pt x="25805" y="4327"/>
                    <a:pt x="24979" y="4327"/>
                  </a:cubicBezTo>
                  <a:cubicBezTo>
                    <a:pt x="24696" y="4327"/>
                    <a:pt x="24422" y="4280"/>
                    <a:pt x="24174" y="4173"/>
                  </a:cubicBezTo>
                  <a:cubicBezTo>
                    <a:pt x="24131" y="4155"/>
                    <a:pt x="24089" y="4146"/>
                    <a:pt x="24049" y="4146"/>
                  </a:cubicBezTo>
                  <a:cubicBezTo>
                    <a:pt x="23951" y="4146"/>
                    <a:pt x="23866" y="4196"/>
                    <a:pt x="23809" y="4266"/>
                  </a:cubicBezTo>
                  <a:cubicBezTo>
                    <a:pt x="23740" y="4283"/>
                    <a:pt x="23679" y="4331"/>
                    <a:pt x="23639" y="4417"/>
                  </a:cubicBezTo>
                  <a:cubicBezTo>
                    <a:pt x="23124" y="5514"/>
                    <a:pt x="22243" y="6472"/>
                    <a:pt x="21078" y="6881"/>
                  </a:cubicBezTo>
                  <a:cubicBezTo>
                    <a:pt x="20698" y="7015"/>
                    <a:pt x="20297" y="7082"/>
                    <a:pt x="19897" y="7082"/>
                  </a:cubicBezTo>
                  <a:cubicBezTo>
                    <a:pt x="19082" y="7082"/>
                    <a:pt x="18273" y="6803"/>
                    <a:pt x="17666" y="6237"/>
                  </a:cubicBezTo>
                  <a:cubicBezTo>
                    <a:pt x="17605" y="6180"/>
                    <a:pt x="17538" y="6156"/>
                    <a:pt x="17474" y="6156"/>
                  </a:cubicBezTo>
                  <a:cubicBezTo>
                    <a:pt x="17356" y="6156"/>
                    <a:pt x="17246" y="6237"/>
                    <a:pt x="17196" y="6343"/>
                  </a:cubicBezTo>
                  <a:cubicBezTo>
                    <a:pt x="17136" y="6364"/>
                    <a:pt x="17081" y="6410"/>
                    <a:pt x="17044" y="6486"/>
                  </a:cubicBezTo>
                  <a:cubicBezTo>
                    <a:pt x="16820" y="6950"/>
                    <a:pt x="16467" y="7311"/>
                    <a:pt x="16042" y="7597"/>
                  </a:cubicBezTo>
                  <a:cubicBezTo>
                    <a:pt x="15624" y="7877"/>
                    <a:pt x="15124" y="8156"/>
                    <a:pt x="14615" y="8200"/>
                  </a:cubicBezTo>
                  <a:cubicBezTo>
                    <a:pt x="14571" y="8204"/>
                    <a:pt x="14527" y="8206"/>
                    <a:pt x="14484" y="8206"/>
                  </a:cubicBezTo>
                  <a:cubicBezTo>
                    <a:pt x="14002" y="8206"/>
                    <a:pt x="13554" y="7980"/>
                    <a:pt x="13149" y="7734"/>
                  </a:cubicBezTo>
                  <a:cubicBezTo>
                    <a:pt x="12722" y="7476"/>
                    <a:pt x="12222" y="7176"/>
                    <a:pt x="12023" y="6695"/>
                  </a:cubicBezTo>
                  <a:cubicBezTo>
                    <a:pt x="11967" y="6561"/>
                    <a:pt x="11850" y="6504"/>
                    <a:pt x="11735" y="6504"/>
                  </a:cubicBezTo>
                  <a:cubicBezTo>
                    <a:pt x="11679" y="6504"/>
                    <a:pt x="11624" y="6517"/>
                    <a:pt x="11576" y="6542"/>
                  </a:cubicBezTo>
                  <a:cubicBezTo>
                    <a:pt x="11524" y="6558"/>
                    <a:pt x="11477" y="6589"/>
                    <a:pt x="11443" y="6631"/>
                  </a:cubicBezTo>
                  <a:cubicBezTo>
                    <a:pt x="10825" y="7338"/>
                    <a:pt x="9934" y="7747"/>
                    <a:pt x="9016" y="7747"/>
                  </a:cubicBezTo>
                  <a:cubicBezTo>
                    <a:pt x="8749" y="7747"/>
                    <a:pt x="8481" y="7713"/>
                    <a:pt x="8216" y="7641"/>
                  </a:cubicBezTo>
                  <a:cubicBezTo>
                    <a:pt x="7666" y="7490"/>
                    <a:pt x="7167" y="7198"/>
                    <a:pt x="6767" y="6793"/>
                  </a:cubicBezTo>
                  <a:cubicBezTo>
                    <a:pt x="6307" y="6328"/>
                    <a:pt x="6048" y="5711"/>
                    <a:pt x="5683" y="5176"/>
                  </a:cubicBezTo>
                  <a:cubicBezTo>
                    <a:pt x="5619" y="5085"/>
                    <a:pt x="5533" y="5047"/>
                    <a:pt x="5446" y="5047"/>
                  </a:cubicBezTo>
                  <a:cubicBezTo>
                    <a:pt x="5423" y="5047"/>
                    <a:pt x="5400" y="5049"/>
                    <a:pt x="5377" y="5055"/>
                  </a:cubicBezTo>
                  <a:cubicBezTo>
                    <a:pt x="5364" y="5052"/>
                    <a:pt x="5351" y="5051"/>
                    <a:pt x="5337" y="5051"/>
                  </a:cubicBezTo>
                  <a:cubicBezTo>
                    <a:pt x="5286" y="5051"/>
                    <a:pt x="5231" y="5069"/>
                    <a:pt x="5176" y="5110"/>
                  </a:cubicBezTo>
                  <a:cubicBezTo>
                    <a:pt x="4658" y="5505"/>
                    <a:pt x="4017" y="5721"/>
                    <a:pt x="3375" y="5721"/>
                  </a:cubicBezTo>
                  <a:cubicBezTo>
                    <a:pt x="2949" y="5721"/>
                    <a:pt x="2523" y="5626"/>
                    <a:pt x="2133" y="5426"/>
                  </a:cubicBezTo>
                  <a:cubicBezTo>
                    <a:pt x="1183" y="4939"/>
                    <a:pt x="597" y="3919"/>
                    <a:pt x="596" y="2861"/>
                  </a:cubicBezTo>
                  <a:cubicBezTo>
                    <a:pt x="596" y="2676"/>
                    <a:pt x="457" y="2586"/>
                    <a:pt x="313" y="2586"/>
                  </a:cubicBezTo>
                  <a:cubicBezTo>
                    <a:pt x="159" y="2586"/>
                    <a:pt x="1" y="2688"/>
                    <a:pt x="1" y="2885"/>
                  </a:cubicBezTo>
                  <a:cubicBezTo>
                    <a:pt x="2" y="4145"/>
                    <a:pt x="726" y="5372"/>
                    <a:pt x="1854" y="5951"/>
                  </a:cubicBezTo>
                  <a:cubicBezTo>
                    <a:pt x="2329" y="6195"/>
                    <a:pt x="2857" y="6314"/>
                    <a:pt x="3386" y="6314"/>
                  </a:cubicBezTo>
                  <a:cubicBezTo>
                    <a:pt x="4073" y="6314"/>
                    <a:pt x="4760" y="6114"/>
                    <a:pt x="5333" y="5730"/>
                  </a:cubicBezTo>
                  <a:cubicBezTo>
                    <a:pt x="5355" y="5764"/>
                    <a:pt x="5377" y="5800"/>
                    <a:pt x="5400" y="5836"/>
                  </a:cubicBezTo>
                  <a:cubicBezTo>
                    <a:pt x="5330" y="5922"/>
                    <a:pt x="5309" y="6042"/>
                    <a:pt x="5390" y="6162"/>
                  </a:cubicBezTo>
                  <a:cubicBezTo>
                    <a:pt x="5767" y="6717"/>
                    <a:pt x="5896" y="7395"/>
                    <a:pt x="6290" y="7940"/>
                  </a:cubicBezTo>
                  <a:cubicBezTo>
                    <a:pt x="6314" y="7973"/>
                    <a:pt x="6344" y="8001"/>
                    <a:pt x="6377" y="8023"/>
                  </a:cubicBezTo>
                  <a:cubicBezTo>
                    <a:pt x="6527" y="8281"/>
                    <a:pt x="6675" y="8541"/>
                    <a:pt x="6826" y="8800"/>
                  </a:cubicBezTo>
                  <a:cubicBezTo>
                    <a:pt x="6316" y="9690"/>
                    <a:pt x="5847" y="10600"/>
                    <a:pt x="5422" y="11534"/>
                  </a:cubicBezTo>
                  <a:cubicBezTo>
                    <a:pt x="5314" y="11769"/>
                    <a:pt x="5519" y="11974"/>
                    <a:pt x="5713" y="11974"/>
                  </a:cubicBezTo>
                  <a:cubicBezTo>
                    <a:pt x="5806" y="11974"/>
                    <a:pt x="5895" y="11927"/>
                    <a:pt x="5947" y="11813"/>
                  </a:cubicBezTo>
                  <a:cubicBezTo>
                    <a:pt x="6323" y="10992"/>
                    <a:pt x="6730" y="10187"/>
                    <a:pt x="7171" y="9398"/>
                  </a:cubicBezTo>
                  <a:cubicBezTo>
                    <a:pt x="7653" y="10231"/>
                    <a:pt x="8138" y="11064"/>
                    <a:pt x="8625" y="11895"/>
                  </a:cubicBezTo>
                  <a:lnTo>
                    <a:pt x="6970" y="14973"/>
                  </a:lnTo>
                  <a:cubicBezTo>
                    <a:pt x="6846" y="15203"/>
                    <a:pt x="7050" y="15406"/>
                    <a:pt x="7250" y="15406"/>
                  </a:cubicBezTo>
                  <a:cubicBezTo>
                    <a:pt x="7344" y="15406"/>
                    <a:pt x="7437" y="15362"/>
                    <a:pt x="7495" y="15254"/>
                  </a:cubicBezTo>
                  <a:cubicBezTo>
                    <a:pt x="7990" y="14334"/>
                    <a:pt x="8484" y="13415"/>
                    <a:pt x="8978" y="12495"/>
                  </a:cubicBezTo>
                  <a:cubicBezTo>
                    <a:pt x="9565" y="13494"/>
                    <a:pt x="10154" y="14490"/>
                    <a:pt x="10747" y="15486"/>
                  </a:cubicBezTo>
                  <a:cubicBezTo>
                    <a:pt x="10157" y="16561"/>
                    <a:pt x="9549" y="17627"/>
                    <a:pt x="8922" y="18681"/>
                  </a:cubicBezTo>
                  <a:cubicBezTo>
                    <a:pt x="8788" y="18907"/>
                    <a:pt x="8992" y="19109"/>
                    <a:pt x="9197" y="19109"/>
                  </a:cubicBezTo>
                  <a:cubicBezTo>
                    <a:pt x="9291" y="19109"/>
                    <a:pt x="9386" y="19066"/>
                    <a:pt x="9448" y="18962"/>
                  </a:cubicBezTo>
                  <a:cubicBezTo>
                    <a:pt x="10014" y="18009"/>
                    <a:pt x="10566" y="17047"/>
                    <a:pt x="11102" y="16077"/>
                  </a:cubicBezTo>
                  <a:cubicBezTo>
                    <a:pt x="11733" y="17133"/>
                    <a:pt x="12367" y="18186"/>
                    <a:pt x="13006" y="19237"/>
                  </a:cubicBezTo>
                  <a:cubicBezTo>
                    <a:pt x="12802" y="19610"/>
                    <a:pt x="12597" y="19984"/>
                    <a:pt x="12393" y="20357"/>
                  </a:cubicBezTo>
                  <a:cubicBezTo>
                    <a:pt x="11983" y="21101"/>
                    <a:pt x="11573" y="21842"/>
                    <a:pt x="11160" y="22583"/>
                  </a:cubicBezTo>
                  <a:cubicBezTo>
                    <a:pt x="10929" y="22187"/>
                    <a:pt x="10628" y="21837"/>
                    <a:pt x="10359" y="21466"/>
                  </a:cubicBezTo>
                  <a:cubicBezTo>
                    <a:pt x="10045" y="21031"/>
                    <a:pt x="9754" y="20580"/>
                    <a:pt x="9485" y="20115"/>
                  </a:cubicBezTo>
                  <a:cubicBezTo>
                    <a:pt x="9427" y="20016"/>
                    <a:pt x="9343" y="19975"/>
                    <a:pt x="9257" y="19975"/>
                  </a:cubicBezTo>
                  <a:cubicBezTo>
                    <a:pt x="9055" y="19975"/>
                    <a:pt x="8848" y="20202"/>
                    <a:pt x="8984" y="20435"/>
                  </a:cubicBezTo>
                  <a:cubicBezTo>
                    <a:pt x="9252" y="20900"/>
                    <a:pt x="9544" y="21351"/>
                    <a:pt x="9858" y="21788"/>
                  </a:cubicBezTo>
                  <a:cubicBezTo>
                    <a:pt x="10101" y="22123"/>
                    <a:pt x="10370" y="22441"/>
                    <a:pt x="10590" y="22791"/>
                  </a:cubicBezTo>
                  <a:cubicBezTo>
                    <a:pt x="10581" y="22859"/>
                    <a:pt x="10597" y="22929"/>
                    <a:pt x="10635" y="22986"/>
                  </a:cubicBezTo>
                  <a:lnTo>
                    <a:pt x="10794" y="23237"/>
                  </a:lnTo>
                  <a:cubicBezTo>
                    <a:pt x="10722" y="23369"/>
                    <a:pt x="10649" y="23498"/>
                    <a:pt x="10576" y="23630"/>
                  </a:cubicBezTo>
                  <a:cubicBezTo>
                    <a:pt x="10447" y="23858"/>
                    <a:pt x="10651" y="24060"/>
                    <a:pt x="10853" y="24060"/>
                  </a:cubicBezTo>
                  <a:cubicBezTo>
                    <a:pt x="10948" y="24060"/>
                    <a:pt x="11042" y="24016"/>
                    <a:pt x="11102" y="23909"/>
                  </a:cubicBezTo>
                  <a:cubicBezTo>
                    <a:pt x="11120" y="23877"/>
                    <a:pt x="11139" y="23843"/>
                    <a:pt x="11157" y="23810"/>
                  </a:cubicBezTo>
                  <a:cubicBezTo>
                    <a:pt x="11812" y="24846"/>
                    <a:pt x="12467" y="25883"/>
                    <a:pt x="13122" y="26920"/>
                  </a:cubicBezTo>
                  <a:cubicBezTo>
                    <a:pt x="12933" y="27255"/>
                    <a:pt x="12743" y="27592"/>
                    <a:pt x="12554" y="27927"/>
                  </a:cubicBezTo>
                  <a:cubicBezTo>
                    <a:pt x="12424" y="28155"/>
                    <a:pt x="12628" y="28357"/>
                    <a:pt x="12831" y="28357"/>
                  </a:cubicBezTo>
                  <a:cubicBezTo>
                    <a:pt x="12925" y="28357"/>
                    <a:pt x="13019" y="28313"/>
                    <a:pt x="13079" y="28208"/>
                  </a:cubicBezTo>
                  <a:cubicBezTo>
                    <a:pt x="13214" y="27969"/>
                    <a:pt x="13348" y="27730"/>
                    <a:pt x="13483" y="27491"/>
                  </a:cubicBezTo>
                  <a:lnTo>
                    <a:pt x="15117" y="30078"/>
                  </a:lnTo>
                  <a:cubicBezTo>
                    <a:pt x="14819" y="30564"/>
                    <a:pt x="14518" y="31047"/>
                    <a:pt x="14213" y="31529"/>
                  </a:cubicBezTo>
                  <a:cubicBezTo>
                    <a:pt x="14073" y="31749"/>
                    <a:pt x="14275" y="31941"/>
                    <a:pt x="14482" y="31941"/>
                  </a:cubicBezTo>
                  <a:cubicBezTo>
                    <a:pt x="14581" y="31941"/>
                    <a:pt x="14680" y="31898"/>
                    <a:pt x="14745" y="31795"/>
                  </a:cubicBezTo>
                  <a:cubicBezTo>
                    <a:pt x="14989" y="31410"/>
                    <a:pt x="15231" y="31023"/>
                    <a:pt x="15470" y="30635"/>
                  </a:cubicBezTo>
                  <a:cubicBezTo>
                    <a:pt x="15941" y="31380"/>
                    <a:pt x="16412" y="32126"/>
                    <a:pt x="16883" y="32871"/>
                  </a:cubicBezTo>
                  <a:lnTo>
                    <a:pt x="15382" y="35420"/>
                  </a:lnTo>
                  <a:cubicBezTo>
                    <a:pt x="15249" y="35646"/>
                    <a:pt x="15452" y="35847"/>
                    <a:pt x="15656" y="35847"/>
                  </a:cubicBezTo>
                  <a:cubicBezTo>
                    <a:pt x="15751" y="35847"/>
                    <a:pt x="15846" y="35804"/>
                    <a:pt x="15907" y="35700"/>
                  </a:cubicBezTo>
                  <a:lnTo>
                    <a:pt x="17240" y="33437"/>
                  </a:lnTo>
                  <a:lnTo>
                    <a:pt x="17359" y="33625"/>
                  </a:lnTo>
                  <a:cubicBezTo>
                    <a:pt x="17420" y="33720"/>
                    <a:pt x="17506" y="33760"/>
                    <a:pt x="17593" y="33760"/>
                  </a:cubicBezTo>
                  <a:cubicBezTo>
                    <a:pt x="17799" y="33760"/>
                    <a:pt x="18006" y="33533"/>
                    <a:pt x="17862" y="33304"/>
                  </a:cubicBezTo>
                  <a:lnTo>
                    <a:pt x="17579" y="32860"/>
                  </a:lnTo>
                  <a:lnTo>
                    <a:pt x="18220" y="31770"/>
                  </a:lnTo>
                  <a:cubicBezTo>
                    <a:pt x="18354" y="31544"/>
                    <a:pt x="18151" y="31343"/>
                    <a:pt x="17946" y="31343"/>
                  </a:cubicBezTo>
                  <a:cubicBezTo>
                    <a:pt x="17851" y="31343"/>
                    <a:pt x="17756" y="31386"/>
                    <a:pt x="17695" y="31490"/>
                  </a:cubicBezTo>
                  <a:lnTo>
                    <a:pt x="17221" y="32295"/>
                  </a:lnTo>
                  <a:lnTo>
                    <a:pt x="15816" y="30071"/>
                  </a:lnTo>
                  <a:cubicBezTo>
                    <a:pt x="16466" y="29006"/>
                    <a:pt x="17101" y="27930"/>
                    <a:pt x="17720" y="26845"/>
                  </a:cubicBezTo>
                  <a:cubicBezTo>
                    <a:pt x="17736" y="26871"/>
                    <a:pt x="17751" y="26897"/>
                    <a:pt x="17769" y="26923"/>
                  </a:cubicBezTo>
                  <a:cubicBezTo>
                    <a:pt x="17787" y="26954"/>
                    <a:pt x="17812" y="26981"/>
                    <a:pt x="17841" y="27003"/>
                  </a:cubicBezTo>
                  <a:cubicBezTo>
                    <a:pt x="18145" y="27520"/>
                    <a:pt x="18483" y="28015"/>
                    <a:pt x="18853" y="28487"/>
                  </a:cubicBezTo>
                  <a:cubicBezTo>
                    <a:pt x="18920" y="28572"/>
                    <a:pt x="19008" y="28607"/>
                    <a:pt x="19095" y="28607"/>
                  </a:cubicBezTo>
                  <a:cubicBezTo>
                    <a:pt x="19315" y="28607"/>
                    <a:pt x="19526" y="28383"/>
                    <a:pt x="19356" y="28166"/>
                  </a:cubicBezTo>
                  <a:cubicBezTo>
                    <a:pt x="18926" y="27621"/>
                    <a:pt x="18540" y="27042"/>
                    <a:pt x="18201" y="26437"/>
                  </a:cubicBezTo>
                  <a:cubicBezTo>
                    <a:pt x="18177" y="26391"/>
                    <a:pt x="18141" y="26354"/>
                    <a:pt x="18098" y="26327"/>
                  </a:cubicBezTo>
                  <a:cubicBezTo>
                    <a:pt x="18083" y="26304"/>
                    <a:pt x="18069" y="26281"/>
                    <a:pt x="18054" y="26258"/>
                  </a:cubicBezTo>
                  <a:cubicBezTo>
                    <a:pt x="18721" y="25076"/>
                    <a:pt x="19368" y="23882"/>
                    <a:pt x="19996" y="22680"/>
                  </a:cubicBezTo>
                  <a:cubicBezTo>
                    <a:pt x="20027" y="22653"/>
                    <a:pt x="20053" y="22620"/>
                    <a:pt x="20071" y="22584"/>
                  </a:cubicBezTo>
                  <a:cubicBezTo>
                    <a:pt x="20108" y="22511"/>
                    <a:pt x="20151" y="22437"/>
                    <a:pt x="20195" y="22361"/>
                  </a:cubicBezTo>
                  <a:cubicBezTo>
                    <a:pt x="20226" y="22426"/>
                    <a:pt x="20256" y="22490"/>
                    <a:pt x="20286" y="22555"/>
                  </a:cubicBezTo>
                  <a:cubicBezTo>
                    <a:pt x="20342" y="22674"/>
                    <a:pt x="20445" y="22763"/>
                    <a:pt x="20571" y="22763"/>
                  </a:cubicBezTo>
                  <a:cubicBezTo>
                    <a:pt x="20600" y="22763"/>
                    <a:pt x="20630" y="22759"/>
                    <a:pt x="20661" y="22749"/>
                  </a:cubicBezTo>
                  <a:cubicBezTo>
                    <a:pt x="20799" y="22705"/>
                    <a:pt x="20921" y="22522"/>
                    <a:pt x="20854" y="22374"/>
                  </a:cubicBezTo>
                  <a:lnTo>
                    <a:pt x="20419" y="21443"/>
                  </a:lnTo>
                  <a:lnTo>
                    <a:pt x="20417" y="21444"/>
                  </a:lnTo>
                  <a:cubicBezTo>
                    <a:pt x="20408" y="21420"/>
                    <a:pt x="20397" y="21397"/>
                    <a:pt x="20386" y="21373"/>
                  </a:cubicBezTo>
                  <a:cubicBezTo>
                    <a:pt x="20360" y="21321"/>
                    <a:pt x="20316" y="21281"/>
                    <a:pt x="20263" y="21259"/>
                  </a:cubicBezTo>
                  <a:cubicBezTo>
                    <a:pt x="20255" y="21225"/>
                    <a:pt x="20242" y="21194"/>
                    <a:pt x="20223" y="21165"/>
                  </a:cubicBezTo>
                  <a:cubicBezTo>
                    <a:pt x="19654" y="20247"/>
                    <a:pt x="19091" y="19326"/>
                    <a:pt x="18536" y="18401"/>
                  </a:cubicBezTo>
                  <a:cubicBezTo>
                    <a:pt x="19245" y="17103"/>
                    <a:pt x="19951" y="15802"/>
                    <a:pt x="20651" y="14500"/>
                  </a:cubicBezTo>
                  <a:cubicBezTo>
                    <a:pt x="20720" y="14623"/>
                    <a:pt x="20788" y="14747"/>
                    <a:pt x="20857" y="14871"/>
                  </a:cubicBezTo>
                  <a:cubicBezTo>
                    <a:pt x="20932" y="15007"/>
                    <a:pt x="21004" y="15145"/>
                    <a:pt x="21083" y="15279"/>
                  </a:cubicBezTo>
                  <a:cubicBezTo>
                    <a:pt x="21112" y="15328"/>
                    <a:pt x="21147" y="15373"/>
                    <a:pt x="21187" y="15415"/>
                  </a:cubicBezTo>
                  <a:cubicBezTo>
                    <a:pt x="21187" y="15496"/>
                    <a:pt x="21221" y="15588"/>
                    <a:pt x="21283" y="15633"/>
                  </a:cubicBezTo>
                  <a:cubicBezTo>
                    <a:pt x="21368" y="15695"/>
                    <a:pt x="21440" y="15732"/>
                    <a:pt x="21528" y="15732"/>
                  </a:cubicBezTo>
                  <a:cubicBezTo>
                    <a:pt x="21565" y="15732"/>
                    <a:pt x="21604" y="15726"/>
                    <a:pt x="21648" y="15712"/>
                  </a:cubicBezTo>
                  <a:cubicBezTo>
                    <a:pt x="21776" y="15671"/>
                    <a:pt x="21854" y="15547"/>
                    <a:pt x="21855" y="15416"/>
                  </a:cubicBezTo>
                  <a:cubicBezTo>
                    <a:pt x="21855" y="15289"/>
                    <a:pt x="21816" y="15211"/>
                    <a:pt x="21735" y="15116"/>
                  </a:cubicBezTo>
                  <a:cubicBezTo>
                    <a:pt x="21633" y="14997"/>
                    <a:pt x="21551" y="14898"/>
                    <a:pt x="21471" y="14755"/>
                  </a:cubicBezTo>
                  <a:cubicBezTo>
                    <a:pt x="21310" y="14466"/>
                    <a:pt x="21151" y="14176"/>
                    <a:pt x="20991" y="13886"/>
                  </a:cubicBezTo>
                  <a:cubicBezTo>
                    <a:pt x="20990" y="13884"/>
                    <a:pt x="20988" y="13880"/>
                    <a:pt x="20986" y="13877"/>
                  </a:cubicBezTo>
                  <a:cubicBezTo>
                    <a:pt x="21151" y="13570"/>
                    <a:pt x="21317" y="13263"/>
                    <a:pt x="21482" y="12957"/>
                  </a:cubicBezTo>
                  <a:cubicBezTo>
                    <a:pt x="22253" y="11514"/>
                    <a:pt x="23021" y="10069"/>
                    <a:pt x="23782" y="8621"/>
                  </a:cubicBezTo>
                  <a:cubicBezTo>
                    <a:pt x="23904" y="8390"/>
                    <a:pt x="23700" y="8187"/>
                    <a:pt x="23500" y="8187"/>
                  </a:cubicBezTo>
                  <a:cubicBezTo>
                    <a:pt x="23406" y="8187"/>
                    <a:pt x="23314" y="8232"/>
                    <a:pt x="23256" y="8341"/>
                  </a:cubicBezTo>
                  <a:cubicBezTo>
                    <a:pt x="22392" y="9982"/>
                    <a:pt x="21522" y="11620"/>
                    <a:pt x="20645" y="13254"/>
                  </a:cubicBezTo>
                  <a:cubicBezTo>
                    <a:pt x="20425" y="12850"/>
                    <a:pt x="20207" y="12447"/>
                    <a:pt x="19989" y="12042"/>
                  </a:cubicBezTo>
                  <a:cubicBezTo>
                    <a:pt x="19570" y="11260"/>
                    <a:pt x="19157" y="10476"/>
                    <a:pt x="18749" y="9690"/>
                  </a:cubicBezTo>
                  <a:lnTo>
                    <a:pt x="19068" y="9073"/>
                  </a:lnTo>
                  <a:cubicBezTo>
                    <a:pt x="19071" y="9066"/>
                    <a:pt x="19075" y="9059"/>
                    <a:pt x="19078" y="9050"/>
                  </a:cubicBezTo>
                  <a:cubicBezTo>
                    <a:pt x="19367" y="8707"/>
                    <a:pt x="19619" y="8334"/>
                    <a:pt x="19830" y="7938"/>
                  </a:cubicBezTo>
                  <a:cubicBezTo>
                    <a:pt x="19881" y="7842"/>
                    <a:pt x="19875" y="7750"/>
                    <a:pt x="19836" y="7677"/>
                  </a:cubicBezTo>
                  <a:lnTo>
                    <a:pt x="19836" y="7677"/>
                  </a:lnTo>
                  <a:cubicBezTo>
                    <a:pt x="19860" y="7678"/>
                    <a:pt x="19885" y="7678"/>
                    <a:pt x="19909" y="7678"/>
                  </a:cubicBezTo>
                  <a:cubicBezTo>
                    <a:pt x="20339" y="7678"/>
                    <a:pt x="20766" y="7610"/>
                    <a:pt x="21174" y="7478"/>
                  </a:cubicBezTo>
                  <a:cubicBezTo>
                    <a:pt x="22489" y="7050"/>
                    <a:pt x="23523" y="6008"/>
                    <a:pt x="24122" y="4783"/>
                  </a:cubicBezTo>
                  <a:cubicBezTo>
                    <a:pt x="24399" y="4871"/>
                    <a:pt x="24690" y="4912"/>
                    <a:pt x="24986" y="4912"/>
                  </a:cubicBezTo>
                  <a:cubicBezTo>
                    <a:pt x="25975" y="4912"/>
                    <a:pt x="27006" y="4455"/>
                    <a:pt x="27681" y="3788"/>
                  </a:cubicBezTo>
                  <a:cubicBezTo>
                    <a:pt x="28669" y="2812"/>
                    <a:pt x="28754" y="1228"/>
                    <a:pt x="27934" y="125"/>
                  </a:cubicBezTo>
                  <a:cubicBezTo>
                    <a:pt x="27869" y="37"/>
                    <a:pt x="27781" y="0"/>
                    <a:pt x="27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5537;p79">
            <a:extLst>
              <a:ext uri="{FF2B5EF4-FFF2-40B4-BE49-F238E27FC236}">
                <a16:creationId xmlns:a16="http://schemas.microsoft.com/office/drawing/2014/main" id="{9C6236D2-B547-2596-BD4E-211A498439E7}"/>
              </a:ext>
            </a:extLst>
          </p:cNvPr>
          <p:cNvGrpSpPr/>
          <p:nvPr/>
        </p:nvGrpSpPr>
        <p:grpSpPr>
          <a:xfrm>
            <a:off x="9896499" y="841651"/>
            <a:ext cx="1428932" cy="1450295"/>
            <a:chOff x="1352925" y="487325"/>
            <a:chExt cx="1104275" cy="1120900"/>
          </a:xfrm>
        </p:grpSpPr>
        <p:sp>
          <p:nvSpPr>
            <p:cNvPr id="7" name="Google Shape;5538;p79">
              <a:extLst>
                <a:ext uri="{FF2B5EF4-FFF2-40B4-BE49-F238E27FC236}">
                  <a16:creationId xmlns:a16="http://schemas.microsoft.com/office/drawing/2014/main" id="{61F3B1EA-4497-1F98-E1F4-1DE2075FE777}"/>
                </a:ext>
              </a:extLst>
            </p:cNvPr>
            <p:cNvSpPr/>
            <p:nvPr/>
          </p:nvSpPr>
          <p:spPr>
            <a:xfrm>
              <a:off x="1352925" y="487325"/>
              <a:ext cx="1104275" cy="702225"/>
            </a:xfrm>
            <a:custGeom>
              <a:avLst/>
              <a:gdLst/>
              <a:ahLst/>
              <a:cxnLst/>
              <a:rect l="l" t="t" r="r" b="b"/>
              <a:pathLst>
                <a:path w="44171" h="28089" extrusionOk="0">
                  <a:moveTo>
                    <a:pt x="20275" y="1"/>
                  </a:moveTo>
                  <a:cubicBezTo>
                    <a:pt x="18613" y="1"/>
                    <a:pt x="16945" y="620"/>
                    <a:pt x="15731" y="1759"/>
                  </a:cubicBezTo>
                  <a:cubicBezTo>
                    <a:pt x="14807" y="2626"/>
                    <a:pt x="14010" y="3832"/>
                    <a:pt x="12754" y="4003"/>
                  </a:cubicBezTo>
                  <a:cubicBezTo>
                    <a:pt x="12650" y="4018"/>
                    <a:pt x="12547" y="4024"/>
                    <a:pt x="12444" y="4024"/>
                  </a:cubicBezTo>
                  <a:cubicBezTo>
                    <a:pt x="11687" y="4024"/>
                    <a:pt x="10951" y="3670"/>
                    <a:pt x="10210" y="3458"/>
                  </a:cubicBezTo>
                  <a:cubicBezTo>
                    <a:pt x="9647" y="3297"/>
                    <a:pt x="9067" y="3220"/>
                    <a:pt x="8485" y="3220"/>
                  </a:cubicBezTo>
                  <a:cubicBezTo>
                    <a:pt x="6769" y="3220"/>
                    <a:pt x="5044" y="3885"/>
                    <a:pt x="3711" y="4987"/>
                  </a:cubicBezTo>
                  <a:cubicBezTo>
                    <a:pt x="1927" y="6463"/>
                    <a:pt x="813" y="8643"/>
                    <a:pt x="344" y="10911"/>
                  </a:cubicBezTo>
                  <a:cubicBezTo>
                    <a:pt x="41" y="12376"/>
                    <a:pt x="1" y="13941"/>
                    <a:pt x="561" y="15329"/>
                  </a:cubicBezTo>
                  <a:cubicBezTo>
                    <a:pt x="1121" y="16716"/>
                    <a:pt x="2370" y="17885"/>
                    <a:pt x="3857" y="18048"/>
                  </a:cubicBezTo>
                  <a:cubicBezTo>
                    <a:pt x="6625" y="21010"/>
                    <a:pt x="10559" y="22614"/>
                    <a:pt x="14464" y="23638"/>
                  </a:cubicBezTo>
                  <a:cubicBezTo>
                    <a:pt x="18369" y="24661"/>
                    <a:pt x="22411" y="25217"/>
                    <a:pt x="26175" y="26674"/>
                  </a:cubicBezTo>
                  <a:cubicBezTo>
                    <a:pt x="27781" y="27295"/>
                    <a:pt x="29487" y="28088"/>
                    <a:pt x="31150" y="28088"/>
                  </a:cubicBezTo>
                  <a:cubicBezTo>
                    <a:pt x="31656" y="28088"/>
                    <a:pt x="32158" y="28015"/>
                    <a:pt x="32652" y="27841"/>
                  </a:cubicBezTo>
                  <a:cubicBezTo>
                    <a:pt x="34713" y="27115"/>
                    <a:pt x="35807" y="24919"/>
                    <a:pt x="37435" y="23461"/>
                  </a:cubicBezTo>
                  <a:cubicBezTo>
                    <a:pt x="38964" y="22091"/>
                    <a:pt x="41018" y="21345"/>
                    <a:pt x="42355" y="19787"/>
                  </a:cubicBezTo>
                  <a:cubicBezTo>
                    <a:pt x="43822" y="18078"/>
                    <a:pt x="44170" y="15543"/>
                    <a:pt x="43408" y="13422"/>
                  </a:cubicBezTo>
                  <a:cubicBezTo>
                    <a:pt x="42646" y="11301"/>
                    <a:pt x="40867" y="9617"/>
                    <a:pt x="38779" y="8769"/>
                  </a:cubicBezTo>
                  <a:cubicBezTo>
                    <a:pt x="37930" y="8424"/>
                    <a:pt x="36994" y="8184"/>
                    <a:pt x="36347" y="7535"/>
                  </a:cubicBezTo>
                  <a:cubicBezTo>
                    <a:pt x="35951" y="7139"/>
                    <a:pt x="35700" y="6623"/>
                    <a:pt x="35386" y="6160"/>
                  </a:cubicBezTo>
                  <a:cubicBezTo>
                    <a:pt x="34447" y="4780"/>
                    <a:pt x="32866" y="3857"/>
                    <a:pt x="31202" y="3718"/>
                  </a:cubicBezTo>
                  <a:cubicBezTo>
                    <a:pt x="31053" y="3705"/>
                    <a:pt x="30904" y="3699"/>
                    <a:pt x="30754" y="3699"/>
                  </a:cubicBezTo>
                  <a:cubicBezTo>
                    <a:pt x="29236" y="3699"/>
                    <a:pt x="27723" y="4334"/>
                    <a:pt x="26673" y="5431"/>
                  </a:cubicBezTo>
                  <a:cubicBezTo>
                    <a:pt x="26275" y="3112"/>
                    <a:pt x="24530" y="1074"/>
                    <a:pt x="22300" y="325"/>
                  </a:cubicBezTo>
                  <a:cubicBezTo>
                    <a:pt x="21647" y="106"/>
                    <a:pt x="20962" y="1"/>
                    <a:pt x="20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539;p79">
              <a:extLst>
                <a:ext uri="{FF2B5EF4-FFF2-40B4-BE49-F238E27FC236}">
                  <a16:creationId xmlns:a16="http://schemas.microsoft.com/office/drawing/2014/main" id="{BE43B031-6885-87EF-781E-A790F597C1C7}"/>
                </a:ext>
              </a:extLst>
            </p:cNvPr>
            <p:cNvSpPr/>
            <p:nvPr/>
          </p:nvSpPr>
          <p:spPr>
            <a:xfrm>
              <a:off x="1352925" y="487350"/>
              <a:ext cx="945875" cy="702200"/>
            </a:xfrm>
            <a:custGeom>
              <a:avLst/>
              <a:gdLst/>
              <a:ahLst/>
              <a:cxnLst/>
              <a:rect l="l" t="t" r="r" b="b"/>
              <a:pathLst>
                <a:path w="37835" h="28088" extrusionOk="0">
                  <a:moveTo>
                    <a:pt x="20274" y="0"/>
                  </a:moveTo>
                  <a:cubicBezTo>
                    <a:pt x="18613" y="0"/>
                    <a:pt x="16946" y="619"/>
                    <a:pt x="15733" y="1758"/>
                  </a:cubicBezTo>
                  <a:cubicBezTo>
                    <a:pt x="14807" y="2625"/>
                    <a:pt x="14011" y="3831"/>
                    <a:pt x="12755" y="4002"/>
                  </a:cubicBezTo>
                  <a:cubicBezTo>
                    <a:pt x="12651" y="4017"/>
                    <a:pt x="12548" y="4023"/>
                    <a:pt x="12445" y="4023"/>
                  </a:cubicBezTo>
                  <a:cubicBezTo>
                    <a:pt x="11688" y="4023"/>
                    <a:pt x="10952" y="3669"/>
                    <a:pt x="10211" y="3457"/>
                  </a:cubicBezTo>
                  <a:cubicBezTo>
                    <a:pt x="9648" y="3296"/>
                    <a:pt x="9068" y="3219"/>
                    <a:pt x="8486" y="3219"/>
                  </a:cubicBezTo>
                  <a:cubicBezTo>
                    <a:pt x="6771" y="3219"/>
                    <a:pt x="5045" y="3884"/>
                    <a:pt x="3712" y="4986"/>
                  </a:cubicBezTo>
                  <a:cubicBezTo>
                    <a:pt x="1928" y="6462"/>
                    <a:pt x="813" y="8642"/>
                    <a:pt x="345" y="10910"/>
                  </a:cubicBezTo>
                  <a:cubicBezTo>
                    <a:pt x="42" y="12375"/>
                    <a:pt x="1" y="13940"/>
                    <a:pt x="561" y="15328"/>
                  </a:cubicBezTo>
                  <a:cubicBezTo>
                    <a:pt x="1121" y="16715"/>
                    <a:pt x="2370" y="17884"/>
                    <a:pt x="3857" y="18047"/>
                  </a:cubicBezTo>
                  <a:cubicBezTo>
                    <a:pt x="6626" y="21009"/>
                    <a:pt x="10560" y="22614"/>
                    <a:pt x="14465" y="23637"/>
                  </a:cubicBezTo>
                  <a:cubicBezTo>
                    <a:pt x="18369" y="24662"/>
                    <a:pt x="22412" y="25216"/>
                    <a:pt x="26176" y="26673"/>
                  </a:cubicBezTo>
                  <a:cubicBezTo>
                    <a:pt x="27782" y="27295"/>
                    <a:pt x="29487" y="28087"/>
                    <a:pt x="31150" y="28087"/>
                  </a:cubicBezTo>
                  <a:cubicBezTo>
                    <a:pt x="31656" y="28087"/>
                    <a:pt x="32159" y="28014"/>
                    <a:pt x="32653" y="27840"/>
                  </a:cubicBezTo>
                  <a:cubicBezTo>
                    <a:pt x="34713" y="27115"/>
                    <a:pt x="35807" y="24918"/>
                    <a:pt x="37435" y="23461"/>
                  </a:cubicBezTo>
                  <a:cubicBezTo>
                    <a:pt x="37563" y="23346"/>
                    <a:pt x="37700" y="23241"/>
                    <a:pt x="37835" y="23134"/>
                  </a:cubicBezTo>
                  <a:cubicBezTo>
                    <a:pt x="37727" y="23096"/>
                    <a:pt x="37618" y="23064"/>
                    <a:pt x="37511" y="23025"/>
                  </a:cubicBezTo>
                  <a:cubicBezTo>
                    <a:pt x="36468" y="22633"/>
                    <a:pt x="35212" y="22186"/>
                    <a:pt x="34546" y="21233"/>
                  </a:cubicBezTo>
                  <a:cubicBezTo>
                    <a:pt x="34390" y="21008"/>
                    <a:pt x="34290" y="20790"/>
                    <a:pt x="34234" y="20524"/>
                  </a:cubicBezTo>
                  <a:cubicBezTo>
                    <a:pt x="34171" y="20220"/>
                    <a:pt x="33955" y="20068"/>
                    <a:pt x="33668" y="20068"/>
                  </a:cubicBezTo>
                  <a:cubicBezTo>
                    <a:pt x="33641" y="20068"/>
                    <a:pt x="33613" y="20069"/>
                    <a:pt x="33585" y="20072"/>
                  </a:cubicBezTo>
                  <a:cubicBezTo>
                    <a:pt x="33007" y="20125"/>
                    <a:pt x="32506" y="20471"/>
                    <a:pt x="31949" y="20601"/>
                  </a:cubicBezTo>
                  <a:cubicBezTo>
                    <a:pt x="31696" y="20660"/>
                    <a:pt x="31432" y="20690"/>
                    <a:pt x="31167" y="20690"/>
                  </a:cubicBezTo>
                  <a:cubicBezTo>
                    <a:pt x="30418" y="20690"/>
                    <a:pt x="29657" y="20450"/>
                    <a:pt x="29101" y="19953"/>
                  </a:cubicBezTo>
                  <a:cubicBezTo>
                    <a:pt x="28451" y="19373"/>
                    <a:pt x="28061" y="18466"/>
                    <a:pt x="28164" y="17598"/>
                  </a:cubicBezTo>
                  <a:lnTo>
                    <a:pt x="28164" y="17598"/>
                  </a:lnTo>
                  <a:cubicBezTo>
                    <a:pt x="27463" y="17977"/>
                    <a:pt x="26729" y="18313"/>
                    <a:pt x="25933" y="18425"/>
                  </a:cubicBezTo>
                  <a:cubicBezTo>
                    <a:pt x="25729" y="18453"/>
                    <a:pt x="25526" y="18468"/>
                    <a:pt x="25324" y="18468"/>
                  </a:cubicBezTo>
                  <a:cubicBezTo>
                    <a:pt x="24772" y="18468"/>
                    <a:pt x="24232" y="18356"/>
                    <a:pt x="23729" y="18098"/>
                  </a:cubicBezTo>
                  <a:cubicBezTo>
                    <a:pt x="23030" y="17739"/>
                    <a:pt x="22441" y="17172"/>
                    <a:pt x="22004" y="16522"/>
                  </a:cubicBezTo>
                  <a:cubicBezTo>
                    <a:pt x="21178" y="15299"/>
                    <a:pt x="21142" y="13630"/>
                    <a:pt x="21465" y="12212"/>
                  </a:cubicBezTo>
                  <a:lnTo>
                    <a:pt x="21465" y="12212"/>
                  </a:lnTo>
                  <a:cubicBezTo>
                    <a:pt x="20530" y="12462"/>
                    <a:pt x="19589" y="12725"/>
                    <a:pt x="18647" y="12725"/>
                  </a:cubicBezTo>
                  <a:cubicBezTo>
                    <a:pt x="18096" y="12725"/>
                    <a:pt x="17544" y="12635"/>
                    <a:pt x="16995" y="12398"/>
                  </a:cubicBezTo>
                  <a:cubicBezTo>
                    <a:pt x="15845" y="11902"/>
                    <a:pt x="14897" y="10946"/>
                    <a:pt x="14461" y="9766"/>
                  </a:cubicBezTo>
                  <a:cubicBezTo>
                    <a:pt x="13964" y="8423"/>
                    <a:pt x="14212" y="7005"/>
                    <a:pt x="14794" y="5732"/>
                  </a:cubicBezTo>
                  <a:cubicBezTo>
                    <a:pt x="15947" y="3213"/>
                    <a:pt x="18149" y="1244"/>
                    <a:pt x="20605" y="9"/>
                  </a:cubicBezTo>
                  <a:cubicBezTo>
                    <a:pt x="20495" y="3"/>
                    <a:pt x="20385" y="0"/>
                    <a:pt x="2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540;p79">
              <a:extLst>
                <a:ext uri="{FF2B5EF4-FFF2-40B4-BE49-F238E27FC236}">
                  <a16:creationId xmlns:a16="http://schemas.microsoft.com/office/drawing/2014/main" id="{148ABC26-92EC-DAA4-6727-66CC3CD401B4}"/>
                </a:ext>
              </a:extLst>
            </p:cNvPr>
            <p:cNvSpPr/>
            <p:nvPr/>
          </p:nvSpPr>
          <p:spPr>
            <a:xfrm>
              <a:off x="1443600" y="929225"/>
              <a:ext cx="844850" cy="679000"/>
            </a:xfrm>
            <a:custGeom>
              <a:avLst/>
              <a:gdLst/>
              <a:ahLst/>
              <a:cxnLst/>
              <a:rect l="l" t="t" r="r" b="b"/>
              <a:pathLst>
                <a:path w="33794" h="2716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" y="69"/>
                    <a:pt x="5" y="200"/>
                  </a:cubicBezTo>
                  <a:cubicBezTo>
                    <a:pt x="6" y="2314"/>
                    <a:pt x="70" y="20830"/>
                    <a:pt x="219" y="21249"/>
                  </a:cubicBezTo>
                  <a:cubicBezTo>
                    <a:pt x="575" y="21486"/>
                    <a:pt x="932" y="21715"/>
                    <a:pt x="1300" y="21932"/>
                  </a:cubicBezTo>
                  <a:cubicBezTo>
                    <a:pt x="1579" y="22105"/>
                    <a:pt x="1866" y="22275"/>
                    <a:pt x="2155" y="22437"/>
                  </a:cubicBezTo>
                  <a:cubicBezTo>
                    <a:pt x="2729" y="22774"/>
                    <a:pt x="3316" y="23085"/>
                    <a:pt x="3908" y="23380"/>
                  </a:cubicBezTo>
                  <a:cubicBezTo>
                    <a:pt x="4035" y="23447"/>
                    <a:pt x="4164" y="23511"/>
                    <a:pt x="4297" y="23575"/>
                  </a:cubicBezTo>
                  <a:cubicBezTo>
                    <a:pt x="5022" y="23924"/>
                    <a:pt x="5760" y="24249"/>
                    <a:pt x="6504" y="24551"/>
                  </a:cubicBezTo>
                  <a:lnTo>
                    <a:pt x="6509" y="24552"/>
                  </a:lnTo>
                  <a:cubicBezTo>
                    <a:pt x="6645" y="24609"/>
                    <a:pt x="6783" y="24660"/>
                    <a:pt x="6924" y="24714"/>
                  </a:cubicBezTo>
                  <a:cubicBezTo>
                    <a:pt x="7984" y="25129"/>
                    <a:pt x="9064" y="25487"/>
                    <a:pt x="10160" y="25798"/>
                  </a:cubicBezTo>
                  <a:lnTo>
                    <a:pt x="10583" y="25913"/>
                  </a:lnTo>
                  <a:cubicBezTo>
                    <a:pt x="11186" y="26075"/>
                    <a:pt x="11790" y="26223"/>
                    <a:pt x="12400" y="26354"/>
                  </a:cubicBezTo>
                  <a:lnTo>
                    <a:pt x="12405" y="26355"/>
                  </a:lnTo>
                  <a:cubicBezTo>
                    <a:pt x="12448" y="26367"/>
                    <a:pt x="12492" y="26375"/>
                    <a:pt x="12536" y="26380"/>
                  </a:cubicBezTo>
                  <a:cubicBezTo>
                    <a:pt x="12576" y="26390"/>
                    <a:pt x="12623" y="26396"/>
                    <a:pt x="12668" y="26406"/>
                  </a:cubicBezTo>
                  <a:cubicBezTo>
                    <a:pt x="12717" y="26418"/>
                    <a:pt x="12772" y="26427"/>
                    <a:pt x="12821" y="26440"/>
                  </a:cubicBezTo>
                  <a:cubicBezTo>
                    <a:pt x="12877" y="26448"/>
                    <a:pt x="12930" y="26462"/>
                    <a:pt x="12985" y="26471"/>
                  </a:cubicBezTo>
                  <a:cubicBezTo>
                    <a:pt x="13666" y="26605"/>
                    <a:pt x="14355" y="26719"/>
                    <a:pt x="15044" y="26819"/>
                  </a:cubicBezTo>
                  <a:cubicBezTo>
                    <a:pt x="15070" y="26824"/>
                    <a:pt x="15104" y="26825"/>
                    <a:pt x="15132" y="26829"/>
                  </a:cubicBezTo>
                  <a:cubicBezTo>
                    <a:pt x="15214" y="26843"/>
                    <a:pt x="15299" y="26853"/>
                    <a:pt x="15382" y="26862"/>
                  </a:cubicBezTo>
                  <a:cubicBezTo>
                    <a:pt x="16120" y="26958"/>
                    <a:pt x="16866" y="27033"/>
                    <a:pt x="17609" y="27083"/>
                  </a:cubicBezTo>
                  <a:cubicBezTo>
                    <a:pt x="17889" y="27101"/>
                    <a:pt x="18166" y="27114"/>
                    <a:pt x="18448" y="27126"/>
                  </a:cubicBezTo>
                  <a:cubicBezTo>
                    <a:pt x="18652" y="27138"/>
                    <a:pt x="18859" y="27145"/>
                    <a:pt x="19066" y="27148"/>
                  </a:cubicBezTo>
                  <a:cubicBezTo>
                    <a:pt x="19161" y="27152"/>
                    <a:pt x="19253" y="27154"/>
                    <a:pt x="19345" y="27156"/>
                  </a:cubicBezTo>
                  <a:cubicBezTo>
                    <a:pt x="19357" y="27156"/>
                    <a:pt x="19369" y="27156"/>
                    <a:pt x="19381" y="27156"/>
                  </a:cubicBezTo>
                  <a:cubicBezTo>
                    <a:pt x="19439" y="27156"/>
                    <a:pt x="19496" y="27158"/>
                    <a:pt x="19554" y="27158"/>
                  </a:cubicBezTo>
                  <a:cubicBezTo>
                    <a:pt x="19566" y="27158"/>
                    <a:pt x="19578" y="27158"/>
                    <a:pt x="19590" y="27158"/>
                  </a:cubicBezTo>
                  <a:cubicBezTo>
                    <a:pt x="19711" y="27159"/>
                    <a:pt x="19832" y="27159"/>
                    <a:pt x="19953" y="27159"/>
                  </a:cubicBezTo>
                  <a:cubicBezTo>
                    <a:pt x="20418" y="27159"/>
                    <a:pt x="20885" y="27150"/>
                    <a:pt x="21349" y="27132"/>
                  </a:cubicBezTo>
                  <a:cubicBezTo>
                    <a:pt x="21475" y="27132"/>
                    <a:pt x="21605" y="27123"/>
                    <a:pt x="21733" y="27118"/>
                  </a:cubicBezTo>
                  <a:cubicBezTo>
                    <a:pt x="23415" y="27037"/>
                    <a:pt x="25088" y="26832"/>
                    <a:pt x="26741" y="26505"/>
                  </a:cubicBezTo>
                  <a:lnTo>
                    <a:pt x="33794" y="5781"/>
                  </a:lnTo>
                  <a:lnTo>
                    <a:pt x="31500" y="6608"/>
                  </a:lnTo>
                  <a:lnTo>
                    <a:pt x="31313" y="6676"/>
                  </a:lnTo>
                  <a:lnTo>
                    <a:pt x="31308" y="6675"/>
                  </a:lnTo>
                  <a:lnTo>
                    <a:pt x="31226" y="6705"/>
                  </a:lnTo>
                  <a:lnTo>
                    <a:pt x="29554" y="4840"/>
                  </a:lnTo>
                  <a:lnTo>
                    <a:pt x="29324" y="4960"/>
                  </a:lnTo>
                  <a:lnTo>
                    <a:pt x="27181" y="6085"/>
                  </a:lnTo>
                  <a:lnTo>
                    <a:pt x="26881" y="6241"/>
                  </a:lnTo>
                  <a:lnTo>
                    <a:pt x="24499" y="4298"/>
                  </a:lnTo>
                  <a:lnTo>
                    <a:pt x="24324" y="4399"/>
                  </a:lnTo>
                  <a:lnTo>
                    <a:pt x="22416" y="5474"/>
                  </a:lnTo>
                  <a:lnTo>
                    <a:pt x="22198" y="5598"/>
                  </a:lnTo>
                  <a:lnTo>
                    <a:pt x="20474" y="3546"/>
                  </a:lnTo>
                  <a:lnTo>
                    <a:pt x="20230" y="3681"/>
                  </a:lnTo>
                  <a:lnTo>
                    <a:pt x="18309" y="4722"/>
                  </a:lnTo>
                  <a:lnTo>
                    <a:pt x="18058" y="4860"/>
                  </a:lnTo>
                  <a:lnTo>
                    <a:pt x="15977" y="2856"/>
                  </a:lnTo>
                  <a:lnTo>
                    <a:pt x="15794" y="2967"/>
                  </a:lnTo>
                  <a:lnTo>
                    <a:pt x="14032" y="4054"/>
                  </a:lnTo>
                  <a:lnTo>
                    <a:pt x="13916" y="4126"/>
                  </a:lnTo>
                  <a:lnTo>
                    <a:pt x="12814" y="2227"/>
                  </a:lnTo>
                  <a:lnTo>
                    <a:pt x="12625" y="2342"/>
                  </a:lnTo>
                  <a:lnTo>
                    <a:pt x="10876" y="3390"/>
                  </a:lnTo>
                  <a:lnTo>
                    <a:pt x="10834" y="3414"/>
                  </a:lnTo>
                  <a:lnTo>
                    <a:pt x="9098" y="1071"/>
                  </a:lnTo>
                  <a:lnTo>
                    <a:pt x="8916" y="1194"/>
                  </a:lnTo>
                  <a:lnTo>
                    <a:pt x="8912" y="1202"/>
                  </a:lnTo>
                  <a:lnTo>
                    <a:pt x="7297" y="2261"/>
                  </a:lnTo>
                  <a:lnTo>
                    <a:pt x="7066" y="2410"/>
                  </a:lnTo>
                  <a:lnTo>
                    <a:pt x="4701" y="376"/>
                  </a:lnTo>
                  <a:lnTo>
                    <a:pt x="4670" y="352"/>
                  </a:lnTo>
                  <a:lnTo>
                    <a:pt x="3229" y="2033"/>
                  </a:lnTo>
                  <a:lnTo>
                    <a:pt x="3174" y="2095"/>
                  </a:lnTo>
                  <a:lnTo>
                    <a:pt x="60" y="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541;p79">
              <a:extLst>
                <a:ext uri="{FF2B5EF4-FFF2-40B4-BE49-F238E27FC236}">
                  <a16:creationId xmlns:a16="http://schemas.microsoft.com/office/drawing/2014/main" id="{6FB0B46B-BB4C-12ED-897E-21500ADE3623}"/>
                </a:ext>
              </a:extLst>
            </p:cNvPr>
            <p:cNvSpPr/>
            <p:nvPr/>
          </p:nvSpPr>
          <p:spPr>
            <a:xfrm>
              <a:off x="1977300" y="1079150"/>
              <a:ext cx="199275" cy="528400"/>
            </a:xfrm>
            <a:custGeom>
              <a:avLst/>
              <a:gdLst/>
              <a:ahLst/>
              <a:cxnLst/>
              <a:rect l="l" t="t" r="r" b="b"/>
              <a:pathLst>
                <a:path w="7971" h="21136" extrusionOk="0">
                  <a:moveTo>
                    <a:pt x="7854" y="0"/>
                  </a:moveTo>
                  <a:cubicBezTo>
                    <a:pt x="7819" y="0"/>
                    <a:pt x="7785" y="18"/>
                    <a:pt x="7770" y="60"/>
                  </a:cubicBezTo>
                  <a:cubicBezTo>
                    <a:pt x="7249" y="1531"/>
                    <a:pt x="6714" y="3002"/>
                    <a:pt x="6175" y="4466"/>
                  </a:cubicBezTo>
                  <a:cubicBezTo>
                    <a:pt x="5647" y="5901"/>
                    <a:pt x="5078" y="7316"/>
                    <a:pt x="4543" y="8742"/>
                  </a:cubicBezTo>
                  <a:cubicBezTo>
                    <a:pt x="3598" y="11270"/>
                    <a:pt x="2690" y="13806"/>
                    <a:pt x="1759" y="16334"/>
                  </a:cubicBezTo>
                  <a:cubicBezTo>
                    <a:pt x="1625" y="16701"/>
                    <a:pt x="1484" y="17070"/>
                    <a:pt x="1350" y="17436"/>
                  </a:cubicBezTo>
                  <a:cubicBezTo>
                    <a:pt x="892" y="18666"/>
                    <a:pt x="424" y="19893"/>
                    <a:pt x="1" y="21135"/>
                  </a:cubicBezTo>
                  <a:cubicBezTo>
                    <a:pt x="127" y="21135"/>
                    <a:pt x="256" y="21126"/>
                    <a:pt x="385" y="21121"/>
                  </a:cubicBezTo>
                  <a:cubicBezTo>
                    <a:pt x="1044" y="19513"/>
                    <a:pt x="1648" y="17872"/>
                    <a:pt x="2252" y="16241"/>
                  </a:cubicBezTo>
                  <a:cubicBezTo>
                    <a:pt x="2548" y="15431"/>
                    <a:pt x="2843" y="14624"/>
                    <a:pt x="3145" y="13822"/>
                  </a:cubicBezTo>
                  <a:cubicBezTo>
                    <a:pt x="4229" y="10929"/>
                    <a:pt x="5198" y="8001"/>
                    <a:pt x="6212" y="5085"/>
                  </a:cubicBezTo>
                  <a:cubicBezTo>
                    <a:pt x="6788" y="3430"/>
                    <a:pt x="7365" y="1775"/>
                    <a:pt x="7944" y="121"/>
                  </a:cubicBezTo>
                  <a:cubicBezTo>
                    <a:pt x="7971" y="50"/>
                    <a:pt x="7911" y="0"/>
                    <a:pt x="7854" y="0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42;p79">
              <a:extLst>
                <a:ext uri="{FF2B5EF4-FFF2-40B4-BE49-F238E27FC236}">
                  <a16:creationId xmlns:a16="http://schemas.microsoft.com/office/drawing/2014/main" id="{EAECB245-EE33-312A-293B-FEE23ADF4FCB}"/>
                </a:ext>
              </a:extLst>
            </p:cNvPr>
            <p:cNvSpPr/>
            <p:nvPr/>
          </p:nvSpPr>
          <p:spPr>
            <a:xfrm>
              <a:off x="1920225" y="1075625"/>
              <a:ext cx="133950" cy="532525"/>
            </a:xfrm>
            <a:custGeom>
              <a:avLst/>
              <a:gdLst/>
              <a:ahLst/>
              <a:cxnLst/>
              <a:rect l="l" t="t" r="r" b="b"/>
              <a:pathLst>
                <a:path w="5358" h="21301" extrusionOk="0">
                  <a:moveTo>
                    <a:pt x="5241" y="1"/>
                  </a:moveTo>
                  <a:cubicBezTo>
                    <a:pt x="5209" y="1"/>
                    <a:pt x="5178" y="19"/>
                    <a:pt x="5166" y="62"/>
                  </a:cubicBezTo>
                  <a:cubicBezTo>
                    <a:pt x="3655" y="5659"/>
                    <a:pt x="2237" y="11280"/>
                    <a:pt x="964" y="16929"/>
                  </a:cubicBezTo>
                  <a:cubicBezTo>
                    <a:pt x="750" y="17869"/>
                    <a:pt x="539" y="18816"/>
                    <a:pt x="334" y="19759"/>
                  </a:cubicBezTo>
                  <a:cubicBezTo>
                    <a:pt x="224" y="20268"/>
                    <a:pt x="111" y="20783"/>
                    <a:pt x="0" y="21292"/>
                  </a:cubicBezTo>
                  <a:cubicBezTo>
                    <a:pt x="96" y="21296"/>
                    <a:pt x="188" y="21298"/>
                    <a:pt x="280" y="21300"/>
                  </a:cubicBezTo>
                  <a:lnTo>
                    <a:pt x="281" y="21296"/>
                  </a:lnTo>
                  <a:cubicBezTo>
                    <a:pt x="345" y="20978"/>
                    <a:pt x="414" y="20662"/>
                    <a:pt x="483" y="20347"/>
                  </a:cubicBezTo>
                  <a:cubicBezTo>
                    <a:pt x="735" y="19196"/>
                    <a:pt x="985" y="18050"/>
                    <a:pt x="1241" y="16902"/>
                  </a:cubicBezTo>
                  <a:cubicBezTo>
                    <a:pt x="1354" y="16402"/>
                    <a:pt x="1467" y="15899"/>
                    <a:pt x="1580" y="15399"/>
                  </a:cubicBezTo>
                  <a:cubicBezTo>
                    <a:pt x="2323" y="12138"/>
                    <a:pt x="3112" y="8887"/>
                    <a:pt x="3918" y="5643"/>
                  </a:cubicBezTo>
                  <a:cubicBezTo>
                    <a:pt x="4378" y="3797"/>
                    <a:pt x="4848" y="1961"/>
                    <a:pt x="5340" y="123"/>
                  </a:cubicBezTo>
                  <a:cubicBezTo>
                    <a:pt x="5358" y="52"/>
                    <a:pt x="5297" y="1"/>
                    <a:pt x="5241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3;p79">
              <a:extLst>
                <a:ext uri="{FF2B5EF4-FFF2-40B4-BE49-F238E27FC236}">
                  <a16:creationId xmlns:a16="http://schemas.microsoft.com/office/drawing/2014/main" id="{D4A7B8E9-6AEE-758C-4868-27F31EBD49DF}"/>
                </a:ext>
              </a:extLst>
            </p:cNvPr>
            <p:cNvSpPr/>
            <p:nvPr/>
          </p:nvSpPr>
          <p:spPr>
            <a:xfrm>
              <a:off x="1697600" y="1020950"/>
              <a:ext cx="61125" cy="556100"/>
            </a:xfrm>
            <a:custGeom>
              <a:avLst/>
              <a:gdLst/>
              <a:ahLst/>
              <a:cxnLst/>
              <a:rect l="l" t="t" r="r" b="b"/>
              <a:pathLst>
                <a:path w="2445" h="22244" extrusionOk="0">
                  <a:moveTo>
                    <a:pt x="2320" y="1"/>
                  </a:moveTo>
                  <a:cubicBezTo>
                    <a:pt x="2262" y="1"/>
                    <a:pt x="2201" y="37"/>
                    <a:pt x="2191" y="113"/>
                  </a:cubicBezTo>
                  <a:cubicBezTo>
                    <a:pt x="1390" y="6388"/>
                    <a:pt x="696" y="12686"/>
                    <a:pt x="233" y="19000"/>
                  </a:cubicBezTo>
                  <a:cubicBezTo>
                    <a:pt x="218" y="19203"/>
                    <a:pt x="206" y="19411"/>
                    <a:pt x="189" y="19614"/>
                  </a:cubicBezTo>
                  <a:cubicBezTo>
                    <a:pt x="128" y="20447"/>
                    <a:pt x="62" y="21282"/>
                    <a:pt x="2" y="22125"/>
                  </a:cubicBezTo>
                  <a:lnTo>
                    <a:pt x="0" y="22129"/>
                  </a:lnTo>
                  <a:lnTo>
                    <a:pt x="421" y="22244"/>
                  </a:lnTo>
                  <a:cubicBezTo>
                    <a:pt x="465" y="21561"/>
                    <a:pt x="504" y="20881"/>
                    <a:pt x="556" y="20200"/>
                  </a:cubicBezTo>
                  <a:cubicBezTo>
                    <a:pt x="586" y="19814"/>
                    <a:pt x="619" y="19422"/>
                    <a:pt x="649" y="19034"/>
                  </a:cubicBezTo>
                  <a:cubicBezTo>
                    <a:pt x="745" y="17812"/>
                    <a:pt x="841" y="16594"/>
                    <a:pt x="943" y="15369"/>
                  </a:cubicBezTo>
                  <a:cubicBezTo>
                    <a:pt x="1210" y="12114"/>
                    <a:pt x="1491" y="8861"/>
                    <a:pt x="1828" y="5612"/>
                  </a:cubicBezTo>
                  <a:cubicBezTo>
                    <a:pt x="2017" y="3779"/>
                    <a:pt x="2219" y="1950"/>
                    <a:pt x="2435" y="123"/>
                  </a:cubicBezTo>
                  <a:cubicBezTo>
                    <a:pt x="2445" y="43"/>
                    <a:pt x="2384" y="1"/>
                    <a:pt x="2320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544;p79">
              <a:extLst>
                <a:ext uri="{FF2B5EF4-FFF2-40B4-BE49-F238E27FC236}">
                  <a16:creationId xmlns:a16="http://schemas.microsoft.com/office/drawing/2014/main" id="{D2BCF93A-C5C9-8EE5-402B-68D0BA07196B}"/>
                </a:ext>
              </a:extLst>
            </p:cNvPr>
            <p:cNvSpPr/>
            <p:nvPr/>
          </p:nvSpPr>
          <p:spPr>
            <a:xfrm>
              <a:off x="1539975" y="982025"/>
              <a:ext cx="29075" cy="536600"/>
            </a:xfrm>
            <a:custGeom>
              <a:avLst/>
              <a:gdLst/>
              <a:ahLst/>
              <a:cxnLst/>
              <a:rect l="l" t="t" r="r" b="b"/>
              <a:pathLst>
                <a:path w="1163" h="21464" extrusionOk="0">
                  <a:moveTo>
                    <a:pt x="1006" y="1"/>
                  </a:moveTo>
                  <a:cubicBezTo>
                    <a:pt x="933" y="1"/>
                    <a:pt x="860" y="45"/>
                    <a:pt x="851" y="137"/>
                  </a:cubicBezTo>
                  <a:cubicBezTo>
                    <a:pt x="297" y="6468"/>
                    <a:pt x="0" y="12825"/>
                    <a:pt x="42" y="19185"/>
                  </a:cubicBezTo>
                  <a:cubicBezTo>
                    <a:pt x="39" y="19401"/>
                    <a:pt x="44" y="19617"/>
                    <a:pt x="43" y="19834"/>
                  </a:cubicBezTo>
                  <a:cubicBezTo>
                    <a:pt x="45" y="20310"/>
                    <a:pt x="48" y="20786"/>
                    <a:pt x="55" y="21263"/>
                  </a:cubicBezTo>
                  <a:lnTo>
                    <a:pt x="53" y="21268"/>
                  </a:lnTo>
                  <a:cubicBezTo>
                    <a:pt x="180" y="21335"/>
                    <a:pt x="309" y="21399"/>
                    <a:pt x="442" y="21464"/>
                  </a:cubicBezTo>
                  <a:lnTo>
                    <a:pt x="443" y="21459"/>
                  </a:lnTo>
                  <a:cubicBezTo>
                    <a:pt x="438" y="20934"/>
                    <a:pt x="428" y="20412"/>
                    <a:pt x="427" y="19887"/>
                  </a:cubicBezTo>
                  <a:cubicBezTo>
                    <a:pt x="427" y="19829"/>
                    <a:pt x="425" y="19766"/>
                    <a:pt x="425" y="19708"/>
                  </a:cubicBezTo>
                  <a:cubicBezTo>
                    <a:pt x="427" y="18131"/>
                    <a:pt x="438" y="16556"/>
                    <a:pt x="461" y="14984"/>
                  </a:cubicBezTo>
                  <a:cubicBezTo>
                    <a:pt x="510" y="11811"/>
                    <a:pt x="636" y="8644"/>
                    <a:pt x="803" y="5482"/>
                  </a:cubicBezTo>
                  <a:cubicBezTo>
                    <a:pt x="893" y="3704"/>
                    <a:pt x="1011" y="1928"/>
                    <a:pt x="1155" y="155"/>
                  </a:cubicBezTo>
                  <a:cubicBezTo>
                    <a:pt x="1163" y="53"/>
                    <a:pt x="1085" y="1"/>
                    <a:pt x="1006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545;p79">
              <a:extLst>
                <a:ext uri="{FF2B5EF4-FFF2-40B4-BE49-F238E27FC236}">
                  <a16:creationId xmlns:a16="http://schemas.microsoft.com/office/drawing/2014/main" id="{69C09071-DDB1-125C-562E-55DFF60B24FB}"/>
                </a:ext>
              </a:extLst>
            </p:cNvPr>
            <p:cNvSpPr/>
            <p:nvPr/>
          </p:nvSpPr>
          <p:spPr>
            <a:xfrm>
              <a:off x="1606200" y="987250"/>
              <a:ext cx="59800" cy="559825"/>
            </a:xfrm>
            <a:custGeom>
              <a:avLst/>
              <a:gdLst/>
              <a:ahLst/>
              <a:cxnLst/>
              <a:rect l="l" t="t" r="r" b="b"/>
              <a:pathLst>
                <a:path w="2392" h="22393" extrusionOk="0">
                  <a:moveTo>
                    <a:pt x="2264" y="1"/>
                  </a:moveTo>
                  <a:cubicBezTo>
                    <a:pt x="2204" y="1"/>
                    <a:pt x="2141" y="37"/>
                    <a:pt x="2129" y="114"/>
                  </a:cubicBezTo>
                  <a:cubicBezTo>
                    <a:pt x="1140" y="6593"/>
                    <a:pt x="449" y="13110"/>
                    <a:pt x="121" y="19659"/>
                  </a:cubicBezTo>
                  <a:cubicBezTo>
                    <a:pt x="115" y="19763"/>
                    <a:pt x="112" y="19873"/>
                    <a:pt x="105" y="19978"/>
                  </a:cubicBezTo>
                  <a:cubicBezTo>
                    <a:pt x="68" y="20726"/>
                    <a:pt x="30" y="21474"/>
                    <a:pt x="3" y="22221"/>
                  </a:cubicBezTo>
                  <a:lnTo>
                    <a:pt x="0" y="22230"/>
                  </a:lnTo>
                  <a:lnTo>
                    <a:pt x="5" y="22231"/>
                  </a:lnTo>
                  <a:cubicBezTo>
                    <a:pt x="141" y="22288"/>
                    <a:pt x="278" y="22339"/>
                    <a:pt x="420" y="22393"/>
                  </a:cubicBezTo>
                  <a:cubicBezTo>
                    <a:pt x="417" y="22387"/>
                    <a:pt x="417" y="22387"/>
                    <a:pt x="419" y="22382"/>
                  </a:cubicBezTo>
                  <a:cubicBezTo>
                    <a:pt x="443" y="21683"/>
                    <a:pt x="468" y="20988"/>
                    <a:pt x="501" y="20292"/>
                  </a:cubicBezTo>
                  <a:cubicBezTo>
                    <a:pt x="508" y="20202"/>
                    <a:pt x="508" y="20115"/>
                    <a:pt x="515" y="20025"/>
                  </a:cubicBezTo>
                  <a:cubicBezTo>
                    <a:pt x="592" y="18467"/>
                    <a:pt x="685" y="16912"/>
                    <a:pt x="793" y="15359"/>
                  </a:cubicBezTo>
                  <a:cubicBezTo>
                    <a:pt x="1016" y="12109"/>
                    <a:pt x="1311" y="8866"/>
                    <a:pt x="1676" y="5632"/>
                  </a:cubicBezTo>
                  <a:cubicBezTo>
                    <a:pt x="1885" y="3793"/>
                    <a:pt x="2121" y="1958"/>
                    <a:pt x="2382" y="127"/>
                  </a:cubicBezTo>
                  <a:cubicBezTo>
                    <a:pt x="2392" y="44"/>
                    <a:pt x="2329" y="1"/>
                    <a:pt x="2264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546;p79">
              <a:extLst>
                <a:ext uri="{FF2B5EF4-FFF2-40B4-BE49-F238E27FC236}">
                  <a16:creationId xmlns:a16="http://schemas.microsoft.com/office/drawing/2014/main" id="{56026D44-0FBF-2CE2-1929-9F01872ABD74}"/>
                </a:ext>
              </a:extLst>
            </p:cNvPr>
            <p:cNvSpPr/>
            <p:nvPr/>
          </p:nvSpPr>
          <p:spPr>
            <a:xfrm>
              <a:off x="1753600" y="1034250"/>
              <a:ext cx="95150" cy="555975"/>
            </a:xfrm>
            <a:custGeom>
              <a:avLst/>
              <a:gdLst/>
              <a:ahLst/>
              <a:cxnLst/>
              <a:rect l="l" t="t" r="r" b="b"/>
              <a:pathLst>
                <a:path w="3806" h="22239" extrusionOk="0">
                  <a:moveTo>
                    <a:pt x="3659" y="1"/>
                  </a:moveTo>
                  <a:cubicBezTo>
                    <a:pt x="3610" y="1"/>
                    <a:pt x="3564" y="25"/>
                    <a:pt x="3553" y="82"/>
                  </a:cubicBezTo>
                  <a:cubicBezTo>
                    <a:pt x="2332" y="6233"/>
                    <a:pt x="1271" y="12426"/>
                    <a:pt x="444" y="18644"/>
                  </a:cubicBezTo>
                  <a:cubicBezTo>
                    <a:pt x="413" y="18881"/>
                    <a:pt x="382" y="19113"/>
                    <a:pt x="350" y="19349"/>
                  </a:cubicBezTo>
                  <a:cubicBezTo>
                    <a:pt x="234" y="20240"/>
                    <a:pt x="118" y="21137"/>
                    <a:pt x="16" y="22032"/>
                  </a:cubicBezTo>
                  <a:cubicBezTo>
                    <a:pt x="14" y="22072"/>
                    <a:pt x="8" y="22110"/>
                    <a:pt x="1" y="22148"/>
                  </a:cubicBezTo>
                  <a:lnTo>
                    <a:pt x="0" y="22153"/>
                  </a:lnTo>
                  <a:lnTo>
                    <a:pt x="4" y="22154"/>
                  </a:lnTo>
                  <a:cubicBezTo>
                    <a:pt x="48" y="22166"/>
                    <a:pt x="92" y="22174"/>
                    <a:pt x="136" y="22179"/>
                  </a:cubicBezTo>
                  <a:cubicBezTo>
                    <a:pt x="176" y="22189"/>
                    <a:pt x="223" y="22195"/>
                    <a:pt x="268" y="22205"/>
                  </a:cubicBezTo>
                  <a:cubicBezTo>
                    <a:pt x="317" y="22218"/>
                    <a:pt x="372" y="22226"/>
                    <a:pt x="421" y="22239"/>
                  </a:cubicBezTo>
                  <a:cubicBezTo>
                    <a:pt x="509" y="21483"/>
                    <a:pt x="591" y="20734"/>
                    <a:pt x="686" y="19987"/>
                  </a:cubicBezTo>
                  <a:cubicBezTo>
                    <a:pt x="740" y="19544"/>
                    <a:pt x="796" y="19108"/>
                    <a:pt x="858" y="18670"/>
                  </a:cubicBezTo>
                  <a:cubicBezTo>
                    <a:pt x="1012" y="17488"/>
                    <a:pt x="1169" y="16308"/>
                    <a:pt x="1335" y="15128"/>
                  </a:cubicBezTo>
                  <a:cubicBezTo>
                    <a:pt x="1779" y="11930"/>
                    <a:pt x="2267" y="8742"/>
                    <a:pt x="2814" y="5559"/>
                  </a:cubicBezTo>
                  <a:cubicBezTo>
                    <a:pt x="3121" y="3746"/>
                    <a:pt x="3449" y="1937"/>
                    <a:pt x="3793" y="129"/>
                  </a:cubicBezTo>
                  <a:cubicBezTo>
                    <a:pt x="3805" y="51"/>
                    <a:pt x="3729" y="1"/>
                    <a:pt x="3659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47;p79">
              <a:extLst>
                <a:ext uri="{FF2B5EF4-FFF2-40B4-BE49-F238E27FC236}">
                  <a16:creationId xmlns:a16="http://schemas.microsoft.com/office/drawing/2014/main" id="{94AF8E5C-208D-6FE7-86FD-4C688F676E8E}"/>
                </a:ext>
              </a:extLst>
            </p:cNvPr>
            <p:cNvSpPr/>
            <p:nvPr/>
          </p:nvSpPr>
          <p:spPr>
            <a:xfrm>
              <a:off x="1819650" y="1046100"/>
              <a:ext cx="138325" cy="554675"/>
            </a:xfrm>
            <a:custGeom>
              <a:avLst/>
              <a:gdLst/>
              <a:ahLst/>
              <a:cxnLst/>
              <a:rect l="l" t="t" r="r" b="b"/>
              <a:pathLst>
                <a:path w="5533" h="22187" extrusionOk="0">
                  <a:moveTo>
                    <a:pt x="5374" y="0"/>
                  </a:moveTo>
                  <a:cubicBezTo>
                    <a:pt x="5328" y="0"/>
                    <a:pt x="5285" y="26"/>
                    <a:pt x="5270" y="86"/>
                  </a:cubicBezTo>
                  <a:cubicBezTo>
                    <a:pt x="3711" y="6125"/>
                    <a:pt x="2243" y="12191"/>
                    <a:pt x="863" y="18279"/>
                  </a:cubicBezTo>
                  <a:cubicBezTo>
                    <a:pt x="781" y="18634"/>
                    <a:pt x="698" y="18994"/>
                    <a:pt x="620" y="19350"/>
                  </a:cubicBezTo>
                  <a:cubicBezTo>
                    <a:pt x="409" y="20281"/>
                    <a:pt x="203" y="21209"/>
                    <a:pt x="0" y="22144"/>
                  </a:cubicBezTo>
                  <a:cubicBezTo>
                    <a:pt x="28" y="22149"/>
                    <a:pt x="62" y="22150"/>
                    <a:pt x="90" y="22154"/>
                  </a:cubicBezTo>
                  <a:cubicBezTo>
                    <a:pt x="172" y="22168"/>
                    <a:pt x="256" y="22178"/>
                    <a:pt x="340" y="22187"/>
                  </a:cubicBezTo>
                  <a:cubicBezTo>
                    <a:pt x="637" y="20885"/>
                    <a:pt x="933" y="19583"/>
                    <a:pt x="1228" y="18277"/>
                  </a:cubicBezTo>
                  <a:cubicBezTo>
                    <a:pt x="1458" y="17227"/>
                    <a:pt x="1696" y="16178"/>
                    <a:pt x="1942" y="15132"/>
                  </a:cubicBezTo>
                  <a:cubicBezTo>
                    <a:pt x="2680" y="11951"/>
                    <a:pt x="3428" y="8770"/>
                    <a:pt x="4187" y="5592"/>
                  </a:cubicBezTo>
                  <a:cubicBezTo>
                    <a:pt x="4622" y="3782"/>
                    <a:pt x="5062" y="1974"/>
                    <a:pt x="5509" y="168"/>
                  </a:cubicBezTo>
                  <a:cubicBezTo>
                    <a:pt x="5533" y="70"/>
                    <a:pt x="5450" y="0"/>
                    <a:pt x="5374" y="0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48;p79">
              <a:extLst>
                <a:ext uri="{FF2B5EF4-FFF2-40B4-BE49-F238E27FC236}">
                  <a16:creationId xmlns:a16="http://schemas.microsoft.com/office/drawing/2014/main" id="{81F04ADF-B89B-938A-ADD7-928C777EC87D}"/>
                </a:ext>
              </a:extLst>
            </p:cNvPr>
            <p:cNvSpPr/>
            <p:nvPr/>
          </p:nvSpPr>
          <p:spPr>
            <a:xfrm>
              <a:off x="1449450" y="751475"/>
              <a:ext cx="45100" cy="64825"/>
            </a:xfrm>
            <a:custGeom>
              <a:avLst/>
              <a:gdLst/>
              <a:ahLst/>
              <a:cxnLst/>
              <a:rect l="l" t="t" r="r" b="b"/>
              <a:pathLst>
                <a:path w="1804" h="2593" extrusionOk="0">
                  <a:moveTo>
                    <a:pt x="381" y="0"/>
                  </a:moveTo>
                  <a:cubicBezTo>
                    <a:pt x="358" y="0"/>
                    <a:pt x="334" y="3"/>
                    <a:pt x="309" y="9"/>
                  </a:cubicBezTo>
                  <a:cubicBezTo>
                    <a:pt x="142" y="50"/>
                    <a:pt x="1" y="222"/>
                    <a:pt x="50" y="400"/>
                  </a:cubicBezTo>
                  <a:cubicBezTo>
                    <a:pt x="149" y="774"/>
                    <a:pt x="293" y="1125"/>
                    <a:pt x="453" y="1475"/>
                  </a:cubicBezTo>
                  <a:cubicBezTo>
                    <a:pt x="526" y="1637"/>
                    <a:pt x="608" y="1794"/>
                    <a:pt x="698" y="1946"/>
                  </a:cubicBezTo>
                  <a:cubicBezTo>
                    <a:pt x="802" y="2125"/>
                    <a:pt x="908" y="2320"/>
                    <a:pt x="1062" y="2459"/>
                  </a:cubicBezTo>
                  <a:cubicBezTo>
                    <a:pt x="1139" y="2529"/>
                    <a:pt x="1221" y="2591"/>
                    <a:pt x="1331" y="2592"/>
                  </a:cubicBezTo>
                  <a:cubicBezTo>
                    <a:pt x="1337" y="2593"/>
                    <a:pt x="1342" y="2593"/>
                    <a:pt x="1348" y="2593"/>
                  </a:cubicBezTo>
                  <a:cubicBezTo>
                    <a:pt x="1426" y="2593"/>
                    <a:pt x="1502" y="2570"/>
                    <a:pt x="1567" y="2526"/>
                  </a:cubicBezTo>
                  <a:cubicBezTo>
                    <a:pt x="1715" y="2429"/>
                    <a:pt x="1803" y="2202"/>
                    <a:pt x="1703" y="2036"/>
                  </a:cubicBezTo>
                  <a:cubicBezTo>
                    <a:pt x="1645" y="1941"/>
                    <a:pt x="1581" y="1850"/>
                    <a:pt x="1509" y="1765"/>
                  </a:cubicBezTo>
                  <a:cubicBezTo>
                    <a:pt x="1453" y="1699"/>
                    <a:pt x="1400" y="1632"/>
                    <a:pt x="1348" y="1564"/>
                  </a:cubicBezTo>
                  <a:cubicBezTo>
                    <a:pt x="1295" y="1494"/>
                    <a:pt x="1244" y="1424"/>
                    <a:pt x="1196" y="1354"/>
                  </a:cubicBezTo>
                  <a:lnTo>
                    <a:pt x="1189" y="1343"/>
                  </a:lnTo>
                  <a:cubicBezTo>
                    <a:pt x="1182" y="1328"/>
                    <a:pt x="1172" y="1314"/>
                    <a:pt x="1162" y="1301"/>
                  </a:cubicBezTo>
                  <a:cubicBezTo>
                    <a:pt x="1137" y="1261"/>
                    <a:pt x="1111" y="1220"/>
                    <a:pt x="1087" y="1180"/>
                  </a:cubicBezTo>
                  <a:cubicBezTo>
                    <a:pt x="1000" y="1029"/>
                    <a:pt x="923" y="873"/>
                    <a:pt x="859" y="713"/>
                  </a:cubicBezTo>
                  <a:cubicBezTo>
                    <a:pt x="826" y="633"/>
                    <a:pt x="794" y="552"/>
                    <a:pt x="765" y="471"/>
                  </a:cubicBezTo>
                  <a:cubicBezTo>
                    <a:pt x="762" y="461"/>
                    <a:pt x="761" y="458"/>
                    <a:pt x="758" y="452"/>
                  </a:cubicBezTo>
                  <a:cubicBezTo>
                    <a:pt x="753" y="437"/>
                    <a:pt x="748" y="421"/>
                    <a:pt x="743" y="405"/>
                  </a:cubicBezTo>
                  <a:cubicBezTo>
                    <a:pt x="728" y="360"/>
                    <a:pt x="714" y="314"/>
                    <a:pt x="700" y="268"/>
                  </a:cubicBezTo>
                  <a:cubicBezTo>
                    <a:pt x="658" y="124"/>
                    <a:pt x="534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49;p79">
              <a:extLst>
                <a:ext uri="{FF2B5EF4-FFF2-40B4-BE49-F238E27FC236}">
                  <a16:creationId xmlns:a16="http://schemas.microsoft.com/office/drawing/2014/main" id="{E73D417F-BA25-F81F-8254-5A86BEB23504}"/>
                </a:ext>
              </a:extLst>
            </p:cNvPr>
            <p:cNvSpPr/>
            <p:nvPr/>
          </p:nvSpPr>
          <p:spPr>
            <a:xfrm>
              <a:off x="1516075" y="651650"/>
              <a:ext cx="55325" cy="66200"/>
            </a:xfrm>
            <a:custGeom>
              <a:avLst/>
              <a:gdLst/>
              <a:ahLst/>
              <a:cxnLst/>
              <a:rect l="l" t="t" r="r" b="b"/>
              <a:pathLst>
                <a:path w="2213" h="2648" extrusionOk="0">
                  <a:moveTo>
                    <a:pt x="1660" y="1"/>
                  </a:moveTo>
                  <a:cubicBezTo>
                    <a:pt x="1558" y="1"/>
                    <a:pt x="1458" y="35"/>
                    <a:pt x="1382" y="112"/>
                  </a:cubicBezTo>
                  <a:cubicBezTo>
                    <a:pt x="1089" y="409"/>
                    <a:pt x="826" y="731"/>
                    <a:pt x="594" y="1078"/>
                  </a:cubicBezTo>
                  <a:cubicBezTo>
                    <a:pt x="491" y="1235"/>
                    <a:pt x="395" y="1395"/>
                    <a:pt x="306" y="1561"/>
                  </a:cubicBezTo>
                  <a:cubicBezTo>
                    <a:pt x="175" y="1808"/>
                    <a:pt x="0" y="2149"/>
                    <a:pt x="163" y="2421"/>
                  </a:cubicBezTo>
                  <a:cubicBezTo>
                    <a:pt x="237" y="2546"/>
                    <a:pt x="372" y="2647"/>
                    <a:pt x="520" y="2647"/>
                  </a:cubicBezTo>
                  <a:cubicBezTo>
                    <a:pt x="547" y="2647"/>
                    <a:pt x="574" y="2644"/>
                    <a:pt x="601" y="2637"/>
                  </a:cubicBezTo>
                  <a:cubicBezTo>
                    <a:pt x="906" y="2559"/>
                    <a:pt x="1030" y="2287"/>
                    <a:pt x="1153" y="2026"/>
                  </a:cubicBezTo>
                  <a:cubicBezTo>
                    <a:pt x="1163" y="2006"/>
                    <a:pt x="1171" y="1988"/>
                    <a:pt x="1180" y="1968"/>
                  </a:cubicBezTo>
                  <a:cubicBezTo>
                    <a:pt x="1197" y="1937"/>
                    <a:pt x="1214" y="1904"/>
                    <a:pt x="1230" y="1873"/>
                  </a:cubicBezTo>
                  <a:cubicBezTo>
                    <a:pt x="1275" y="1790"/>
                    <a:pt x="1321" y="1708"/>
                    <a:pt x="1370" y="1628"/>
                  </a:cubicBezTo>
                  <a:cubicBezTo>
                    <a:pt x="1464" y="1473"/>
                    <a:pt x="1566" y="1322"/>
                    <a:pt x="1675" y="1177"/>
                  </a:cubicBezTo>
                  <a:cubicBezTo>
                    <a:pt x="1729" y="1107"/>
                    <a:pt x="1783" y="1039"/>
                    <a:pt x="1839" y="970"/>
                  </a:cubicBezTo>
                  <a:cubicBezTo>
                    <a:pt x="1869" y="931"/>
                    <a:pt x="1901" y="893"/>
                    <a:pt x="1936" y="857"/>
                  </a:cubicBezTo>
                  <a:lnTo>
                    <a:pt x="1936" y="857"/>
                  </a:lnTo>
                  <a:cubicBezTo>
                    <a:pt x="1915" y="877"/>
                    <a:pt x="1907" y="885"/>
                    <a:pt x="1907" y="885"/>
                  </a:cubicBezTo>
                  <a:cubicBezTo>
                    <a:pt x="1906" y="885"/>
                    <a:pt x="1972" y="818"/>
                    <a:pt x="1983" y="806"/>
                  </a:cubicBezTo>
                  <a:cubicBezTo>
                    <a:pt x="2145" y="632"/>
                    <a:pt x="2212" y="353"/>
                    <a:pt x="2029" y="160"/>
                  </a:cubicBezTo>
                  <a:cubicBezTo>
                    <a:pt x="1938" y="62"/>
                    <a:pt x="1797" y="1"/>
                    <a:pt x="1660" y="1"/>
                  </a:cubicBezTo>
                  <a:close/>
                </a:path>
              </a:pathLst>
            </a:custGeom>
            <a:solidFill>
              <a:srgbClr val="E834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50;p79">
              <a:extLst>
                <a:ext uri="{FF2B5EF4-FFF2-40B4-BE49-F238E27FC236}">
                  <a16:creationId xmlns:a16="http://schemas.microsoft.com/office/drawing/2014/main" id="{5B693E6D-26C3-E13A-CE81-59224F814EFD}"/>
                </a:ext>
              </a:extLst>
            </p:cNvPr>
            <p:cNvSpPr/>
            <p:nvPr/>
          </p:nvSpPr>
          <p:spPr>
            <a:xfrm>
              <a:off x="1598050" y="806150"/>
              <a:ext cx="60675" cy="45525"/>
            </a:xfrm>
            <a:custGeom>
              <a:avLst/>
              <a:gdLst/>
              <a:ahLst/>
              <a:cxnLst/>
              <a:rect l="l" t="t" r="r" b="b"/>
              <a:pathLst>
                <a:path w="2427" h="1821" extrusionOk="0">
                  <a:moveTo>
                    <a:pt x="2039" y="1"/>
                  </a:moveTo>
                  <a:cubicBezTo>
                    <a:pt x="1932" y="1"/>
                    <a:pt x="1839" y="48"/>
                    <a:pt x="1750" y="103"/>
                  </a:cubicBezTo>
                  <a:cubicBezTo>
                    <a:pt x="1509" y="248"/>
                    <a:pt x="1279" y="407"/>
                    <a:pt x="1045" y="560"/>
                  </a:cubicBezTo>
                  <a:lnTo>
                    <a:pt x="239" y="1090"/>
                  </a:lnTo>
                  <a:cubicBezTo>
                    <a:pt x="149" y="1149"/>
                    <a:pt x="84" y="1209"/>
                    <a:pt x="43" y="1311"/>
                  </a:cubicBezTo>
                  <a:cubicBezTo>
                    <a:pt x="0" y="1424"/>
                    <a:pt x="26" y="1551"/>
                    <a:pt x="90" y="1648"/>
                  </a:cubicBezTo>
                  <a:cubicBezTo>
                    <a:pt x="145" y="1735"/>
                    <a:pt x="235" y="1795"/>
                    <a:pt x="337" y="1812"/>
                  </a:cubicBezTo>
                  <a:cubicBezTo>
                    <a:pt x="364" y="1818"/>
                    <a:pt x="389" y="1820"/>
                    <a:pt x="413" y="1820"/>
                  </a:cubicBezTo>
                  <a:cubicBezTo>
                    <a:pt x="504" y="1820"/>
                    <a:pt x="580" y="1785"/>
                    <a:pt x="663" y="1729"/>
                  </a:cubicBezTo>
                  <a:cubicBezTo>
                    <a:pt x="1128" y="1417"/>
                    <a:pt x="1600" y="1114"/>
                    <a:pt x="2058" y="793"/>
                  </a:cubicBezTo>
                  <a:cubicBezTo>
                    <a:pt x="2237" y="666"/>
                    <a:pt x="2427" y="527"/>
                    <a:pt x="2385" y="276"/>
                  </a:cubicBezTo>
                  <a:cubicBezTo>
                    <a:pt x="2361" y="125"/>
                    <a:pt x="2213" y="10"/>
                    <a:pt x="2064" y="2"/>
                  </a:cubicBezTo>
                  <a:cubicBezTo>
                    <a:pt x="2055" y="1"/>
                    <a:pt x="2047" y="1"/>
                    <a:pt x="2039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51;p79">
              <a:extLst>
                <a:ext uri="{FF2B5EF4-FFF2-40B4-BE49-F238E27FC236}">
                  <a16:creationId xmlns:a16="http://schemas.microsoft.com/office/drawing/2014/main" id="{AC7EC7B9-4F54-F04C-D3A7-3AF372E29694}"/>
                </a:ext>
              </a:extLst>
            </p:cNvPr>
            <p:cNvSpPr/>
            <p:nvPr/>
          </p:nvSpPr>
          <p:spPr>
            <a:xfrm>
              <a:off x="1658850" y="685425"/>
              <a:ext cx="52050" cy="60625"/>
            </a:xfrm>
            <a:custGeom>
              <a:avLst/>
              <a:gdLst/>
              <a:ahLst/>
              <a:cxnLst/>
              <a:rect l="l" t="t" r="r" b="b"/>
              <a:pathLst>
                <a:path w="2082" h="2425" extrusionOk="0">
                  <a:moveTo>
                    <a:pt x="439" y="0"/>
                  </a:moveTo>
                  <a:cubicBezTo>
                    <a:pt x="342" y="0"/>
                    <a:pt x="246" y="32"/>
                    <a:pt x="178" y="97"/>
                  </a:cubicBezTo>
                  <a:cubicBezTo>
                    <a:pt x="12" y="253"/>
                    <a:pt x="1" y="483"/>
                    <a:pt x="138" y="661"/>
                  </a:cubicBezTo>
                  <a:cubicBezTo>
                    <a:pt x="360" y="951"/>
                    <a:pt x="583" y="1241"/>
                    <a:pt x="806" y="1532"/>
                  </a:cubicBezTo>
                  <a:lnTo>
                    <a:pt x="1135" y="1961"/>
                  </a:lnTo>
                  <a:cubicBezTo>
                    <a:pt x="1192" y="2035"/>
                    <a:pt x="1253" y="2104"/>
                    <a:pt x="1316" y="2172"/>
                  </a:cubicBezTo>
                  <a:cubicBezTo>
                    <a:pt x="1361" y="2222"/>
                    <a:pt x="1404" y="2274"/>
                    <a:pt x="1459" y="2314"/>
                  </a:cubicBezTo>
                  <a:cubicBezTo>
                    <a:pt x="1510" y="2352"/>
                    <a:pt x="1568" y="2376"/>
                    <a:pt x="1625" y="2403"/>
                  </a:cubicBezTo>
                  <a:cubicBezTo>
                    <a:pt x="1655" y="2418"/>
                    <a:pt x="1690" y="2425"/>
                    <a:pt x="1725" y="2425"/>
                  </a:cubicBezTo>
                  <a:cubicBezTo>
                    <a:pt x="1807" y="2425"/>
                    <a:pt x="1893" y="2389"/>
                    <a:pt x="1949" y="2340"/>
                  </a:cubicBezTo>
                  <a:cubicBezTo>
                    <a:pt x="2040" y="2262"/>
                    <a:pt x="2082" y="2141"/>
                    <a:pt x="2058" y="2023"/>
                  </a:cubicBezTo>
                  <a:cubicBezTo>
                    <a:pt x="2019" y="1809"/>
                    <a:pt x="1866" y="1611"/>
                    <a:pt x="1736" y="1442"/>
                  </a:cubicBezTo>
                  <a:lnTo>
                    <a:pt x="1409" y="1011"/>
                  </a:lnTo>
                  <a:lnTo>
                    <a:pt x="742" y="138"/>
                  </a:lnTo>
                  <a:cubicBezTo>
                    <a:pt x="672" y="47"/>
                    <a:pt x="555" y="0"/>
                    <a:pt x="439" y="0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552;p79">
              <a:extLst>
                <a:ext uri="{FF2B5EF4-FFF2-40B4-BE49-F238E27FC236}">
                  <a16:creationId xmlns:a16="http://schemas.microsoft.com/office/drawing/2014/main" id="{36AC71FB-FB2C-7512-694B-46E1D16DB666}"/>
                </a:ext>
              </a:extLst>
            </p:cNvPr>
            <p:cNvSpPr/>
            <p:nvPr/>
          </p:nvSpPr>
          <p:spPr>
            <a:xfrm>
              <a:off x="1776250" y="604575"/>
              <a:ext cx="56500" cy="47300"/>
            </a:xfrm>
            <a:custGeom>
              <a:avLst/>
              <a:gdLst/>
              <a:ahLst/>
              <a:cxnLst/>
              <a:rect l="l" t="t" r="r" b="b"/>
              <a:pathLst>
                <a:path w="2260" h="1892" extrusionOk="0">
                  <a:moveTo>
                    <a:pt x="1820" y="1"/>
                  </a:moveTo>
                  <a:cubicBezTo>
                    <a:pt x="1730" y="1"/>
                    <a:pt x="1639" y="32"/>
                    <a:pt x="1560" y="94"/>
                  </a:cubicBezTo>
                  <a:lnTo>
                    <a:pt x="825" y="665"/>
                  </a:lnTo>
                  <a:lnTo>
                    <a:pt x="457" y="951"/>
                  </a:lnTo>
                  <a:cubicBezTo>
                    <a:pt x="400" y="995"/>
                    <a:pt x="346" y="1043"/>
                    <a:pt x="293" y="1094"/>
                  </a:cubicBezTo>
                  <a:cubicBezTo>
                    <a:pt x="220" y="1166"/>
                    <a:pt x="136" y="1236"/>
                    <a:pt x="87" y="1328"/>
                  </a:cubicBezTo>
                  <a:cubicBezTo>
                    <a:pt x="17" y="1459"/>
                    <a:pt x="0" y="1596"/>
                    <a:pt x="87" y="1727"/>
                  </a:cubicBezTo>
                  <a:cubicBezTo>
                    <a:pt x="150" y="1822"/>
                    <a:pt x="267" y="1891"/>
                    <a:pt x="385" y="1891"/>
                  </a:cubicBezTo>
                  <a:cubicBezTo>
                    <a:pt x="409" y="1891"/>
                    <a:pt x="433" y="1888"/>
                    <a:pt x="456" y="1882"/>
                  </a:cubicBezTo>
                  <a:cubicBezTo>
                    <a:pt x="641" y="1834"/>
                    <a:pt x="821" y="1708"/>
                    <a:pt x="969" y="1589"/>
                  </a:cubicBezTo>
                  <a:lnTo>
                    <a:pt x="1342" y="1286"/>
                  </a:lnTo>
                  <a:lnTo>
                    <a:pt x="2076" y="690"/>
                  </a:lnTo>
                  <a:cubicBezTo>
                    <a:pt x="2236" y="560"/>
                    <a:pt x="2260" y="285"/>
                    <a:pt x="2117" y="133"/>
                  </a:cubicBezTo>
                  <a:cubicBezTo>
                    <a:pt x="2034" y="45"/>
                    <a:pt x="1928" y="1"/>
                    <a:pt x="1820" y="1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553;p79">
              <a:extLst>
                <a:ext uri="{FF2B5EF4-FFF2-40B4-BE49-F238E27FC236}">
                  <a16:creationId xmlns:a16="http://schemas.microsoft.com/office/drawing/2014/main" id="{9783ECE5-AECA-8B46-5CA2-B164D6D23FE6}"/>
                </a:ext>
              </a:extLst>
            </p:cNvPr>
            <p:cNvSpPr/>
            <p:nvPr/>
          </p:nvSpPr>
          <p:spPr>
            <a:xfrm>
              <a:off x="1745475" y="892775"/>
              <a:ext cx="37750" cy="57600"/>
            </a:xfrm>
            <a:custGeom>
              <a:avLst/>
              <a:gdLst/>
              <a:ahLst/>
              <a:cxnLst/>
              <a:rect l="l" t="t" r="r" b="b"/>
              <a:pathLst>
                <a:path w="1510" h="2304" extrusionOk="0">
                  <a:moveTo>
                    <a:pt x="316" y="1"/>
                  </a:moveTo>
                  <a:cubicBezTo>
                    <a:pt x="276" y="1"/>
                    <a:pt x="235" y="10"/>
                    <a:pt x="198" y="31"/>
                  </a:cubicBezTo>
                  <a:cubicBezTo>
                    <a:pt x="63" y="105"/>
                    <a:pt x="0" y="265"/>
                    <a:pt x="70" y="406"/>
                  </a:cubicBezTo>
                  <a:lnTo>
                    <a:pt x="508" y="1295"/>
                  </a:lnTo>
                  <a:cubicBezTo>
                    <a:pt x="579" y="1439"/>
                    <a:pt x="650" y="1582"/>
                    <a:pt x="722" y="1726"/>
                  </a:cubicBezTo>
                  <a:cubicBezTo>
                    <a:pt x="805" y="1892"/>
                    <a:pt x="883" y="2057"/>
                    <a:pt x="994" y="2207"/>
                  </a:cubicBezTo>
                  <a:cubicBezTo>
                    <a:pt x="1043" y="2271"/>
                    <a:pt x="1127" y="2303"/>
                    <a:pt x="1208" y="2303"/>
                  </a:cubicBezTo>
                  <a:cubicBezTo>
                    <a:pt x="1227" y="2303"/>
                    <a:pt x="1245" y="2302"/>
                    <a:pt x="1262" y="2298"/>
                  </a:cubicBezTo>
                  <a:cubicBezTo>
                    <a:pt x="1310" y="2290"/>
                    <a:pt x="1354" y="2268"/>
                    <a:pt x="1390" y="2236"/>
                  </a:cubicBezTo>
                  <a:cubicBezTo>
                    <a:pt x="1458" y="2173"/>
                    <a:pt x="1509" y="2064"/>
                    <a:pt x="1480" y="1969"/>
                  </a:cubicBezTo>
                  <a:cubicBezTo>
                    <a:pt x="1454" y="1877"/>
                    <a:pt x="1420" y="1789"/>
                    <a:pt x="1377" y="1703"/>
                  </a:cubicBezTo>
                  <a:lnTo>
                    <a:pt x="1261" y="1477"/>
                  </a:lnTo>
                  <a:cubicBezTo>
                    <a:pt x="1186" y="1330"/>
                    <a:pt x="1110" y="1183"/>
                    <a:pt x="1033" y="1037"/>
                  </a:cubicBezTo>
                  <a:cubicBezTo>
                    <a:pt x="880" y="744"/>
                    <a:pt x="726" y="452"/>
                    <a:pt x="573" y="159"/>
                  </a:cubicBezTo>
                  <a:cubicBezTo>
                    <a:pt x="525" y="64"/>
                    <a:pt x="421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554;p79">
              <a:extLst>
                <a:ext uri="{FF2B5EF4-FFF2-40B4-BE49-F238E27FC236}">
                  <a16:creationId xmlns:a16="http://schemas.microsoft.com/office/drawing/2014/main" id="{1C6BFC09-D640-C1DC-A86E-802FF95F92BF}"/>
                </a:ext>
              </a:extLst>
            </p:cNvPr>
            <p:cNvSpPr/>
            <p:nvPr/>
          </p:nvSpPr>
          <p:spPr>
            <a:xfrm>
              <a:off x="1887250" y="917475"/>
              <a:ext cx="67050" cy="41350"/>
            </a:xfrm>
            <a:custGeom>
              <a:avLst/>
              <a:gdLst/>
              <a:ahLst/>
              <a:cxnLst/>
              <a:rect l="l" t="t" r="r" b="b"/>
              <a:pathLst>
                <a:path w="2682" h="1654" extrusionOk="0">
                  <a:moveTo>
                    <a:pt x="2323" y="0"/>
                  </a:moveTo>
                  <a:cubicBezTo>
                    <a:pt x="2130" y="0"/>
                    <a:pt x="1940" y="109"/>
                    <a:pt x="1770" y="193"/>
                  </a:cubicBezTo>
                  <a:cubicBezTo>
                    <a:pt x="1596" y="280"/>
                    <a:pt x="1427" y="379"/>
                    <a:pt x="1255" y="472"/>
                  </a:cubicBezTo>
                  <a:lnTo>
                    <a:pt x="240" y="1022"/>
                  </a:lnTo>
                  <a:cubicBezTo>
                    <a:pt x="87" y="1105"/>
                    <a:pt x="0" y="1306"/>
                    <a:pt x="88" y="1467"/>
                  </a:cubicBezTo>
                  <a:cubicBezTo>
                    <a:pt x="150" y="1579"/>
                    <a:pt x="269" y="1653"/>
                    <a:pt x="393" y="1653"/>
                  </a:cubicBezTo>
                  <a:cubicBezTo>
                    <a:pt x="440" y="1653"/>
                    <a:pt x="488" y="1642"/>
                    <a:pt x="534" y="1619"/>
                  </a:cubicBezTo>
                  <a:lnTo>
                    <a:pt x="1558" y="1087"/>
                  </a:lnTo>
                  <a:cubicBezTo>
                    <a:pt x="1726" y="1000"/>
                    <a:pt x="1897" y="917"/>
                    <a:pt x="2063" y="825"/>
                  </a:cubicBezTo>
                  <a:cubicBezTo>
                    <a:pt x="2247" y="722"/>
                    <a:pt x="2488" y="612"/>
                    <a:pt x="2588" y="418"/>
                  </a:cubicBezTo>
                  <a:cubicBezTo>
                    <a:pt x="2682" y="235"/>
                    <a:pt x="2601" y="31"/>
                    <a:pt x="2384" y="4"/>
                  </a:cubicBezTo>
                  <a:cubicBezTo>
                    <a:pt x="2364" y="2"/>
                    <a:pt x="2343" y="0"/>
                    <a:pt x="2323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555;p79">
              <a:extLst>
                <a:ext uri="{FF2B5EF4-FFF2-40B4-BE49-F238E27FC236}">
                  <a16:creationId xmlns:a16="http://schemas.microsoft.com/office/drawing/2014/main" id="{55881307-28BF-1322-1D8A-9672D74ACBA7}"/>
                </a:ext>
              </a:extLst>
            </p:cNvPr>
            <p:cNvSpPr/>
            <p:nvPr/>
          </p:nvSpPr>
          <p:spPr>
            <a:xfrm>
              <a:off x="1813275" y="766275"/>
              <a:ext cx="21650" cy="58150"/>
            </a:xfrm>
            <a:custGeom>
              <a:avLst/>
              <a:gdLst/>
              <a:ahLst/>
              <a:cxnLst/>
              <a:rect l="l" t="t" r="r" b="b"/>
              <a:pathLst>
                <a:path w="866" h="2326" extrusionOk="0">
                  <a:moveTo>
                    <a:pt x="588" y="1"/>
                  </a:moveTo>
                  <a:cubicBezTo>
                    <a:pt x="478" y="1"/>
                    <a:pt x="377" y="69"/>
                    <a:pt x="339" y="176"/>
                  </a:cubicBezTo>
                  <a:cubicBezTo>
                    <a:pt x="228" y="471"/>
                    <a:pt x="197" y="802"/>
                    <a:pt x="153" y="1113"/>
                  </a:cubicBezTo>
                  <a:lnTo>
                    <a:pt x="22" y="2018"/>
                  </a:lnTo>
                  <a:cubicBezTo>
                    <a:pt x="0" y="2169"/>
                    <a:pt x="148" y="2323"/>
                    <a:pt x="296" y="2325"/>
                  </a:cubicBezTo>
                  <a:cubicBezTo>
                    <a:pt x="298" y="2325"/>
                    <a:pt x="299" y="2325"/>
                    <a:pt x="301" y="2325"/>
                  </a:cubicBezTo>
                  <a:cubicBezTo>
                    <a:pt x="469" y="2325"/>
                    <a:pt x="577" y="2211"/>
                    <a:pt x="603" y="2052"/>
                  </a:cubicBezTo>
                  <a:cubicBezTo>
                    <a:pt x="652" y="1757"/>
                    <a:pt x="701" y="1461"/>
                    <a:pt x="750" y="1165"/>
                  </a:cubicBezTo>
                  <a:cubicBezTo>
                    <a:pt x="798" y="874"/>
                    <a:pt x="866" y="573"/>
                    <a:pt x="850" y="277"/>
                  </a:cubicBezTo>
                  <a:cubicBezTo>
                    <a:pt x="844" y="147"/>
                    <a:pt x="776" y="31"/>
                    <a:pt x="638" y="5"/>
                  </a:cubicBezTo>
                  <a:cubicBezTo>
                    <a:pt x="621" y="2"/>
                    <a:pt x="605" y="1"/>
                    <a:pt x="588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556;p79">
              <a:extLst>
                <a:ext uri="{FF2B5EF4-FFF2-40B4-BE49-F238E27FC236}">
                  <a16:creationId xmlns:a16="http://schemas.microsoft.com/office/drawing/2014/main" id="{C0B2F093-36F5-7EA3-99A0-281C06D01D5A}"/>
                </a:ext>
              </a:extLst>
            </p:cNvPr>
            <p:cNvSpPr/>
            <p:nvPr/>
          </p:nvSpPr>
          <p:spPr>
            <a:xfrm>
              <a:off x="1940400" y="763550"/>
              <a:ext cx="68300" cy="20150"/>
            </a:xfrm>
            <a:custGeom>
              <a:avLst/>
              <a:gdLst/>
              <a:ahLst/>
              <a:cxnLst/>
              <a:rect l="l" t="t" r="r" b="b"/>
              <a:pathLst>
                <a:path w="2732" h="806" extrusionOk="0">
                  <a:moveTo>
                    <a:pt x="2288" y="0"/>
                  </a:moveTo>
                  <a:cubicBezTo>
                    <a:pt x="2143" y="0"/>
                    <a:pt x="1996" y="17"/>
                    <a:pt x="1854" y="31"/>
                  </a:cubicBezTo>
                  <a:cubicBezTo>
                    <a:pt x="1679" y="48"/>
                    <a:pt x="1505" y="70"/>
                    <a:pt x="1331" y="95"/>
                  </a:cubicBezTo>
                  <a:lnTo>
                    <a:pt x="251" y="248"/>
                  </a:lnTo>
                  <a:cubicBezTo>
                    <a:pt x="99" y="269"/>
                    <a:pt x="0" y="438"/>
                    <a:pt x="29" y="581"/>
                  </a:cubicBezTo>
                  <a:cubicBezTo>
                    <a:pt x="57" y="722"/>
                    <a:pt x="181" y="806"/>
                    <a:pt x="315" y="806"/>
                  </a:cubicBezTo>
                  <a:cubicBezTo>
                    <a:pt x="331" y="806"/>
                    <a:pt x="347" y="805"/>
                    <a:pt x="362" y="802"/>
                  </a:cubicBezTo>
                  <a:lnTo>
                    <a:pt x="1442" y="646"/>
                  </a:lnTo>
                  <a:cubicBezTo>
                    <a:pt x="1802" y="593"/>
                    <a:pt x="2184" y="549"/>
                    <a:pt x="2523" y="413"/>
                  </a:cubicBezTo>
                  <a:cubicBezTo>
                    <a:pt x="2732" y="328"/>
                    <a:pt x="2640" y="27"/>
                    <a:pt x="2442" y="8"/>
                  </a:cubicBezTo>
                  <a:cubicBezTo>
                    <a:pt x="2391" y="3"/>
                    <a:pt x="2340" y="0"/>
                    <a:pt x="2288" y="0"/>
                  </a:cubicBezTo>
                  <a:close/>
                </a:path>
              </a:pathLst>
            </a:custGeom>
            <a:solidFill>
              <a:srgbClr val="F18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557;p79">
              <a:extLst>
                <a:ext uri="{FF2B5EF4-FFF2-40B4-BE49-F238E27FC236}">
                  <a16:creationId xmlns:a16="http://schemas.microsoft.com/office/drawing/2014/main" id="{9777A35E-F331-4E3D-3A1A-1A91C47AA561}"/>
                </a:ext>
              </a:extLst>
            </p:cNvPr>
            <p:cNvSpPr/>
            <p:nvPr/>
          </p:nvSpPr>
          <p:spPr>
            <a:xfrm>
              <a:off x="1928625" y="611200"/>
              <a:ext cx="33275" cy="48900"/>
            </a:xfrm>
            <a:custGeom>
              <a:avLst/>
              <a:gdLst/>
              <a:ahLst/>
              <a:cxnLst/>
              <a:rect l="l" t="t" r="r" b="b"/>
              <a:pathLst>
                <a:path w="1331" h="1956" extrusionOk="0">
                  <a:moveTo>
                    <a:pt x="352" y="0"/>
                  </a:moveTo>
                  <a:cubicBezTo>
                    <a:pt x="276" y="0"/>
                    <a:pt x="201" y="25"/>
                    <a:pt x="147" y="77"/>
                  </a:cubicBezTo>
                  <a:cubicBezTo>
                    <a:pt x="20" y="197"/>
                    <a:pt x="0" y="388"/>
                    <a:pt x="114" y="524"/>
                  </a:cubicBezTo>
                  <a:cubicBezTo>
                    <a:pt x="200" y="627"/>
                    <a:pt x="282" y="732"/>
                    <a:pt x="358" y="843"/>
                  </a:cubicBezTo>
                  <a:lnTo>
                    <a:pt x="380" y="875"/>
                  </a:lnTo>
                  <a:lnTo>
                    <a:pt x="381" y="876"/>
                  </a:lnTo>
                  <a:cubicBezTo>
                    <a:pt x="398" y="905"/>
                    <a:pt x="417" y="933"/>
                    <a:pt x="434" y="962"/>
                  </a:cubicBezTo>
                  <a:cubicBezTo>
                    <a:pt x="470" y="1019"/>
                    <a:pt x="507" y="1075"/>
                    <a:pt x="542" y="1133"/>
                  </a:cubicBezTo>
                  <a:cubicBezTo>
                    <a:pt x="679" y="1362"/>
                    <a:pt x="786" y="1609"/>
                    <a:pt x="927" y="1837"/>
                  </a:cubicBezTo>
                  <a:cubicBezTo>
                    <a:pt x="968" y="1903"/>
                    <a:pt x="1037" y="1955"/>
                    <a:pt x="1116" y="1955"/>
                  </a:cubicBezTo>
                  <a:cubicBezTo>
                    <a:pt x="1130" y="1955"/>
                    <a:pt x="1145" y="1954"/>
                    <a:pt x="1159" y="1950"/>
                  </a:cubicBezTo>
                  <a:cubicBezTo>
                    <a:pt x="1243" y="1929"/>
                    <a:pt x="1331" y="1852"/>
                    <a:pt x="1327" y="1757"/>
                  </a:cubicBezTo>
                  <a:cubicBezTo>
                    <a:pt x="1324" y="1674"/>
                    <a:pt x="1322" y="1592"/>
                    <a:pt x="1304" y="1512"/>
                  </a:cubicBezTo>
                  <a:cubicBezTo>
                    <a:pt x="1288" y="1445"/>
                    <a:pt x="1272" y="1377"/>
                    <a:pt x="1252" y="1310"/>
                  </a:cubicBezTo>
                  <a:cubicBezTo>
                    <a:pt x="1209" y="1159"/>
                    <a:pt x="1145" y="1012"/>
                    <a:pt x="1078" y="869"/>
                  </a:cubicBezTo>
                  <a:cubicBezTo>
                    <a:pt x="950" y="598"/>
                    <a:pt x="781" y="344"/>
                    <a:pt x="594" y="110"/>
                  </a:cubicBezTo>
                  <a:cubicBezTo>
                    <a:pt x="537" y="38"/>
                    <a:pt x="444" y="0"/>
                    <a:pt x="352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558;p79">
              <a:extLst>
                <a:ext uri="{FF2B5EF4-FFF2-40B4-BE49-F238E27FC236}">
                  <a16:creationId xmlns:a16="http://schemas.microsoft.com/office/drawing/2014/main" id="{03646FFD-8598-D7E2-8586-6C71C75CCA07}"/>
                </a:ext>
              </a:extLst>
            </p:cNvPr>
            <p:cNvSpPr/>
            <p:nvPr/>
          </p:nvSpPr>
          <p:spPr>
            <a:xfrm>
              <a:off x="2086350" y="649225"/>
              <a:ext cx="69950" cy="23800"/>
            </a:xfrm>
            <a:custGeom>
              <a:avLst/>
              <a:gdLst/>
              <a:ahLst/>
              <a:cxnLst/>
              <a:rect l="l" t="t" r="r" b="b"/>
              <a:pathLst>
                <a:path w="2798" h="952" extrusionOk="0">
                  <a:moveTo>
                    <a:pt x="2086" y="1"/>
                  </a:moveTo>
                  <a:cubicBezTo>
                    <a:pt x="1825" y="1"/>
                    <a:pt x="1557" y="46"/>
                    <a:pt x="1305" y="88"/>
                  </a:cubicBezTo>
                  <a:cubicBezTo>
                    <a:pt x="962" y="145"/>
                    <a:pt x="624" y="223"/>
                    <a:pt x="291" y="323"/>
                  </a:cubicBezTo>
                  <a:cubicBezTo>
                    <a:pt x="132" y="370"/>
                    <a:pt x="0" y="520"/>
                    <a:pt x="43" y="696"/>
                  </a:cubicBezTo>
                  <a:cubicBezTo>
                    <a:pt x="78" y="834"/>
                    <a:pt x="204" y="952"/>
                    <a:pt x="350" y="952"/>
                  </a:cubicBezTo>
                  <a:cubicBezTo>
                    <a:pt x="372" y="952"/>
                    <a:pt x="395" y="949"/>
                    <a:pt x="418" y="943"/>
                  </a:cubicBezTo>
                  <a:cubicBezTo>
                    <a:pt x="714" y="867"/>
                    <a:pt x="1015" y="809"/>
                    <a:pt x="1319" y="772"/>
                  </a:cubicBezTo>
                  <a:cubicBezTo>
                    <a:pt x="1394" y="762"/>
                    <a:pt x="1469" y="754"/>
                    <a:pt x="1544" y="748"/>
                  </a:cubicBezTo>
                  <a:cubicBezTo>
                    <a:pt x="1579" y="745"/>
                    <a:pt x="1614" y="741"/>
                    <a:pt x="1648" y="739"/>
                  </a:cubicBezTo>
                  <a:lnTo>
                    <a:pt x="1648" y="739"/>
                  </a:lnTo>
                  <a:cubicBezTo>
                    <a:pt x="1636" y="740"/>
                    <a:pt x="1632" y="741"/>
                    <a:pt x="1635" y="741"/>
                  </a:cubicBezTo>
                  <a:cubicBezTo>
                    <a:pt x="1641" y="741"/>
                    <a:pt x="1701" y="736"/>
                    <a:pt x="1713" y="736"/>
                  </a:cubicBezTo>
                  <a:cubicBezTo>
                    <a:pt x="1801" y="731"/>
                    <a:pt x="1889" y="727"/>
                    <a:pt x="1978" y="722"/>
                  </a:cubicBezTo>
                  <a:lnTo>
                    <a:pt x="1978" y="722"/>
                  </a:lnTo>
                  <a:cubicBezTo>
                    <a:pt x="1978" y="722"/>
                    <a:pt x="1978" y="722"/>
                    <a:pt x="1978" y="722"/>
                  </a:cubicBezTo>
                  <a:cubicBezTo>
                    <a:pt x="1979" y="722"/>
                    <a:pt x="1984" y="721"/>
                    <a:pt x="1996" y="720"/>
                  </a:cubicBezTo>
                  <a:lnTo>
                    <a:pt x="1996" y="720"/>
                  </a:lnTo>
                  <a:cubicBezTo>
                    <a:pt x="1990" y="721"/>
                    <a:pt x="1984" y="721"/>
                    <a:pt x="1978" y="722"/>
                  </a:cubicBezTo>
                  <a:lnTo>
                    <a:pt x="1978" y="722"/>
                  </a:lnTo>
                  <a:cubicBezTo>
                    <a:pt x="1980" y="721"/>
                    <a:pt x="2030" y="718"/>
                    <a:pt x="2042" y="717"/>
                  </a:cubicBezTo>
                  <a:cubicBezTo>
                    <a:pt x="2088" y="715"/>
                    <a:pt x="2134" y="714"/>
                    <a:pt x="2181" y="711"/>
                  </a:cubicBezTo>
                  <a:cubicBezTo>
                    <a:pt x="2393" y="698"/>
                    <a:pt x="2666" y="686"/>
                    <a:pt x="2748" y="449"/>
                  </a:cubicBezTo>
                  <a:cubicBezTo>
                    <a:pt x="2798" y="304"/>
                    <a:pt x="2717" y="142"/>
                    <a:pt x="2584" y="77"/>
                  </a:cubicBezTo>
                  <a:cubicBezTo>
                    <a:pt x="2491" y="29"/>
                    <a:pt x="2379" y="20"/>
                    <a:pt x="2275" y="9"/>
                  </a:cubicBezTo>
                  <a:cubicBezTo>
                    <a:pt x="2213" y="3"/>
                    <a:pt x="2150" y="1"/>
                    <a:pt x="2086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559;p79">
              <a:extLst>
                <a:ext uri="{FF2B5EF4-FFF2-40B4-BE49-F238E27FC236}">
                  <a16:creationId xmlns:a16="http://schemas.microsoft.com/office/drawing/2014/main" id="{DBE2A2C1-9EA7-31E2-9A19-DCF1821A75F0}"/>
                </a:ext>
              </a:extLst>
            </p:cNvPr>
            <p:cNvSpPr/>
            <p:nvPr/>
          </p:nvSpPr>
          <p:spPr>
            <a:xfrm>
              <a:off x="2046500" y="949750"/>
              <a:ext cx="71650" cy="62150"/>
            </a:xfrm>
            <a:custGeom>
              <a:avLst/>
              <a:gdLst/>
              <a:ahLst/>
              <a:cxnLst/>
              <a:rect l="l" t="t" r="r" b="b"/>
              <a:pathLst>
                <a:path w="2866" h="2486" extrusionOk="0">
                  <a:moveTo>
                    <a:pt x="381" y="0"/>
                  </a:moveTo>
                  <a:cubicBezTo>
                    <a:pt x="297" y="0"/>
                    <a:pt x="213" y="29"/>
                    <a:pt x="151" y="89"/>
                  </a:cubicBezTo>
                  <a:cubicBezTo>
                    <a:pt x="11" y="226"/>
                    <a:pt x="0" y="431"/>
                    <a:pt x="125" y="584"/>
                  </a:cubicBezTo>
                  <a:cubicBezTo>
                    <a:pt x="438" y="964"/>
                    <a:pt x="781" y="1321"/>
                    <a:pt x="1151" y="1648"/>
                  </a:cubicBezTo>
                  <a:cubicBezTo>
                    <a:pt x="1541" y="1995"/>
                    <a:pt x="1995" y="2392"/>
                    <a:pt x="2526" y="2483"/>
                  </a:cubicBezTo>
                  <a:cubicBezTo>
                    <a:pt x="2536" y="2485"/>
                    <a:pt x="2547" y="2486"/>
                    <a:pt x="2558" y="2486"/>
                  </a:cubicBezTo>
                  <a:cubicBezTo>
                    <a:pt x="2663" y="2486"/>
                    <a:pt x="2770" y="2404"/>
                    <a:pt x="2812" y="2316"/>
                  </a:cubicBezTo>
                  <a:cubicBezTo>
                    <a:pt x="2865" y="2202"/>
                    <a:pt x="2846" y="2084"/>
                    <a:pt x="2769" y="1985"/>
                  </a:cubicBezTo>
                  <a:cubicBezTo>
                    <a:pt x="2614" y="1787"/>
                    <a:pt x="2393" y="1647"/>
                    <a:pt x="2194" y="1497"/>
                  </a:cubicBezTo>
                  <a:cubicBezTo>
                    <a:pt x="2004" y="1355"/>
                    <a:pt x="1811" y="1216"/>
                    <a:pt x="1625" y="1069"/>
                  </a:cubicBezTo>
                  <a:cubicBezTo>
                    <a:pt x="1458" y="938"/>
                    <a:pt x="1298" y="797"/>
                    <a:pt x="1148" y="648"/>
                  </a:cubicBezTo>
                  <a:cubicBezTo>
                    <a:pt x="974" y="478"/>
                    <a:pt x="807" y="301"/>
                    <a:pt x="647" y="115"/>
                  </a:cubicBezTo>
                  <a:cubicBezTo>
                    <a:pt x="582" y="40"/>
                    <a:pt x="481" y="0"/>
                    <a:pt x="381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560;p79">
              <a:extLst>
                <a:ext uri="{FF2B5EF4-FFF2-40B4-BE49-F238E27FC236}">
                  <a16:creationId xmlns:a16="http://schemas.microsoft.com/office/drawing/2014/main" id="{385C9866-8DD2-B66C-D02C-977898286927}"/>
                </a:ext>
              </a:extLst>
            </p:cNvPr>
            <p:cNvSpPr/>
            <p:nvPr/>
          </p:nvSpPr>
          <p:spPr>
            <a:xfrm>
              <a:off x="2232925" y="953775"/>
              <a:ext cx="21050" cy="75750"/>
            </a:xfrm>
            <a:custGeom>
              <a:avLst/>
              <a:gdLst/>
              <a:ahLst/>
              <a:cxnLst/>
              <a:rect l="l" t="t" r="r" b="b"/>
              <a:pathLst>
                <a:path w="842" h="3030" extrusionOk="0">
                  <a:moveTo>
                    <a:pt x="427" y="1"/>
                  </a:moveTo>
                  <a:cubicBezTo>
                    <a:pt x="227" y="1"/>
                    <a:pt x="61" y="144"/>
                    <a:pt x="45" y="346"/>
                  </a:cubicBezTo>
                  <a:cubicBezTo>
                    <a:pt x="11" y="764"/>
                    <a:pt x="1" y="1184"/>
                    <a:pt x="13" y="1603"/>
                  </a:cubicBezTo>
                  <a:cubicBezTo>
                    <a:pt x="21" y="1827"/>
                    <a:pt x="26" y="2054"/>
                    <a:pt x="60" y="2275"/>
                  </a:cubicBezTo>
                  <a:cubicBezTo>
                    <a:pt x="93" y="2500"/>
                    <a:pt x="119" y="2765"/>
                    <a:pt x="286" y="2935"/>
                  </a:cubicBezTo>
                  <a:cubicBezTo>
                    <a:pt x="343" y="2994"/>
                    <a:pt x="431" y="3029"/>
                    <a:pt x="515" y="3029"/>
                  </a:cubicBezTo>
                  <a:cubicBezTo>
                    <a:pt x="600" y="3029"/>
                    <a:pt x="681" y="2994"/>
                    <a:pt x="727" y="2910"/>
                  </a:cubicBezTo>
                  <a:cubicBezTo>
                    <a:pt x="841" y="2695"/>
                    <a:pt x="819" y="2477"/>
                    <a:pt x="810" y="2243"/>
                  </a:cubicBezTo>
                  <a:cubicBezTo>
                    <a:pt x="801" y="2003"/>
                    <a:pt x="781" y="1835"/>
                    <a:pt x="771" y="1627"/>
                  </a:cubicBezTo>
                  <a:cubicBezTo>
                    <a:pt x="751" y="1215"/>
                    <a:pt x="754" y="802"/>
                    <a:pt x="780" y="391"/>
                  </a:cubicBezTo>
                  <a:cubicBezTo>
                    <a:pt x="792" y="198"/>
                    <a:pt x="633" y="4"/>
                    <a:pt x="434" y="1"/>
                  </a:cubicBezTo>
                  <a:cubicBezTo>
                    <a:pt x="432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561;p79">
              <a:extLst>
                <a:ext uri="{FF2B5EF4-FFF2-40B4-BE49-F238E27FC236}">
                  <a16:creationId xmlns:a16="http://schemas.microsoft.com/office/drawing/2014/main" id="{FE3BF6A3-1FE9-732E-1E81-DCCAF3AC36BB}"/>
                </a:ext>
              </a:extLst>
            </p:cNvPr>
            <p:cNvSpPr/>
            <p:nvPr/>
          </p:nvSpPr>
          <p:spPr>
            <a:xfrm>
              <a:off x="2035275" y="870500"/>
              <a:ext cx="63450" cy="23400"/>
            </a:xfrm>
            <a:custGeom>
              <a:avLst/>
              <a:gdLst/>
              <a:ahLst/>
              <a:cxnLst/>
              <a:rect l="l" t="t" r="r" b="b"/>
              <a:pathLst>
                <a:path w="2538" h="936" extrusionOk="0">
                  <a:moveTo>
                    <a:pt x="2177" y="1"/>
                  </a:moveTo>
                  <a:cubicBezTo>
                    <a:pt x="2170" y="1"/>
                    <a:pt x="2162" y="1"/>
                    <a:pt x="2155" y="2"/>
                  </a:cubicBezTo>
                  <a:cubicBezTo>
                    <a:pt x="1825" y="34"/>
                    <a:pt x="1511" y="135"/>
                    <a:pt x="1188" y="204"/>
                  </a:cubicBezTo>
                  <a:cubicBezTo>
                    <a:pt x="1114" y="219"/>
                    <a:pt x="1040" y="234"/>
                    <a:pt x="964" y="248"/>
                  </a:cubicBezTo>
                  <a:cubicBezTo>
                    <a:pt x="899" y="260"/>
                    <a:pt x="870" y="265"/>
                    <a:pt x="785" y="278"/>
                  </a:cubicBezTo>
                  <a:cubicBezTo>
                    <a:pt x="622" y="303"/>
                    <a:pt x="461" y="325"/>
                    <a:pt x="299" y="342"/>
                  </a:cubicBezTo>
                  <a:cubicBezTo>
                    <a:pt x="144" y="358"/>
                    <a:pt x="1" y="484"/>
                    <a:pt x="14" y="650"/>
                  </a:cubicBezTo>
                  <a:cubicBezTo>
                    <a:pt x="28" y="797"/>
                    <a:pt x="147" y="935"/>
                    <a:pt x="301" y="935"/>
                  </a:cubicBezTo>
                  <a:cubicBezTo>
                    <a:pt x="308" y="935"/>
                    <a:pt x="316" y="935"/>
                    <a:pt x="323" y="934"/>
                  </a:cubicBezTo>
                  <a:cubicBezTo>
                    <a:pt x="664" y="903"/>
                    <a:pt x="1002" y="854"/>
                    <a:pt x="1338" y="790"/>
                  </a:cubicBezTo>
                  <a:cubicBezTo>
                    <a:pt x="1674" y="727"/>
                    <a:pt x="2005" y="658"/>
                    <a:pt x="2311" y="496"/>
                  </a:cubicBezTo>
                  <a:cubicBezTo>
                    <a:pt x="2537" y="374"/>
                    <a:pt x="2419" y="1"/>
                    <a:pt x="2177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562;p79">
              <a:extLst>
                <a:ext uri="{FF2B5EF4-FFF2-40B4-BE49-F238E27FC236}">
                  <a16:creationId xmlns:a16="http://schemas.microsoft.com/office/drawing/2014/main" id="{9778E72E-D5C0-1F58-FDAA-3FCE72C71320}"/>
                </a:ext>
              </a:extLst>
            </p:cNvPr>
            <p:cNvSpPr/>
            <p:nvPr/>
          </p:nvSpPr>
          <p:spPr>
            <a:xfrm>
              <a:off x="2125875" y="813325"/>
              <a:ext cx="67525" cy="29125"/>
            </a:xfrm>
            <a:custGeom>
              <a:avLst/>
              <a:gdLst/>
              <a:ahLst/>
              <a:cxnLst/>
              <a:rect l="l" t="t" r="r" b="b"/>
              <a:pathLst>
                <a:path w="2701" h="1165" extrusionOk="0">
                  <a:moveTo>
                    <a:pt x="2234" y="0"/>
                  </a:moveTo>
                  <a:cubicBezTo>
                    <a:pt x="2102" y="0"/>
                    <a:pt x="1968" y="18"/>
                    <a:pt x="1843" y="38"/>
                  </a:cubicBezTo>
                  <a:cubicBezTo>
                    <a:pt x="1660" y="67"/>
                    <a:pt x="1479" y="118"/>
                    <a:pt x="1302" y="171"/>
                  </a:cubicBezTo>
                  <a:cubicBezTo>
                    <a:pt x="934" y="277"/>
                    <a:pt x="573" y="412"/>
                    <a:pt x="224" y="572"/>
                  </a:cubicBezTo>
                  <a:cubicBezTo>
                    <a:pt x="74" y="640"/>
                    <a:pt x="0" y="846"/>
                    <a:pt x="80" y="992"/>
                  </a:cubicBezTo>
                  <a:cubicBezTo>
                    <a:pt x="142" y="1105"/>
                    <a:pt x="248" y="1164"/>
                    <a:pt x="362" y="1164"/>
                  </a:cubicBezTo>
                  <a:cubicBezTo>
                    <a:pt x="408" y="1164"/>
                    <a:pt x="455" y="1155"/>
                    <a:pt x="501" y="1136"/>
                  </a:cubicBezTo>
                  <a:cubicBezTo>
                    <a:pt x="582" y="1102"/>
                    <a:pt x="664" y="1068"/>
                    <a:pt x="746" y="1038"/>
                  </a:cubicBezTo>
                  <a:cubicBezTo>
                    <a:pt x="789" y="1021"/>
                    <a:pt x="833" y="1005"/>
                    <a:pt x="876" y="990"/>
                  </a:cubicBezTo>
                  <a:lnTo>
                    <a:pt x="934" y="969"/>
                  </a:lnTo>
                  <a:lnTo>
                    <a:pt x="945" y="965"/>
                  </a:lnTo>
                  <a:cubicBezTo>
                    <a:pt x="1116" y="908"/>
                    <a:pt x="1289" y="857"/>
                    <a:pt x="1463" y="812"/>
                  </a:cubicBezTo>
                  <a:cubicBezTo>
                    <a:pt x="1815" y="720"/>
                    <a:pt x="2198" y="679"/>
                    <a:pt x="2531" y="524"/>
                  </a:cubicBezTo>
                  <a:cubicBezTo>
                    <a:pt x="2639" y="475"/>
                    <a:pt x="2700" y="345"/>
                    <a:pt x="2676" y="231"/>
                  </a:cubicBezTo>
                  <a:cubicBezTo>
                    <a:pt x="2652" y="106"/>
                    <a:pt x="2548" y="37"/>
                    <a:pt x="2430" y="16"/>
                  </a:cubicBezTo>
                  <a:cubicBezTo>
                    <a:pt x="2367" y="5"/>
                    <a:pt x="2301" y="0"/>
                    <a:pt x="2234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563;p79">
              <a:extLst>
                <a:ext uri="{FF2B5EF4-FFF2-40B4-BE49-F238E27FC236}">
                  <a16:creationId xmlns:a16="http://schemas.microsoft.com/office/drawing/2014/main" id="{12AFC7FA-17ED-9808-4C52-43CC10F8B136}"/>
                </a:ext>
              </a:extLst>
            </p:cNvPr>
            <p:cNvSpPr/>
            <p:nvPr/>
          </p:nvSpPr>
          <p:spPr>
            <a:xfrm>
              <a:off x="2255100" y="841875"/>
              <a:ext cx="82450" cy="37750"/>
            </a:xfrm>
            <a:custGeom>
              <a:avLst/>
              <a:gdLst/>
              <a:ahLst/>
              <a:cxnLst/>
              <a:rect l="l" t="t" r="r" b="b"/>
              <a:pathLst>
                <a:path w="3298" h="1510" extrusionOk="0">
                  <a:moveTo>
                    <a:pt x="2935" y="0"/>
                  </a:moveTo>
                  <a:cubicBezTo>
                    <a:pt x="2886" y="0"/>
                    <a:pt x="2836" y="9"/>
                    <a:pt x="2788" y="27"/>
                  </a:cubicBezTo>
                  <a:cubicBezTo>
                    <a:pt x="2390" y="178"/>
                    <a:pt x="1985" y="308"/>
                    <a:pt x="1575" y="417"/>
                  </a:cubicBezTo>
                  <a:cubicBezTo>
                    <a:pt x="1366" y="472"/>
                    <a:pt x="1156" y="524"/>
                    <a:pt x="945" y="571"/>
                  </a:cubicBezTo>
                  <a:cubicBezTo>
                    <a:pt x="707" y="626"/>
                    <a:pt x="378" y="643"/>
                    <a:pt x="199" y="823"/>
                  </a:cubicBezTo>
                  <a:cubicBezTo>
                    <a:pt x="1" y="1024"/>
                    <a:pt x="31" y="1386"/>
                    <a:pt x="327" y="1482"/>
                  </a:cubicBezTo>
                  <a:cubicBezTo>
                    <a:pt x="388" y="1501"/>
                    <a:pt x="450" y="1510"/>
                    <a:pt x="511" y="1510"/>
                  </a:cubicBezTo>
                  <a:cubicBezTo>
                    <a:pt x="713" y="1510"/>
                    <a:pt x="916" y="1422"/>
                    <a:pt x="1105" y="1360"/>
                  </a:cubicBezTo>
                  <a:cubicBezTo>
                    <a:pt x="1342" y="1281"/>
                    <a:pt x="1578" y="1199"/>
                    <a:pt x="1813" y="1112"/>
                  </a:cubicBezTo>
                  <a:cubicBezTo>
                    <a:pt x="2236" y="954"/>
                    <a:pt x="2658" y="788"/>
                    <a:pt x="3073" y="611"/>
                  </a:cubicBezTo>
                  <a:cubicBezTo>
                    <a:pt x="3236" y="541"/>
                    <a:pt x="3297" y="327"/>
                    <a:pt x="3223" y="176"/>
                  </a:cubicBezTo>
                  <a:cubicBezTo>
                    <a:pt x="3163" y="55"/>
                    <a:pt x="3053" y="0"/>
                    <a:pt x="2935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564;p79">
              <a:extLst>
                <a:ext uri="{FF2B5EF4-FFF2-40B4-BE49-F238E27FC236}">
                  <a16:creationId xmlns:a16="http://schemas.microsoft.com/office/drawing/2014/main" id="{A1BDC53F-D50F-AB04-8ABA-79A4F1AEE324}"/>
                </a:ext>
              </a:extLst>
            </p:cNvPr>
            <p:cNvSpPr/>
            <p:nvPr/>
          </p:nvSpPr>
          <p:spPr>
            <a:xfrm>
              <a:off x="2349950" y="900875"/>
              <a:ext cx="28600" cy="62250"/>
            </a:xfrm>
            <a:custGeom>
              <a:avLst/>
              <a:gdLst/>
              <a:ahLst/>
              <a:cxnLst/>
              <a:rect l="l" t="t" r="r" b="b"/>
              <a:pathLst>
                <a:path w="1144" h="2490" extrusionOk="0">
                  <a:moveTo>
                    <a:pt x="733" y="1"/>
                  </a:moveTo>
                  <a:cubicBezTo>
                    <a:pt x="576" y="1"/>
                    <a:pt x="428" y="92"/>
                    <a:pt x="373" y="251"/>
                  </a:cubicBezTo>
                  <a:cubicBezTo>
                    <a:pt x="264" y="560"/>
                    <a:pt x="177" y="877"/>
                    <a:pt x="110" y="1198"/>
                  </a:cubicBezTo>
                  <a:cubicBezTo>
                    <a:pt x="73" y="1380"/>
                    <a:pt x="45" y="1564"/>
                    <a:pt x="28" y="1749"/>
                  </a:cubicBezTo>
                  <a:cubicBezTo>
                    <a:pt x="10" y="1947"/>
                    <a:pt x="1" y="2135"/>
                    <a:pt x="79" y="2323"/>
                  </a:cubicBezTo>
                  <a:cubicBezTo>
                    <a:pt x="124" y="2433"/>
                    <a:pt x="237" y="2489"/>
                    <a:pt x="349" y="2489"/>
                  </a:cubicBezTo>
                  <a:cubicBezTo>
                    <a:pt x="448" y="2489"/>
                    <a:pt x="545" y="2447"/>
                    <a:pt x="598" y="2359"/>
                  </a:cubicBezTo>
                  <a:cubicBezTo>
                    <a:pt x="705" y="2184"/>
                    <a:pt x="722" y="1990"/>
                    <a:pt x="758" y="1792"/>
                  </a:cubicBezTo>
                  <a:cubicBezTo>
                    <a:pt x="760" y="1783"/>
                    <a:pt x="768" y="1739"/>
                    <a:pt x="770" y="1729"/>
                  </a:cubicBezTo>
                  <a:cubicBezTo>
                    <a:pt x="776" y="1703"/>
                    <a:pt x="782" y="1676"/>
                    <a:pt x="786" y="1649"/>
                  </a:cubicBezTo>
                  <a:cubicBezTo>
                    <a:pt x="801" y="1582"/>
                    <a:pt x="814" y="1514"/>
                    <a:pt x="827" y="1446"/>
                  </a:cubicBezTo>
                  <a:cubicBezTo>
                    <a:pt x="828" y="1438"/>
                    <a:pt x="833" y="1413"/>
                    <a:pt x="836" y="1395"/>
                  </a:cubicBezTo>
                  <a:cubicBezTo>
                    <a:pt x="898" y="1089"/>
                    <a:pt x="980" y="788"/>
                    <a:pt x="1080" y="492"/>
                  </a:cubicBezTo>
                  <a:cubicBezTo>
                    <a:pt x="1143" y="307"/>
                    <a:pt x="1041" y="74"/>
                    <a:pt x="848" y="17"/>
                  </a:cubicBezTo>
                  <a:cubicBezTo>
                    <a:pt x="810" y="6"/>
                    <a:pt x="771" y="1"/>
                    <a:pt x="733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565;p79">
              <a:extLst>
                <a:ext uri="{FF2B5EF4-FFF2-40B4-BE49-F238E27FC236}">
                  <a16:creationId xmlns:a16="http://schemas.microsoft.com/office/drawing/2014/main" id="{1F6C57E7-CD8D-53F9-CE28-2BC35D413481}"/>
                </a:ext>
              </a:extLst>
            </p:cNvPr>
            <p:cNvSpPr/>
            <p:nvPr/>
          </p:nvSpPr>
          <p:spPr>
            <a:xfrm>
              <a:off x="2230400" y="731725"/>
              <a:ext cx="37600" cy="49725"/>
            </a:xfrm>
            <a:custGeom>
              <a:avLst/>
              <a:gdLst/>
              <a:ahLst/>
              <a:cxnLst/>
              <a:rect l="l" t="t" r="r" b="b"/>
              <a:pathLst>
                <a:path w="1504" h="1989" extrusionOk="0">
                  <a:moveTo>
                    <a:pt x="363" y="1"/>
                  </a:moveTo>
                  <a:cubicBezTo>
                    <a:pt x="327" y="1"/>
                    <a:pt x="292" y="7"/>
                    <a:pt x="258" y="19"/>
                  </a:cubicBezTo>
                  <a:cubicBezTo>
                    <a:pt x="125" y="64"/>
                    <a:pt x="1" y="226"/>
                    <a:pt x="50" y="376"/>
                  </a:cubicBezTo>
                  <a:cubicBezTo>
                    <a:pt x="148" y="665"/>
                    <a:pt x="265" y="943"/>
                    <a:pt x="421" y="1206"/>
                  </a:cubicBezTo>
                  <a:cubicBezTo>
                    <a:pt x="499" y="1345"/>
                    <a:pt x="588" y="1477"/>
                    <a:pt x="684" y="1604"/>
                  </a:cubicBezTo>
                  <a:cubicBezTo>
                    <a:pt x="782" y="1732"/>
                    <a:pt x="897" y="1861"/>
                    <a:pt x="1036" y="1942"/>
                  </a:cubicBezTo>
                  <a:cubicBezTo>
                    <a:pt x="1087" y="1971"/>
                    <a:pt x="1146" y="1989"/>
                    <a:pt x="1204" y="1989"/>
                  </a:cubicBezTo>
                  <a:cubicBezTo>
                    <a:pt x="1268" y="1989"/>
                    <a:pt x="1330" y="1969"/>
                    <a:pt x="1379" y="1922"/>
                  </a:cubicBezTo>
                  <a:cubicBezTo>
                    <a:pt x="1471" y="1837"/>
                    <a:pt x="1504" y="1703"/>
                    <a:pt x="1448" y="1587"/>
                  </a:cubicBezTo>
                  <a:cubicBezTo>
                    <a:pt x="1379" y="1445"/>
                    <a:pt x="1278" y="1326"/>
                    <a:pt x="1187" y="1197"/>
                  </a:cubicBezTo>
                  <a:cubicBezTo>
                    <a:pt x="1149" y="1143"/>
                    <a:pt x="1108" y="1092"/>
                    <a:pt x="1071" y="1037"/>
                  </a:cubicBezTo>
                  <a:cubicBezTo>
                    <a:pt x="1062" y="1026"/>
                    <a:pt x="1055" y="1014"/>
                    <a:pt x="1047" y="1001"/>
                  </a:cubicBezTo>
                  <a:cubicBezTo>
                    <a:pt x="1028" y="972"/>
                    <a:pt x="1010" y="943"/>
                    <a:pt x="992" y="914"/>
                  </a:cubicBezTo>
                  <a:cubicBezTo>
                    <a:pt x="850" y="681"/>
                    <a:pt x="733" y="433"/>
                    <a:pt x="641" y="175"/>
                  </a:cubicBezTo>
                  <a:cubicBezTo>
                    <a:pt x="617" y="107"/>
                    <a:pt x="527" y="36"/>
                    <a:pt x="460" y="15"/>
                  </a:cubicBezTo>
                  <a:cubicBezTo>
                    <a:pt x="428" y="6"/>
                    <a:pt x="395" y="1"/>
                    <a:pt x="363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66;p79">
              <a:extLst>
                <a:ext uri="{FF2B5EF4-FFF2-40B4-BE49-F238E27FC236}">
                  <a16:creationId xmlns:a16="http://schemas.microsoft.com/office/drawing/2014/main" id="{ED5FF92F-33C1-0BFD-F0DC-BC6FA3C09CDD}"/>
                </a:ext>
              </a:extLst>
            </p:cNvPr>
            <p:cNvSpPr/>
            <p:nvPr/>
          </p:nvSpPr>
          <p:spPr>
            <a:xfrm>
              <a:off x="2076125" y="726450"/>
              <a:ext cx="42425" cy="61800"/>
            </a:xfrm>
            <a:custGeom>
              <a:avLst/>
              <a:gdLst/>
              <a:ahLst/>
              <a:cxnLst/>
              <a:rect l="l" t="t" r="r" b="b"/>
              <a:pathLst>
                <a:path w="1697" h="2472" extrusionOk="0">
                  <a:moveTo>
                    <a:pt x="1405" y="0"/>
                  </a:moveTo>
                  <a:cubicBezTo>
                    <a:pt x="1323" y="0"/>
                    <a:pt x="1243" y="43"/>
                    <a:pt x="1186" y="113"/>
                  </a:cubicBezTo>
                  <a:cubicBezTo>
                    <a:pt x="938" y="415"/>
                    <a:pt x="713" y="737"/>
                    <a:pt x="512" y="1073"/>
                  </a:cubicBezTo>
                  <a:cubicBezTo>
                    <a:pt x="413" y="1241"/>
                    <a:pt x="319" y="1413"/>
                    <a:pt x="232" y="1588"/>
                  </a:cubicBezTo>
                  <a:cubicBezTo>
                    <a:pt x="140" y="1769"/>
                    <a:pt x="1" y="1984"/>
                    <a:pt x="1" y="2191"/>
                  </a:cubicBezTo>
                  <a:cubicBezTo>
                    <a:pt x="1" y="2338"/>
                    <a:pt x="137" y="2472"/>
                    <a:pt x="275" y="2472"/>
                  </a:cubicBezTo>
                  <a:cubicBezTo>
                    <a:pt x="329" y="2472"/>
                    <a:pt x="383" y="2451"/>
                    <a:pt x="430" y="2403"/>
                  </a:cubicBezTo>
                  <a:cubicBezTo>
                    <a:pt x="581" y="2250"/>
                    <a:pt x="641" y="2030"/>
                    <a:pt x="732" y="1837"/>
                  </a:cubicBezTo>
                  <a:cubicBezTo>
                    <a:pt x="806" y="1676"/>
                    <a:pt x="888" y="1518"/>
                    <a:pt x="975" y="1363"/>
                  </a:cubicBezTo>
                  <a:cubicBezTo>
                    <a:pt x="1164" y="1028"/>
                    <a:pt x="1377" y="706"/>
                    <a:pt x="1612" y="403"/>
                  </a:cubicBezTo>
                  <a:cubicBezTo>
                    <a:pt x="1697" y="291"/>
                    <a:pt x="1654" y="120"/>
                    <a:pt x="1544" y="44"/>
                  </a:cubicBezTo>
                  <a:cubicBezTo>
                    <a:pt x="1499" y="14"/>
                    <a:pt x="1452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567;p79">
              <a:extLst>
                <a:ext uri="{FF2B5EF4-FFF2-40B4-BE49-F238E27FC236}">
                  <a16:creationId xmlns:a16="http://schemas.microsoft.com/office/drawing/2014/main" id="{5E9EF86A-E718-15E0-BFEB-A859B92E7808}"/>
                </a:ext>
              </a:extLst>
            </p:cNvPr>
            <p:cNvSpPr/>
            <p:nvPr/>
          </p:nvSpPr>
          <p:spPr>
            <a:xfrm>
              <a:off x="1843600" y="522975"/>
              <a:ext cx="55475" cy="27850"/>
            </a:xfrm>
            <a:custGeom>
              <a:avLst/>
              <a:gdLst/>
              <a:ahLst/>
              <a:cxnLst/>
              <a:rect l="l" t="t" r="r" b="b"/>
              <a:pathLst>
                <a:path w="2219" h="1114" extrusionOk="0">
                  <a:moveTo>
                    <a:pt x="1843" y="1"/>
                  </a:moveTo>
                  <a:cubicBezTo>
                    <a:pt x="1798" y="1"/>
                    <a:pt x="1753" y="11"/>
                    <a:pt x="1710" y="35"/>
                  </a:cubicBezTo>
                  <a:cubicBezTo>
                    <a:pt x="1587" y="101"/>
                    <a:pt x="1462" y="161"/>
                    <a:pt x="1336" y="218"/>
                  </a:cubicBezTo>
                  <a:cubicBezTo>
                    <a:pt x="1272" y="246"/>
                    <a:pt x="1207" y="271"/>
                    <a:pt x="1142" y="297"/>
                  </a:cubicBezTo>
                  <a:cubicBezTo>
                    <a:pt x="1106" y="312"/>
                    <a:pt x="1070" y="325"/>
                    <a:pt x="1034" y="337"/>
                  </a:cubicBezTo>
                  <a:lnTo>
                    <a:pt x="991" y="353"/>
                  </a:lnTo>
                  <a:lnTo>
                    <a:pt x="990" y="353"/>
                  </a:lnTo>
                  <a:cubicBezTo>
                    <a:pt x="857" y="394"/>
                    <a:pt x="724" y="435"/>
                    <a:pt x="590" y="473"/>
                  </a:cubicBezTo>
                  <a:cubicBezTo>
                    <a:pt x="440" y="515"/>
                    <a:pt x="277" y="544"/>
                    <a:pt x="144" y="629"/>
                  </a:cubicBezTo>
                  <a:cubicBezTo>
                    <a:pt x="57" y="684"/>
                    <a:pt x="1" y="760"/>
                    <a:pt x="9" y="869"/>
                  </a:cubicBezTo>
                  <a:cubicBezTo>
                    <a:pt x="16" y="960"/>
                    <a:pt x="79" y="1059"/>
                    <a:pt x="173" y="1086"/>
                  </a:cubicBezTo>
                  <a:cubicBezTo>
                    <a:pt x="246" y="1106"/>
                    <a:pt x="319" y="1114"/>
                    <a:pt x="392" y="1114"/>
                  </a:cubicBezTo>
                  <a:cubicBezTo>
                    <a:pt x="495" y="1114"/>
                    <a:pt x="597" y="1098"/>
                    <a:pt x="701" y="1077"/>
                  </a:cubicBezTo>
                  <a:cubicBezTo>
                    <a:pt x="845" y="1050"/>
                    <a:pt x="986" y="1013"/>
                    <a:pt x="1126" y="966"/>
                  </a:cubicBezTo>
                  <a:cubicBezTo>
                    <a:pt x="1424" y="870"/>
                    <a:pt x="1713" y="749"/>
                    <a:pt x="1989" y="603"/>
                  </a:cubicBezTo>
                  <a:cubicBezTo>
                    <a:pt x="2136" y="525"/>
                    <a:pt x="2218" y="333"/>
                    <a:pt x="2134" y="180"/>
                  </a:cubicBezTo>
                  <a:cubicBezTo>
                    <a:pt x="2076" y="74"/>
                    <a:pt x="1961" y="1"/>
                    <a:pt x="1843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568;p79">
              <a:extLst>
                <a:ext uri="{FF2B5EF4-FFF2-40B4-BE49-F238E27FC236}">
                  <a16:creationId xmlns:a16="http://schemas.microsoft.com/office/drawing/2014/main" id="{F6AB9D71-2B65-128F-FCDD-AB18C633E268}"/>
                </a:ext>
              </a:extLst>
            </p:cNvPr>
            <p:cNvSpPr/>
            <p:nvPr/>
          </p:nvSpPr>
          <p:spPr>
            <a:xfrm>
              <a:off x="1430500" y="644025"/>
              <a:ext cx="60275" cy="43100"/>
            </a:xfrm>
            <a:custGeom>
              <a:avLst/>
              <a:gdLst/>
              <a:ahLst/>
              <a:cxnLst/>
              <a:rect l="l" t="t" r="r" b="b"/>
              <a:pathLst>
                <a:path w="2411" h="1724" extrusionOk="0">
                  <a:moveTo>
                    <a:pt x="2037" y="0"/>
                  </a:moveTo>
                  <a:cubicBezTo>
                    <a:pt x="1961" y="0"/>
                    <a:pt x="1884" y="26"/>
                    <a:pt x="1821" y="78"/>
                  </a:cubicBezTo>
                  <a:cubicBezTo>
                    <a:pt x="1683" y="187"/>
                    <a:pt x="1543" y="293"/>
                    <a:pt x="1399" y="393"/>
                  </a:cubicBezTo>
                  <a:cubicBezTo>
                    <a:pt x="1360" y="420"/>
                    <a:pt x="1322" y="447"/>
                    <a:pt x="1282" y="474"/>
                  </a:cubicBezTo>
                  <a:lnTo>
                    <a:pt x="1262" y="487"/>
                  </a:lnTo>
                  <a:lnTo>
                    <a:pt x="1224" y="512"/>
                  </a:lnTo>
                  <a:cubicBezTo>
                    <a:pt x="1149" y="561"/>
                    <a:pt x="1072" y="608"/>
                    <a:pt x="996" y="655"/>
                  </a:cubicBezTo>
                  <a:cubicBezTo>
                    <a:pt x="845" y="745"/>
                    <a:pt x="693" y="831"/>
                    <a:pt x="537" y="912"/>
                  </a:cubicBezTo>
                  <a:cubicBezTo>
                    <a:pt x="462" y="952"/>
                    <a:pt x="388" y="993"/>
                    <a:pt x="314" y="1035"/>
                  </a:cubicBezTo>
                  <a:cubicBezTo>
                    <a:pt x="258" y="1067"/>
                    <a:pt x="187" y="1097"/>
                    <a:pt x="143" y="1140"/>
                  </a:cubicBezTo>
                  <a:cubicBezTo>
                    <a:pt x="69" y="1207"/>
                    <a:pt x="22" y="1301"/>
                    <a:pt x="12" y="1401"/>
                  </a:cubicBezTo>
                  <a:cubicBezTo>
                    <a:pt x="0" y="1500"/>
                    <a:pt x="58" y="1612"/>
                    <a:pt x="143" y="1665"/>
                  </a:cubicBezTo>
                  <a:cubicBezTo>
                    <a:pt x="207" y="1707"/>
                    <a:pt x="276" y="1724"/>
                    <a:pt x="345" y="1724"/>
                  </a:cubicBezTo>
                  <a:cubicBezTo>
                    <a:pt x="518" y="1724"/>
                    <a:pt x="698" y="1621"/>
                    <a:pt x="846" y="1540"/>
                  </a:cubicBezTo>
                  <a:cubicBezTo>
                    <a:pt x="1007" y="1450"/>
                    <a:pt x="1166" y="1357"/>
                    <a:pt x="1323" y="1257"/>
                  </a:cubicBezTo>
                  <a:cubicBezTo>
                    <a:pt x="1647" y="1051"/>
                    <a:pt x="1958" y="826"/>
                    <a:pt x="2255" y="582"/>
                  </a:cubicBezTo>
                  <a:cubicBezTo>
                    <a:pt x="2390" y="470"/>
                    <a:pt x="2411" y="241"/>
                    <a:pt x="2290" y="113"/>
                  </a:cubicBezTo>
                  <a:cubicBezTo>
                    <a:pt x="2223" y="39"/>
                    <a:pt x="2130" y="0"/>
                    <a:pt x="2037" y="0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569;p79">
              <a:extLst>
                <a:ext uri="{FF2B5EF4-FFF2-40B4-BE49-F238E27FC236}">
                  <a16:creationId xmlns:a16="http://schemas.microsoft.com/office/drawing/2014/main" id="{9252680D-F435-D142-3B80-6AA84942CC5E}"/>
                </a:ext>
              </a:extLst>
            </p:cNvPr>
            <p:cNvSpPr/>
            <p:nvPr/>
          </p:nvSpPr>
          <p:spPr>
            <a:xfrm>
              <a:off x="1464925" y="871675"/>
              <a:ext cx="54275" cy="35975"/>
            </a:xfrm>
            <a:custGeom>
              <a:avLst/>
              <a:gdLst/>
              <a:ahLst/>
              <a:cxnLst/>
              <a:rect l="l" t="t" r="r" b="b"/>
              <a:pathLst>
                <a:path w="2171" h="1439" extrusionOk="0">
                  <a:moveTo>
                    <a:pt x="306" y="0"/>
                  </a:moveTo>
                  <a:cubicBezTo>
                    <a:pt x="153" y="0"/>
                    <a:pt x="5" y="132"/>
                    <a:pt x="3" y="289"/>
                  </a:cubicBezTo>
                  <a:cubicBezTo>
                    <a:pt x="0" y="457"/>
                    <a:pt x="118" y="600"/>
                    <a:pt x="290" y="612"/>
                  </a:cubicBezTo>
                  <a:cubicBezTo>
                    <a:pt x="363" y="618"/>
                    <a:pt x="434" y="627"/>
                    <a:pt x="506" y="640"/>
                  </a:cubicBezTo>
                  <a:cubicBezTo>
                    <a:pt x="519" y="644"/>
                    <a:pt x="572" y="654"/>
                    <a:pt x="580" y="656"/>
                  </a:cubicBezTo>
                  <a:cubicBezTo>
                    <a:pt x="617" y="666"/>
                    <a:pt x="654" y="676"/>
                    <a:pt x="691" y="688"/>
                  </a:cubicBezTo>
                  <a:cubicBezTo>
                    <a:pt x="765" y="711"/>
                    <a:pt x="838" y="738"/>
                    <a:pt x="908" y="768"/>
                  </a:cubicBezTo>
                  <a:cubicBezTo>
                    <a:pt x="917" y="771"/>
                    <a:pt x="976" y="799"/>
                    <a:pt x="983" y="801"/>
                  </a:cubicBezTo>
                  <a:cubicBezTo>
                    <a:pt x="1007" y="814"/>
                    <a:pt x="1031" y="827"/>
                    <a:pt x="1055" y="841"/>
                  </a:cubicBezTo>
                  <a:cubicBezTo>
                    <a:pt x="1184" y="916"/>
                    <a:pt x="1306" y="1002"/>
                    <a:pt x="1420" y="1100"/>
                  </a:cubicBezTo>
                  <a:lnTo>
                    <a:pt x="1427" y="1104"/>
                  </a:lnTo>
                  <a:cubicBezTo>
                    <a:pt x="1441" y="1118"/>
                    <a:pt x="1455" y="1131"/>
                    <a:pt x="1469" y="1145"/>
                  </a:cubicBezTo>
                  <a:cubicBezTo>
                    <a:pt x="1496" y="1171"/>
                    <a:pt x="1522" y="1199"/>
                    <a:pt x="1549" y="1227"/>
                  </a:cubicBezTo>
                  <a:cubicBezTo>
                    <a:pt x="1575" y="1255"/>
                    <a:pt x="1602" y="1284"/>
                    <a:pt x="1629" y="1311"/>
                  </a:cubicBezTo>
                  <a:cubicBezTo>
                    <a:pt x="1682" y="1363"/>
                    <a:pt x="1733" y="1386"/>
                    <a:pt x="1799" y="1417"/>
                  </a:cubicBezTo>
                  <a:cubicBezTo>
                    <a:pt x="1830" y="1432"/>
                    <a:pt x="1861" y="1439"/>
                    <a:pt x="1891" y="1439"/>
                  </a:cubicBezTo>
                  <a:cubicBezTo>
                    <a:pt x="2045" y="1439"/>
                    <a:pt x="2170" y="1263"/>
                    <a:pt x="2145" y="1113"/>
                  </a:cubicBezTo>
                  <a:cubicBezTo>
                    <a:pt x="2112" y="927"/>
                    <a:pt x="1955" y="775"/>
                    <a:pt x="1819" y="651"/>
                  </a:cubicBezTo>
                  <a:cubicBezTo>
                    <a:pt x="1683" y="524"/>
                    <a:pt x="1534" y="414"/>
                    <a:pt x="1372" y="322"/>
                  </a:cubicBezTo>
                  <a:cubicBezTo>
                    <a:pt x="1051" y="141"/>
                    <a:pt x="695" y="31"/>
                    <a:pt x="327" y="1"/>
                  </a:cubicBezTo>
                  <a:cubicBezTo>
                    <a:pt x="320" y="1"/>
                    <a:pt x="313" y="0"/>
                    <a:pt x="306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570;p79">
              <a:extLst>
                <a:ext uri="{FF2B5EF4-FFF2-40B4-BE49-F238E27FC236}">
                  <a16:creationId xmlns:a16="http://schemas.microsoft.com/office/drawing/2014/main" id="{9F28C2A1-BD58-F50F-7B8B-189CD5EC90F8}"/>
                </a:ext>
              </a:extLst>
            </p:cNvPr>
            <p:cNvSpPr/>
            <p:nvPr/>
          </p:nvSpPr>
          <p:spPr>
            <a:xfrm>
              <a:off x="1442850" y="930200"/>
              <a:ext cx="84250" cy="59275"/>
            </a:xfrm>
            <a:custGeom>
              <a:avLst/>
              <a:gdLst/>
              <a:ahLst/>
              <a:cxnLst/>
              <a:rect l="l" t="t" r="r" b="b"/>
              <a:pathLst>
                <a:path w="3370" h="2371" extrusionOk="0">
                  <a:moveTo>
                    <a:pt x="90" y="1"/>
                  </a:moveTo>
                  <a:lnTo>
                    <a:pt x="90" y="1"/>
                  </a:lnTo>
                  <a:cubicBezTo>
                    <a:pt x="10" y="110"/>
                    <a:pt x="0" y="276"/>
                    <a:pt x="151" y="404"/>
                  </a:cubicBezTo>
                  <a:cubicBezTo>
                    <a:pt x="995" y="1129"/>
                    <a:pt x="1907" y="1808"/>
                    <a:pt x="2885" y="2336"/>
                  </a:cubicBezTo>
                  <a:cubicBezTo>
                    <a:pt x="2931" y="2360"/>
                    <a:pt x="2977" y="2371"/>
                    <a:pt x="3021" y="2371"/>
                  </a:cubicBezTo>
                  <a:cubicBezTo>
                    <a:pt x="3219" y="2371"/>
                    <a:pt x="3369" y="2150"/>
                    <a:pt x="3260" y="1994"/>
                  </a:cubicBezTo>
                  <a:lnTo>
                    <a:pt x="3260" y="1994"/>
                  </a:lnTo>
                  <a:lnTo>
                    <a:pt x="3204" y="205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571;p79">
              <a:extLst>
                <a:ext uri="{FF2B5EF4-FFF2-40B4-BE49-F238E27FC236}">
                  <a16:creationId xmlns:a16="http://schemas.microsoft.com/office/drawing/2014/main" id="{E9E2BD24-253E-96AC-7DC9-84D728C1D24E}"/>
                </a:ext>
              </a:extLst>
            </p:cNvPr>
            <p:cNvSpPr/>
            <p:nvPr/>
          </p:nvSpPr>
          <p:spPr>
            <a:xfrm>
              <a:off x="1557225" y="938625"/>
              <a:ext cx="70125" cy="56000"/>
            </a:xfrm>
            <a:custGeom>
              <a:avLst/>
              <a:gdLst/>
              <a:ahLst/>
              <a:cxnLst/>
              <a:rect l="l" t="t" r="r" b="b"/>
              <a:pathLst>
                <a:path w="2805" h="2240" extrusionOk="0">
                  <a:moveTo>
                    <a:pt x="154" y="0"/>
                  </a:moveTo>
                  <a:cubicBezTo>
                    <a:pt x="132" y="16"/>
                    <a:pt x="113" y="36"/>
                    <a:pt x="96" y="58"/>
                  </a:cubicBezTo>
                  <a:cubicBezTo>
                    <a:pt x="0" y="200"/>
                    <a:pt x="51" y="363"/>
                    <a:pt x="173" y="462"/>
                  </a:cubicBezTo>
                  <a:cubicBezTo>
                    <a:pt x="531" y="760"/>
                    <a:pt x="892" y="1052"/>
                    <a:pt x="1256" y="1350"/>
                  </a:cubicBezTo>
                  <a:cubicBezTo>
                    <a:pt x="1429" y="1496"/>
                    <a:pt x="1608" y="1640"/>
                    <a:pt x="1785" y="1788"/>
                  </a:cubicBezTo>
                  <a:cubicBezTo>
                    <a:pt x="1967" y="1937"/>
                    <a:pt x="2147" y="2150"/>
                    <a:pt x="2377" y="2227"/>
                  </a:cubicBezTo>
                  <a:cubicBezTo>
                    <a:pt x="2404" y="2236"/>
                    <a:pt x="2431" y="2240"/>
                    <a:pt x="2458" y="2240"/>
                  </a:cubicBezTo>
                  <a:cubicBezTo>
                    <a:pt x="2638" y="2240"/>
                    <a:pt x="2804" y="2063"/>
                    <a:pt x="2752" y="1885"/>
                  </a:cubicBezTo>
                  <a:lnTo>
                    <a:pt x="2752" y="1885"/>
                  </a:lnTo>
                  <a:lnTo>
                    <a:pt x="2521" y="203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572;p79">
              <a:extLst>
                <a:ext uri="{FF2B5EF4-FFF2-40B4-BE49-F238E27FC236}">
                  <a16:creationId xmlns:a16="http://schemas.microsoft.com/office/drawing/2014/main" id="{B6D29BCC-E457-25E3-A6C2-F51CE1F7EB13}"/>
                </a:ext>
              </a:extLst>
            </p:cNvPr>
            <p:cNvSpPr/>
            <p:nvPr/>
          </p:nvSpPr>
          <p:spPr>
            <a:xfrm>
              <a:off x="1759200" y="984900"/>
              <a:ext cx="35275" cy="51225"/>
            </a:xfrm>
            <a:custGeom>
              <a:avLst/>
              <a:gdLst/>
              <a:ahLst/>
              <a:cxnLst/>
              <a:rect l="l" t="t" r="r" b="b"/>
              <a:pathLst>
                <a:path w="1411" h="2049" extrusionOk="0">
                  <a:moveTo>
                    <a:pt x="190" y="0"/>
                  </a:moveTo>
                  <a:lnTo>
                    <a:pt x="0" y="115"/>
                  </a:lnTo>
                  <a:cubicBezTo>
                    <a:pt x="0" y="148"/>
                    <a:pt x="6" y="179"/>
                    <a:pt x="17" y="209"/>
                  </a:cubicBezTo>
                  <a:cubicBezTo>
                    <a:pt x="146" y="514"/>
                    <a:pt x="273" y="824"/>
                    <a:pt x="425" y="1119"/>
                  </a:cubicBezTo>
                  <a:cubicBezTo>
                    <a:pt x="500" y="1266"/>
                    <a:pt x="578" y="1409"/>
                    <a:pt x="655" y="1551"/>
                  </a:cubicBezTo>
                  <a:cubicBezTo>
                    <a:pt x="692" y="1627"/>
                    <a:pt x="735" y="1700"/>
                    <a:pt x="777" y="1776"/>
                  </a:cubicBezTo>
                  <a:cubicBezTo>
                    <a:pt x="834" y="1878"/>
                    <a:pt x="943" y="2013"/>
                    <a:pt x="1065" y="2040"/>
                  </a:cubicBezTo>
                  <a:cubicBezTo>
                    <a:pt x="1091" y="2046"/>
                    <a:pt x="1118" y="2049"/>
                    <a:pt x="1145" y="2049"/>
                  </a:cubicBezTo>
                  <a:cubicBezTo>
                    <a:pt x="1257" y="2049"/>
                    <a:pt x="1366" y="1994"/>
                    <a:pt x="1404" y="1874"/>
                  </a:cubicBezTo>
                  <a:cubicBezTo>
                    <a:pt x="1409" y="1859"/>
                    <a:pt x="1410" y="1844"/>
                    <a:pt x="1408" y="1827"/>
                  </a:cubicBezTo>
                  <a:lnTo>
                    <a:pt x="1408" y="1827"/>
                  </a:lnTo>
                  <a:lnTo>
                    <a:pt x="1292" y="189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573;p79">
              <a:extLst>
                <a:ext uri="{FF2B5EF4-FFF2-40B4-BE49-F238E27FC236}">
                  <a16:creationId xmlns:a16="http://schemas.microsoft.com/office/drawing/2014/main" id="{3A7E905B-46C9-4E54-092B-FDB093003AC6}"/>
                </a:ext>
              </a:extLst>
            </p:cNvPr>
            <p:cNvSpPr/>
            <p:nvPr/>
          </p:nvSpPr>
          <p:spPr>
            <a:xfrm>
              <a:off x="1838475" y="1000625"/>
              <a:ext cx="64000" cy="57100"/>
            </a:xfrm>
            <a:custGeom>
              <a:avLst/>
              <a:gdLst/>
              <a:ahLst/>
              <a:cxnLst/>
              <a:rect l="l" t="t" r="r" b="b"/>
              <a:pathLst>
                <a:path w="2560" h="2284" extrusionOk="0">
                  <a:moveTo>
                    <a:pt x="183" y="0"/>
                  </a:moveTo>
                  <a:lnTo>
                    <a:pt x="0" y="113"/>
                  </a:lnTo>
                  <a:cubicBezTo>
                    <a:pt x="8" y="159"/>
                    <a:pt x="26" y="203"/>
                    <a:pt x="52" y="241"/>
                  </a:cubicBezTo>
                  <a:cubicBezTo>
                    <a:pt x="320" y="624"/>
                    <a:pt x="623" y="984"/>
                    <a:pt x="932" y="1332"/>
                  </a:cubicBezTo>
                  <a:cubicBezTo>
                    <a:pt x="1095" y="1513"/>
                    <a:pt x="1273" y="1681"/>
                    <a:pt x="1463" y="1833"/>
                  </a:cubicBezTo>
                  <a:cubicBezTo>
                    <a:pt x="1658" y="1987"/>
                    <a:pt x="1862" y="2159"/>
                    <a:pt x="2089" y="2260"/>
                  </a:cubicBezTo>
                  <a:cubicBezTo>
                    <a:pt x="2126" y="2276"/>
                    <a:pt x="2162" y="2283"/>
                    <a:pt x="2198" y="2283"/>
                  </a:cubicBezTo>
                  <a:cubicBezTo>
                    <a:pt x="2395" y="2283"/>
                    <a:pt x="2560" y="2055"/>
                    <a:pt x="2514" y="1866"/>
                  </a:cubicBezTo>
                  <a:lnTo>
                    <a:pt x="2514" y="1866"/>
                  </a:lnTo>
                  <a:lnTo>
                    <a:pt x="2263" y="200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574;p79">
              <a:extLst>
                <a:ext uri="{FF2B5EF4-FFF2-40B4-BE49-F238E27FC236}">
                  <a16:creationId xmlns:a16="http://schemas.microsoft.com/office/drawing/2014/main" id="{E26FD175-6F46-9AA4-D12B-0BBA4E9023B4}"/>
                </a:ext>
              </a:extLst>
            </p:cNvPr>
            <p:cNvSpPr/>
            <p:nvPr/>
          </p:nvSpPr>
          <p:spPr>
            <a:xfrm>
              <a:off x="1949300" y="1017875"/>
              <a:ext cx="55850" cy="57650"/>
            </a:xfrm>
            <a:custGeom>
              <a:avLst/>
              <a:gdLst/>
              <a:ahLst/>
              <a:cxnLst/>
              <a:rect l="l" t="t" r="r" b="b"/>
              <a:pathLst>
                <a:path w="2234" h="2306" extrusionOk="0">
                  <a:moveTo>
                    <a:pt x="245" y="0"/>
                  </a:moveTo>
                  <a:lnTo>
                    <a:pt x="0" y="135"/>
                  </a:lnTo>
                  <a:cubicBezTo>
                    <a:pt x="7" y="209"/>
                    <a:pt x="33" y="280"/>
                    <a:pt x="77" y="340"/>
                  </a:cubicBezTo>
                  <a:cubicBezTo>
                    <a:pt x="324" y="681"/>
                    <a:pt x="584" y="1013"/>
                    <a:pt x="860" y="1330"/>
                  </a:cubicBezTo>
                  <a:cubicBezTo>
                    <a:pt x="993" y="1492"/>
                    <a:pt x="1135" y="1646"/>
                    <a:pt x="1280" y="1803"/>
                  </a:cubicBezTo>
                  <a:cubicBezTo>
                    <a:pt x="1428" y="1964"/>
                    <a:pt x="1576" y="2141"/>
                    <a:pt x="1765" y="2259"/>
                  </a:cubicBezTo>
                  <a:cubicBezTo>
                    <a:pt x="1815" y="2289"/>
                    <a:pt x="1872" y="2306"/>
                    <a:pt x="1929" y="2306"/>
                  </a:cubicBezTo>
                  <a:cubicBezTo>
                    <a:pt x="1994" y="2306"/>
                    <a:pt x="2058" y="2285"/>
                    <a:pt x="2109" y="2240"/>
                  </a:cubicBezTo>
                  <a:cubicBezTo>
                    <a:pt x="2191" y="2172"/>
                    <a:pt x="2233" y="2036"/>
                    <a:pt x="2187" y="1928"/>
                  </a:cubicBezTo>
                  <a:lnTo>
                    <a:pt x="2187" y="1928"/>
                  </a:lnTo>
                  <a:lnTo>
                    <a:pt x="1970" y="2052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575;p79">
              <a:extLst>
                <a:ext uri="{FF2B5EF4-FFF2-40B4-BE49-F238E27FC236}">
                  <a16:creationId xmlns:a16="http://schemas.microsoft.com/office/drawing/2014/main" id="{78788A48-8C01-9E98-A703-2BAC0B58E3B1}"/>
                </a:ext>
              </a:extLst>
            </p:cNvPr>
            <p:cNvSpPr/>
            <p:nvPr/>
          </p:nvSpPr>
          <p:spPr>
            <a:xfrm>
              <a:off x="2051650" y="1036650"/>
              <a:ext cx="71450" cy="51850"/>
            </a:xfrm>
            <a:custGeom>
              <a:avLst/>
              <a:gdLst/>
              <a:ahLst/>
              <a:cxnLst/>
              <a:rect l="l" t="t" r="r" b="b"/>
              <a:pathLst>
                <a:path w="2858" h="2074" extrusionOk="0">
                  <a:moveTo>
                    <a:pt x="176" y="1"/>
                  </a:moveTo>
                  <a:lnTo>
                    <a:pt x="1" y="102"/>
                  </a:lnTo>
                  <a:cubicBezTo>
                    <a:pt x="10" y="118"/>
                    <a:pt x="21" y="134"/>
                    <a:pt x="35" y="147"/>
                  </a:cubicBezTo>
                  <a:cubicBezTo>
                    <a:pt x="399" y="514"/>
                    <a:pt x="788" y="850"/>
                    <a:pt x="1192" y="1172"/>
                  </a:cubicBezTo>
                  <a:cubicBezTo>
                    <a:pt x="1392" y="1328"/>
                    <a:pt x="1587" y="1481"/>
                    <a:pt x="1793" y="1629"/>
                  </a:cubicBezTo>
                  <a:cubicBezTo>
                    <a:pt x="2003" y="1778"/>
                    <a:pt x="2227" y="1976"/>
                    <a:pt x="2470" y="2059"/>
                  </a:cubicBezTo>
                  <a:cubicBezTo>
                    <a:pt x="2499" y="2069"/>
                    <a:pt x="2527" y="2074"/>
                    <a:pt x="2556" y="2074"/>
                  </a:cubicBezTo>
                  <a:cubicBezTo>
                    <a:pt x="2708" y="2074"/>
                    <a:pt x="2850" y="1933"/>
                    <a:pt x="2858" y="1788"/>
                  </a:cubicBezTo>
                  <a:lnTo>
                    <a:pt x="2858" y="1788"/>
                  </a:lnTo>
                  <a:lnTo>
                    <a:pt x="2559" y="194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576;p79">
              <a:extLst>
                <a:ext uri="{FF2B5EF4-FFF2-40B4-BE49-F238E27FC236}">
                  <a16:creationId xmlns:a16="http://schemas.microsoft.com/office/drawing/2014/main" id="{10CE2677-E952-02FC-0CFA-C6235D7C47D4}"/>
                </a:ext>
              </a:extLst>
            </p:cNvPr>
            <p:cNvSpPr/>
            <p:nvPr/>
          </p:nvSpPr>
          <p:spPr>
            <a:xfrm>
              <a:off x="2176750" y="1050200"/>
              <a:ext cx="47600" cy="47550"/>
            </a:xfrm>
            <a:custGeom>
              <a:avLst/>
              <a:gdLst/>
              <a:ahLst/>
              <a:cxnLst/>
              <a:rect l="l" t="t" r="r" b="b"/>
              <a:pathLst>
                <a:path w="1904" h="1902" extrusionOk="0">
                  <a:moveTo>
                    <a:pt x="228" y="1"/>
                  </a:moveTo>
                  <a:lnTo>
                    <a:pt x="1" y="113"/>
                  </a:lnTo>
                  <a:cubicBezTo>
                    <a:pt x="3" y="113"/>
                    <a:pt x="4" y="115"/>
                    <a:pt x="3" y="119"/>
                  </a:cubicBezTo>
                  <a:cubicBezTo>
                    <a:pt x="226" y="417"/>
                    <a:pt x="447" y="721"/>
                    <a:pt x="697" y="999"/>
                  </a:cubicBezTo>
                  <a:cubicBezTo>
                    <a:pt x="823" y="1140"/>
                    <a:pt x="946" y="1279"/>
                    <a:pt x="1075" y="1410"/>
                  </a:cubicBezTo>
                  <a:cubicBezTo>
                    <a:pt x="1220" y="1556"/>
                    <a:pt x="1361" y="1736"/>
                    <a:pt x="1538" y="1844"/>
                  </a:cubicBezTo>
                  <a:cubicBezTo>
                    <a:pt x="1600" y="1881"/>
                    <a:pt x="1674" y="1901"/>
                    <a:pt x="1746" y="1901"/>
                  </a:cubicBezTo>
                  <a:cubicBezTo>
                    <a:pt x="1800" y="1901"/>
                    <a:pt x="1854" y="1890"/>
                    <a:pt x="1900" y="1866"/>
                  </a:cubicBezTo>
                  <a:lnTo>
                    <a:pt x="1903" y="186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577;p79">
              <a:extLst>
                <a:ext uri="{FF2B5EF4-FFF2-40B4-BE49-F238E27FC236}">
                  <a16:creationId xmlns:a16="http://schemas.microsoft.com/office/drawing/2014/main" id="{15F38DAB-6B82-FAD5-C80F-63093B744047}"/>
                </a:ext>
              </a:extLst>
            </p:cNvPr>
            <p:cNvSpPr/>
            <p:nvPr/>
          </p:nvSpPr>
          <p:spPr>
            <a:xfrm>
              <a:off x="1665375" y="956025"/>
              <a:ext cx="50150" cy="64150"/>
            </a:xfrm>
            <a:custGeom>
              <a:avLst/>
              <a:gdLst/>
              <a:ahLst/>
              <a:cxnLst/>
              <a:rect l="l" t="t" r="r" b="b"/>
              <a:pathLst>
                <a:path w="2006" h="2566" extrusionOk="0">
                  <a:moveTo>
                    <a:pt x="227" y="0"/>
                  </a:moveTo>
                  <a:lnTo>
                    <a:pt x="45" y="122"/>
                  </a:lnTo>
                  <a:lnTo>
                    <a:pt x="41" y="131"/>
                  </a:lnTo>
                  <a:cubicBezTo>
                    <a:pt x="3" y="215"/>
                    <a:pt x="1" y="306"/>
                    <a:pt x="47" y="385"/>
                  </a:cubicBezTo>
                  <a:cubicBezTo>
                    <a:pt x="277" y="778"/>
                    <a:pt x="519" y="1161"/>
                    <a:pt x="780" y="1532"/>
                  </a:cubicBezTo>
                  <a:cubicBezTo>
                    <a:pt x="908" y="1711"/>
                    <a:pt x="1033" y="1885"/>
                    <a:pt x="1169" y="2057"/>
                  </a:cubicBezTo>
                  <a:cubicBezTo>
                    <a:pt x="1234" y="2137"/>
                    <a:pt x="1296" y="2221"/>
                    <a:pt x="1361" y="2301"/>
                  </a:cubicBezTo>
                  <a:cubicBezTo>
                    <a:pt x="1461" y="2423"/>
                    <a:pt x="1553" y="2566"/>
                    <a:pt x="1722" y="2566"/>
                  </a:cubicBezTo>
                  <a:cubicBezTo>
                    <a:pt x="1830" y="2564"/>
                    <a:pt x="1967" y="2503"/>
                    <a:pt x="1993" y="2381"/>
                  </a:cubicBezTo>
                  <a:cubicBezTo>
                    <a:pt x="1999" y="2361"/>
                    <a:pt x="2004" y="2340"/>
                    <a:pt x="2005" y="2318"/>
                  </a:cubicBezTo>
                  <a:lnTo>
                    <a:pt x="2005" y="2318"/>
                  </a:lnTo>
                  <a:lnTo>
                    <a:pt x="1963" y="2342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522;p79">
            <a:extLst>
              <a:ext uri="{FF2B5EF4-FFF2-40B4-BE49-F238E27FC236}">
                <a16:creationId xmlns:a16="http://schemas.microsoft.com/office/drawing/2014/main" id="{949562BD-29D9-28F1-FF3E-AC117F0D80C7}"/>
              </a:ext>
            </a:extLst>
          </p:cNvPr>
          <p:cNvGrpSpPr/>
          <p:nvPr/>
        </p:nvGrpSpPr>
        <p:grpSpPr>
          <a:xfrm>
            <a:off x="944610" y="492559"/>
            <a:ext cx="2255185" cy="1719000"/>
            <a:chOff x="4347242" y="1575888"/>
            <a:chExt cx="1691389" cy="1289250"/>
          </a:xfrm>
        </p:grpSpPr>
        <p:sp>
          <p:nvSpPr>
            <p:cNvPr id="48" name="Google Shape;5523;p79">
              <a:extLst>
                <a:ext uri="{FF2B5EF4-FFF2-40B4-BE49-F238E27FC236}">
                  <a16:creationId xmlns:a16="http://schemas.microsoft.com/office/drawing/2014/main" id="{791A6E0D-DF7C-2A56-A0D5-CC2AB93C53C3}"/>
                </a:ext>
              </a:extLst>
            </p:cNvPr>
            <p:cNvSpPr/>
            <p:nvPr/>
          </p:nvSpPr>
          <p:spPr>
            <a:xfrm>
              <a:off x="4347242" y="2398321"/>
              <a:ext cx="340152" cy="384513"/>
            </a:xfrm>
            <a:custGeom>
              <a:avLst/>
              <a:gdLst/>
              <a:ahLst/>
              <a:cxnLst/>
              <a:rect l="l" t="t" r="r" b="b"/>
              <a:pathLst>
                <a:path w="16808" h="19000" extrusionOk="0">
                  <a:moveTo>
                    <a:pt x="12739" y="0"/>
                  </a:moveTo>
                  <a:cubicBezTo>
                    <a:pt x="12529" y="132"/>
                    <a:pt x="12320" y="263"/>
                    <a:pt x="12109" y="389"/>
                  </a:cubicBezTo>
                  <a:cubicBezTo>
                    <a:pt x="10852" y="1148"/>
                    <a:pt x="9563" y="1840"/>
                    <a:pt x="8238" y="2482"/>
                  </a:cubicBezTo>
                  <a:cubicBezTo>
                    <a:pt x="5702" y="3698"/>
                    <a:pt x="3069" y="4700"/>
                    <a:pt x="365" y="5478"/>
                  </a:cubicBezTo>
                  <a:cubicBezTo>
                    <a:pt x="159" y="5534"/>
                    <a:pt x="79" y="5688"/>
                    <a:pt x="91" y="5844"/>
                  </a:cubicBezTo>
                  <a:cubicBezTo>
                    <a:pt x="85" y="5857"/>
                    <a:pt x="75" y="5862"/>
                    <a:pt x="75" y="5873"/>
                  </a:cubicBezTo>
                  <a:cubicBezTo>
                    <a:pt x="1" y="6067"/>
                    <a:pt x="44" y="6278"/>
                    <a:pt x="205" y="6409"/>
                  </a:cubicBezTo>
                  <a:cubicBezTo>
                    <a:pt x="265" y="6464"/>
                    <a:pt x="322" y="6525"/>
                    <a:pt x="389" y="6570"/>
                  </a:cubicBezTo>
                  <a:cubicBezTo>
                    <a:pt x="481" y="6636"/>
                    <a:pt x="579" y="6693"/>
                    <a:pt x="681" y="6740"/>
                  </a:cubicBezTo>
                  <a:cubicBezTo>
                    <a:pt x="714" y="6750"/>
                    <a:pt x="748" y="6754"/>
                    <a:pt x="781" y="6767"/>
                  </a:cubicBezTo>
                  <a:cubicBezTo>
                    <a:pt x="842" y="6859"/>
                    <a:pt x="942" y="6917"/>
                    <a:pt x="1053" y="6923"/>
                  </a:cubicBezTo>
                  <a:cubicBezTo>
                    <a:pt x="2574" y="7064"/>
                    <a:pt x="4100" y="7226"/>
                    <a:pt x="5627" y="7322"/>
                  </a:cubicBezTo>
                  <a:cubicBezTo>
                    <a:pt x="4907" y="8708"/>
                    <a:pt x="4397" y="10180"/>
                    <a:pt x="4122" y="11727"/>
                  </a:cubicBezTo>
                  <a:cubicBezTo>
                    <a:pt x="4090" y="11902"/>
                    <a:pt x="4262" y="12082"/>
                    <a:pt x="4432" y="12082"/>
                  </a:cubicBezTo>
                  <a:cubicBezTo>
                    <a:pt x="4489" y="12082"/>
                    <a:pt x="4545" y="12062"/>
                    <a:pt x="4594" y="12015"/>
                  </a:cubicBezTo>
                  <a:cubicBezTo>
                    <a:pt x="5178" y="11451"/>
                    <a:pt x="5775" y="10904"/>
                    <a:pt x="6374" y="10350"/>
                  </a:cubicBezTo>
                  <a:cubicBezTo>
                    <a:pt x="6602" y="10135"/>
                    <a:pt x="7481" y="9101"/>
                    <a:pt x="7959" y="9093"/>
                  </a:cubicBezTo>
                  <a:lnTo>
                    <a:pt x="7959" y="9093"/>
                  </a:lnTo>
                  <a:cubicBezTo>
                    <a:pt x="7517" y="10466"/>
                    <a:pt x="7136" y="11844"/>
                    <a:pt x="6889" y="13264"/>
                  </a:cubicBezTo>
                  <a:cubicBezTo>
                    <a:pt x="6854" y="13468"/>
                    <a:pt x="7006" y="13585"/>
                    <a:pt x="7166" y="13585"/>
                  </a:cubicBezTo>
                  <a:cubicBezTo>
                    <a:pt x="7248" y="13585"/>
                    <a:pt x="7333" y="13554"/>
                    <a:pt x="7396" y="13488"/>
                  </a:cubicBezTo>
                  <a:cubicBezTo>
                    <a:pt x="8133" y="12743"/>
                    <a:pt x="8862" y="11995"/>
                    <a:pt x="9600" y="11255"/>
                  </a:cubicBezTo>
                  <a:lnTo>
                    <a:pt x="9600" y="11255"/>
                  </a:lnTo>
                  <a:cubicBezTo>
                    <a:pt x="9521" y="12765"/>
                    <a:pt x="9637" y="14283"/>
                    <a:pt x="9856" y="15777"/>
                  </a:cubicBezTo>
                  <a:cubicBezTo>
                    <a:pt x="9881" y="15939"/>
                    <a:pt x="10038" y="16047"/>
                    <a:pt x="10185" y="16047"/>
                  </a:cubicBezTo>
                  <a:cubicBezTo>
                    <a:pt x="10289" y="16047"/>
                    <a:pt x="10387" y="15994"/>
                    <a:pt x="10431" y="15869"/>
                  </a:cubicBezTo>
                  <a:cubicBezTo>
                    <a:pt x="10689" y="15137"/>
                    <a:pt x="10972" y="14396"/>
                    <a:pt x="11326" y="13694"/>
                  </a:cubicBezTo>
                  <a:cubicBezTo>
                    <a:pt x="11921" y="15686"/>
                    <a:pt x="13257" y="17489"/>
                    <a:pt x="14858" y="18774"/>
                  </a:cubicBezTo>
                  <a:cubicBezTo>
                    <a:pt x="15048" y="18926"/>
                    <a:pt x="15245" y="18999"/>
                    <a:pt x="15411" y="18999"/>
                  </a:cubicBezTo>
                  <a:cubicBezTo>
                    <a:pt x="15538" y="18999"/>
                    <a:pt x="15647" y="18956"/>
                    <a:pt x="15721" y="18872"/>
                  </a:cubicBezTo>
                  <a:cubicBezTo>
                    <a:pt x="15929" y="18636"/>
                    <a:pt x="15836" y="18196"/>
                    <a:pt x="15789" y="17992"/>
                  </a:cubicBezTo>
                  <a:cubicBezTo>
                    <a:pt x="15238" y="15270"/>
                    <a:pt x="15084" y="12482"/>
                    <a:pt x="15409" y="9719"/>
                  </a:cubicBezTo>
                  <a:cubicBezTo>
                    <a:pt x="15569" y="8375"/>
                    <a:pt x="15836" y="7045"/>
                    <a:pt x="16206" y="5743"/>
                  </a:cubicBezTo>
                  <a:cubicBezTo>
                    <a:pt x="16259" y="5551"/>
                    <a:pt x="16321" y="5366"/>
                    <a:pt x="16386" y="5175"/>
                  </a:cubicBezTo>
                  <a:cubicBezTo>
                    <a:pt x="16456" y="5258"/>
                    <a:pt x="16604" y="5395"/>
                    <a:pt x="16808" y="5566"/>
                  </a:cubicBezTo>
                  <a:cubicBezTo>
                    <a:pt x="16257" y="4787"/>
                    <a:pt x="15657" y="4039"/>
                    <a:pt x="15078" y="3277"/>
                  </a:cubicBezTo>
                  <a:cubicBezTo>
                    <a:pt x="14270" y="2204"/>
                    <a:pt x="13496" y="1108"/>
                    <a:pt x="12739" y="0"/>
                  </a:cubicBezTo>
                  <a:close/>
                </a:path>
              </a:pathLst>
            </a:custGeom>
            <a:solidFill>
              <a:srgbClr val="F089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5524;p79">
              <a:extLst>
                <a:ext uri="{FF2B5EF4-FFF2-40B4-BE49-F238E27FC236}">
                  <a16:creationId xmlns:a16="http://schemas.microsoft.com/office/drawing/2014/main" id="{4DF57169-0283-EE7C-954E-3C5438A041E3}"/>
                </a:ext>
              </a:extLst>
            </p:cNvPr>
            <p:cNvGrpSpPr/>
            <p:nvPr/>
          </p:nvGrpSpPr>
          <p:grpSpPr>
            <a:xfrm>
              <a:off x="4347282" y="1575888"/>
              <a:ext cx="1691349" cy="1289250"/>
              <a:chOff x="3905550" y="930850"/>
              <a:chExt cx="2089375" cy="1592650"/>
            </a:xfrm>
          </p:grpSpPr>
          <p:sp>
            <p:nvSpPr>
              <p:cNvPr id="50" name="Google Shape;5525;p79">
                <a:extLst>
                  <a:ext uri="{FF2B5EF4-FFF2-40B4-BE49-F238E27FC236}">
                    <a16:creationId xmlns:a16="http://schemas.microsoft.com/office/drawing/2014/main" id="{D83748A4-1841-F1D2-0DCE-5FDA7FCF1AB9}"/>
                  </a:ext>
                </a:extLst>
              </p:cNvPr>
              <p:cNvSpPr/>
              <p:nvPr/>
            </p:nvSpPr>
            <p:spPr>
              <a:xfrm>
                <a:off x="3905550" y="930850"/>
                <a:ext cx="1707525" cy="1491000"/>
              </a:xfrm>
              <a:custGeom>
                <a:avLst/>
                <a:gdLst/>
                <a:ahLst/>
                <a:cxnLst/>
                <a:rect l="l" t="t" r="r" b="b"/>
                <a:pathLst>
                  <a:path w="68301" h="59640" extrusionOk="0">
                    <a:moveTo>
                      <a:pt x="59450" y="0"/>
                    </a:moveTo>
                    <a:cubicBezTo>
                      <a:pt x="59381" y="0"/>
                      <a:pt x="59311" y="20"/>
                      <a:pt x="59251" y="57"/>
                    </a:cubicBezTo>
                    <a:cubicBezTo>
                      <a:pt x="57400" y="1212"/>
                      <a:pt x="56354" y="3313"/>
                      <a:pt x="55527" y="5268"/>
                    </a:cubicBezTo>
                    <a:cubicBezTo>
                      <a:pt x="54707" y="7198"/>
                      <a:pt x="54206" y="9237"/>
                      <a:pt x="53961" y="11320"/>
                    </a:cubicBezTo>
                    <a:cubicBezTo>
                      <a:pt x="53959" y="11343"/>
                      <a:pt x="53954" y="11362"/>
                      <a:pt x="53953" y="11384"/>
                    </a:cubicBezTo>
                    <a:cubicBezTo>
                      <a:pt x="52429" y="9625"/>
                      <a:pt x="50597" y="8032"/>
                      <a:pt x="48342" y="7514"/>
                    </a:cubicBezTo>
                    <a:cubicBezTo>
                      <a:pt x="47802" y="7391"/>
                      <a:pt x="47260" y="7333"/>
                      <a:pt x="46719" y="7333"/>
                    </a:cubicBezTo>
                    <a:cubicBezTo>
                      <a:pt x="44849" y="7333"/>
                      <a:pt x="42999" y="8018"/>
                      <a:pt x="41321" y="9012"/>
                    </a:cubicBezTo>
                    <a:cubicBezTo>
                      <a:pt x="40580" y="9449"/>
                      <a:pt x="39870" y="9940"/>
                      <a:pt x="39198" y="10477"/>
                    </a:cubicBezTo>
                    <a:cubicBezTo>
                      <a:pt x="36603" y="12546"/>
                      <a:pt x="30995" y="17256"/>
                      <a:pt x="29624" y="18264"/>
                    </a:cubicBezTo>
                    <a:cubicBezTo>
                      <a:pt x="25613" y="21209"/>
                      <a:pt x="21130" y="24465"/>
                      <a:pt x="15671" y="29134"/>
                    </a:cubicBezTo>
                    <a:cubicBezTo>
                      <a:pt x="14837" y="29840"/>
                      <a:pt x="13985" y="30585"/>
                      <a:pt x="13106" y="31363"/>
                    </a:cubicBezTo>
                    <a:cubicBezTo>
                      <a:pt x="12203" y="32163"/>
                      <a:pt x="11267" y="33035"/>
                      <a:pt x="10900" y="34191"/>
                    </a:cubicBezTo>
                    <a:cubicBezTo>
                      <a:pt x="10458" y="35609"/>
                      <a:pt x="10978" y="37136"/>
                      <a:pt x="11604" y="38483"/>
                    </a:cubicBezTo>
                    <a:cubicBezTo>
                      <a:pt x="11948" y="39221"/>
                      <a:pt x="12329" y="39940"/>
                      <a:pt x="12746" y="40639"/>
                    </a:cubicBezTo>
                    <a:lnTo>
                      <a:pt x="12740" y="40640"/>
                    </a:lnTo>
                    <a:cubicBezTo>
                      <a:pt x="12531" y="40772"/>
                      <a:pt x="12321" y="40903"/>
                      <a:pt x="12110" y="41029"/>
                    </a:cubicBezTo>
                    <a:cubicBezTo>
                      <a:pt x="10853" y="41788"/>
                      <a:pt x="9564" y="42481"/>
                      <a:pt x="8239" y="43122"/>
                    </a:cubicBezTo>
                    <a:cubicBezTo>
                      <a:pt x="5703" y="44338"/>
                      <a:pt x="3069" y="45340"/>
                      <a:pt x="365" y="46118"/>
                    </a:cubicBezTo>
                    <a:cubicBezTo>
                      <a:pt x="161" y="46174"/>
                      <a:pt x="81" y="46328"/>
                      <a:pt x="91" y="46484"/>
                    </a:cubicBezTo>
                    <a:cubicBezTo>
                      <a:pt x="85" y="46497"/>
                      <a:pt x="76" y="46502"/>
                      <a:pt x="75" y="46513"/>
                    </a:cubicBezTo>
                    <a:cubicBezTo>
                      <a:pt x="1" y="46708"/>
                      <a:pt x="44" y="46919"/>
                      <a:pt x="206" y="47049"/>
                    </a:cubicBezTo>
                    <a:cubicBezTo>
                      <a:pt x="265" y="47104"/>
                      <a:pt x="322" y="47165"/>
                      <a:pt x="390" y="47210"/>
                    </a:cubicBezTo>
                    <a:cubicBezTo>
                      <a:pt x="482" y="47276"/>
                      <a:pt x="579" y="47333"/>
                      <a:pt x="683" y="47380"/>
                    </a:cubicBezTo>
                    <a:cubicBezTo>
                      <a:pt x="714" y="47390"/>
                      <a:pt x="749" y="47392"/>
                      <a:pt x="782" y="47407"/>
                    </a:cubicBezTo>
                    <a:cubicBezTo>
                      <a:pt x="843" y="47499"/>
                      <a:pt x="942" y="47557"/>
                      <a:pt x="1053" y="47563"/>
                    </a:cubicBezTo>
                    <a:cubicBezTo>
                      <a:pt x="2576" y="47704"/>
                      <a:pt x="4101" y="47867"/>
                      <a:pt x="5627" y="47962"/>
                    </a:cubicBezTo>
                    <a:cubicBezTo>
                      <a:pt x="4908" y="49348"/>
                      <a:pt x="4398" y="50820"/>
                      <a:pt x="4122" y="52367"/>
                    </a:cubicBezTo>
                    <a:cubicBezTo>
                      <a:pt x="4090" y="52542"/>
                      <a:pt x="4263" y="52722"/>
                      <a:pt x="4433" y="52722"/>
                    </a:cubicBezTo>
                    <a:cubicBezTo>
                      <a:pt x="4490" y="52722"/>
                      <a:pt x="4546" y="52702"/>
                      <a:pt x="4594" y="52656"/>
                    </a:cubicBezTo>
                    <a:cubicBezTo>
                      <a:pt x="5178" y="52091"/>
                      <a:pt x="5776" y="51544"/>
                      <a:pt x="6375" y="50990"/>
                    </a:cubicBezTo>
                    <a:cubicBezTo>
                      <a:pt x="6602" y="50775"/>
                      <a:pt x="7481" y="49741"/>
                      <a:pt x="7960" y="49733"/>
                    </a:cubicBezTo>
                    <a:lnTo>
                      <a:pt x="7960" y="49733"/>
                    </a:lnTo>
                    <a:cubicBezTo>
                      <a:pt x="7517" y="51108"/>
                      <a:pt x="7136" y="52484"/>
                      <a:pt x="6889" y="53904"/>
                    </a:cubicBezTo>
                    <a:cubicBezTo>
                      <a:pt x="6855" y="54108"/>
                      <a:pt x="7007" y="54225"/>
                      <a:pt x="7167" y="54225"/>
                    </a:cubicBezTo>
                    <a:cubicBezTo>
                      <a:pt x="7250" y="54225"/>
                      <a:pt x="7334" y="54194"/>
                      <a:pt x="7397" y="54128"/>
                    </a:cubicBezTo>
                    <a:cubicBezTo>
                      <a:pt x="8133" y="53383"/>
                      <a:pt x="8862" y="52635"/>
                      <a:pt x="9601" y="51895"/>
                    </a:cubicBezTo>
                    <a:lnTo>
                      <a:pt x="9601" y="51895"/>
                    </a:lnTo>
                    <a:cubicBezTo>
                      <a:pt x="9521" y="53405"/>
                      <a:pt x="9638" y="54923"/>
                      <a:pt x="9858" y="56417"/>
                    </a:cubicBezTo>
                    <a:cubicBezTo>
                      <a:pt x="9881" y="56580"/>
                      <a:pt x="10039" y="56687"/>
                      <a:pt x="10186" y="56687"/>
                    </a:cubicBezTo>
                    <a:cubicBezTo>
                      <a:pt x="10290" y="56687"/>
                      <a:pt x="10388" y="56634"/>
                      <a:pt x="10431" y="56510"/>
                    </a:cubicBezTo>
                    <a:cubicBezTo>
                      <a:pt x="10690" y="55777"/>
                      <a:pt x="10973" y="55036"/>
                      <a:pt x="11327" y="54334"/>
                    </a:cubicBezTo>
                    <a:cubicBezTo>
                      <a:pt x="11752" y="55760"/>
                      <a:pt x="12556" y="57088"/>
                      <a:pt x="13567" y="58197"/>
                    </a:cubicBezTo>
                    <a:cubicBezTo>
                      <a:pt x="13964" y="58638"/>
                      <a:pt x="14395" y="59045"/>
                      <a:pt x="14858" y="59415"/>
                    </a:cubicBezTo>
                    <a:cubicBezTo>
                      <a:pt x="15048" y="59566"/>
                      <a:pt x="15245" y="59639"/>
                      <a:pt x="15411" y="59639"/>
                    </a:cubicBezTo>
                    <a:cubicBezTo>
                      <a:pt x="15539" y="59639"/>
                      <a:pt x="15648" y="59596"/>
                      <a:pt x="15721" y="59512"/>
                    </a:cubicBezTo>
                    <a:cubicBezTo>
                      <a:pt x="15930" y="59276"/>
                      <a:pt x="15836" y="58836"/>
                      <a:pt x="15791" y="58632"/>
                    </a:cubicBezTo>
                    <a:cubicBezTo>
                      <a:pt x="15240" y="55910"/>
                      <a:pt x="15084" y="53122"/>
                      <a:pt x="15409" y="50359"/>
                    </a:cubicBezTo>
                    <a:cubicBezTo>
                      <a:pt x="15570" y="49015"/>
                      <a:pt x="15837" y="47686"/>
                      <a:pt x="16207" y="46383"/>
                    </a:cubicBezTo>
                    <a:cubicBezTo>
                      <a:pt x="16260" y="46191"/>
                      <a:pt x="16321" y="46006"/>
                      <a:pt x="16386" y="45815"/>
                    </a:cubicBezTo>
                    <a:cubicBezTo>
                      <a:pt x="16456" y="45898"/>
                      <a:pt x="16604" y="46035"/>
                      <a:pt x="16808" y="46206"/>
                    </a:cubicBezTo>
                    <a:lnTo>
                      <a:pt x="16810" y="46210"/>
                    </a:lnTo>
                    <a:cubicBezTo>
                      <a:pt x="16976" y="46351"/>
                      <a:pt x="17182" y="46514"/>
                      <a:pt x="17407" y="46693"/>
                    </a:cubicBezTo>
                    <a:cubicBezTo>
                      <a:pt x="17649" y="46888"/>
                      <a:pt x="17917" y="47094"/>
                      <a:pt x="18193" y="47303"/>
                    </a:cubicBezTo>
                    <a:cubicBezTo>
                      <a:pt x="18328" y="47411"/>
                      <a:pt x="18469" y="47518"/>
                      <a:pt x="18608" y="47619"/>
                    </a:cubicBezTo>
                    <a:cubicBezTo>
                      <a:pt x="19128" y="48015"/>
                      <a:pt x="19648" y="48401"/>
                      <a:pt x="20039" y="48681"/>
                    </a:cubicBezTo>
                    <a:cubicBezTo>
                      <a:pt x="20100" y="48725"/>
                      <a:pt x="20163" y="48771"/>
                      <a:pt x="20217" y="48812"/>
                    </a:cubicBezTo>
                    <a:cubicBezTo>
                      <a:pt x="20276" y="48850"/>
                      <a:pt x="20330" y="48890"/>
                      <a:pt x="20377" y="48922"/>
                    </a:cubicBezTo>
                    <a:cubicBezTo>
                      <a:pt x="22007" y="50056"/>
                      <a:pt x="23884" y="51029"/>
                      <a:pt x="25852" y="51029"/>
                    </a:cubicBezTo>
                    <a:cubicBezTo>
                      <a:pt x="25990" y="51029"/>
                      <a:pt x="26129" y="51025"/>
                      <a:pt x="26268" y="51015"/>
                    </a:cubicBezTo>
                    <a:cubicBezTo>
                      <a:pt x="28381" y="50866"/>
                      <a:pt x="30219" y="49573"/>
                      <a:pt x="31928" y="48312"/>
                    </a:cubicBezTo>
                    <a:cubicBezTo>
                      <a:pt x="40855" y="41727"/>
                      <a:pt x="49574" y="34764"/>
                      <a:pt x="57075" y="26589"/>
                    </a:cubicBezTo>
                    <a:cubicBezTo>
                      <a:pt x="58236" y="25325"/>
                      <a:pt x="59424" y="23900"/>
                      <a:pt x="59555" y="22193"/>
                    </a:cubicBezTo>
                    <a:cubicBezTo>
                      <a:pt x="59648" y="20977"/>
                      <a:pt x="59190" y="19792"/>
                      <a:pt x="58674" y="18690"/>
                    </a:cubicBezTo>
                    <a:cubicBezTo>
                      <a:pt x="58187" y="17647"/>
                      <a:pt x="57644" y="16632"/>
                      <a:pt x="57046" y="15649"/>
                    </a:cubicBezTo>
                    <a:cubicBezTo>
                      <a:pt x="56736" y="15131"/>
                      <a:pt x="56412" y="14626"/>
                      <a:pt x="56069" y="14127"/>
                    </a:cubicBezTo>
                    <a:cubicBezTo>
                      <a:pt x="55904" y="13886"/>
                      <a:pt x="55741" y="13655"/>
                      <a:pt x="55569" y="13423"/>
                    </a:cubicBezTo>
                    <a:cubicBezTo>
                      <a:pt x="55542" y="13383"/>
                      <a:pt x="55514" y="13339"/>
                      <a:pt x="55483" y="13301"/>
                    </a:cubicBezTo>
                    <a:cubicBezTo>
                      <a:pt x="56371" y="12748"/>
                      <a:pt x="57413" y="12572"/>
                      <a:pt x="58474" y="12572"/>
                    </a:cubicBezTo>
                    <a:cubicBezTo>
                      <a:pt x="59295" y="12572"/>
                      <a:pt x="60127" y="12677"/>
                      <a:pt x="60909" y="12794"/>
                    </a:cubicBezTo>
                    <a:cubicBezTo>
                      <a:pt x="63225" y="13138"/>
                      <a:pt x="65539" y="13591"/>
                      <a:pt x="67863" y="13854"/>
                    </a:cubicBezTo>
                    <a:cubicBezTo>
                      <a:pt x="67877" y="13856"/>
                      <a:pt x="67891" y="13857"/>
                      <a:pt x="67905" y="13857"/>
                    </a:cubicBezTo>
                    <a:cubicBezTo>
                      <a:pt x="68165" y="13857"/>
                      <a:pt x="68301" y="13582"/>
                      <a:pt x="68166" y="13354"/>
                    </a:cubicBezTo>
                    <a:cubicBezTo>
                      <a:pt x="67404" y="12104"/>
                      <a:pt x="66264" y="11277"/>
                      <a:pt x="64907" y="10862"/>
                    </a:cubicBezTo>
                    <a:cubicBezTo>
                      <a:pt x="65456" y="10133"/>
                      <a:pt x="65262" y="8979"/>
                      <a:pt x="64537" y="8334"/>
                    </a:cubicBezTo>
                    <a:cubicBezTo>
                      <a:pt x="63993" y="7847"/>
                      <a:pt x="63309" y="7670"/>
                      <a:pt x="62619" y="7517"/>
                    </a:cubicBezTo>
                    <a:cubicBezTo>
                      <a:pt x="62187" y="7417"/>
                      <a:pt x="61778" y="7277"/>
                      <a:pt x="61959" y="6758"/>
                    </a:cubicBezTo>
                    <a:cubicBezTo>
                      <a:pt x="62054" y="6489"/>
                      <a:pt x="62229" y="6255"/>
                      <a:pt x="62343" y="5989"/>
                    </a:cubicBezTo>
                    <a:cubicBezTo>
                      <a:pt x="62526" y="5563"/>
                      <a:pt x="62575" y="5074"/>
                      <a:pt x="62233" y="4707"/>
                    </a:cubicBezTo>
                    <a:cubicBezTo>
                      <a:pt x="61896" y="4351"/>
                      <a:pt x="61394" y="4357"/>
                      <a:pt x="60938" y="4340"/>
                    </a:cubicBezTo>
                    <a:cubicBezTo>
                      <a:pt x="60528" y="4327"/>
                      <a:pt x="60067" y="4334"/>
                      <a:pt x="59800" y="3961"/>
                    </a:cubicBezTo>
                    <a:cubicBezTo>
                      <a:pt x="59524" y="3564"/>
                      <a:pt x="59566" y="3000"/>
                      <a:pt x="59638" y="2556"/>
                    </a:cubicBezTo>
                    <a:cubicBezTo>
                      <a:pt x="59770" y="1740"/>
                      <a:pt x="60006" y="1006"/>
                      <a:pt x="59730" y="193"/>
                    </a:cubicBezTo>
                    <a:cubicBezTo>
                      <a:pt x="59687" y="61"/>
                      <a:pt x="59571" y="0"/>
                      <a:pt x="59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526;p79">
                <a:extLst>
                  <a:ext uri="{FF2B5EF4-FFF2-40B4-BE49-F238E27FC236}">
                    <a16:creationId xmlns:a16="http://schemas.microsoft.com/office/drawing/2014/main" id="{FD1F6982-FBB4-D6D8-C67B-63B62E94C069}"/>
                  </a:ext>
                </a:extLst>
              </p:cNvPr>
              <p:cNvSpPr/>
              <p:nvPr/>
            </p:nvSpPr>
            <p:spPr>
              <a:xfrm>
                <a:off x="4297275" y="1156125"/>
                <a:ext cx="944775" cy="824650"/>
              </a:xfrm>
              <a:custGeom>
                <a:avLst/>
                <a:gdLst/>
                <a:ahLst/>
                <a:cxnLst/>
                <a:rect l="l" t="t" r="r" b="b"/>
                <a:pathLst>
                  <a:path w="37791" h="32986" extrusionOk="0">
                    <a:moveTo>
                      <a:pt x="25651" y="1"/>
                    </a:moveTo>
                    <a:cubicBezTo>
                      <a:pt x="24910" y="438"/>
                      <a:pt x="24200" y="929"/>
                      <a:pt x="23527" y="1466"/>
                    </a:cubicBezTo>
                    <a:cubicBezTo>
                      <a:pt x="20934" y="3535"/>
                      <a:pt x="15325" y="8247"/>
                      <a:pt x="13953" y="9253"/>
                    </a:cubicBezTo>
                    <a:cubicBezTo>
                      <a:pt x="9943" y="12198"/>
                      <a:pt x="5459" y="15454"/>
                      <a:pt x="1" y="20123"/>
                    </a:cubicBezTo>
                    <a:cubicBezTo>
                      <a:pt x="814" y="23798"/>
                      <a:pt x="2647" y="27167"/>
                      <a:pt x="5288" y="29847"/>
                    </a:cubicBezTo>
                    <a:cubicBezTo>
                      <a:pt x="6306" y="30887"/>
                      <a:pt x="7477" y="31979"/>
                      <a:pt x="8791" y="32639"/>
                    </a:cubicBezTo>
                    <a:cubicBezTo>
                      <a:pt x="9272" y="32881"/>
                      <a:pt x="9747" y="32986"/>
                      <a:pt x="10213" y="32986"/>
                    </a:cubicBezTo>
                    <a:cubicBezTo>
                      <a:pt x="11113" y="32986"/>
                      <a:pt x="11981" y="32596"/>
                      <a:pt x="12798" y="32060"/>
                    </a:cubicBezTo>
                    <a:cubicBezTo>
                      <a:pt x="14366" y="31032"/>
                      <a:pt x="15888" y="29927"/>
                      <a:pt x="17422" y="28850"/>
                    </a:cubicBezTo>
                    <a:cubicBezTo>
                      <a:pt x="20530" y="26665"/>
                      <a:pt x="23619" y="24451"/>
                      <a:pt x="26691" y="22206"/>
                    </a:cubicBezTo>
                    <a:cubicBezTo>
                      <a:pt x="28193" y="21108"/>
                      <a:pt x="29687" y="20001"/>
                      <a:pt x="31170" y="18885"/>
                    </a:cubicBezTo>
                    <a:cubicBezTo>
                      <a:pt x="31914" y="18332"/>
                      <a:pt x="32656" y="17773"/>
                      <a:pt x="33403" y="17212"/>
                    </a:cubicBezTo>
                    <a:cubicBezTo>
                      <a:pt x="34135" y="16657"/>
                      <a:pt x="34931" y="16138"/>
                      <a:pt x="35601" y="15495"/>
                    </a:cubicBezTo>
                    <a:cubicBezTo>
                      <a:pt x="37791" y="13411"/>
                      <a:pt x="35988" y="9989"/>
                      <a:pt x="34779" y="7870"/>
                    </a:cubicBezTo>
                    <a:cubicBezTo>
                      <a:pt x="33166" y="5038"/>
                      <a:pt x="30819" y="2541"/>
                      <a:pt x="28029" y="846"/>
                    </a:cubicBezTo>
                    <a:cubicBezTo>
                      <a:pt x="27261" y="379"/>
                      <a:pt x="26475" y="81"/>
                      <a:pt x="256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527;p79">
                <a:extLst>
                  <a:ext uri="{FF2B5EF4-FFF2-40B4-BE49-F238E27FC236}">
                    <a16:creationId xmlns:a16="http://schemas.microsoft.com/office/drawing/2014/main" id="{DE9A9420-2D3A-0BEC-C63F-7D811E6083AE}"/>
                  </a:ext>
                </a:extLst>
              </p:cNvPr>
              <p:cNvSpPr/>
              <p:nvPr/>
            </p:nvSpPr>
            <p:spPr>
              <a:xfrm>
                <a:off x="5254525" y="930850"/>
                <a:ext cx="358550" cy="353175"/>
              </a:xfrm>
              <a:custGeom>
                <a:avLst/>
                <a:gdLst/>
                <a:ahLst/>
                <a:cxnLst/>
                <a:rect l="l" t="t" r="r" b="b"/>
                <a:pathLst>
                  <a:path w="14342" h="14127" extrusionOk="0">
                    <a:moveTo>
                      <a:pt x="5491" y="0"/>
                    </a:moveTo>
                    <a:cubicBezTo>
                      <a:pt x="5422" y="0"/>
                      <a:pt x="5352" y="20"/>
                      <a:pt x="5292" y="57"/>
                    </a:cubicBezTo>
                    <a:cubicBezTo>
                      <a:pt x="3441" y="1212"/>
                      <a:pt x="2394" y="3313"/>
                      <a:pt x="1567" y="5268"/>
                    </a:cubicBezTo>
                    <a:cubicBezTo>
                      <a:pt x="747" y="7198"/>
                      <a:pt x="247" y="9237"/>
                      <a:pt x="1" y="11320"/>
                    </a:cubicBezTo>
                    <a:cubicBezTo>
                      <a:pt x="38" y="11372"/>
                      <a:pt x="73" y="11420"/>
                      <a:pt x="110" y="11472"/>
                    </a:cubicBezTo>
                    <a:cubicBezTo>
                      <a:pt x="140" y="11522"/>
                      <a:pt x="166" y="11573"/>
                      <a:pt x="196" y="11622"/>
                    </a:cubicBezTo>
                    <a:cubicBezTo>
                      <a:pt x="220" y="11659"/>
                      <a:pt x="254" y="11688"/>
                      <a:pt x="294" y="11705"/>
                    </a:cubicBezTo>
                    <a:cubicBezTo>
                      <a:pt x="494" y="11977"/>
                      <a:pt x="698" y="12247"/>
                      <a:pt x="897" y="12518"/>
                    </a:cubicBezTo>
                    <a:cubicBezTo>
                      <a:pt x="1270" y="13033"/>
                      <a:pt x="1643" y="13542"/>
                      <a:pt x="2027" y="14047"/>
                    </a:cubicBezTo>
                    <a:cubicBezTo>
                      <a:pt x="2049" y="14078"/>
                      <a:pt x="2077" y="14105"/>
                      <a:pt x="2108" y="14127"/>
                    </a:cubicBezTo>
                    <a:cubicBezTo>
                      <a:pt x="1917" y="13846"/>
                      <a:pt x="1722" y="13573"/>
                      <a:pt x="1523" y="13301"/>
                    </a:cubicBezTo>
                    <a:cubicBezTo>
                      <a:pt x="2411" y="12748"/>
                      <a:pt x="3452" y="12572"/>
                      <a:pt x="4514" y="12572"/>
                    </a:cubicBezTo>
                    <a:cubicBezTo>
                      <a:pt x="5334" y="12572"/>
                      <a:pt x="6166" y="12677"/>
                      <a:pt x="6949" y="12794"/>
                    </a:cubicBezTo>
                    <a:cubicBezTo>
                      <a:pt x="9264" y="13138"/>
                      <a:pt x="11579" y="13592"/>
                      <a:pt x="13902" y="13854"/>
                    </a:cubicBezTo>
                    <a:cubicBezTo>
                      <a:pt x="13917" y="13856"/>
                      <a:pt x="13931" y="13857"/>
                      <a:pt x="13945" y="13857"/>
                    </a:cubicBezTo>
                    <a:cubicBezTo>
                      <a:pt x="14206" y="13857"/>
                      <a:pt x="14342" y="13582"/>
                      <a:pt x="14206" y="13354"/>
                    </a:cubicBezTo>
                    <a:cubicBezTo>
                      <a:pt x="13445" y="12104"/>
                      <a:pt x="12304" y="11277"/>
                      <a:pt x="10947" y="10862"/>
                    </a:cubicBezTo>
                    <a:cubicBezTo>
                      <a:pt x="11496" y="10133"/>
                      <a:pt x="11303" y="8979"/>
                      <a:pt x="10577" y="8334"/>
                    </a:cubicBezTo>
                    <a:cubicBezTo>
                      <a:pt x="10034" y="7847"/>
                      <a:pt x="9350" y="7670"/>
                      <a:pt x="8658" y="7517"/>
                    </a:cubicBezTo>
                    <a:cubicBezTo>
                      <a:pt x="8227" y="7418"/>
                      <a:pt x="7819" y="7277"/>
                      <a:pt x="8000" y="6758"/>
                    </a:cubicBezTo>
                    <a:cubicBezTo>
                      <a:pt x="8095" y="6489"/>
                      <a:pt x="8270" y="6255"/>
                      <a:pt x="8382" y="5989"/>
                    </a:cubicBezTo>
                    <a:cubicBezTo>
                      <a:pt x="8567" y="5563"/>
                      <a:pt x="8616" y="5074"/>
                      <a:pt x="8273" y="4707"/>
                    </a:cubicBezTo>
                    <a:cubicBezTo>
                      <a:pt x="7936" y="4351"/>
                      <a:pt x="7435" y="4357"/>
                      <a:pt x="6979" y="4340"/>
                    </a:cubicBezTo>
                    <a:cubicBezTo>
                      <a:pt x="6569" y="4327"/>
                      <a:pt x="6107" y="4334"/>
                      <a:pt x="5841" y="3961"/>
                    </a:cubicBezTo>
                    <a:cubicBezTo>
                      <a:pt x="5565" y="3564"/>
                      <a:pt x="5606" y="3000"/>
                      <a:pt x="5679" y="2556"/>
                    </a:cubicBezTo>
                    <a:cubicBezTo>
                      <a:pt x="5811" y="1739"/>
                      <a:pt x="6046" y="1005"/>
                      <a:pt x="5771" y="193"/>
                    </a:cubicBezTo>
                    <a:cubicBezTo>
                      <a:pt x="5728" y="61"/>
                      <a:pt x="5612" y="0"/>
                      <a:pt x="5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528;p79">
                <a:extLst>
                  <a:ext uri="{FF2B5EF4-FFF2-40B4-BE49-F238E27FC236}">
                    <a16:creationId xmlns:a16="http://schemas.microsoft.com/office/drawing/2014/main" id="{8B5820E3-03A4-038A-4D52-BC35653FC31E}"/>
                  </a:ext>
                </a:extLst>
              </p:cNvPr>
              <p:cNvSpPr/>
              <p:nvPr/>
            </p:nvSpPr>
            <p:spPr>
              <a:xfrm>
                <a:off x="4387875" y="2281650"/>
                <a:ext cx="271675" cy="241850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9674" extrusionOk="0">
                    <a:moveTo>
                      <a:pt x="9762" y="1"/>
                    </a:moveTo>
                    <a:cubicBezTo>
                      <a:pt x="9726" y="1"/>
                      <a:pt x="9687" y="7"/>
                      <a:pt x="9646" y="21"/>
                    </a:cubicBezTo>
                    <a:cubicBezTo>
                      <a:pt x="9324" y="130"/>
                      <a:pt x="8997" y="246"/>
                      <a:pt x="8671" y="360"/>
                    </a:cubicBezTo>
                    <a:lnTo>
                      <a:pt x="8665" y="362"/>
                    </a:lnTo>
                    <a:cubicBezTo>
                      <a:pt x="8289" y="495"/>
                      <a:pt x="7912" y="624"/>
                      <a:pt x="7536" y="762"/>
                    </a:cubicBezTo>
                    <a:cubicBezTo>
                      <a:pt x="7235" y="873"/>
                      <a:pt x="6934" y="985"/>
                      <a:pt x="6634" y="1100"/>
                    </a:cubicBezTo>
                    <a:cubicBezTo>
                      <a:pt x="6293" y="1228"/>
                      <a:pt x="5959" y="1360"/>
                      <a:pt x="5625" y="1497"/>
                    </a:cubicBezTo>
                    <a:cubicBezTo>
                      <a:pt x="5330" y="1618"/>
                      <a:pt x="5037" y="1744"/>
                      <a:pt x="4743" y="1874"/>
                    </a:cubicBezTo>
                    <a:cubicBezTo>
                      <a:pt x="4692" y="1895"/>
                      <a:pt x="4641" y="1919"/>
                      <a:pt x="4593" y="1946"/>
                    </a:cubicBezTo>
                    <a:cubicBezTo>
                      <a:pt x="4422" y="2020"/>
                      <a:pt x="4246" y="2100"/>
                      <a:pt x="4076" y="2185"/>
                    </a:cubicBezTo>
                    <a:cubicBezTo>
                      <a:pt x="3893" y="2278"/>
                      <a:pt x="3714" y="2369"/>
                      <a:pt x="3530" y="2461"/>
                    </a:cubicBezTo>
                    <a:cubicBezTo>
                      <a:pt x="3356" y="2547"/>
                      <a:pt x="3187" y="2636"/>
                      <a:pt x="3019" y="2731"/>
                    </a:cubicBezTo>
                    <a:cubicBezTo>
                      <a:pt x="2836" y="2833"/>
                      <a:pt x="2659" y="2935"/>
                      <a:pt x="2482" y="3042"/>
                    </a:cubicBezTo>
                    <a:cubicBezTo>
                      <a:pt x="2459" y="3050"/>
                      <a:pt x="2437" y="3062"/>
                      <a:pt x="2420" y="3078"/>
                    </a:cubicBezTo>
                    <a:cubicBezTo>
                      <a:pt x="2367" y="3107"/>
                      <a:pt x="2314" y="3137"/>
                      <a:pt x="2262" y="3172"/>
                    </a:cubicBezTo>
                    <a:cubicBezTo>
                      <a:pt x="2247" y="3179"/>
                      <a:pt x="2232" y="3188"/>
                      <a:pt x="2219" y="3200"/>
                    </a:cubicBezTo>
                    <a:cubicBezTo>
                      <a:pt x="2129" y="3256"/>
                      <a:pt x="2044" y="3311"/>
                      <a:pt x="1958" y="3367"/>
                    </a:cubicBezTo>
                    <a:cubicBezTo>
                      <a:pt x="1337" y="3754"/>
                      <a:pt x="747" y="4192"/>
                      <a:pt x="196" y="4674"/>
                    </a:cubicBezTo>
                    <a:cubicBezTo>
                      <a:pt x="0" y="4849"/>
                      <a:pt x="131" y="5113"/>
                      <a:pt x="380" y="5113"/>
                    </a:cubicBezTo>
                    <a:cubicBezTo>
                      <a:pt x="387" y="5113"/>
                      <a:pt x="394" y="5113"/>
                      <a:pt x="402" y="5113"/>
                    </a:cubicBezTo>
                    <a:cubicBezTo>
                      <a:pt x="1029" y="5071"/>
                      <a:pt x="1651" y="4973"/>
                      <a:pt x="2260" y="4820"/>
                    </a:cubicBezTo>
                    <a:lnTo>
                      <a:pt x="2260" y="4820"/>
                    </a:lnTo>
                    <a:cubicBezTo>
                      <a:pt x="1976" y="5122"/>
                      <a:pt x="1743" y="5469"/>
                      <a:pt x="1571" y="5846"/>
                    </a:cubicBezTo>
                    <a:cubicBezTo>
                      <a:pt x="1529" y="5938"/>
                      <a:pt x="1606" y="6053"/>
                      <a:pt x="1711" y="6053"/>
                    </a:cubicBezTo>
                    <a:cubicBezTo>
                      <a:pt x="1722" y="6053"/>
                      <a:pt x="1733" y="6052"/>
                      <a:pt x="1745" y="6049"/>
                    </a:cubicBezTo>
                    <a:cubicBezTo>
                      <a:pt x="2340" y="5906"/>
                      <a:pt x="2936" y="5780"/>
                      <a:pt x="3532" y="5647"/>
                    </a:cubicBezTo>
                    <a:lnTo>
                      <a:pt x="3532" y="5647"/>
                    </a:lnTo>
                    <a:cubicBezTo>
                      <a:pt x="3145" y="6296"/>
                      <a:pt x="2768" y="6946"/>
                      <a:pt x="2392" y="7603"/>
                    </a:cubicBezTo>
                    <a:cubicBezTo>
                      <a:pt x="2336" y="7708"/>
                      <a:pt x="2444" y="7818"/>
                      <a:pt x="2552" y="7818"/>
                    </a:cubicBezTo>
                    <a:cubicBezTo>
                      <a:pt x="2574" y="7818"/>
                      <a:pt x="2596" y="7813"/>
                      <a:pt x="2617" y="7803"/>
                    </a:cubicBezTo>
                    <a:cubicBezTo>
                      <a:pt x="3317" y="7460"/>
                      <a:pt x="4000" y="7095"/>
                      <a:pt x="4662" y="6690"/>
                    </a:cubicBezTo>
                    <a:lnTo>
                      <a:pt x="4662" y="6690"/>
                    </a:lnTo>
                    <a:cubicBezTo>
                      <a:pt x="4426" y="7366"/>
                      <a:pt x="4275" y="8060"/>
                      <a:pt x="4247" y="8771"/>
                    </a:cubicBezTo>
                    <a:cubicBezTo>
                      <a:pt x="4246" y="8858"/>
                      <a:pt x="4327" y="8941"/>
                      <a:pt x="4412" y="8941"/>
                    </a:cubicBezTo>
                    <a:cubicBezTo>
                      <a:pt x="4445" y="8941"/>
                      <a:pt x="4478" y="8929"/>
                      <a:pt x="4508" y="8901"/>
                    </a:cubicBezTo>
                    <a:cubicBezTo>
                      <a:pt x="5032" y="8451"/>
                      <a:pt x="5525" y="7970"/>
                      <a:pt x="6001" y="7474"/>
                    </a:cubicBezTo>
                    <a:lnTo>
                      <a:pt x="6001" y="7474"/>
                    </a:lnTo>
                    <a:cubicBezTo>
                      <a:pt x="6199" y="7893"/>
                      <a:pt x="5829" y="8459"/>
                      <a:pt x="5859" y="8904"/>
                    </a:cubicBezTo>
                    <a:cubicBezTo>
                      <a:pt x="5886" y="9271"/>
                      <a:pt x="6068" y="9592"/>
                      <a:pt x="6468" y="9670"/>
                    </a:cubicBezTo>
                    <a:cubicBezTo>
                      <a:pt x="6478" y="9672"/>
                      <a:pt x="6489" y="9673"/>
                      <a:pt x="6499" y="9673"/>
                    </a:cubicBezTo>
                    <a:cubicBezTo>
                      <a:pt x="6567" y="9673"/>
                      <a:pt x="6628" y="9621"/>
                      <a:pt x="6655" y="9562"/>
                    </a:cubicBezTo>
                    <a:cubicBezTo>
                      <a:pt x="7286" y="8247"/>
                      <a:pt x="7922" y="6926"/>
                      <a:pt x="8585" y="5616"/>
                    </a:cubicBezTo>
                    <a:cubicBezTo>
                      <a:pt x="8916" y="4972"/>
                      <a:pt x="9253" y="4332"/>
                      <a:pt x="9601" y="3701"/>
                    </a:cubicBezTo>
                    <a:cubicBezTo>
                      <a:pt x="9698" y="3522"/>
                      <a:pt x="9792" y="3357"/>
                      <a:pt x="9896" y="3183"/>
                    </a:cubicBezTo>
                    <a:lnTo>
                      <a:pt x="9899" y="3177"/>
                    </a:lnTo>
                    <a:cubicBezTo>
                      <a:pt x="10087" y="2843"/>
                      <a:pt x="10281" y="2519"/>
                      <a:pt x="10463" y="2186"/>
                    </a:cubicBezTo>
                    <a:cubicBezTo>
                      <a:pt x="10489" y="2193"/>
                      <a:pt x="10515" y="2197"/>
                      <a:pt x="10541" y="2197"/>
                    </a:cubicBezTo>
                    <a:cubicBezTo>
                      <a:pt x="10583" y="2197"/>
                      <a:pt x="10625" y="2188"/>
                      <a:pt x="10664" y="2170"/>
                    </a:cubicBezTo>
                    <a:cubicBezTo>
                      <a:pt x="10806" y="2111"/>
                      <a:pt x="10867" y="1970"/>
                      <a:pt x="10856" y="1836"/>
                    </a:cubicBezTo>
                    <a:cubicBezTo>
                      <a:pt x="10853" y="1758"/>
                      <a:pt x="10825" y="1684"/>
                      <a:pt x="10797" y="1610"/>
                    </a:cubicBezTo>
                    <a:cubicBezTo>
                      <a:pt x="10763" y="1495"/>
                      <a:pt x="10713" y="1382"/>
                      <a:pt x="10669" y="1270"/>
                    </a:cubicBezTo>
                    <a:cubicBezTo>
                      <a:pt x="10581" y="1048"/>
                      <a:pt x="10494" y="833"/>
                      <a:pt x="10412" y="610"/>
                    </a:cubicBezTo>
                    <a:cubicBezTo>
                      <a:pt x="10369" y="507"/>
                      <a:pt x="10254" y="442"/>
                      <a:pt x="10136" y="429"/>
                    </a:cubicBezTo>
                    <a:cubicBezTo>
                      <a:pt x="10136" y="424"/>
                      <a:pt x="10129" y="415"/>
                      <a:pt x="10128" y="409"/>
                    </a:cubicBezTo>
                    <a:cubicBezTo>
                      <a:pt x="10113" y="385"/>
                      <a:pt x="10093" y="363"/>
                      <a:pt x="10070" y="345"/>
                    </a:cubicBezTo>
                    <a:cubicBezTo>
                      <a:pt x="10097" y="182"/>
                      <a:pt x="9960" y="1"/>
                      <a:pt x="97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529;p79">
                <a:extLst>
                  <a:ext uri="{FF2B5EF4-FFF2-40B4-BE49-F238E27FC236}">
                    <a16:creationId xmlns:a16="http://schemas.microsoft.com/office/drawing/2014/main" id="{A2FCBAB9-3CEF-3ADC-A157-2BCFFD915848}"/>
                  </a:ext>
                </a:extLst>
              </p:cNvPr>
              <p:cNvSpPr/>
              <p:nvPr/>
            </p:nvSpPr>
            <p:spPr>
              <a:xfrm>
                <a:off x="5757925" y="2072950"/>
                <a:ext cx="237000" cy="199550"/>
              </a:xfrm>
              <a:custGeom>
                <a:avLst/>
                <a:gdLst/>
                <a:ahLst/>
                <a:cxnLst/>
                <a:rect l="l" t="t" r="r" b="b"/>
                <a:pathLst>
                  <a:path w="9480" h="7982" extrusionOk="0">
                    <a:moveTo>
                      <a:pt x="8328" y="1"/>
                    </a:moveTo>
                    <a:cubicBezTo>
                      <a:pt x="8315" y="1"/>
                      <a:pt x="8301" y="2"/>
                      <a:pt x="8287" y="3"/>
                    </a:cubicBezTo>
                    <a:cubicBezTo>
                      <a:pt x="7917" y="47"/>
                      <a:pt x="7576" y="233"/>
                      <a:pt x="7238" y="380"/>
                    </a:cubicBezTo>
                    <a:cubicBezTo>
                      <a:pt x="6883" y="537"/>
                      <a:pt x="6529" y="693"/>
                      <a:pt x="6173" y="844"/>
                    </a:cubicBezTo>
                    <a:cubicBezTo>
                      <a:pt x="5458" y="1146"/>
                      <a:pt x="4733" y="1415"/>
                      <a:pt x="4003" y="1674"/>
                    </a:cubicBezTo>
                    <a:cubicBezTo>
                      <a:pt x="3311" y="1918"/>
                      <a:pt x="2613" y="2132"/>
                      <a:pt x="1912" y="2343"/>
                    </a:cubicBezTo>
                    <a:cubicBezTo>
                      <a:pt x="1261" y="2541"/>
                      <a:pt x="667" y="2798"/>
                      <a:pt x="152" y="3253"/>
                    </a:cubicBezTo>
                    <a:cubicBezTo>
                      <a:pt x="1" y="3387"/>
                      <a:pt x="53" y="3594"/>
                      <a:pt x="220" y="3680"/>
                    </a:cubicBezTo>
                    <a:cubicBezTo>
                      <a:pt x="2941" y="5083"/>
                      <a:pt x="5674" y="6452"/>
                      <a:pt x="8415" y="7813"/>
                    </a:cubicBezTo>
                    <a:cubicBezTo>
                      <a:pt x="8445" y="7829"/>
                      <a:pt x="8477" y="7837"/>
                      <a:pt x="8510" y="7837"/>
                    </a:cubicBezTo>
                    <a:cubicBezTo>
                      <a:pt x="8534" y="7837"/>
                      <a:pt x="8557" y="7833"/>
                      <a:pt x="8580" y="7825"/>
                    </a:cubicBezTo>
                    <a:cubicBezTo>
                      <a:pt x="8592" y="7844"/>
                      <a:pt x="8604" y="7865"/>
                      <a:pt x="8618" y="7885"/>
                    </a:cubicBezTo>
                    <a:cubicBezTo>
                      <a:pt x="8666" y="7953"/>
                      <a:pt x="8733" y="7981"/>
                      <a:pt x="8801" y="7981"/>
                    </a:cubicBezTo>
                    <a:cubicBezTo>
                      <a:pt x="8973" y="7981"/>
                      <a:pt x="9155" y="7798"/>
                      <a:pt x="9056" y="7610"/>
                    </a:cubicBezTo>
                    <a:cubicBezTo>
                      <a:pt x="8870" y="7248"/>
                      <a:pt x="8610" y="6925"/>
                      <a:pt x="8396" y="6577"/>
                    </a:cubicBezTo>
                    <a:cubicBezTo>
                      <a:pt x="8582" y="6554"/>
                      <a:pt x="8766" y="6525"/>
                      <a:pt x="8950" y="6501"/>
                    </a:cubicBezTo>
                    <a:cubicBezTo>
                      <a:pt x="9192" y="6469"/>
                      <a:pt x="9214" y="6176"/>
                      <a:pt x="9060" y="6036"/>
                    </a:cubicBezTo>
                    <a:cubicBezTo>
                      <a:pt x="8855" y="5849"/>
                      <a:pt x="8650" y="5661"/>
                      <a:pt x="8442" y="5479"/>
                    </a:cubicBezTo>
                    <a:cubicBezTo>
                      <a:pt x="8364" y="5412"/>
                      <a:pt x="8261" y="5301"/>
                      <a:pt x="8170" y="5250"/>
                    </a:cubicBezTo>
                    <a:cubicBezTo>
                      <a:pt x="8140" y="5199"/>
                      <a:pt x="8106" y="5173"/>
                      <a:pt x="8068" y="5172"/>
                    </a:cubicBezTo>
                    <a:lnTo>
                      <a:pt x="8068" y="5172"/>
                    </a:lnTo>
                    <a:lnTo>
                      <a:pt x="8076" y="5168"/>
                    </a:lnTo>
                    <a:cubicBezTo>
                      <a:pt x="8364" y="5065"/>
                      <a:pt x="8620" y="5047"/>
                      <a:pt x="8915" y="5003"/>
                    </a:cubicBezTo>
                    <a:cubicBezTo>
                      <a:pt x="9070" y="4978"/>
                      <a:pt x="9211" y="4919"/>
                      <a:pt x="9295" y="4780"/>
                    </a:cubicBezTo>
                    <a:cubicBezTo>
                      <a:pt x="9480" y="4479"/>
                      <a:pt x="9294" y="4136"/>
                      <a:pt x="9025" y="3971"/>
                    </a:cubicBezTo>
                    <a:cubicBezTo>
                      <a:pt x="8775" y="3817"/>
                      <a:pt x="8486" y="3705"/>
                      <a:pt x="8197" y="3600"/>
                    </a:cubicBezTo>
                    <a:cubicBezTo>
                      <a:pt x="8503" y="3470"/>
                      <a:pt x="8812" y="3338"/>
                      <a:pt x="9077" y="3164"/>
                    </a:cubicBezTo>
                    <a:cubicBezTo>
                      <a:pt x="9383" y="2963"/>
                      <a:pt x="9300" y="2664"/>
                      <a:pt x="9029" y="2475"/>
                    </a:cubicBezTo>
                    <a:cubicBezTo>
                      <a:pt x="8856" y="2356"/>
                      <a:pt x="8668" y="2258"/>
                      <a:pt x="8471" y="2186"/>
                    </a:cubicBezTo>
                    <a:cubicBezTo>
                      <a:pt x="8372" y="2150"/>
                      <a:pt x="8271" y="2119"/>
                      <a:pt x="8169" y="2093"/>
                    </a:cubicBezTo>
                    <a:cubicBezTo>
                      <a:pt x="8087" y="2073"/>
                      <a:pt x="7925" y="2075"/>
                      <a:pt x="7859" y="2030"/>
                    </a:cubicBezTo>
                    <a:cubicBezTo>
                      <a:pt x="7852" y="2031"/>
                      <a:pt x="7845" y="2031"/>
                      <a:pt x="7839" y="2031"/>
                    </a:cubicBezTo>
                    <a:cubicBezTo>
                      <a:pt x="7796" y="2031"/>
                      <a:pt x="7791" y="2006"/>
                      <a:pt x="7823" y="1958"/>
                    </a:cubicBezTo>
                    <a:cubicBezTo>
                      <a:pt x="7863" y="1883"/>
                      <a:pt x="7902" y="1809"/>
                      <a:pt x="7942" y="1736"/>
                    </a:cubicBezTo>
                    <a:cubicBezTo>
                      <a:pt x="8000" y="1625"/>
                      <a:pt x="8059" y="1513"/>
                      <a:pt x="8117" y="1402"/>
                    </a:cubicBezTo>
                    <a:cubicBezTo>
                      <a:pt x="8253" y="1142"/>
                      <a:pt x="8387" y="882"/>
                      <a:pt x="8523" y="623"/>
                    </a:cubicBezTo>
                    <a:cubicBezTo>
                      <a:pt x="8559" y="554"/>
                      <a:pt x="8555" y="492"/>
                      <a:pt x="8530" y="443"/>
                    </a:cubicBezTo>
                    <a:cubicBezTo>
                      <a:pt x="8657" y="261"/>
                      <a:pt x="8567" y="1"/>
                      <a:pt x="8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30;p79">
                <a:extLst>
                  <a:ext uri="{FF2B5EF4-FFF2-40B4-BE49-F238E27FC236}">
                    <a16:creationId xmlns:a16="http://schemas.microsoft.com/office/drawing/2014/main" id="{963E95BC-2C26-5896-CEC7-44D4E0311849}"/>
                  </a:ext>
                </a:extLst>
              </p:cNvPr>
              <p:cNvSpPr/>
              <p:nvPr/>
            </p:nvSpPr>
            <p:spPr>
              <a:xfrm>
                <a:off x="4590425" y="1804200"/>
                <a:ext cx="1238100" cy="614550"/>
              </a:xfrm>
              <a:custGeom>
                <a:avLst/>
                <a:gdLst/>
                <a:ahLst/>
                <a:cxnLst/>
                <a:rect l="l" t="t" r="r" b="b"/>
                <a:pathLst>
                  <a:path w="49524" h="24582" extrusionOk="0">
                    <a:moveTo>
                      <a:pt x="27770" y="0"/>
                    </a:moveTo>
                    <a:cubicBezTo>
                      <a:pt x="27581" y="0"/>
                      <a:pt x="27392" y="2"/>
                      <a:pt x="27202" y="7"/>
                    </a:cubicBezTo>
                    <a:cubicBezTo>
                      <a:pt x="25847" y="27"/>
                      <a:pt x="24496" y="127"/>
                      <a:pt x="23152" y="305"/>
                    </a:cubicBezTo>
                    <a:cubicBezTo>
                      <a:pt x="22784" y="353"/>
                      <a:pt x="22411" y="408"/>
                      <a:pt x="22039" y="468"/>
                    </a:cubicBezTo>
                    <a:cubicBezTo>
                      <a:pt x="21117" y="621"/>
                      <a:pt x="20203" y="809"/>
                      <a:pt x="19298" y="1033"/>
                    </a:cubicBezTo>
                    <a:cubicBezTo>
                      <a:pt x="18865" y="1139"/>
                      <a:pt x="18430" y="1262"/>
                      <a:pt x="18000" y="1388"/>
                    </a:cubicBezTo>
                    <a:cubicBezTo>
                      <a:pt x="15976" y="1980"/>
                      <a:pt x="14010" y="2765"/>
                      <a:pt x="12144" y="3755"/>
                    </a:cubicBezTo>
                    <a:cubicBezTo>
                      <a:pt x="11502" y="4093"/>
                      <a:pt x="10759" y="4511"/>
                      <a:pt x="10139" y="4888"/>
                    </a:cubicBezTo>
                    <a:cubicBezTo>
                      <a:pt x="9843" y="5071"/>
                      <a:pt x="9578" y="5239"/>
                      <a:pt x="9367" y="5393"/>
                    </a:cubicBezTo>
                    <a:cubicBezTo>
                      <a:pt x="8860" y="5756"/>
                      <a:pt x="8261" y="6230"/>
                      <a:pt x="7626" y="6765"/>
                    </a:cubicBezTo>
                    <a:cubicBezTo>
                      <a:pt x="6156" y="8005"/>
                      <a:pt x="4496" y="9600"/>
                      <a:pt x="3296" y="11049"/>
                    </a:cubicBezTo>
                    <a:cubicBezTo>
                      <a:pt x="1367" y="13377"/>
                      <a:pt x="0" y="16505"/>
                      <a:pt x="564" y="19460"/>
                    </a:cubicBezTo>
                    <a:cubicBezTo>
                      <a:pt x="721" y="20308"/>
                      <a:pt x="1037" y="21117"/>
                      <a:pt x="1496" y="21848"/>
                    </a:cubicBezTo>
                    <a:cubicBezTo>
                      <a:pt x="1587" y="21998"/>
                      <a:pt x="1687" y="22143"/>
                      <a:pt x="1796" y="22281"/>
                    </a:cubicBezTo>
                    <a:cubicBezTo>
                      <a:pt x="2309" y="22967"/>
                      <a:pt x="2941" y="23519"/>
                      <a:pt x="3666" y="23901"/>
                    </a:cubicBezTo>
                    <a:cubicBezTo>
                      <a:pt x="3757" y="23949"/>
                      <a:pt x="3849" y="23997"/>
                      <a:pt x="3940" y="24040"/>
                    </a:cubicBezTo>
                    <a:cubicBezTo>
                      <a:pt x="4126" y="24129"/>
                      <a:pt x="4319" y="24206"/>
                      <a:pt x="4516" y="24272"/>
                    </a:cubicBezTo>
                    <a:cubicBezTo>
                      <a:pt x="4664" y="24321"/>
                      <a:pt x="4813" y="24365"/>
                      <a:pt x="4965" y="24403"/>
                    </a:cubicBezTo>
                    <a:cubicBezTo>
                      <a:pt x="5041" y="24423"/>
                      <a:pt x="5118" y="24441"/>
                      <a:pt x="5198" y="24455"/>
                    </a:cubicBezTo>
                    <a:cubicBezTo>
                      <a:pt x="5301" y="24479"/>
                      <a:pt x="5406" y="24497"/>
                      <a:pt x="5510" y="24510"/>
                    </a:cubicBezTo>
                    <a:cubicBezTo>
                      <a:pt x="5574" y="24522"/>
                      <a:pt x="5638" y="24528"/>
                      <a:pt x="5703" y="24531"/>
                    </a:cubicBezTo>
                    <a:cubicBezTo>
                      <a:pt x="5820" y="24549"/>
                      <a:pt x="5947" y="24560"/>
                      <a:pt x="6069" y="24567"/>
                    </a:cubicBezTo>
                    <a:cubicBezTo>
                      <a:pt x="6279" y="24577"/>
                      <a:pt x="6490" y="24582"/>
                      <a:pt x="6701" y="24582"/>
                    </a:cubicBezTo>
                    <a:cubicBezTo>
                      <a:pt x="8658" y="24582"/>
                      <a:pt x="10660" y="24166"/>
                      <a:pt x="12576" y="23717"/>
                    </a:cubicBezTo>
                    <a:cubicBezTo>
                      <a:pt x="12929" y="23634"/>
                      <a:pt x="13283" y="23552"/>
                      <a:pt x="13629" y="23469"/>
                    </a:cubicBezTo>
                    <a:cubicBezTo>
                      <a:pt x="13706" y="23452"/>
                      <a:pt x="13781" y="23435"/>
                      <a:pt x="13857" y="23413"/>
                    </a:cubicBezTo>
                    <a:cubicBezTo>
                      <a:pt x="15801" y="22949"/>
                      <a:pt x="17736" y="22419"/>
                      <a:pt x="19688" y="21970"/>
                    </a:cubicBezTo>
                    <a:cubicBezTo>
                      <a:pt x="20242" y="21839"/>
                      <a:pt x="20799" y="21718"/>
                      <a:pt x="21357" y="21608"/>
                    </a:cubicBezTo>
                    <a:cubicBezTo>
                      <a:pt x="21483" y="21582"/>
                      <a:pt x="21615" y="21556"/>
                      <a:pt x="21743" y="21536"/>
                    </a:cubicBezTo>
                    <a:cubicBezTo>
                      <a:pt x="22291" y="21431"/>
                      <a:pt x="22835" y="21334"/>
                      <a:pt x="23381" y="21252"/>
                    </a:cubicBezTo>
                    <a:cubicBezTo>
                      <a:pt x="23927" y="21169"/>
                      <a:pt x="24476" y="21097"/>
                      <a:pt x="25024" y="21030"/>
                    </a:cubicBezTo>
                    <a:cubicBezTo>
                      <a:pt x="25533" y="20970"/>
                      <a:pt x="26048" y="20918"/>
                      <a:pt x="26559" y="20872"/>
                    </a:cubicBezTo>
                    <a:cubicBezTo>
                      <a:pt x="27141" y="20821"/>
                      <a:pt x="27731" y="20778"/>
                      <a:pt x="28316" y="20742"/>
                    </a:cubicBezTo>
                    <a:cubicBezTo>
                      <a:pt x="28639" y="20727"/>
                      <a:pt x="28966" y="20711"/>
                      <a:pt x="29288" y="20696"/>
                    </a:cubicBezTo>
                    <a:cubicBezTo>
                      <a:pt x="29485" y="20690"/>
                      <a:pt x="29687" y="20680"/>
                      <a:pt x="29886" y="20674"/>
                    </a:cubicBezTo>
                    <a:cubicBezTo>
                      <a:pt x="30677" y="20646"/>
                      <a:pt x="31463" y="20625"/>
                      <a:pt x="32255" y="20608"/>
                    </a:cubicBezTo>
                    <a:cubicBezTo>
                      <a:pt x="33339" y="20575"/>
                      <a:pt x="34417" y="20549"/>
                      <a:pt x="35500" y="20516"/>
                    </a:cubicBezTo>
                    <a:cubicBezTo>
                      <a:pt x="36010" y="20502"/>
                      <a:pt x="36515" y="20485"/>
                      <a:pt x="37025" y="20465"/>
                    </a:cubicBezTo>
                    <a:cubicBezTo>
                      <a:pt x="37029" y="20465"/>
                      <a:pt x="37032" y="20466"/>
                      <a:pt x="37036" y="20466"/>
                    </a:cubicBezTo>
                    <a:cubicBezTo>
                      <a:pt x="37058" y="20466"/>
                      <a:pt x="37080" y="20463"/>
                      <a:pt x="37103" y="20463"/>
                    </a:cubicBezTo>
                    <a:cubicBezTo>
                      <a:pt x="37788" y="20432"/>
                      <a:pt x="38474" y="20400"/>
                      <a:pt x="39162" y="20353"/>
                    </a:cubicBezTo>
                    <a:cubicBezTo>
                      <a:pt x="39504" y="20330"/>
                      <a:pt x="39844" y="20301"/>
                      <a:pt x="40183" y="20262"/>
                    </a:cubicBezTo>
                    <a:cubicBezTo>
                      <a:pt x="41702" y="20108"/>
                      <a:pt x="43198" y="19816"/>
                      <a:pt x="44611" y="19228"/>
                    </a:cubicBezTo>
                    <a:cubicBezTo>
                      <a:pt x="44767" y="19162"/>
                      <a:pt x="44924" y="19094"/>
                      <a:pt x="45075" y="19018"/>
                    </a:cubicBezTo>
                    <a:cubicBezTo>
                      <a:pt x="45157" y="18978"/>
                      <a:pt x="45239" y="18939"/>
                      <a:pt x="45321" y="18895"/>
                    </a:cubicBezTo>
                    <a:cubicBezTo>
                      <a:pt x="45470" y="18818"/>
                      <a:pt x="45625" y="18731"/>
                      <a:pt x="45773" y="18644"/>
                    </a:cubicBezTo>
                    <a:cubicBezTo>
                      <a:pt x="45920" y="18553"/>
                      <a:pt x="46068" y="18461"/>
                      <a:pt x="46209" y="18365"/>
                    </a:cubicBezTo>
                    <a:cubicBezTo>
                      <a:pt x="46710" y="18024"/>
                      <a:pt x="47173" y="17628"/>
                      <a:pt x="47589" y="17186"/>
                    </a:cubicBezTo>
                    <a:cubicBezTo>
                      <a:pt x="47759" y="17013"/>
                      <a:pt x="47917" y="16829"/>
                      <a:pt x="48060" y="16634"/>
                    </a:cubicBezTo>
                    <a:cubicBezTo>
                      <a:pt x="48283" y="16349"/>
                      <a:pt x="48485" y="16047"/>
                      <a:pt x="48665" y="15732"/>
                    </a:cubicBezTo>
                    <a:cubicBezTo>
                      <a:pt x="48726" y="15628"/>
                      <a:pt x="48782" y="15519"/>
                      <a:pt x="48839" y="15412"/>
                    </a:cubicBezTo>
                    <a:cubicBezTo>
                      <a:pt x="48911" y="15275"/>
                      <a:pt x="48976" y="15127"/>
                      <a:pt x="49036" y="14982"/>
                    </a:cubicBezTo>
                    <a:cubicBezTo>
                      <a:pt x="49313" y="14292"/>
                      <a:pt x="49474" y="13561"/>
                      <a:pt x="49510" y="12819"/>
                    </a:cubicBezTo>
                    <a:cubicBezTo>
                      <a:pt x="49520" y="12676"/>
                      <a:pt x="49523" y="12534"/>
                      <a:pt x="49520" y="12388"/>
                    </a:cubicBezTo>
                    <a:cubicBezTo>
                      <a:pt x="49520" y="12262"/>
                      <a:pt x="49517" y="12143"/>
                      <a:pt x="49513" y="12018"/>
                    </a:cubicBezTo>
                    <a:cubicBezTo>
                      <a:pt x="49506" y="11877"/>
                      <a:pt x="49494" y="11738"/>
                      <a:pt x="49482" y="11599"/>
                    </a:cubicBezTo>
                    <a:cubicBezTo>
                      <a:pt x="49467" y="11439"/>
                      <a:pt x="49446" y="11280"/>
                      <a:pt x="49422" y="11122"/>
                    </a:cubicBezTo>
                    <a:cubicBezTo>
                      <a:pt x="49304" y="10391"/>
                      <a:pt x="49094" y="9678"/>
                      <a:pt x="48795" y="8999"/>
                    </a:cubicBezTo>
                    <a:cubicBezTo>
                      <a:pt x="48719" y="8823"/>
                      <a:pt x="48636" y="8654"/>
                      <a:pt x="48551" y="8490"/>
                    </a:cubicBezTo>
                    <a:cubicBezTo>
                      <a:pt x="48466" y="8320"/>
                      <a:pt x="48377" y="8156"/>
                      <a:pt x="48278" y="8000"/>
                    </a:cubicBezTo>
                    <a:cubicBezTo>
                      <a:pt x="48184" y="7837"/>
                      <a:pt x="48086" y="7681"/>
                      <a:pt x="47984" y="7529"/>
                    </a:cubicBezTo>
                    <a:cubicBezTo>
                      <a:pt x="47881" y="7373"/>
                      <a:pt x="47773" y="7228"/>
                      <a:pt x="47660" y="7079"/>
                    </a:cubicBezTo>
                    <a:cubicBezTo>
                      <a:pt x="46044" y="4926"/>
                      <a:pt x="43600" y="3488"/>
                      <a:pt x="41063" y="2471"/>
                    </a:cubicBezTo>
                    <a:cubicBezTo>
                      <a:pt x="40726" y="2331"/>
                      <a:pt x="40386" y="2203"/>
                      <a:pt x="40048" y="2084"/>
                    </a:cubicBezTo>
                    <a:cubicBezTo>
                      <a:pt x="39532" y="1901"/>
                      <a:pt x="39019" y="1731"/>
                      <a:pt x="38512" y="1577"/>
                    </a:cubicBezTo>
                    <a:cubicBezTo>
                      <a:pt x="38408" y="1547"/>
                      <a:pt x="38303" y="1511"/>
                      <a:pt x="38194" y="1487"/>
                    </a:cubicBezTo>
                    <a:cubicBezTo>
                      <a:pt x="37662" y="1327"/>
                      <a:pt x="37120" y="1183"/>
                      <a:pt x="36576" y="1051"/>
                    </a:cubicBezTo>
                    <a:cubicBezTo>
                      <a:pt x="35634" y="820"/>
                      <a:pt x="34678" y="627"/>
                      <a:pt x="33711" y="474"/>
                    </a:cubicBezTo>
                    <a:cubicBezTo>
                      <a:pt x="33222" y="391"/>
                      <a:pt x="32725" y="323"/>
                      <a:pt x="32229" y="268"/>
                    </a:cubicBezTo>
                    <a:cubicBezTo>
                      <a:pt x="31053" y="121"/>
                      <a:pt x="29868" y="37"/>
                      <a:pt x="28683" y="15"/>
                    </a:cubicBezTo>
                    <a:cubicBezTo>
                      <a:pt x="28378" y="5"/>
                      <a:pt x="28074" y="0"/>
                      <a:pt x="277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531;p79">
                <a:extLst>
                  <a:ext uri="{FF2B5EF4-FFF2-40B4-BE49-F238E27FC236}">
                    <a16:creationId xmlns:a16="http://schemas.microsoft.com/office/drawing/2014/main" id="{A86CE90D-D103-CF64-BC30-6E790E25525D}"/>
                  </a:ext>
                </a:extLst>
              </p:cNvPr>
              <p:cNvSpPr/>
              <p:nvPr/>
            </p:nvSpPr>
            <p:spPr>
              <a:xfrm>
                <a:off x="4748725" y="1926375"/>
                <a:ext cx="221775" cy="470750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8830" extrusionOk="0">
                    <a:moveTo>
                      <a:pt x="3807" y="1"/>
                    </a:moveTo>
                    <a:lnTo>
                      <a:pt x="3807" y="1"/>
                    </a:lnTo>
                    <a:cubicBezTo>
                      <a:pt x="3513" y="184"/>
                      <a:pt x="3247" y="352"/>
                      <a:pt x="3036" y="505"/>
                    </a:cubicBezTo>
                    <a:cubicBezTo>
                      <a:pt x="2529" y="869"/>
                      <a:pt x="1931" y="1341"/>
                      <a:pt x="1294" y="1878"/>
                    </a:cubicBezTo>
                    <a:cubicBezTo>
                      <a:pt x="1271" y="1924"/>
                      <a:pt x="1242" y="1976"/>
                      <a:pt x="1218" y="2027"/>
                    </a:cubicBezTo>
                    <a:cubicBezTo>
                      <a:pt x="1015" y="2420"/>
                      <a:pt x="817" y="2818"/>
                      <a:pt x="642" y="3223"/>
                    </a:cubicBezTo>
                    <a:cubicBezTo>
                      <a:pt x="460" y="3623"/>
                      <a:pt x="353" y="4065"/>
                      <a:pt x="237" y="4486"/>
                    </a:cubicBezTo>
                    <a:cubicBezTo>
                      <a:pt x="129" y="4890"/>
                      <a:pt x="0" y="5361"/>
                      <a:pt x="195" y="5758"/>
                    </a:cubicBezTo>
                    <a:cubicBezTo>
                      <a:pt x="366" y="6103"/>
                      <a:pt x="667" y="6191"/>
                      <a:pt x="990" y="6191"/>
                    </a:cubicBezTo>
                    <a:cubicBezTo>
                      <a:pt x="1122" y="6191"/>
                      <a:pt x="1257" y="6177"/>
                      <a:pt x="1389" y="6159"/>
                    </a:cubicBezTo>
                    <a:cubicBezTo>
                      <a:pt x="1870" y="6087"/>
                      <a:pt x="2356" y="6019"/>
                      <a:pt x="2838" y="5957"/>
                    </a:cubicBezTo>
                    <a:lnTo>
                      <a:pt x="2893" y="5949"/>
                    </a:lnTo>
                    <a:lnTo>
                      <a:pt x="2893" y="5949"/>
                    </a:lnTo>
                    <a:cubicBezTo>
                      <a:pt x="2325" y="7164"/>
                      <a:pt x="1782" y="8444"/>
                      <a:pt x="1537" y="9754"/>
                    </a:cubicBezTo>
                    <a:cubicBezTo>
                      <a:pt x="1457" y="10176"/>
                      <a:pt x="1878" y="10600"/>
                      <a:pt x="2294" y="10600"/>
                    </a:cubicBezTo>
                    <a:cubicBezTo>
                      <a:pt x="2396" y="10600"/>
                      <a:pt x="2497" y="10575"/>
                      <a:pt x="2591" y="10518"/>
                    </a:cubicBezTo>
                    <a:cubicBezTo>
                      <a:pt x="3210" y="10141"/>
                      <a:pt x="3974" y="9976"/>
                      <a:pt x="4654" y="9746"/>
                    </a:cubicBezTo>
                    <a:cubicBezTo>
                      <a:pt x="5060" y="9608"/>
                      <a:pt x="5466" y="9460"/>
                      <a:pt x="5872" y="9316"/>
                    </a:cubicBezTo>
                    <a:lnTo>
                      <a:pt x="5872" y="9316"/>
                    </a:lnTo>
                    <a:cubicBezTo>
                      <a:pt x="5295" y="10518"/>
                      <a:pt x="4762" y="11727"/>
                      <a:pt x="4022" y="12856"/>
                    </a:cubicBezTo>
                    <a:cubicBezTo>
                      <a:pt x="3761" y="13253"/>
                      <a:pt x="4063" y="13832"/>
                      <a:pt x="4500" y="13832"/>
                    </a:cubicBezTo>
                    <a:cubicBezTo>
                      <a:pt x="4584" y="13832"/>
                      <a:pt x="4673" y="13810"/>
                      <a:pt x="4764" y="13762"/>
                    </a:cubicBezTo>
                    <a:cubicBezTo>
                      <a:pt x="5343" y="13460"/>
                      <a:pt x="5917" y="13154"/>
                      <a:pt x="6510" y="12871"/>
                    </a:cubicBezTo>
                    <a:cubicBezTo>
                      <a:pt x="6748" y="12759"/>
                      <a:pt x="7001" y="12634"/>
                      <a:pt x="7253" y="12516"/>
                    </a:cubicBezTo>
                    <a:lnTo>
                      <a:pt x="7253" y="12516"/>
                    </a:lnTo>
                    <a:cubicBezTo>
                      <a:pt x="7202" y="12687"/>
                      <a:pt x="7151" y="12862"/>
                      <a:pt x="7106" y="13031"/>
                    </a:cubicBezTo>
                    <a:cubicBezTo>
                      <a:pt x="6914" y="13695"/>
                      <a:pt x="6756" y="14374"/>
                      <a:pt x="6629" y="15054"/>
                    </a:cubicBezTo>
                    <a:cubicBezTo>
                      <a:pt x="6390" y="16301"/>
                      <a:pt x="6190" y="17562"/>
                      <a:pt x="6247" y="18830"/>
                    </a:cubicBezTo>
                    <a:cubicBezTo>
                      <a:pt x="6599" y="18747"/>
                      <a:pt x="6952" y="18664"/>
                      <a:pt x="7300" y="18582"/>
                    </a:cubicBezTo>
                    <a:cubicBezTo>
                      <a:pt x="7375" y="18565"/>
                      <a:pt x="7452" y="18548"/>
                      <a:pt x="7526" y="18524"/>
                    </a:cubicBezTo>
                    <a:cubicBezTo>
                      <a:pt x="7594" y="17483"/>
                      <a:pt x="7642" y="16440"/>
                      <a:pt x="7838" y="15409"/>
                    </a:cubicBezTo>
                    <a:cubicBezTo>
                      <a:pt x="7960" y="14767"/>
                      <a:pt x="8129" y="14128"/>
                      <a:pt x="8327" y="13505"/>
                    </a:cubicBezTo>
                    <a:cubicBezTo>
                      <a:pt x="8514" y="12909"/>
                      <a:pt x="8870" y="12256"/>
                      <a:pt x="8859" y="11631"/>
                    </a:cubicBezTo>
                    <a:cubicBezTo>
                      <a:pt x="8854" y="11288"/>
                      <a:pt x="8625" y="11019"/>
                      <a:pt x="8311" y="11019"/>
                    </a:cubicBezTo>
                    <a:cubicBezTo>
                      <a:pt x="8237" y="11019"/>
                      <a:pt x="8158" y="11034"/>
                      <a:pt x="8077" y="11066"/>
                    </a:cubicBezTo>
                    <a:cubicBezTo>
                      <a:pt x="7398" y="11332"/>
                      <a:pt x="6670" y="11459"/>
                      <a:pt x="5988" y="11735"/>
                    </a:cubicBezTo>
                    <a:cubicBezTo>
                      <a:pt x="5943" y="11753"/>
                      <a:pt x="5895" y="11776"/>
                      <a:pt x="5850" y="11793"/>
                    </a:cubicBezTo>
                    <a:cubicBezTo>
                      <a:pt x="6352" y="10782"/>
                      <a:pt x="6860" y="9769"/>
                      <a:pt x="7234" y="8710"/>
                    </a:cubicBezTo>
                    <a:cubicBezTo>
                      <a:pt x="7358" y="8354"/>
                      <a:pt x="7087" y="8079"/>
                      <a:pt x="6768" y="8079"/>
                    </a:cubicBezTo>
                    <a:cubicBezTo>
                      <a:pt x="6711" y="8079"/>
                      <a:pt x="6652" y="8088"/>
                      <a:pt x="6593" y="8107"/>
                    </a:cubicBezTo>
                    <a:cubicBezTo>
                      <a:pt x="5895" y="8323"/>
                      <a:pt x="5157" y="8458"/>
                      <a:pt x="4448" y="8623"/>
                    </a:cubicBezTo>
                    <a:cubicBezTo>
                      <a:pt x="4140" y="8699"/>
                      <a:pt x="3817" y="8797"/>
                      <a:pt x="3486" y="8892"/>
                    </a:cubicBezTo>
                    <a:cubicBezTo>
                      <a:pt x="3835" y="8005"/>
                      <a:pt x="4158" y="7111"/>
                      <a:pt x="4569" y="6250"/>
                    </a:cubicBezTo>
                    <a:cubicBezTo>
                      <a:pt x="4722" y="5932"/>
                      <a:pt x="5009" y="5381"/>
                      <a:pt x="4995" y="5119"/>
                    </a:cubicBezTo>
                    <a:cubicBezTo>
                      <a:pt x="4969" y="4672"/>
                      <a:pt x="4810" y="4495"/>
                      <a:pt x="4510" y="4495"/>
                    </a:cubicBezTo>
                    <a:cubicBezTo>
                      <a:pt x="4417" y="4495"/>
                      <a:pt x="4310" y="4512"/>
                      <a:pt x="4190" y="4543"/>
                    </a:cubicBezTo>
                    <a:cubicBezTo>
                      <a:pt x="3888" y="4621"/>
                      <a:pt x="3138" y="4795"/>
                      <a:pt x="2974" y="4821"/>
                    </a:cubicBezTo>
                    <a:lnTo>
                      <a:pt x="1740" y="5051"/>
                    </a:lnTo>
                    <a:cubicBezTo>
                      <a:pt x="1587" y="5075"/>
                      <a:pt x="1429" y="5105"/>
                      <a:pt x="1276" y="5130"/>
                    </a:cubicBezTo>
                    <a:cubicBezTo>
                      <a:pt x="1412" y="4868"/>
                      <a:pt x="1519" y="4583"/>
                      <a:pt x="1644" y="4322"/>
                    </a:cubicBezTo>
                    <a:cubicBezTo>
                      <a:pt x="1975" y="3642"/>
                      <a:pt x="2248" y="2934"/>
                      <a:pt x="2589" y="2257"/>
                    </a:cubicBezTo>
                    <a:cubicBezTo>
                      <a:pt x="2923" y="1605"/>
                      <a:pt x="3292" y="971"/>
                      <a:pt x="3692" y="359"/>
                    </a:cubicBezTo>
                    <a:cubicBezTo>
                      <a:pt x="3761" y="251"/>
                      <a:pt x="3800" y="127"/>
                      <a:pt x="3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532;p79">
                <a:extLst>
                  <a:ext uri="{FF2B5EF4-FFF2-40B4-BE49-F238E27FC236}">
                    <a16:creationId xmlns:a16="http://schemas.microsoft.com/office/drawing/2014/main" id="{2C41B880-E650-0D78-E26D-476ACFDB06C9}"/>
                  </a:ext>
                </a:extLst>
              </p:cNvPr>
              <p:cNvSpPr/>
              <p:nvPr/>
            </p:nvSpPr>
            <p:spPr>
              <a:xfrm>
                <a:off x="5018200" y="1830025"/>
                <a:ext cx="115850" cy="523400"/>
              </a:xfrm>
              <a:custGeom>
                <a:avLst/>
                <a:gdLst/>
                <a:ahLst/>
                <a:cxnLst/>
                <a:rect l="l" t="t" r="r" b="b"/>
                <a:pathLst>
                  <a:path w="4634" h="20936" extrusionOk="0">
                    <a:moveTo>
                      <a:pt x="2188" y="0"/>
                    </a:moveTo>
                    <a:lnTo>
                      <a:pt x="2188" y="0"/>
                    </a:lnTo>
                    <a:cubicBezTo>
                      <a:pt x="1755" y="106"/>
                      <a:pt x="1319" y="227"/>
                      <a:pt x="890" y="354"/>
                    </a:cubicBezTo>
                    <a:cubicBezTo>
                      <a:pt x="262" y="3877"/>
                      <a:pt x="1" y="7403"/>
                      <a:pt x="272" y="10989"/>
                    </a:cubicBezTo>
                    <a:cubicBezTo>
                      <a:pt x="348" y="12054"/>
                      <a:pt x="478" y="13114"/>
                      <a:pt x="662" y="14165"/>
                    </a:cubicBezTo>
                    <a:cubicBezTo>
                      <a:pt x="812" y="15072"/>
                      <a:pt x="1003" y="15968"/>
                      <a:pt x="1229" y="16857"/>
                    </a:cubicBezTo>
                    <a:cubicBezTo>
                      <a:pt x="1580" y="18203"/>
                      <a:pt x="1963" y="19638"/>
                      <a:pt x="2579" y="20936"/>
                    </a:cubicBezTo>
                    <a:cubicBezTo>
                      <a:pt x="3133" y="20806"/>
                      <a:pt x="3690" y="20685"/>
                      <a:pt x="4247" y="20575"/>
                    </a:cubicBezTo>
                    <a:cubicBezTo>
                      <a:pt x="4375" y="20548"/>
                      <a:pt x="4506" y="20523"/>
                      <a:pt x="4633" y="20502"/>
                    </a:cubicBezTo>
                    <a:cubicBezTo>
                      <a:pt x="4266" y="19085"/>
                      <a:pt x="3711" y="17689"/>
                      <a:pt x="3340" y="16283"/>
                    </a:cubicBezTo>
                    <a:cubicBezTo>
                      <a:pt x="3113" y="15419"/>
                      <a:pt x="2910" y="14548"/>
                      <a:pt x="2733" y="13671"/>
                    </a:cubicBezTo>
                    <a:cubicBezTo>
                      <a:pt x="2524" y="12679"/>
                      <a:pt x="2351" y="11682"/>
                      <a:pt x="2211" y="10678"/>
                    </a:cubicBezTo>
                    <a:cubicBezTo>
                      <a:pt x="1721" y="7164"/>
                      <a:pt x="1653" y="3517"/>
                      <a:pt x="21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533;p79">
                <a:extLst>
                  <a:ext uri="{FF2B5EF4-FFF2-40B4-BE49-F238E27FC236}">
                    <a16:creationId xmlns:a16="http://schemas.microsoft.com/office/drawing/2014/main" id="{48B7337C-0283-A0AC-AAD4-9952F98A8683}"/>
                  </a:ext>
                </a:extLst>
              </p:cNvPr>
              <p:cNvSpPr/>
              <p:nvPr/>
            </p:nvSpPr>
            <p:spPr>
              <a:xfrm>
                <a:off x="5141375" y="1811800"/>
                <a:ext cx="74725" cy="5237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0948" extrusionOk="0">
                    <a:moveTo>
                      <a:pt x="1116" y="1"/>
                    </a:moveTo>
                    <a:cubicBezTo>
                      <a:pt x="747" y="49"/>
                      <a:pt x="373" y="104"/>
                      <a:pt x="1" y="164"/>
                    </a:cubicBezTo>
                    <a:cubicBezTo>
                      <a:pt x="128" y="3832"/>
                      <a:pt x="197" y="7494"/>
                      <a:pt x="415" y="11163"/>
                    </a:cubicBezTo>
                    <a:cubicBezTo>
                      <a:pt x="468" y="12053"/>
                      <a:pt x="523" y="12950"/>
                      <a:pt x="588" y="13840"/>
                    </a:cubicBezTo>
                    <a:cubicBezTo>
                      <a:pt x="655" y="14813"/>
                      <a:pt x="737" y="15783"/>
                      <a:pt x="824" y="16752"/>
                    </a:cubicBezTo>
                    <a:cubicBezTo>
                      <a:pt x="952" y="18134"/>
                      <a:pt x="1082" y="19562"/>
                      <a:pt x="1345" y="20948"/>
                    </a:cubicBezTo>
                    <a:cubicBezTo>
                      <a:pt x="1891" y="20865"/>
                      <a:pt x="2440" y="20793"/>
                      <a:pt x="2989" y="20726"/>
                    </a:cubicBezTo>
                    <a:cubicBezTo>
                      <a:pt x="2952" y="19383"/>
                      <a:pt x="2799" y="18036"/>
                      <a:pt x="2676" y="16712"/>
                    </a:cubicBezTo>
                    <a:cubicBezTo>
                      <a:pt x="2574" y="15655"/>
                      <a:pt x="2467" y="14605"/>
                      <a:pt x="2351" y="13551"/>
                    </a:cubicBezTo>
                    <a:cubicBezTo>
                      <a:pt x="2263" y="12708"/>
                      <a:pt x="2175" y="11863"/>
                      <a:pt x="2092" y="11023"/>
                    </a:cubicBezTo>
                    <a:cubicBezTo>
                      <a:pt x="1724" y="7353"/>
                      <a:pt x="1334" y="3680"/>
                      <a:pt x="11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534;p79">
                <a:extLst>
                  <a:ext uri="{FF2B5EF4-FFF2-40B4-BE49-F238E27FC236}">
                    <a16:creationId xmlns:a16="http://schemas.microsoft.com/office/drawing/2014/main" id="{F1475C13-1059-18FB-9D94-7B207CA7C43C}"/>
                  </a:ext>
                </a:extLst>
              </p:cNvPr>
              <p:cNvSpPr/>
              <p:nvPr/>
            </p:nvSpPr>
            <p:spPr>
              <a:xfrm>
                <a:off x="5253875" y="1804200"/>
                <a:ext cx="68500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0874" extrusionOk="0">
                    <a:moveTo>
                      <a:pt x="1232" y="0"/>
                    </a:moveTo>
                    <a:cubicBezTo>
                      <a:pt x="1043" y="0"/>
                      <a:pt x="854" y="2"/>
                      <a:pt x="664" y="7"/>
                    </a:cubicBezTo>
                    <a:cubicBezTo>
                      <a:pt x="879" y="3346"/>
                      <a:pt x="875" y="6706"/>
                      <a:pt x="720" y="10047"/>
                    </a:cubicBezTo>
                    <a:cubicBezTo>
                      <a:pt x="666" y="11213"/>
                      <a:pt x="580" y="12373"/>
                      <a:pt x="488" y="13532"/>
                    </a:cubicBezTo>
                    <a:cubicBezTo>
                      <a:pt x="428" y="14332"/>
                      <a:pt x="359" y="15133"/>
                      <a:pt x="292" y="15933"/>
                    </a:cubicBezTo>
                    <a:cubicBezTo>
                      <a:pt x="152" y="17568"/>
                      <a:pt x="0" y="19229"/>
                      <a:pt x="23" y="20874"/>
                    </a:cubicBezTo>
                    <a:cubicBezTo>
                      <a:pt x="607" y="20821"/>
                      <a:pt x="1195" y="20778"/>
                      <a:pt x="1781" y="20742"/>
                    </a:cubicBezTo>
                    <a:cubicBezTo>
                      <a:pt x="2201" y="19216"/>
                      <a:pt x="2407" y="17603"/>
                      <a:pt x="2531" y="16055"/>
                    </a:cubicBezTo>
                    <a:cubicBezTo>
                      <a:pt x="2605" y="15154"/>
                      <a:pt x="2655" y="14256"/>
                      <a:pt x="2688" y="13351"/>
                    </a:cubicBezTo>
                    <a:cubicBezTo>
                      <a:pt x="2725" y="12240"/>
                      <a:pt x="2740" y="11130"/>
                      <a:pt x="2735" y="10023"/>
                    </a:cubicBezTo>
                    <a:cubicBezTo>
                      <a:pt x="2725" y="6669"/>
                      <a:pt x="2500" y="3337"/>
                      <a:pt x="2145" y="15"/>
                    </a:cubicBezTo>
                    <a:cubicBezTo>
                      <a:pt x="1840" y="5"/>
                      <a:pt x="1536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535;p79">
                <a:extLst>
                  <a:ext uri="{FF2B5EF4-FFF2-40B4-BE49-F238E27FC236}">
                    <a16:creationId xmlns:a16="http://schemas.microsoft.com/office/drawing/2014/main" id="{6B85FE5D-7F16-629E-0831-18CA92BD14EF}"/>
                  </a:ext>
                </a:extLst>
              </p:cNvPr>
              <p:cNvSpPr/>
              <p:nvPr/>
            </p:nvSpPr>
            <p:spPr>
              <a:xfrm>
                <a:off x="5335050" y="1810875"/>
                <a:ext cx="145550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20408" extrusionOk="0">
                    <a:moveTo>
                      <a:pt x="2444" y="1"/>
                    </a:moveTo>
                    <a:cubicBezTo>
                      <a:pt x="2190" y="183"/>
                      <a:pt x="1870" y="307"/>
                      <a:pt x="1634" y="502"/>
                    </a:cubicBezTo>
                    <a:cubicBezTo>
                      <a:pt x="1335" y="755"/>
                      <a:pt x="1094" y="1080"/>
                      <a:pt x="993" y="1457"/>
                    </a:cubicBezTo>
                    <a:cubicBezTo>
                      <a:pt x="617" y="2773"/>
                      <a:pt x="2025" y="3327"/>
                      <a:pt x="3290" y="3652"/>
                    </a:cubicBezTo>
                    <a:cubicBezTo>
                      <a:pt x="2527" y="4179"/>
                      <a:pt x="1769" y="4702"/>
                      <a:pt x="990" y="5194"/>
                    </a:cubicBezTo>
                    <a:cubicBezTo>
                      <a:pt x="638" y="5412"/>
                      <a:pt x="690" y="6031"/>
                      <a:pt x="1022" y="6240"/>
                    </a:cubicBezTo>
                    <a:cubicBezTo>
                      <a:pt x="1504" y="6539"/>
                      <a:pt x="2018" y="6780"/>
                      <a:pt x="2526" y="7039"/>
                    </a:cubicBezTo>
                    <a:cubicBezTo>
                      <a:pt x="2829" y="7196"/>
                      <a:pt x="3135" y="7350"/>
                      <a:pt x="3438" y="7505"/>
                    </a:cubicBezTo>
                    <a:cubicBezTo>
                      <a:pt x="3569" y="7574"/>
                      <a:pt x="3927" y="7689"/>
                      <a:pt x="4077" y="7806"/>
                    </a:cubicBezTo>
                    <a:cubicBezTo>
                      <a:pt x="4066" y="7801"/>
                      <a:pt x="4056" y="7799"/>
                      <a:pt x="4045" y="7799"/>
                    </a:cubicBezTo>
                    <a:cubicBezTo>
                      <a:pt x="3951" y="7799"/>
                      <a:pt x="3843" y="7948"/>
                      <a:pt x="3753" y="8004"/>
                    </a:cubicBezTo>
                    <a:cubicBezTo>
                      <a:pt x="3511" y="8163"/>
                      <a:pt x="3220" y="8267"/>
                      <a:pt x="2958" y="8394"/>
                    </a:cubicBezTo>
                    <a:cubicBezTo>
                      <a:pt x="2520" y="8605"/>
                      <a:pt x="2069" y="8823"/>
                      <a:pt x="1703" y="9149"/>
                    </a:cubicBezTo>
                    <a:cubicBezTo>
                      <a:pt x="1113" y="9678"/>
                      <a:pt x="697" y="10477"/>
                      <a:pt x="852" y="11284"/>
                    </a:cubicBezTo>
                    <a:cubicBezTo>
                      <a:pt x="1037" y="12238"/>
                      <a:pt x="1882" y="12552"/>
                      <a:pt x="2673" y="12886"/>
                    </a:cubicBezTo>
                    <a:cubicBezTo>
                      <a:pt x="2679" y="12890"/>
                      <a:pt x="2684" y="12890"/>
                      <a:pt x="2690" y="12893"/>
                    </a:cubicBezTo>
                    <a:cubicBezTo>
                      <a:pt x="2831" y="12955"/>
                      <a:pt x="3071" y="13021"/>
                      <a:pt x="3162" y="13163"/>
                    </a:cubicBezTo>
                    <a:cubicBezTo>
                      <a:pt x="3328" y="13414"/>
                      <a:pt x="3150" y="13416"/>
                      <a:pt x="2915" y="13574"/>
                    </a:cubicBezTo>
                    <a:cubicBezTo>
                      <a:pt x="2466" y="13876"/>
                      <a:pt x="2023" y="14183"/>
                      <a:pt x="1575" y="14485"/>
                    </a:cubicBezTo>
                    <a:cubicBezTo>
                      <a:pt x="946" y="14904"/>
                      <a:pt x="1" y="15370"/>
                      <a:pt x="485" y="16271"/>
                    </a:cubicBezTo>
                    <a:cubicBezTo>
                      <a:pt x="693" y="16656"/>
                      <a:pt x="1070" y="16988"/>
                      <a:pt x="1394" y="17275"/>
                    </a:cubicBezTo>
                    <a:cubicBezTo>
                      <a:pt x="1588" y="17453"/>
                      <a:pt x="1792" y="17620"/>
                      <a:pt x="2003" y="17775"/>
                    </a:cubicBezTo>
                    <a:cubicBezTo>
                      <a:pt x="2170" y="17899"/>
                      <a:pt x="2490" y="18036"/>
                      <a:pt x="2601" y="18212"/>
                    </a:cubicBezTo>
                    <a:cubicBezTo>
                      <a:pt x="2767" y="18463"/>
                      <a:pt x="2640" y="18451"/>
                      <a:pt x="2400" y="18647"/>
                    </a:cubicBezTo>
                    <a:cubicBezTo>
                      <a:pt x="2155" y="18854"/>
                      <a:pt x="1899" y="19046"/>
                      <a:pt x="1648" y="19244"/>
                    </a:cubicBezTo>
                    <a:cubicBezTo>
                      <a:pt x="1206" y="19592"/>
                      <a:pt x="757" y="19920"/>
                      <a:pt x="289" y="20231"/>
                    </a:cubicBezTo>
                    <a:cubicBezTo>
                      <a:pt x="217" y="20278"/>
                      <a:pt x="154" y="20337"/>
                      <a:pt x="103" y="20407"/>
                    </a:cubicBezTo>
                    <a:cubicBezTo>
                      <a:pt x="893" y="20379"/>
                      <a:pt x="1680" y="20358"/>
                      <a:pt x="2473" y="20341"/>
                    </a:cubicBezTo>
                    <a:cubicBezTo>
                      <a:pt x="2552" y="20281"/>
                      <a:pt x="2630" y="20221"/>
                      <a:pt x="2705" y="20158"/>
                    </a:cubicBezTo>
                    <a:cubicBezTo>
                      <a:pt x="3106" y="19826"/>
                      <a:pt x="3640" y="19432"/>
                      <a:pt x="3859" y="18942"/>
                    </a:cubicBezTo>
                    <a:cubicBezTo>
                      <a:pt x="4316" y="17905"/>
                      <a:pt x="3277" y="17298"/>
                      <a:pt x="2574" y="16799"/>
                    </a:cubicBezTo>
                    <a:cubicBezTo>
                      <a:pt x="2306" y="16607"/>
                      <a:pt x="2050" y="16398"/>
                      <a:pt x="1809" y="16173"/>
                    </a:cubicBezTo>
                    <a:cubicBezTo>
                      <a:pt x="1704" y="16070"/>
                      <a:pt x="1598" y="15966"/>
                      <a:pt x="1501" y="15851"/>
                    </a:cubicBezTo>
                    <a:cubicBezTo>
                      <a:pt x="1535" y="15835"/>
                      <a:pt x="1583" y="15807"/>
                      <a:pt x="1646" y="15771"/>
                    </a:cubicBezTo>
                    <a:cubicBezTo>
                      <a:pt x="2220" y="15443"/>
                      <a:pt x="2808" y="15128"/>
                      <a:pt x="3383" y="14801"/>
                    </a:cubicBezTo>
                    <a:cubicBezTo>
                      <a:pt x="4150" y="14364"/>
                      <a:pt x="4869" y="13726"/>
                      <a:pt x="4532" y="12791"/>
                    </a:cubicBezTo>
                    <a:cubicBezTo>
                      <a:pt x="4519" y="12746"/>
                      <a:pt x="4501" y="12701"/>
                      <a:pt x="4478" y="12659"/>
                    </a:cubicBezTo>
                    <a:cubicBezTo>
                      <a:pt x="4284" y="12234"/>
                      <a:pt x="3932" y="11925"/>
                      <a:pt x="3520" y="11708"/>
                    </a:cubicBezTo>
                    <a:cubicBezTo>
                      <a:pt x="3201" y="11545"/>
                      <a:pt x="2412" y="11420"/>
                      <a:pt x="2287" y="11033"/>
                    </a:cubicBezTo>
                    <a:cubicBezTo>
                      <a:pt x="1983" y="10081"/>
                      <a:pt x="4069" y="9518"/>
                      <a:pt x="4596" y="9156"/>
                    </a:cubicBezTo>
                    <a:cubicBezTo>
                      <a:pt x="5338" y="8649"/>
                      <a:pt x="5821" y="7620"/>
                      <a:pt x="5063" y="6904"/>
                    </a:cubicBezTo>
                    <a:cubicBezTo>
                      <a:pt x="4638" y="6507"/>
                      <a:pt x="3984" y="6277"/>
                      <a:pt x="3471" y="6014"/>
                    </a:cubicBezTo>
                    <a:cubicBezTo>
                      <a:pt x="3214" y="5878"/>
                      <a:pt x="2955" y="5735"/>
                      <a:pt x="2698" y="5600"/>
                    </a:cubicBezTo>
                    <a:cubicBezTo>
                      <a:pt x="3555" y="5007"/>
                      <a:pt x="4433" y="4447"/>
                      <a:pt x="5292" y="3864"/>
                    </a:cubicBezTo>
                    <a:cubicBezTo>
                      <a:pt x="5683" y="3599"/>
                      <a:pt x="5567" y="2874"/>
                      <a:pt x="5111" y="2744"/>
                    </a:cubicBezTo>
                    <a:cubicBezTo>
                      <a:pt x="4591" y="2596"/>
                      <a:pt x="4069" y="2440"/>
                      <a:pt x="3556" y="2276"/>
                    </a:cubicBezTo>
                    <a:cubicBezTo>
                      <a:pt x="3318" y="2200"/>
                      <a:pt x="2395" y="2049"/>
                      <a:pt x="2306" y="1850"/>
                    </a:cubicBezTo>
                    <a:cubicBezTo>
                      <a:pt x="2162" y="1511"/>
                      <a:pt x="3138" y="1072"/>
                      <a:pt x="3341" y="904"/>
                    </a:cubicBezTo>
                    <a:cubicBezTo>
                      <a:pt x="3582" y="707"/>
                      <a:pt x="3780" y="477"/>
                      <a:pt x="3925" y="208"/>
                    </a:cubicBezTo>
                    <a:cubicBezTo>
                      <a:pt x="3435" y="124"/>
                      <a:pt x="2939" y="57"/>
                      <a:pt x="24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536;p79">
                <a:extLst>
                  <a:ext uri="{FF2B5EF4-FFF2-40B4-BE49-F238E27FC236}">
                    <a16:creationId xmlns:a16="http://schemas.microsoft.com/office/drawing/2014/main" id="{9A09ADAB-8082-F8A7-9EDA-0376EC1D44ED}"/>
                  </a:ext>
                </a:extLst>
              </p:cNvPr>
              <p:cNvSpPr/>
              <p:nvPr/>
            </p:nvSpPr>
            <p:spPr>
              <a:xfrm>
                <a:off x="5477950" y="1830450"/>
                <a:ext cx="161200" cy="4866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19467" extrusionOk="0">
                    <a:moveTo>
                      <a:pt x="2994" y="3219"/>
                    </a:moveTo>
                    <a:lnTo>
                      <a:pt x="2994" y="3219"/>
                    </a:lnTo>
                    <a:cubicBezTo>
                      <a:pt x="3400" y="3338"/>
                      <a:pt x="3801" y="3461"/>
                      <a:pt x="4199" y="3590"/>
                    </a:cubicBezTo>
                    <a:cubicBezTo>
                      <a:pt x="4479" y="3681"/>
                      <a:pt x="5390" y="3807"/>
                      <a:pt x="5297" y="4116"/>
                    </a:cubicBezTo>
                    <a:cubicBezTo>
                      <a:pt x="5239" y="4303"/>
                      <a:pt x="4846" y="4534"/>
                      <a:pt x="4714" y="4648"/>
                    </a:cubicBezTo>
                    <a:cubicBezTo>
                      <a:pt x="4514" y="4812"/>
                      <a:pt x="4322" y="4979"/>
                      <a:pt x="4128" y="5145"/>
                    </a:cubicBezTo>
                    <a:cubicBezTo>
                      <a:pt x="3802" y="5423"/>
                      <a:pt x="3468" y="5691"/>
                      <a:pt x="3134" y="5959"/>
                    </a:cubicBezTo>
                    <a:cubicBezTo>
                      <a:pt x="3113" y="5042"/>
                      <a:pt x="3065" y="4129"/>
                      <a:pt x="2994" y="3219"/>
                    </a:cubicBezTo>
                    <a:close/>
                    <a:moveTo>
                      <a:pt x="3151" y="6914"/>
                    </a:moveTo>
                    <a:lnTo>
                      <a:pt x="3151" y="6914"/>
                    </a:lnTo>
                    <a:cubicBezTo>
                      <a:pt x="4008" y="7363"/>
                      <a:pt x="5406" y="7112"/>
                      <a:pt x="5405" y="8409"/>
                    </a:cubicBezTo>
                    <a:cubicBezTo>
                      <a:pt x="5413" y="9695"/>
                      <a:pt x="4107" y="10265"/>
                      <a:pt x="3025" y="10628"/>
                    </a:cubicBezTo>
                    <a:cubicBezTo>
                      <a:pt x="3110" y="9395"/>
                      <a:pt x="3156" y="8152"/>
                      <a:pt x="3151" y="6914"/>
                    </a:cubicBezTo>
                    <a:close/>
                    <a:moveTo>
                      <a:pt x="2915" y="11900"/>
                    </a:moveTo>
                    <a:cubicBezTo>
                      <a:pt x="3178" y="12086"/>
                      <a:pt x="3453" y="12253"/>
                      <a:pt x="3738" y="12401"/>
                    </a:cubicBezTo>
                    <a:cubicBezTo>
                      <a:pt x="4309" y="12697"/>
                      <a:pt x="5008" y="12982"/>
                      <a:pt x="5306" y="13598"/>
                    </a:cubicBezTo>
                    <a:cubicBezTo>
                      <a:pt x="5951" y="14950"/>
                      <a:pt x="3410" y="15765"/>
                      <a:pt x="2363" y="15927"/>
                    </a:cubicBezTo>
                    <a:cubicBezTo>
                      <a:pt x="2604" y="14592"/>
                      <a:pt x="2786" y="13245"/>
                      <a:pt x="2915" y="11900"/>
                    </a:cubicBezTo>
                    <a:close/>
                    <a:moveTo>
                      <a:pt x="1075" y="1"/>
                    </a:moveTo>
                    <a:cubicBezTo>
                      <a:pt x="1663" y="3901"/>
                      <a:pt x="1768" y="7859"/>
                      <a:pt x="1385" y="11784"/>
                    </a:cubicBezTo>
                    <a:cubicBezTo>
                      <a:pt x="1137" y="14379"/>
                      <a:pt x="674" y="16948"/>
                      <a:pt x="1" y="19466"/>
                    </a:cubicBezTo>
                    <a:cubicBezTo>
                      <a:pt x="511" y="19452"/>
                      <a:pt x="1016" y="19435"/>
                      <a:pt x="1525" y="19415"/>
                    </a:cubicBezTo>
                    <a:cubicBezTo>
                      <a:pt x="1529" y="19415"/>
                      <a:pt x="1533" y="19416"/>
                      <a:pt x="1537" y="19416"/>
                    </a:cubicBezTo>
                    <a:cubicBezTo>
                      <a:pt x="1555" y="19416"/>
                      <a:pt x="1574" y="19414"/>
                      <a:pt x="1592" y="19414"/>
                    </a:cubicBezTo>
                    <a:cubicBezTo>
                      <a:pt x="1596" y="19414"/>
                      <a:pt x="1600" y="19414"/>
                      <a:pt x="1604" y="19414"/>
                    </a:cubicBezTo>
                    <a:cubicBezTo>
                      <a:pt x="1827" y="18557"/>
                      <a:pt x="2023" y="17688"/>
                      <a:pt x="2197" y="16818"/>
                    </a:cubicBezTo>
                    <a:cubicBezTo>
                      <a:pt x="2214" y="16822"/>
                      <a:pt x="2231" y="16829"/>
                      <a:pt x="2247" y="16837"/>
                    </a:cubicBezTo>
                    <a:cubicBezTo>
                      <a:pt x="3185" y="16979"/>
                      <a:pt x="3993" y="17906"/>
                      <a:pt x="3810" y="18883"/>
                    </a:cubicBezTo>
                    <a:cubicBezTo>
                      <a:pt x="3782" y="19029"/>
                      <a:pt x="3732" y="19171"/>
                      <a:pt x="3663" y="19303"/>
                    </a:cubicBezTo>
                    <a:cubicBezTo>
                      <a:pt x="4004" y="19280"/>
                      <a:pt x="4345" y="19251"/>
                      <a:pt x="4684" y="19212"/>
                    </a:cubicBezTo>
                    <a:cubicBezTo>
                      <a:pt x="4695" y="19184"/>
                      <a:pt x="4702" y="19155"/>
                      <a:pt x="4707" y="19125"/>
                    </a:cubicBezTo>
                    <a:cubicBezTo>
                      <a:pt x="4911" y="18114"/>
                      <a:pt x="4456" y="17111"/>
                      <a:pt x="3685" y="16502"/>
                    </a:cubicBezTo>
                    <a:cubicBezTo>
                      <a:pt x="4885" y="16099"/>
                      <a:pt x="6150" y="15363"/>
                      <a:pt x="6274" y="14186"/>
                    </a:cubicBezTo>
                    <a:cubicBezTo>
                      <a:pt x="6448" y="12631"/>
                      <a:pt x="4955" y="12092"/>
                      <a:pt x="3837" y="11386"/>
                    </a:cubicBezTo>
                    <a:cubicBezTo>
                      <a:pt x="3835" y="11389"/>
                      <a:pt x="3834" y="11389"/>
                      <a:pt x="3834" y="11389"/>
                    </a:cubicBezTo>
                    <a:cubicBezTo>
                      <a:pt x="3833" y="11389"/>
                      <a:pt x="3832" y="11387"/>
                      <a:pt x="3832" y="11387"/>
                    </a:cubicBezTo>
                    <a:cubicBezTo>
                      <a:pt x="3803" y="11371"/>
                      <a:pt x="3780" y="11354"/>
                      <a:pt x="3751" y="11338"/>
                    </a:cubicBezTo>
                    <a:cubicBezTo>
                      <a:pt x="5022" y="10814"/>
                      <a:pt x="6271" y="10028"/>
                      <a:pt x="6332" y="8512"/>
                    </a:cubicBezTo>
                    <a:cubicBezTo>
                      <a:pt x="6358" y="7895"/>
                      <a:pt x="6162" y="7194"/>
                      <a:pt x="5654" y="6800"/>
                    </a:cubicBezTo>
                    <a:cubicBezTo>
                      <a:pt x="5177" y="6432"/>
                      <a:pt x="4566" y="6472"/>
                      <a:pt x="4027" y="6339"/>
                    </a:cubicBezTo>
                    <a:cubicBezTo>
                      <a:pt x="4470" y="5969"/>
                      <a:pt x="4913" y="5601"/>
                      <a:pt x="5362" y="5235"/>
                    </a:cubicBezTo>
                    <a:cubicBezTo>
                      <a:pt x="5765" y="4909"/>
                      <a:pt x="6291" y="4510"/>
                      <a:pt x="6283" y="3932"/>
                    </a:cubicBezTo>
                    <a:cubicBezTo>
                      <a:pt x="6280" y="3451"/>
                      <a:pt x="5918" y="3185"/>
                      <a:pt x="5501" y="3037"/>
                    </a:cubicBezTo>
                    <a:cubicBezTo>
                      <a:pt x="4985" y="2853"/>
                      <a:pt x="4446" y="2719"/>
                      <a:pt x="3911" y="2580"/>
                    </a:cubicBezTo>
                    <a:cubicBezTo>
                      <a:pt x="4356" y="2289"/>
                      <a:pt x="4795" y="1994"/>
                      <a:pt x="5235" y="1699"/>
                    </a:cubicBezTo>
                    <a:cubicBezTo>
                      <a:pt x="5354" y="1620"/>
                      <a:pt x="5464" y="1527"/>
                      <a:pt x="5562" y="1421"/>
                    </a:cubicBezTo>
                    <a:cubicBezTo>
                      <a:pt x="5225" y="1281"/>
                      <a:pt x="4885" y="1153"/>
                      <a:pt x="4547" y="1034"/>
                    </a:cubicBezTo>
                    <a:cubicBezTo>
                      <a:pt x="4544" y="1038"/>
                      <a:pt x="4541" y="1040"/>
                      <a:pt x="4537" y="1041"/>
                    </a:cubicBezTo>
                    <a:cubicBezTo>
                      <a:pt x="4344" y="1198"/>
                      <a:pt x="4147" y="1339"/>
                      <a:pt x="3944" y="1482"/>
                    </a:cubicBezTo>
                    <a:cubicBezTo>
                      <a:pt x="3596" y="1725"/>
                      <a:pt x="3248" y="1975"/>
                      <a:pt x="2905" y="2218"/>
                    </a:cubicBezTo>
                    <a:cubicBezTo>
                      <a:pt x="2847" y="1626"/>
                      <a:pt x="2778" y="1031"/>
                      <a:pt x="2693" y="437"/>
                    </a:cubicBezTo>
                    <a:cubicBezTo>
                      <a:pt x="2161" y="277"/>
                      <a:pt x="1619" y="133"/>
                      <a:pt x="10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102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5" name="Google Shape;4145;p65"/>
          <p:cNvGrpSpPr/>
          <p:nvPr/>
        </p:nvGrpSpPr>
        <p:grpSpPr>
          <a:xfrm>
            <a:off x="2343135" y="1272324"/>
            <a:ext cx="7082664" cy="4550373"/>
            <a:chOff x="1324750" y="951125"/>
            <a:chExt cx="4833300" cy="3959485"/>
          </a:xfrm>
        </p:grpSpPr>
        <p:sp>
          <p:nvSpPr>
            <p:cNvPr id="4146" name="Google Shape;4146;p65"/>
            <p:cNvSpPr/>
            <p:nvPr/>
          </p:nvSpPr>
          <p:spPr>
            <a:xfrm>
              <a:off x="3534440" y="4291126"/>
              <a:ext cx="413978" cy="492775"/>
            </a:xfrm>
            <a:custGeom>
              <a:avLst/>
              <a:gdLst/>
              <a:ahLst/>
              <a:cxnLst/>
              <a:rect l="l" t="t" r="r" b="b"/>
              <a:pathLst>
                <a:path w="60812" h="19711" extrusionOk="0">
                  <a:moveTo>
                    <a:pt x="0" y="1"/>
                  </a:moveTo>
                  <a:lnTo>
                    <a:pt x="0" y="19710"/>
                  </a:lnTo>
                  <a:lnTo>
                    <a:pt x="60812" y="19710"/>
                  </a:lnTo>
                  <a:lnTo>
                    <a:pt x="60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65"/>
            <p:cNvSpPr/>
            <p:nvPr/>
          </p:nvSpPr>
          <p:spPr>
            <a:xfrm>
              <a:off x="1324750" y="951125"/>
              <a:ext cx="4833300" cy="3339025"/>
            </a:xfrm>
            <a:custGeom>
              <a:avLst/>
              <a:gdLst/>
              <a:ahLst/>
              <a:cxnLst/>
              <a:rect l="l" t="t" r="r" b="b"/>
              <a:pathLst>
                <a:path w="193332" h="133561" extrusionOk="0">
                  <a:moveTo>
                    <a:pt x="10857" y="0"/>
                  </a:moveTo>
                  <a:cubicBezTo>
                    <a:pt x="4888" y="0"/>
                    <a:pt x="0" y="4847"/>
                    <a:pt x="0" y="10856"/>
                  </a:cubicBezTo>
                  <a:lnTo>
                    <a:pt x="0" y="122704"/>
                  </a:lnTo>
                  <a:cubicBezTo>
                    <a:pt x="0" y="128673"/>
                    <a:pt x="4848" y="133561"/>
                    <a:pt x="10857" y="133561"/>
                  </a:cubicBezTo>
                  <a:lnTo>
                    <a:pt x="182475" y="133561"/>
                  </a:lnTo>
                  <a:cubicBezTo>
                    <a:pt x="188444" y="133561"/>
                    <a:pt x="193331" y="128673"/>
                    <a:pt x="193331" y="122704"/>
                  </a:cubicBezTo>
                  <a:lnTo>
                    <a:pt x="193331" y="10856"/>
                  </a:lnTo>
                  <a:cubicBezTo>
                    <a:pt x="193291" y="4847"/>
                    <a:pt x="188444" y="0"/>
                    <a:pt x="182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65"/>
            <p:cNvSpPr/>
            <p:nvPr/>
          </p:nvSpPr>
          <p:spPr>
            <a:xfrm>
              <a:off x="2885100" y="4765360"/>
              <a:ext cx="1711600" cy="145250"/>
            </a:xfrm>
            <a:custGeom>
              <a:avLst/>
              <a:gdLst/>
              <a:ahLst/>
              <a:cxnLst/>
              <a:rect l="l" t="t" r="r" b="b"/>
              <a:pathLst>
                <a:path w="68464" h="5810" extrusionOk="0">
                  <a:moveTo>
                    <a:pt x="0" y="0"/>
                  </a:moveTo>
                  <a:lnTo>
                    <a:pt x="0" y="5809"/>
                  </a:lnTo>
                  <a:lnTo>
                    <a:pt x="68463" y="5809"/>
                  </a:lnTo>
                  <a:lnTo>
                    <a:pt x="684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0" name="Google Shape;4150;p65"/>
          <p:cNvGrpSpPr/>
          <p:nvPr/>
        </p:nvGrpSpPr>
        <p:grpSpPr>
          <a:xfrm rot="-458346">
            <a:off x="10273021" y="4874292"/>
            <a:ext cx="1488017" cy="1606819"/>
            <a:chOff x="2285779" y="3523413"/>
            <a:chExt cx="1506139" cy="1626387"/>
          </a:xfrm>
        </p:grpSpPr>
        <p:sp>
          <p:nvSpPr>
            <p:cNvPr id="4151" name="Google Shape;4151;p65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65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65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65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65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65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65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65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65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65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65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65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65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65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65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65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65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65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65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65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65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2" name="Google Shape;4172;p65"/>
          <p:cNvGrpSpPr/>
          <p:nvPr/>
        </p:nvGrpSpPr>
        <p:grpSpPr>
          <a:xfrm rot="-447500">
            <a:off x="10241089" y="398143"/>
            <a:ext cx="1038491" cy="2097880"/>
            <a:chOff x="8141219" y="352993"/>
            <a:chExt cx="778899" cy="1573472"/>
          </a:xfrm>
        </p:grpSpPr>
        <p:sp>
          <p:nvSpPr>
            <p:cNvPr id="4173" name="Google Shape;4173;p65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65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65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65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65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65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65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65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65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65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65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65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65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65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65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88" name="Google Shape;4188;p65"/>
          <p:cNvGrpSpPr/>
          <p:nvPr/>
        </p:nvGrpSpPr>
        <p:grpSpPr>
          <a:xfrm>
            <a:off x="387391" y="403401"/>
            <a:ext cx="10751680" cy="6080459"/>
            <a:chOff x="290543" y="302551"/>
            <a:chExt cx="8063760" cy="4560344"/>
          </a:xfrm>
        </p:grpSpPr>
        <p:sp>
          <p:nvSpPr>
            <p:cNvPr id="4189" name="Google Shape;4189;p65"/>
            <p:cNvSpPr/>
            <p:nvPr/>
          </p:nvSpPr>
          <p:spPr>
            <a:xfrm rot="-3622825" flipH="1">
              <a:off x="367045" y="383298"/>
              <a:ext cx="435685" cy="429431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65"/>
            <p:cNvSpPr/>
            <p:nvPr/>
          </p:nvSpPr>
          <p:spPr>
            <a:xfrm rot="-4185733" flipH="1">
              <a:off x="1087971" y="392122"/>
              <a:ext cx="236345" cy="23298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65"/>
            <p:cNvSpPr/>
            <p:nvPr/>
          </p:nvSpPr>
          <p:spPr>
            <a:xfrm rot="-397343">
              <a:off x="2470570" y="4379393"/>
              <a:ext cx="464805" cy="45823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65"/>
            <p:cNvSpPr/>
            <p:nvPr/>
          </p:nvSpPr>
          <p:spPr>
            <a:xfrm rot="839961">
              <a:off x="4854897" y="450313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65"/>
            <p:cNvSpPr/>
            <p:nvPr/>
          </p:nvSpPr>
          <p:spPr>
            <a:xfrm>
              <a:off x="545028" y="2193358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65"/>
            <p:cNvSpPr/>
            <p:nvPr/>
          </p:nvSpPr>
          <p:spPr>
            <a:xfrm>
              <a:off x="334753" y="366020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65"/>
            <p:cNvSpPr/>
            <p:nvPr/>
          </p:nvSpPr>
          <p:spPr>
            <a:xfrm>
              <a:off x="1064078" y="433589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65"/>
            <p:cNvSpPr/>
            <p:nvPr/>
          </p:nvSpPr>
          <p:spPr>
            <a:xfrm>
              <a:off x="3525628" y="4608508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65"/>
            <p:cNvSpPr/>
            <p:nvPr/>
          </p:nvSpPr>
          <p:spPr>
            <a:xfrm>
              <a:off x="6164053" y="420324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65"/>
            <p:cNvSpPr/>
            <p:nvPr/>
          </p:nvSpPr>
          <p:spPr>
            <a:xfrm>
              <a:off x="3258928" y="35745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65"/>
            <p:cNvSpPr/>
            <p:nvPr/>
          </p:nvSpPr>
          <p:spPr>
            <a:xfrm>
              <a:off x="4906753" y="59972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65"/>
            <p:cNvSpPr/>
            <p:nvPr/>
          </p:nvSpPr>
          <p:spPr>
            <a:xfrm>
              <a:off x="8244203" y="259545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65"/>
            <p:cNvSpPr/>
            <p:nvPr/>
          </p:nvSpPr>
          <p:spPr>
            <a:xfrm rot="839961">
              <a:off x="6502722" y="49028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IMG_0241">
            <a:hlinkClick r:id="" action="ppaction://media"/>
            <a:extLst>
              <a:ext uri="{FF2B5EF4-FFF2-40B4-BE49-F238E27FC236}">
                <a16:creationId xmlns:a16="http://schemas.microsoft.com/office/drawing/2014/main" id="{43B5FCB5-977F-67AA-9418-1DAA402AB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501" y="1399756"/>
            <a:ext cx="6540112" cy="3591376"/>
          </a:xfrm>
          <a:prstGeom prst="roundRect">
            <a:avLst/>
          </a:prstGeom>
        </p:spPr>
      </p:pic>
      <p:grpSp>
        <p:nvGrpSpPr>
          <p:cNvPr id="3" name="Google Shape;5591;p79">
            <a:extLst>
              <a:ext uri="{FF2B5EF4-FFF2-40B4-BE49-F238E27FC236}">
                <a16:creationId xmlns:a16="http://schemas.microsoft.com/office/drawing/2014/main" id="{1C362379-3F38-0C23-E0C5-6D9FDFEE752B}"/>
              </a:ext>
            </a:extLst>
          </p:cNvPr>
          <p:cNvGrpSpPr/>
          <p:nvPr/>
        </p:nvGrpSpPr>
        <p:grpSpPr>
          <a:xfrm>
            <a:off x="1065572" y="2425680"/>
            <a:ext cx="892357" cy="1719061"/>
            <a:chOff x="4078925" y="4272925"/>
            <a:chExt cx="624725" cy="1203375"/>
          </a:xfrm>
        </p:grpSpPr>
        <p:sp>
          <p:nvSpPr>
            <p:cNvPr id="4" name="Google Shape;5592;p79">
              <a:extLst>
                <a:ext uri="{FF2B5EF4-FFF2-40B4-BE49-F238E27FC236}">
                  <a16:creationId xmlns:a16="http://schemas.microsoft.com/office/drawing/2014/main" id="{7B1F35CA-1A80-5067-5FCD-EEE857719A92}"/>
                </a:ext>
              </a:extLst>
            </p:cNvPr>
            <p:cNvSpPr/>
            <p:nvPr/>
          </p:nvSpPr>
          <p:spPr>
            <a:xfrm>
              <a:off x="4078925" y="4759675"/>
              <a:ext cx="282275" cy="716625"/>
            </a:xfrm>
            <a:custGeom>
              <a:avLst/>
              <a:gdLst/>
              <a:ahLst/>
              <a:cxnLst/>
              <a:rect l="l" t="t" r="r" b="b"/>
              <a:pathLst>
                <a:path w="11291" h="28665" extrusionOk="0">
                  <a:moveTo>
                    <a:pt x="9802" y="0"/>
                  </a:moveTo>
                  <a:cubicBezTo>
                    <a:pt x="9695" y="0"/>
                    <a:pt x="9600" y="66"/>
                    <a:pt x="9544" y="156"/>
                  </a:cubicBezTo>
                  <a:cubicBezTo>
                    <a:pt x="9451" y="173"/>
                    <a:pt x="9366" y="233"/>
                    <a:pt x="9326" y="351"/>
                  </a:cubicBezTo>
                  <a:lnTo>
                    <a:pt x="33" y="27710"/>
                  </a:lnTo>
                  <a:cubicBezTo>
                    <a:pt x="1" y="27806"/>
                    <a:pt x="15" y="27890"/>
                    <a:pt x="55" y="27956"/>
                  </a:cubicBezTo>
                  <a:cubicBezTo>
                    <a:pt x="56" y="27998"/>
                    <a:pt x="65" y="28038"/>
                    <a:pt x="81" y="28077"/>
                  </a:cubicBezTo>
                  <a:cubicBezTo>
                    <a:pt x="233" y="28445"/>
                    <a:pt x="612" y="28665"/>
                    <a:pt x="994" y="28665"/>
                  </a:cubicBezTo>
                  <a:cubicBezTo>
                    <a:pt x="1144" y="28665"/>
                    <a:pt x="1295" y="28631"/>
                    <a:pt x="1433" y="28558"/>
                  </a:cubicBezTo>
                  <a:cubicBezTo>
                    <a:pt x="1455" y="28546"/>
                    <a:pt x="1476" y="28533"/>
                    <a:pt x="1495" y="28517"/>
                  </a:cubicBezTo>
                  <a:cubicBezTo>
                    <a:pt x="1524" y="28525"/>
                    <a:pt x="1554" y="28529"/>
                    <a:pt x="1584" y="28529"/>
                  </a:cubicBezTo>
                  <a:cubicBezTo>
                    <a:pt x="1698" y="28529"/>
                    <a:pt x="1809" y="28470"/>
                    <a:pt x="1858" y="28330"/>
                  </a:cubicBezTo>
                  <a:lnTo>
                    <a:pt x="11211" y="792"/>
                  </a:lnTo>
                  <a:cubicBezTo>
                    <a:pt x="11290" y="560"/>
                    <a:pt x="11095" y="396"/>
                    <a:pt x="10906" y="396"/>
                  </a:cubicBezTo>
                  <a:cubicBezTo>
                    <a:pt x="10833" y="396"/>
                    <a:pt x="10761" y="420"/>
                    <a:pt x="10707" y="474"/>
                  </a:cubicBezTo>
                  <a:cubicBezTo>
                    <a:pt x="10675" y="393"/>
                    <a:pt x="10612" y="324"/>
                    <a:pt x="10526" y="302"/>
                  </a:cubicBezTo>
                  <a:cubicBezTo>
                    <a:pt x="10326" y="253"/>
                    <a:pt x="10138" y="169"/>
                    <a:pt x="9968" y="54"/>
                  </a:cubicBezTo>
                  <a:cubicBezTo>
                    <a:pt x="9912" y="17"/>
                    <a:pt x="9856" y="0"/>
                    <a:pt x="9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593;p79">
              <a:extLst>
                <a:ext uri="{FF2B5EF4-FFF2-40B4-BE49-F238E27FC236}">
                  <a16:creationId xmlns:a16="http://schemas.microsoft.com/office/drawing/2014/main" id="{C4F4705C-A490-9960-8DB0-36798A863BDD}"/>
                </a:ext>
              </a:extLst>
            </p:cNvPr>
            <p:cNvSpPr/>
            <p:nvPr/>
          </p:nvSpPr>
          <p:spPr>
            <a:xfrm>
              <a:off x="4107675" y="4272925"/>
              <a:ext cx="595975" cy="525425"/>
            </a:xfrm>
            <a:custGeom>
              <a:avLst/>
              <a:gdLst/>
              <a:ahLst/>
              <a:cxnLst/>
              <a:rect l="l" t="t" r="r" b="b"/>
              <a:pathLst>
                <a:path w="23839" h="21017" extrusionOk="0">
                  <a:moveTo>
                    <a:pt x="12474" y="0"/>
                  </a:moveTo>
                  <a:cubicBezTo>
                    <a:pt x="8958" y="0"/>
                    <a:pt x="5593" y="1920"/>
                    <a:pt x="3672" y="5082"/>
                  </a:cubicBezTo>
                  <a:cubicBezTo>
                    <a:pt x="3297" y="4927"/>
                    <a:pt x="2876" y="4728"/>
                    <a:pt x="2481" y="4696"/>
                  </a:cubicBezTo>
                  <a:cubicBezTo>
                    <a:pt x="2460" y="4694"/>
                    <a:pt x="2440" y="4693"/>
                    <a:pt x="2420" y="4693"/>
                  </a:cubicBezTo>
                  <a:cubicBezTo>
                    <a:pt x="2030" y="4693"/>
                    <a:pt x="1862" y="5022"/>
                    <a:pt x="1705" y="5342"/>
                  </a:cubicBezTo>
                  <a:cubicBezTo>
                    <a:pt x="1261" y="6245"/>
                    <a:pt x="877" y="7178"/>
                    <a:pt x="557" y="8134"/>
                  </a:cubicBezTo>
                  <a:cubicBezTo>
                    <a:pt x="399" y="8601"/>
                    <a:pt x="258" y="9075"/>
                    <a:pt x="131" y="9552"/>
                  </a:cubicBezTo>
                  <a:cubicBezTo>
                    <a:pt x="36" y="9912"/>
                    <a:pt x="0" y="10226"/>
                    <a:pt x="390" y="10412"/>
                  </a:cubicBezTo>
                  <a:cubicBezTo>
                    <a:pt x="838" y="10625"/>
                    <a:pt x="1345" y="10758"/>
                    <a:pt x="1812" y="10926"/>
                  </a:cubicBezTo>
                  <a:lnTo>
                    <a:pt x="2066" y="11016"/>
                  </a:lnTo>
                  <a:cubicBezTo>
                    <a:pt x="2147" y="15252"/>
                    <a:pt x="4713" y="19117"/>
                    <a:pt x="8789" y="20502"/>
                  </a:cubicBezTo>
                  <a:cubicBezTo>
                    <a:pt x="9815" y="20851"/>
                    <a:pt x="10861" y="21016"/>
                    <a:pt x="11894" y="21016"/>
                  </a:cubicBezTo>
                  <a:cubicBezTo>
                    <a:pt x="14914" y="21016"/>
                    <a:pt x="17822" y="19600"/>
                    <a:pt x="19799" y="17197"/>
                  </a:cubicBezTo>
                  <a:lnTo>
                    <a:pt x="20354" y="17410"/>
                  </a:lnTo>
                  <a:cubicBezTo>
                    <a:pt x="20592" y="17500"/>
                    <a:pt x="20828" y="17594"/>
                    <a:pt x="21065" y="17681"/>
                  </a:cubicBezTo>
                  <a:cubicBezTo>
                    <a:pt x="21168" y="17719"/>
                    <a:pt x="21270" y="17758"/>
                    <a:pt x="21375" y="17758"/>
                  </a:cubicBezTo>
                  <a:cubicBezTo>
                    <a:pt x="21426" y="17758"/>
                    <a:pt x="21478" y="17749"/>
                    <a:pt x="21531" y="17725"/>
                  </a:cubicBezTo>
                  <a:cubicBezTo>
                    <a:pt x="21695" y="17652"/>
                    <a:pt x="21759" y="17477"/>
                    <a:pt x="21825" y="17325"/>
                  </a:cubicBezTo>
                  <a:cubicBezTo>
                    <a:pt x="21923" y="17105"/>
                    <a:pt x="22015" y="16882"/>
                    <a:pt x="22109" y="16660"/>
                  </a:cubicBezTo>
                  <a:cubicBezTo>
                    <a:pt x="22303" y="16196"/>
                    <a:pt x="22494" y="15732"/>
                    <a:pt x="22680" y="15266"/>
                  </a:cubicBezTo>
                  <a:cubicBezTo>
                    <a:pt x="23042" y="14358"/>
                    <a:pt x="23443" y="13439"/>
                    <a:pt x="23723" y="12503"/>
                  </a:cubicBezTo>
                  <a:cubicBezTo>
                    <a:pt x="23839" y="12112"/>
                    <a:pt x="23650" y="11904"/>
                    <a:pt x="23287" y="11789"/>
                  </a:cubicBezTo>
                  <a:cubicBezTo>
                    <a:pt x="22936" y="11679"/>
                    <a:pt x="22583" y="11573"/>
                    <a:pt x="22230" y="11469"/>
                  </a:cubicBezTo>
                  <a:cubicBezTo>
                    <a:pt x="22790" y="6683"/>
                    <a:pt x="20122" y="2059"/>
                    <a:pt x="15579" y="514"/>
                  </a:cubicBezTo>
                  <a:cubicBezTo>
                    <a:pt x="14553" y="166"/>
                    <a:pt x="13507" y="0"/>
                    <a:pt x="1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594;p79">
              <a:extLst>
                <a:ext uri="{FF2B5EF4-FFF2-40B4-BE49-F238E27FC236}">
                  <a16:creationId xmlns:a16="http://schemas.microsoft.com/office/drawing/2014/main" id="{F798B4BF-7D8C-F6A0-D92B-026CD8FD002A}"/>
                </a:ext>
              </a:extLst>
            </p:cNvPr>
            <p:cNvSpPr/>
            <p:nvPr/>
          </p:nvSpPr>
          <p:spPr>
            <a:xfrm>
              <a:off x="4122875" y="453185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8" y="0"/>
                    <a:pt x="0" y="481"/>
                    <a:pt x="336" y="595"/>
                  </a:cubicBezTo>
                  <a:lnTo>
                    <a:pt x="20611" y="7483"/>
                  </a:lnTo>
                  <a:cubicBezTo>
                    <a:pt x="20647" y="7495"/>
                    <a:pt x="20682" y="7501"/>
                    <a:pt x="20714" y="7501"/>
                  </a:cubicBezTo>
                  <a:cubicBezTo>
                    <a:pt x="21016" y="7501"/>
                    <a:pt x="21144" y="7019"/>
                    <a:pt x="20808" y="6905"/>
                  </a:cubicBezTo>
                  <a:lnTo>
                    <a:pt x="532" y="18"/>
                  </a:lnTo>
                  <a:cubicBezTo>
                    <a:pt x="496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595;p79">
              <a:extLst>
                <a:ext uri="{FF2B5EF4-FFF2-40B4-BE49-F238E27FC236}">
                  <a16:creationId xmlns:a16="http://schemas.microsoft.com/office/drawing/2014/main" id="{3D3B9E86-3018-4B89-C6F4-0A6C4E38B575}"/>
                </a:ext>
              </a:extLst>
            </p:cNvPr>
            <p:cNvSpPr/>
            <p:nvPr/>
          </p:nvSpPr>
          <p:spPr>
            <a:xfrm>
              <a:off x="4171025" y="439010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9" y="0"/>
                    <a:pt x="1" y="482"/>
                    <a:pt x="337" y="596"/>
                  </a:cubicBezTo>
                  <a:lnTo>
                    <a:pt x="20611" y="7482"/>
                  </a:lnTo>
                  <a:cubicBezTo>
                    <a:pt x="20647" y="7495"/>
                    <a:pt x="20682" y="7500"/>
                    <a:pt x="20714" y="7500"/>
                  </a:cubicBezTo>
                  <a:cubicBezTo>
                    <a:pt x="21015" y="7500"/>
                    <a:pt x="21143" y="7019"/>
                    <a:pt x="20807" y="6905"/>
                  </a:cubicBezTo>
                  <a:lnTo>
                    <a:pt x="533" y="18"/>
                  </a:lnTo>
                  <a:cubicBezTo>
                    <a:pt x="497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47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5" name="Google Shape;4145;p65"/>
          <p:cNvGrpSpPr/>
          <p:nvPr/>
        </p:nvGrpSpPr>
        <p:grpSpPr>
          <a:xfrm>
            <a:off x="2343135" y="1272324"/>
            <a:ext cx="7082664" cy="4550373"/>
            <a:chOff x="1324750" y="951125"/>
            <a:chExt cx="4833300" cy="3959485"/>
          </a:xfrm>
        </p:grpSpPr>
        <p:sp>
          <p:nvSpPr>
            <p:cNvPr id="4146" name="Google Shape;4146;p65"/>
            <p:cNvSpPr/>
            <p:nvPr/>
          </p:nvSpPr>
          <p:spPr>
            <a:xfrm>
              <a:off x="3534440" y="4291126"/>
              <a:ext cx="413978" cy="492775"/>
            </a:xfrm>
            <a:custGeom>
              <a:avLst/>
              <a:gdLst/>
              <a:ahLst/>
              <a:cxnLst/>
              <a:rect l="l" t="t" r="r" b="b"/>
              <a:pathLst>
                <a:path w="60812" h="19711" extrusionOk="0">
                  <a:moveTo>
                    <a:pt x="0" y="1"/>
                  </a:moveTo>
                  <a:lnTo>
                    <a:pt x="0" y="19710"/>
                  </a:lnTo>
                  <a:lnTo>
                    <a:pt x="60812" y="19710"/>
                  </a:lnTo>
                  <a:lnTo>
                    <a:pt x="60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65"/>
            <p:cNvSpPr/>
            <p:nvPr/>
          </p:nvSpPr>
          <p:spPr>
            <a:xfrm>
              <a:off x="1324750" y="951125"/>
              <a:ext cx="4833300" cy="3339025"/>
            </a:xfrm>
            <a:custGeom>
              <a:avLst/>
              <a:gdLst/>
              <a:ahLst/>
              <a:cxnLst/>
              <a:rect l="l" t="t" r="r" b="b"/>
              <a:pathLst>
                <a:path w="193332" h="133561" extrusionOk="0">
                  <a:moveTo>
                    <a:pt x="10857" y="0"/>
                  </a:moveTo>
                  <a:cubicBezTo>
                    <a:pt x="4888" y="0"/>
                    <a:pt x="0" y="4847"/>
                    <a:pt x="0" y="10856"/>
                  </a:cubicBezTo>
                  <a:lnTo>
                    <a:pt x="0" y="122704"/>
                  </a:lnTo>
                  <a:cubicBezTo>
                    <a:pt x="0" y="128673"/>
                    <a:pt x="4848" y="133561"/>
                    <a:pt x="10857" y="133561"/>
                  </a:cubicBezTo>
                  <a:lnTo>
                    <a:pt x="182475" y="133561"/>
                  </a:lnTo>
                  <a:cubicBezTo>
                    <a:pt x="188444" y="133561"/>
                    <a:pt x="193331" y="128673"/>
                    <a:pt x="193331" y="122704"/>
                  </a:cubicBezTo>
                  <a:lnTo>
                    <a:pt x="193331" y="10856"/>
                  </a:lnTo>
                  <a:cubicBezTo>
                    <a:pt x="193291" y="4847"/>
                    <a:pt x="188444" y="0"/>
                    <a:pt x="182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65"/>
            <p:cNvSpPr/>
            <p:nvPr/>
          </p:nvSpPr>
          <p:spPr>
            <a:xfrm>
              <a:off x="2885100" y="4765360"/>
              <a:ext cx="1711600" cy="145250"/>
            </a:xfrm>
            <a:custGeom>
              <a:avLst/>
              <a:gdLst/>
              <a:ahLst/>
              <a:cxnLst/>
              <a:rect l="l" t="t" r="r" b="b"/>
              <a:pathLst>
                <a:path w="68464" h="5810" extrusionOk="0">
                  <a:moveTo>
                    <a:pt x="0" y="0"/>
                  </a:moveTo>
                  <a:lnTo>
                    <a:pt x="0" y="5809"/>
                  </a:lnTo>
                  <a:lnTo>
                    <a:pt x="68463" y="5809"/>
                  </a:lnTo>
                  <a:lnTo>
                    <a:pt x="684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0" name="Google Shape;4150;p65"/>
          <p:cNvGrpSpPr/>
          <p:nvPr/>
        </p:nvGrpSpPr>
        <p:grpSpPr>
          <a:xfrm rot="-458346">
            <a:off x="10273021" y="4874292"/>
            <a:ext cx="1488017" cy="1606819"/>
            <a:chOff x="2285779" y="3523413"/>
            <a:chExt cx="1506139" cy="1626387"/>
          </a:xfrm>
        </p:grpSpPr>
        <p:sp>
          <p:nvSpPr>
            <p:cNvPr id="4151" name="Google Shape;4151;p65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65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65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65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65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65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65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65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65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65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65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65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65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65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65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65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65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65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65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65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65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2" name="Google Shape;4172;p65"/>
          <p:cNvGrpSpPr/>
          <p:nvPr/>
        </p:nvGrpSpPr>
        <p:grpSpPr>
          <a:xfrm rot="-447500">
            <a:off x="10241089" y="398143"/>
            <a:ext cx="1038491" cy="2097880"/>
            <a:chOff x="8141219" y="352993"/>
            <a:chExt cx="778899" cy="1573472"/>
          </a:xfrm>
        </p:grpSpPr>
        <p:sp>
          <p:nvSpPr>
            <p:cNvPr id="4173" name="Google Shape;4173;p65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65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65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65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65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65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65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65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65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65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65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65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65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65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65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88" name="Google Shape;4188;p65"/>
          <p:cNvGrpSpPr/>
          <p:nvPr/>
        </p:nvGrpSpPr>
        <p:grpSpPr>
          <a:xfrm>
            <a:off x="387391" y="403401"/>
            <a:ext cx="10751680" cy="6080459"/>
            <a:chOff x="290543" y="302551"/>
            <a:chExt cx="8063760" cy="4560344"/>
          </a:xfrm>
        </p:grpSpPr>
        <p:sp>
          <p:nvSpPr>
            <p:cNvPr id="4189" name="Google Shape;4189;p65"/>
            <p:cNvSpPr/>
            <p:nvPr/>
          </p:nvSpPr>
          <p:spPr>
            <a:xfrm rot="-3622825" flipH="1">
              <a:off x="367045" y="383298"/>
              <a:ext cx="435685" cy="429431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65"/>
            <p:cNvSpPr/>
            <p:nvPr/>
          </p:nvSpPr>
          <p:spPr>
            <a:xfrm rot="-4185733" flipH="1">
              <a:off x="1087971" y="392122"/>
              <a:ext cx="236345" cy="23298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65"/>
            <p:cNvSpPr/>
            <p:nvPr/>
          </p:nvSpPr>
          <p:spPr>
            <a:xfrm rot="-397343">
              <a:off x="2470570" y="4379393"/>
              <a:ext cx="464805" cy="45823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65"/>
            <p:cNvSpPr/>
            <p:nvPr/>
          </p:nvSpPr>
          <p:spPr>
            <a:xfrm rot="839961">
              <a:off x="4854897" y="450313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65"/>
            <p:cNvSpPr/>
            <p:nvPr/>
          </p:nvSpPr>
          <p:spPr>
            <a:xfrm>
              <a:off x="545028" y="2193358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65"/>
            <p:cNvSpPr/>
            <p:nvPr/>
          </p:nvSpPr>
          <p:spPr>
            <a:xfrm>
              <a:off x="334753" y="366020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65"/>
            <p:cNvSpPr/>
            <p:nvPr/>
          </p:nvSpPr>
          <p:spPr>
            <a:xfrm>
              <a:off x="1064078" y="433589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65"/>
            <p:cNvSpPr/>
            <p:nvPr/>
          </p:nvSpPr>
          <p:spPr>
            <a:xfrm>
              <a:off x="3525628" y="4608508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65"/>
            <p:cNvSpPr/>
            <p:nvPr/>
          </p:nvSpPr>
          <p:spPr>
            <a:xfrm>
              <a:off x="6164053" y="420324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65"/>
            <p:cNvSpPr/>
            <p:nvPr/>
          </p:nvSpPr>
          <p:spPr>
            <a:xfrm>
              <a:off x="3258928" y="35745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65"/>
            <p:cNvSpPr/>
            <p:nvPr/>
          </p:nvSpPr>
          <p:spPr>
            <a:xfrm>
              <a:off x="4906753" y="59972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65"/>
            <p:cNvSpPr/>
            <p:nvPr/>
          </p:nvSpPr>
          <p:spPr>
            <a:xfrm>
              <a:off x="8244203" y="259545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65"/>
            <p:cNvSpPr/>
            <p:nvPr/>
          </p:nvSpPr>
          <p:spPr>
            <a:xfrm rot="839961">
              <a:off x="6502722" y="49028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Fun Food Chant">
            <a:hlinkClick r:id="" action="ppaction://media"/>
            <a:extLst>
              <a:ext uri="{FF2B5EF4-FFF2-40B4-BE49-F238E27FC236}">
                <a16:creationId xmlns:a16="http://schemas.microsoft.com/office/drawing/2014/main" id="{C915FBCF-AEBE-F14C-D8FD-A3AB42E3B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4703" y="1410269"/>
            <a:ext cx="6258064" cy="3527565"/>
          </a:xfrm>
          <a:prstGeom prst="roundRect">
            <a:avLst/>
          </a:prstGeom>
          <a:ln>
            <a:solidFill>
              <a:sysClr val="window" lastClr="FFFFFF">
                <a:lumMod val="65000"/>
              </a:sys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59"/>
          <p:cNvSpPr/>
          <p:nvPr/>
        </p:nvSpPr>
        <p:spPr>
          <a:xfrm>
            <a:off x="1090478" y="1124242"/>
            <a:ext cx="5987653" cy="4875988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EA940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560" name="Google Shape;3560;p59"/>
          <p:cNvGrpSpPr/>
          <p:nvPr/>
        </p:nvGrpSpPr>
        <p:grpSpPr>
          <a:xfrm>
            <a:off x="838029" y="843754"/>
            <a:ext cx="6350507" cy="5395455"/>
            <a:chOff x="2244650" y="589875"/>
            <a:chExt cx="2753525" cy="1155450"/>
          </a:xfrm>
        </p:grpSpPr>
        <p:sp>
          <p:nvSpPr>
            <p:cNvPr id="3561" name="Google Shape;3561;p59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59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59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59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59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59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59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59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59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59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59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59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59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59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78" name="Google Shape;3578;p59"/>
          <p:cNvGrpSpPr/>
          <p:nvPr/>
        </p:nvGrpSpPr>
        <p:grpSpPr>
          <a:xfrm>
            <a:off x="6312503" y="364406"/>
            <a:ext cx="3827827" cy="3070505"/>
            <a:chOff x="4734377" y="273304"/>
            <a:chExt cx="2870870" cy="2302879"/>
          </a:xfrm>
        </p:grpSpPr>
        <p:grpSp>
          <p:nvGrpSpPr>
            <p:cNvPr id="3579" name="Google Shape;3579;p59"/>
            <p:cNvGrpSpPr/>
            <p:nvPr/>
          </p:nvGrpSpPr>
          <p:grpSpPr>
            <a:xfrm rot="899392">
              <a:off x="5306409" y="857043"/>
              <a:ext cx="2145678" cy="1466606"/>
              <a:chOff x="2092862" y="1457326"/>
              <a:chExt cx="1510138" cy="1032204"/>
            </a:xfrm>
          </p:grpSpPr>
          <p:sp>
            <p:nvSpPr>
              <p:cNvPr id="3580" name="Google Shape;3580;p59"/>
              <p:cNvSpPr/>
              <p:nvPr/>
            </p:nvSpPr>
            <p:spPr>
              <a:xfrm>
                <a:off x="2407332" y="2206592"/>
                <a:ext cx="219600" cy="177183"/>
              </a:xfrm>
              <a:custGeom>
                <a:avLst/>
                <a:gdLst/>
                <a:ahLst/>
                <a:cxnLst/>
                <a:rect l="l" t="t" r="r" b="b"/>
                <a:pathLst>
                  <a:path w="13211" h="11470" extrusionOk="0">
                    <a:moveTo>
                      <a:pt x="0" y="1"/>
                    </a:moveTo>
                    <a:cubicBezTo>
                      <a:pt x="1" y="1"/>
                      <a:pt x="5020" y="11444"/>
                      <a:pt x="13210" y="11470"/>
                    </a:cubicBezTo>
                    <a:cubicBezTo>
                      <a:pt x="13210" y="11470"/>
                      <a:pt x="12282" y="4230"/>
                      <a:pt x="2344" y="92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59"/>
              <p:cNvSpPr/>
              <p:nvPr/>
            </p:nvSpPr>
            <p:spPr>
              <a:xfrm>
                <a:off x="2432384" y="1457326"/>
                <a:ext cx="645418" cy="446850"/>
              </a:xfrm>
              <a:custGeom>
                <a:avLst/>
                <a:gdLst/>
                <a:ahLst/>
                <a:cxnLst/>
                <a:rect l="l" t="t" r="r" b="b"/>
                <a:pathLst>
                  <a:path w="38828" h="28927" extrusionOk="0">
                    <a:moveTo>
                      <a:pt x="18897" y="0"/>
                    </a:moveTo>
                    <a:cubicBezTo>
                      <a:pt x="15113" y="0"/>
                      <a:pt x="11204" y="3859"/>
                      <a:pt x="8267" y="7888"/>
                    </a:cubicBezTo>
                    <a:cubicBezTo>
                      <a:pt x="4745" y="12722"/>
                      <a:pt x="0" y="19249"/>
                      <a:pt x="0" y="19249"/>
                    </a:cubicBezTo>
                    <a:lnTo>
                      <a:pt x="38293" y="28927"/>
                    </a:lnTo>
                    <a:cubicBezTo>
                      <a:pt x="38827" y="21865"/>
                      <a:pt x="33649" y="19268"/>
                      <a:pt x="28287" y="13567"/>
                    </a:cubicBezTo>
                    <a:cubicBezTo>
                      <a:pt x="24139" y="9156"/>
                      <a:pt x="24920" y="2220"/>
                      <a:pt x="21141" y="492"/>
                    </a:cubicBezTo>
                    <a:cubicBezTo>
                      <a:pt x="20404" y="154"/>
                      <a:pt x="19653" y="0"/>
                      <a:pt x="188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59"/>
              <p:cNvSpPr/>
              <p:nvPr/>
            </p:nvSpPr>
            <p:spPr>
              <a:xfrm>
                <a:off x="2636606" y="1532093"/>
                <a:ext cx="202961" cy="273699"/>
              </a:xfrm>
              <a:custGeom>
                <a:avLst/>
                <a:gdLst/>
                <a:ahLst/>
                <a:cxnLst/>
                <a:rect l="l" t="t" r="r" b="b"/>
                <a:pathLst>
                  <a:path w="12210" h="17718" extrusionOk="0">
                    <a:moveTo>
                      <a:pt x="11900" y="0"/>
                    </a:moveTo>
                    <a:lnTo>
                      <a:pt x="1" y="17514"/>
                    </a:lnTo>
                    <a:lnTo>
                      <a:pt x="809" y="17718"/>
                    </a:lnTo>
                    <a:lnTo>
                      <a:pt x="12210" y="936"/>
                    </a:lnTo>
                    <a:cubicBezTo>
                      <a:pt x="12108" y="617"/>
                      <a:pt x="12004" y="304"/>
                      <a:pt x="11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59"/>
              <p:cNvSpPr/>
              <p:nvPr/>
            </p:nvSpPr>
            <p:spPr>
              <a:xfrm>
                <a:off x="2541419" y="1461697"/>
                <a:ext cx="245198" cy="321741"/>
              </a:xfrm>
              <a:custGeom>
                <a:avLst/>
                <a:gdLst/>
                <a:ahLst/>
                <a:cxnLst/>
                <a:rect l="l" t="t" r="r" b="b"/>
                <a:pathLst>
                  <a:path w="14751" h="20828" extrusionOk="0">
                    <a:moveTo>
                      <a:pt x="14012" y="0"/>
                    </a:moveTo>
                    <a:lnTo>
                      <a:pt x="0" y="20624"/>
                    </a:lnTo>
                    <a:lnTo>
                      <a:pt x="808" y="20828"/>
                    </a:lnTo>
                    <a:lnTo>
                      <a:pt x="14750" y="306"/>
                    </a:lnTo>
                    <a:cubicBezTo>
                      <a:pt x="14692" y="275"/>
                      <a:pt x="14643" y="235"/>
                      <a:pt x="14583" y="209"/>
                    </a:cubicBezTo>
                    <a:cubicBezTo>
                      <a:pt x="14393" y="122"/>
                      <a:pt x="14203" y="63"/>
                      <a:pt x="14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59"/>
              <p:cNvSpPr/>
              <p:nvPr/>
            </p:nvSpPr>
            <p:spPr>
              <a:xfrm>
                <a:off x="2922185" y="1758435"/>
                <a:ext cx="90543" cy="114451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7409" extrusionOk="0">
                    <a:moveTo>
                      <a:pt x="4895" y="0"/>
                    </a:moveTo>
                    <a:lnTo>
                      <a:pt x="1" y="7204"/>
                    </a:lnTo>
                    <a:lnTo>
                      <a:pt x="808" y="7408"/>
                    </a:lnTo>
                    <a:lnTo>
                      <a:pt x="5446" y="582"/>
                    </a:lnTo>
                    <a:cubicBezTo>
                      <a:pt x="5268" y="388"/>
                      <a:pt x="5083" y="194"/>
                      <a:pt x="48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59"/>
              <p:cNvSpPr/>
              <p:nvPr/>
            </p:nvSpPr>
            <p:spPr>
              <a:xfrm>
                <a:off x="2731793" y="1630017"/>
                <a:ext cx="149852" cy="198145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2827" extrusionOk="0">
                    <a:moveTo>
                      <a:pt x="8576" y="1"/>
                    </a:moveTo>
                    <a:lnTo>
                      <a:pt x="0" y="12622"/>
                    </a:lnTo>
                    <a:lnTo>
                      <a:pt x="808" y="12826"/>
                    </a:lnTo>
                    <a:lnTo>
                      <a:pt x="9014" y="748"/>
                    </a:lnTo>
                    <a:cubicBezTo>
                      <a:pt x="8858" y="503"/>
                      <a:pt x="8715" y="253"/>
                      <a:pt x="85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59"/>
              <p:cNvSpPr/>
              <p:nvPr/>
            </p:nvSpPr>
            <p:spPr>
              <a:xfrm>
                <a:off x="2827014" y="1698204"/>
                <a:ext cx="118602" cy="152312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9860" extrusionOk="0">
                    <a:moveTo>
                      <a:pt x="6559" y="0"/>
                    </a:moveTo>
                    <a:lnTo>
                      <a:pt x="0" y="9655"/>
                    </a:lnTo>
                    <a:lnTo>
                      <a:pt x="808" y="9860"/>
                    </a:lnTo>
                    <a:lnTo>
                      <a:pt x="7134" y="547"/>
                    </a:lnTo>
                    <a:cubicBezTo>
                      <a:pt x="6943" y="365"/>
                      <a:pt x="6753" y="187"/>
                      <a:pt x="6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59"/>
              <p:cNvSpPr/>
              <p:nvPr/>
            </p:nvSpPr>
            <p:spPr>
              <a:xfrm>
                <a:off x="2092862" y="1532989"/>
                <a:ext cx="1510138" cy="956540"/>
              </a:xfrm>
              <a:custGeom>
                <a:avLst/>
                <a:gdLst/>
                <a:ahLst/>
                <a:cxnLst/>
                <a:rect l="l" t="t" r="r" b="b"/>
                <a:pathLst>
                  <a:path w="90849" h="61922" extrusionOk="0">
                    <a:moveTo>
                      <a:pt x="89156" y="1"/>
                    </a:moveTo>
                    <a:cubicBezTo>
                      <a:pt x="89119" y="1"/>
                      <a:pt x="89080" y="2"/>
                      <a:pt x="89042" y="5"/>
                    </a:cubicBezTo>
                    <a:cubicBezTo>
                      <a:pt x="80812" y="647"/>
                      <a:pt x="73208" y="4367"/>
                      <a:pt x="70585" y="13895"/>
                    </a:cubicBezTo>
                    <a:cubicBezTo>
                      <a:pt x="68309" y="22156"/>
                      <a:pt x="63672" y="24302"/>
                      <a:pt x="61473" y="24302"/>
                    </a:cubicBezTo>
                    <a:cubicBezTo>
                      <a:pt x="61455" y="24302"/>
                      <a:pt x="61437" y="24301"/>
                      <a:pt x="61419" y="24301"/>
                    </a:cubicBezTo>
                    <a:cubicBezTo>
                      <a:pt x="49916" y="24110"/>
                      <a:pt x="47805" y="12745"/>
                      <a:pt x="31697" y="12477"/>
                    </a:cubicBezTo>
                    <a:cubicBezTo>
                      <a:pt x="31523" y="12474"/>
                      <a:pt x="31349" y="12473"/>
                      <a:pt x="31176" y="12473"/>
                    </a:cubicBezTo>
                    <a:cubicBezTo>
                      <a:pt x="15366" y="12473"/>
                      <a:pt x="5234" y="24427"/>
                      <a:pt x="5234" y="24427"/>
                    </a:cubicBezTo>
                    <a:cubicBezTo>
                      <a:pt x="5204" y="24427"/>
                      <a:pt x="5173" y="24426"/>
                      <a:pt x="5143" y="24426"/>
                    </a:cubicBezTo>
                    <a:cubicBezTo>
                      <a:pt x="2624" y="24426"/>
                      <a:pt x="0" y="26167"/>
                      <a:pt x="2894" y="30937"/>
                    </a:cubicBezTo>
                    <a:cubicBezTo>
                      <a:pt x="5823" y="35765"/>
                      <a:pt x="18733" y="47133"/>
                      <a:pt x="32945" y="47370"/>
                    </a:cubicBezTo>
                    <a:cubicBezTo>
                      <a:pt x="33095" y="47373"/>
                      <a:pt x="33245" y="47374"/>
                      <a:pt x="33394" y="47374"/>
                    </a:cubicBezTo>
                    <a:cubicBezTo>
                      <a:pt x="47242" y="47374"/>
                      <a:pt x="54582" y="36688"/>
                      <a:pt x="61115" y="36688"/>
                    </a:cubicBezTo>
                    <a:cubicBezTo>
                      <a:pt x="61148" y="36688"/>
                      <a:pt x="61181" y="36688"/>
                      <a:pt x="61214" y="36688"/>
                    </a:cubicBezTo>
                    <a:cubicBezTo>
                      <a:pt x="62797" y="36715"/>
                      <a:pt x="68011" y="39015"/>
                      <a:pt x="70026" y="47415"/>
                    </a:cubicBezTo>
                    <a:cubicBezTo>
                      <a:pt x="72333" y="57026"/>
                      <a:pt x="79808" y="60997"/>
                      <a:pt x="88011" y="61912"/>
                    </a:cubicBezTo>
                    <a:cubicBezTo>
                      <a:pt x="88066" y="61918"/>
                      <a:pt x="88120" y="61921"/>
                      <a:pt x="88173" y="61921"/>
                    </a:cubicBezTo>
                    <a:cubicBezTo>
                      <a:pt x="89187" y="61921"/>
                      <a:pt x="89848" y="60841"/>
                      <a:pt x="89422" y="59875"/>
                    </a:cubicBezTo>
                    <a:cubicBezTo>
                      <a:pt x="87635" y="55827"/>
                      <a:pt x="89588" y="48646"/>
                      <a:pt x="87054" y="42694"/>
                    </a:cubicBezTo>
                    <a:cubicBezTo>
                      <a:pt x="84618" y="36977"/>
                      <a:pt x="75039" y="31507"/>
                      <a:pt x="73601" y="30710"/>
                    </a:cubicBezTo>
                    <a:cubicBezTo>
                      <a:pt x="75064" y="29962"/>
                      <a:pt x="84820" y="24813"/>
                      <a:pt x="87445" y="19181"/>
                    </a:cubicBezTo>
                    <a:cubicBezTo>
                      <a:pt x="90176" y="13318"/>
                      <a:pt x="88464" y="6073"/>
                      <a:pt x="90384" y="2088"/>
                    </a:cubicBezTo>
                    <a:cubicBezTo>
                      <a:pt x="90849" y="1123"/>
                      <a:pt x="90198" y="1"/>
                      <a:pt x="891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59"/>
              <p:cNvSpPr/>
              <p:nvPr/>
            </p:nvSpPr>
            <p:spPr>
              <a:xfrm>
                <a:off x="2092862" y="1772153"/>
                <a:ext cx="431038" cy="431773"/>
              </a:xfrm>
              <a:custGeom>
                <a:avLst/>
                <a:gdLst/>
                <a:ahLst/>
                <a:cxnLst/>
                <a:rect l="l" t="t" r="r" b="b"/>
                <a:pathLst>
                  <a:path w="25931" h="27951" extrusionOk="0">
                    <a:moveTo>
                      <a:pt x="17631" y="0"/>
                    </a:moveTo>
                    <a:cubicBezTo>
                      <a:pt x="9821" y="3542"/>
                      <a:pt x="5234" y="8945"/>
                      <a:pt x="5234" y="8945"/>
                    </a:cubicBezTo>
                    <a:cubicBezTo>
                      <a:pt x="5204" y="8945"/>
                      <a:pt x="5173" y="8944"/>
                      <a:pt x="5143" y="8944"/>
                    </a:cubicBezTo>
                    <a:cubicBezTo>
                      <a:pt x="2624" y="8944"/>
                      <a:pt x="0" y="10685"/>
                      <a:pt x="2894" y="15455"/>
                    </a:cubicBezTo>
                    <a:cubicBezTo>
                      <a:pt x="4740" y="18499"/>
                      <a:pt x="10552" y="24136"/>
                      <a:pt x="18153" y="27950"/>
                    </a:cubicBezTo>
                    <a:cubicBezTo>
                      <a:pt x="22744" y="24836"/>
                      <a:pt x="25739" y="19962"/>
                      <a:pt x="25831" y="14433"/>
                    </a:cubicBezTo>
                    <a:cubicBezTo>
                      <a:pt x="25930" y="8513"/>
                      <a:pt x="22677" y="3231"/>
                      <a:pt x="176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59"/>
              <p:cNvSpPr/>
              <p:nvPr/>
            </p:nvSpPr>
            <p:spPr>
              <a:xfrm>
                <a:off x="2139558" y="1914767"/>
                <a:ext cx="242988" cy="129666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8394" extrusionOk="0">
                    <a:moveTo>
                      <a:pt x="673" y="0"/>
                    </a:moveTo>
                    <a:cubicBezTo>
                      <a:pt x="436" y="89"/>
                      <a:pt x="211" y="204"/>
                      <a:pt x="0" y="343"/>
                    </a:cubicBezTo>
                    <a:cubicBezTo>
                      <a:pt x="502" y="1293"/>
                      <a:pt x="1209" y="2793"/>
                      <a:pt x="2026" y="4988"/>
                    </a:cubicBezTo>
                    <a:cubicBezTo>
                      <a:pt x="2649" y="6663"/>
                      <a:pt x="3877" y="7775"/>
                      <a:pt x="5577" y="8204"/>
                    </a:cubicBezTo>
                    <a:cubicBezTo>
                      <a:pt x="6059" y="8323"/>
                      <a:pt x="6554" y="8387"/>
                      <a:pt x="7051" y="8393"/>
                    </a:cubicBezTo>
                    <a:cubicBezTo>
                      <a:pt x="7091" y="8393"/>
                      <a:pt x="7131" y="8394"/>
                      <a:pt x="7172" y="8394"/>
                    </a:cubicBezTo>
                    <a:cubicBezTo>
                      <a:pt x="9523" y="8394"/>
                      <a:pt x="12226" y="7285"/>
                      <a:pt x="14445" y="5337"/>
                    </a:cubicBezTo>
                    <a:cubicBezTo>
                      <a:pt x="14602" y="5200"/>
                      <a:pt x="14617" y="4963"/>
                      <a:pt x="14481" y="4806"/>
                    </a:cubicBezTo>
                    <a:cubicBezTo>
                      <a:pt x="14406" y="4721"/>
                      <a:pt x="14302" y="4678"/>
                      <a:pt x="14197" y="4678"/>
                    </a:cubicBezTo>
                    <a:cubicBezTo>
                      <a:pt x="14109" y="4678"/>
                      <a:pt x="14021" y="4709"/>
                      <a:pt x="13950" y="4771"/>
                    </a:cubicBezTo>
                    <a:cubicBezTo>
                      <a:pt x="11865" y="6602"/>
                      <a:pt x="9350" y="7643"/>
                      <a:pt x="7186" y="7643"/>
                    </a:cubicBezTo>
                    <a:cubicBezTo>
                      <a:pt x="6689" y="7643"/>
                      <a:pt x="6210" y="7588"/>
                      <a:pt x="5760" y="7475"/>
                    </a:cubicBezTo>
                    <a:cubicBezTo>
                      <a:pt x="4311" y="7109"/>
                      <a:pt x="3263" y="6158"/>
                      <a:pt x="2730" y="4726"/>
                    </a:cubicBezTo>
                    <a:cubicBezTo>
                      <a:pt x="1903" y="2500"/>
                      <a:pt x="1187" y="976"/>
                      <a:pt x="6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59"/>
              <p:cNvSpPr/>
              <p:nvPr/>
            </p:nvSpPr>
            <p:spPr>
              <a:xfrm>
                <a:off x="2398854" y="2199085"/>
                <a:ext cx="198489" cy="26959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17452" extrusionOk="0">
                    <a:moveTo>
                      <a:pt x="1" y="1"/>
                    </a:moveTo>
                    <a:cubicBezTo>
                      <a:pt x="1" y="1"/>
                      <a:pt x="1580" y="10280"/>
                      <a:pt x="8932" y="17451"/>
                    </a:cubicBezTo>
                    <a:cubicBezTo>
                      <a:pt x="8932" y="17451"/>
                      <a:pt x="11941" y="8977"/>
                      <a:pt x="927" y="73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59"/>
              <p:cNvSpPr/>
              <p:nvPr/>
            </p:nvSpPr>
            <p:spPr>
              <a:xfrm>
                <a:off x="2706825" y="1737071"/>
                <a:ext cx="66207" cy="52339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33882" extrusionOk="0">
                    <a:moveTo>
                      <a:pt x="868" y="0"/>
                    </a:moveTo>
                    <a:cubicBezTo>
                      <a:pt x="1090" y="363"/>
                      <a:pt x="1272" y="747"/>
                      <a:pt x="1379" y="1148"/>
                    </a:cubicBezTo>
                    <a:cubicBezTo>
                      <a:pt x="1675" y="2271"/>
                      <a:pt x="1385" y="3329"/>
                      <a:pt x="619" y="3906"/>
                    </a:cubicBezTo>
                    <a:cubicBezTo>
                      <a:pt x="429" y="4050"/>
                      <a:pt x="444" y="4341"/>
                      <a:pt x="648" y="4463"/>
                    </a:cubicBezTo>
                    <a:cubicBezTo>
                      <a:pt x="1719" y="5109"/>
                      <a:pt x="2494" y="6240"/>
                      <a:pt x="2669" y="7416"/>
                    </a:cubicBezTo>
                    <a:cubicBezTo>
                      <a:pt x="2841" y="8567"/>
                      <a:pt x="2420" y="9652"/>
                      <a:pt x="1574" y="10250"/>
                    </a:cubicBezTo>
                    <a:cubicBezTo>
                      <a:pt x="1380" y="10386"/>
                      <a:pt x="1385" y="10677"/>
                      <a:pt x="1585" y="10807"/>
                    </a:cubicBezTo>
                    <a:cubicBezTo>
                      <a:pt x="2574" y="11452"/>
                      <a:pt x="3216" y="12584"/>
                      <a:pt x="3260" y="13761"/>
                    </a:cubicBezTo>
                    <a:cubicBezTo>
                      <a:pt x="3306" y="14929"/>
                      <a:pt x="2757" y="16032"/>
                      <a:pt x="1828" y="16639"/>
                    </a:cubicBezTo>
                    <a:cubicBezTo>
                      <a:pt x="1629" y="16770"/>
                      <a:pt x="1625" y="17060"/>
                      <a:pt x="1818" y="17197"/>
                    </a:cubicBezTo>
                    <a:cubicBezTo>
                      <a:pt x="2727" y="17835"/>
                      <a:pt x="3238" y="18956"/>
                      <a:pt x="3154" y="20122"/>
                    </a:cubicBezTo>
                    <a:cubicBezTo>
                      <a:pt x="3071" y="21297"/>
                      <a:pt x="2391" y="22407"/>
                      <a:pt x="1381" y="23018"/>
                    </a:cubicBezTo>
                    <a:cubicBezTo>
                      <a:pt x="1178" y="23142"/>
                      <a:pt x="1162" y="23431"/>
                      <a:pt x="1352" y="23575"/>
                    </a:cubicBezTo>
                    <a:cubicBezTo>
                      <a:pt x="2179" y="24200"/>
                      <a:pt x="2562" y="25299"/>
                      <a:pt x="2351" y="26444"/>
                    </a:cubicBezTo>
                    <a:cubicBezTo>
                      <a:pt x="2138" y="27612"/>
                      <a:pt x="1327" y="28717"/>
                      <a:pt x="234" y="29328"/>
                    </a:cubicBezTo>
                    <a:cubicBezTo>
                      <a:pt x="26" y="29444"/>
                      <a:pt x="0" y="29733"/>
                      <a:pt x="186" y="29884"/>
                    </a:cubicBezTo>
                    <a:cubicBezTo>
                      <a:pt x="932" y="30487"/>
                      <a:pt x="1187" y="31553"/>
                      <a:pt x="853" y="32666"/>
                    </a:cubicBezTo>
                    <a:cubicBezTo>
                      <a:pt x="726" y="33095"/>
                      <a:pt x="516" y="33504"/>
                      <a:pt x="255" y="33882"/>
                    </a:cubicBezTo>
                    <a:cubicBezTo>
                      <a:pt x="547" y="33839"/>
                      <a:pt x="838" y="33797"/>
                      <a:pt x="1124" y="33745"/>
                    </a:cubicBezTo>
                    <a:cubicBezTo>
                      <a:pt x="1276" y="33460"/>
                      <a:pt x="1408" y="33166"/>
                      <a:pt x="1500" y="32860"/>
                    </a:cubicBezTo>
                    <a:cubicBezTo>
                      <a:pt x="1862" y="31654"/>
                      <a:pt x="1648" y="30478"/>
                      <a:pt x="945" y="29680"/>
                    </a:cubicBezTo>
                    <a:cubicBezTo>
                      <a:pt x="2027" y="28944"/>
                      <a:pt x="2789" y="27806"/>
                      <a:pt x="3015" y="26565"/>
                    </a:cubicBezTo>
                    <a:cubicBezTo>
                      <a:pt x="3240" y="25337"/>
                      <a:pt x="2895" y="24142"/>
                      <a:pt x="2105" y="23342"/>
                    </a:cubicBezTo>
                    <a:cubicBezTo>
                      <a:pt x="3110" y="22582"/>
                      <a:pt x="3737" y="21427"/>
                      <a:pt x="3827" y="20171"/>
                    </a:cubicBezTo>
                    <a:cubicBezTo>
                      <a:pt x="3916" y="18929"/>
                      <a:pt x="3439" y="17728"/>
                      <a:pt x="2562" y="16931"/>
                    </a:cubicBezTo>
                    <a:cubicBezTo>
                      <a:pt x="3464" y="16164"/>
                      <a:pt x="3983" y="14979"/>
                      <a:pt x="3934" y="13735"/>
                    </a:cubicBezTo>
                    <a:cubicBezTo>
                      <a:pt x="3886" y="12477"/>
                      <a:pt x="3297" y="11302"/>
                      <a:pt x="2319" y="10509"/>
                    </a:cubicBezTo>
                    <a:cubicBezTo>
                      <a:pt x="3135" y="9736"/>
                      <a:pt x="3520" y="8554"/>
                      <a:pt x="3335" y="7317"/>
                    </a:cubicBezTo>
                    <a:cubicBezTo>
                      <a:pt x="3149" y="6070"/>
                      <a:pt x="2426" y="4908"/>
                      <a:pt x="1370" y="4135"/>
                    </a:cubicBezTo>
                    <a:cubicBezTo>
                      <a:pt x="2098" y="3361"/>
                      <a:pt x="2352" y="2194"/>
                      <a:pt x="2030" y="978"/>
                    </a:cubicBezTo>
                    <a:cubicBezTo>
                      <a:pt x="1961" y="721"/>
                      <a:pt x="1872" y="470"/>
                      <a:pt x="1761" y="228"/>
                    </a:cubicBezTo>
                    <a:cubicBezTo>
                      <a:pt x="1471" y="148"/>
                      <a:pt x="1172" y="72"/>
                      <a:pt x="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59"/>
              <p:cNvSpPr/>
              <p:nvPr/>
            </p:nvSpPr>
            <p:spPr>
              <a:xfrm>
                <a:off x="3003857" y="1890823"/>
                <a:ext cx="46892" cy="235327"/>
              </a:xfrm>
              <a:custGeom>
                <a:avLst/>
                <a:gdLst/>
                <a:ahLst/>
                <a:cxnLst/>
                <a:rect l="l" t="t" r="r" b="b"/>
                <a:pathLst>
                  <a:path w="2821" h="15234" extrusionOk="0">
                    <a:moveTo>
                      <a:pt x="992" y="1"/>
                    </a:moveTo>
                    <a:cubicBezTo>
                      <a:pt x="831" y="223"/>
                      <a:pt x="636" y="416"/>
                      <a:pt x="412" y="576"/>
                    </a:cubicBezTo>
                    <a:cubicBezTo>
                      <a:pt x="218" y="713"/>
                      <a:pt x="223" y="1004"/>
                      <a:pt x="423" y="1133"/>
                    </a:cubicBezTo>
                    <a:cubicBezTo>
                      <a:pt x="1413" y="1779"/>
                      <a:pt x="2055" y="2910"/>
                      <a:pt x="2098" y="4086"/>
                    </a:cubicBezTo>
                    <a:cubicBezTo>
                      <a:pt x="2144" y="5255"/>
                      <a:pt x="1596" y="6358"/>
                      <a:pt x="666" y="6966"/>
                    </a:cubicBezTo>
                    <a:cubicBezTo>
                      <a:pt x="468" y="7096"/>
                      <a:pt x="463" y="7386"/>
                      <a:pt x="657" y="7524"/>
                    </a:cubicBezTo>
                    <a:cubicBezTo>
                      <a:pt x="1565" y="8162"/>
                      <a:pt x="2078" y="9283"/>
                      <a:pt x="1993" y="10449"/>
                    </a:cubicBezTo>
                    <a:cubicBezTo>
                      <a:pt x="1909" y="11624"/>
                      <a:pt x="1230" y="12732"/>
                      <a:pt x="220" y="13345"/>
                    </a:cubicBezTo>
                    <a:cubicBezTo>
                      <a:pt x="16" y="13467"/>
                      <a:pt x="0" y="13758"/>
                      <a:pt x="190" y="13901"/>
                    </a:cubicBezTo>
                    <a:cubicBezTo>
                      <a:pt x="629" y="14233"/>
                      <a:pt x="938" y="14699"/>
                      <a:pt x="1105" y="15233"/>
                    </a:cubicBezTo>
                    <a:cubicBezTo>
                      <a:pt x="1307" y="15121"/>
                      <a:pt x="1507" y="15014"/>
                      <a:pt x="1707" y="14911"/>
                    </a:cubicBezTo>
                    <a:cubicBezTo>
                      <a:pt x="1541" y="14442"/>
                      <a:pt x="1288" y="14016"/>
                      <a:pt x="943" y="13667"/>
                    </a:cubicBezTo>
                    <a:cubicBezTo>
                      <a:pt x="1947" y="12908"/>
                      <a:pt x="2574" y="11752"/>
                      <a:pt x="2665" y="10496"/>
                    </a:cubicBezTo>
                    <a:cubicBezTo>
                      <a:pt x="2755" y="9256"/>
                      <a:pt x="2277" y="8053"/>
                      <a:pt x="1400" y="7256"/>
                    </a:cubicBezTo>
                    <a:cubicBezTo>
                      <a:pt x="2303" y="6490"/>
                      <a:pt x="2820" y="5304"/>
                      <a:pt x="2772" y="4061"/>
                    </a:cubicBezTo>
                    <a:cubicBezTo>
                      <a:pt x="2723" y="2803"/>
                      <a:pt x="2135" y="1628"/>
                      <a:pt x="1157" y="834"/>
                    </a:cubicBezTo>
                    <a:cubicBezTo>
                      <a:pt x="1341" y="657"/>
                      <a:pt x="1505" y="460"/>
                      <a:pt x="1643" y="244"/>
                    </a:cubicBezTo>
                    <a:cubicBezTo>
                      <a:pt x="1424" y="167"/>
                      <a:pt x="1205" y="87"/>
                      <a:pt x="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59"/>
              <p:cNvSpPr/>
              <p:nvPr/>
            </p:nvSpPr>
            <p:spPr>
              <a:xfrm>
                <a:off x="2567984" y="1726149"/>
                <a:ext cx="66207" cy="534391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34594" extrusionOk="0">
                    <a:moveTo>
                      <a:pt x="1316" y="1"/>
                    </a:moveTo>
                    <a:cubicBezTo>
                      <a:pt x="1040" y="12"/>
                      <a:pt x="766" y="28"/>
                      <a:pt x="495" y="46"/>
                    </a:cubicBezTo>
                    <a:cubicBezTo>
                      <a:pt x="901" y="547"/>
                      <a:pt x="1219" y="1115"/>
                      <a:pt x="1378" y="1717"/>
                    </a:cubicBezTo>
                    <a:cubicBezTo>
                      <a:pt x="1675" y="2840"/>
                      <a:pt x="1384" y="3897"/>
                      <a:pt x="619" y="4475"/>
                    </a:cubicBezTo>
                    <a:cubicBezTo>
                      <a:pt x="428" y="4619"/>
                      <a:pt x="444" y="4910"/>
                      <a:pt x="648" y="5032"/>
                    </a:cubicBezTo>
                    <a:cubicBezTo>
                      <a:pt x="1720" y="5678"/>
                      <a:pt x="2494" y="6809"/>
                      <a:pt x="2668" y="7985"/>
                    </a:cubicBezTo>
                    <a:cubicBezTo>
                      <a:pt x="2840" y="9136"/>
                      <a:pt x="2421" y="10223"/>
                      <a:pt x="1574" y="10818"/>
                    </a:cubicBezTo>
                    <a:cubicBezTo>
                      <a:pt x="1379" y="10955"/>
                      <a:pt x="1384" y="11246"/>
                      <a:pt x="1584" y="11376"/>
                    </a:cubicBezTo>
                    <a:cubicBezTo>
                      <a:pt x="2574" y="12020"/>
                      <a:pt x="3215" y="13152"/>
                      <a:pt x="3259" y="14330"/>
                    </a:cubicBezTo>
                    <a:cubicBezTo>
                      <a:pt x="3305" y="15497"/>
                      <a:pt x="2756" y="16601"/>
                      <a:pt x="1827" y="17208"/>
                    </a:cubicBezTo>
                    <a:cubicBezTo>
                      <a:pt x="1629" y="17338"/>
                      <a:pt x="1624" y="17629"/>
                      <a:pt x="1818" y="17766"/>
                    </a:cubicBezTo>
                    <a:cubicBezTo>
                      <a:pt x="2726" y="18404"/>
                      <a:pt x="3238" y="19526"/>
                      <a:pt x="3154" y="20691"/>
                    </a:cubicBezTo>
                    <a:cubicBezTo>
                      <a:pt x="3070" y="21866"/>
                      <a:pt x="2391" y="22976"/>
                      <a:pt x="1380" y="23587"/>
                    </a:cubicBezTo>
                    <a:cubicBezTo>
                      <a:pt x="1177" y="23711"/>
                      <a:pt x="1161" y="24000"/>
                      <a:pt x="1351" y="24144"/>
                    </a:cubicBezTo>
                    <a:cubicBezTo>
                      <a:pt x="2179" y="24769"/>
                      <a:pt x="2561" y="25868"/>
                      <a:pt x="2351" y="27013"/>
                    </a:cubicBezTo>
                    <a:cubicBezTo>
                      <a:pt x="2137" y="28181"/>
                      <a:pt x="1327" y="29286"/>
                      <a:pt x="233" y="29897"/>
                    </a:cubicBezTo>
                    <a:cubicBezTo>
                      <a:pt x="26" y="30013"/>
                      <a:pt x="1" y="30302"/>
                      <a:pt x="186" y="30452"/>
                    </a:cubicBezTo>
                    <a:cubicBezTo>
                      <a:pt x="932" y="31056"/>
                      <a:pt x="1188" y="32122"/>
                      <a:pt x="854" y="33235"/>
                    </a:cubicBezTo>
                    <a:cubicBezTo>
                      <a:pt x="722" y="33677"/>
                      <a:pt x="505" y="34101"/>
                      <a:pt x="230" y="34488"/>
                    </a:cubicBezTo>
                    <a:cubicBezTo>
                      <a:pt x="471" y="34527"/>
                      <a:pt x="713" y="34560"/>
                      <a:pt x="955" y="34594"/>
                    </a:cubicBezTo>
                    <a:cubicBezTo>
                      <a:pt x="1182" y="34224"/>
                      <a:pt x="1376" y="33838"/>
                      <a:pt x="1499" y="33427"/>
                    </a:cubicBezTo>
                    <a:cubicBezTo>
                      <a:pt x="1860" y="32222"/>
                      <a:pt x="1646" y="31046"/>
                      <a:pt x="944" y="30248"/>
                    </a:cubicBezTo>
                    <a:cubicBezTo>
                      <a:pt x="2026" y="29511"/>
                      <a:pt x="2788" y="28374"/>
                      <a:pt x="3014" y="27134"/>
                    </a:cubicBezTo>
                    <a:cubicBezTo>
                      <a:pt x="3240" y="25903"/>
                      <a:pt x="2894" y="24709"/>
                      <a:pt x="2104" y="23908"/>
                    </a:cubicBezTo>
                    <a:cubicBezTo>
                      <a:pt x="3108" y="23149"/>
                      <a:pt x="3735" y="21993"/>
                      <a:pt x="3826" y="20738"/>
                    </a:cubicBezTo>
                    <a:cubicBezTo>
                      <a:pt x="3916" y="19497"/>
                      <a:pt x="3438" y="18295"/>
                      <a:pt x="2561" y="17498"/>
                    </a:cubicBezTo>
                    <a:cubicBezTo>
                      <a:pt x="3464" y="16733"/>
                      <a:pt x="3982" y="15547"/>
                      <a:pt x="3934" y="14304"/>
                    </a:cubicBezTo>
                    <a:cubicBezTo>
                      <a:pt x="3884" y="13046"/>
                      <a:pt x="3295" y="11870"/>
                      <a:pt x="2318" y="11078"/>
                    </a:cubicBezTo>
                    <a:cubicBezTo>
                      <a:pt x="3133" y="10306"/>
                      <a:pt x="3519" y="9123"/>
                      <a:pt x="3334" y="7886"/>
                    </a:cubicBezTo>
                    <a:cubicBezTo>
                      <a:pt x="3149" y="6637"/>
                      <a:pt x="2426" y="5477"/>
                      <a:pt x="1370" y="4704"/>
                    </a:cubicBezTo>
                    <a:cubicBezTo>
                      <a:pt x="2098" y="3930"/>
                      <a:pt x="2351" y="2761"/>
                      <a:pt x="2030" y="1545"/>
                    </a:cubicBezTo>
                    <a:cubicBezTo>
                      <a:pt x="1886" y="998"/>
                      <a:pt x="1637" y="477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59"/>
              <p:cNvSpPr/>
              <p:nvPr/>
            </p:nvSpPr>
            <p:spPr>
              <a:xfrm>
                <a:off x="2845699" y="1795093"/>
                <a:ext cx="66191" cy="420512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27222" extrusionOk="0">
                    <a:moveTo>
                      <a:pt x="923" y="0"/>
                    </a:moveTo>
                    <a:cubicBezTo>
                      <a:pt x="832" y="107"/>
                      <a:pt x="729" y="204"/>
                      <a:pt x="618" y="290"/>
                    </a:cubicBezTo>
                    <a:cubicBezTo>
                      <a:pt x="428" y="433"/>
                      <a:pt x="443" y="723"/>
                      <a:pt x="648" y="847"/>
                    </a:cubicBezTo>
                    <a:cubicBezTo>
                      <a:pt x="1719" y="1492"/>
                      <a:pt x="2494" y="2624"/>
                      <a:pt x="2668" y="3799"/>
                    </a:cubicBezTo>
                    <a:cubicBezTo>
                      <a:pt x="2840" y="4949"/>
                      <a:pt x="2420" y="6034"/>
                      <a:pt x="1574" y="6632"/>
                    </a:cubicBezTo>
                    <a:cubicBezTo>
                      <a:pt x="1380" y="6770"/>
                      <a:pt x="1385" y="7059"/>
                      <a:pt x="1584" y="7190"/>
                    </a:cubicBezTo>
                    <a:cubicBezTo>
                      <a:pt x="2573" y="7834"/>
                      <a:pt x="3215" y="8966"/>
                      <a:pt x="3260" y="10143"/>
                    </a:cubicBezTo>
                    <a:cubicBezTo>
                      <a:pt x="3304" y="11311"/>
                      <a:pt x="2756" y="12414"/>
                      <a:pt x="1828" y="13022"/>
                    </a:cubicBezTo>
                    <a:cubicBezTo>
                      <a:pt x="1628" y="13153"/>
                      <a:pt x="1624" y="13442"/>
                      <a:pt x="1818" y="13580"/>
                    </a:cubicBezTo>
                    <a:cubicBezTo>
                      <a:pt x="2727" y="14219"/>
                      <a:pt x="3238" y="15339"/>
                      <a:pt x="3153" y="16504"/>
                    </a:cubicBezTo>
                    <a:cubicBezTo>
                      <a:pt x="3071" y="17679"/>
                      <a:pt x="2391" y="18790"/>
                      <a:pt x="1381" y="19400"/>
                    </a:cubicBezTo>
                    <a:cubicBezTo>
                      <a:pt x="1177" y="19524"/>
                      <a:pt x="1162" y="19815"/>
                      <a:pt x="1352" y="19958"/>
                    </a:cubicBezTo>
                    <a:cubicBezTo>
                      <a:pt x="2178" y="20583"/>
                      <a:pt x="2562" y="21681"/>
                      <a:pt x="2351" y="22826"/>
                    </a:cubicBezTo>
                    <a:cubicBezTo>
                      <a:pt x="2137" y="23996"/>
                      <a:pt x="1325" y="25100"/>
                      <a:pt x="234" y="25710"/>
                    </a:cubicBezTo>
                    <a:cubicBezTo>
                      <a:pt x="26" y="25826"/>
                      <a:pt x="0" y="26115"/>
                      <a:pt x="185" y="26266"/>
                    </a:cubicBezTo>
                    <a:cubicBezTo>
                      <a:pt x="493" y="26515"/>
                      <a:pt x="711" y="26845"/>
                      <a:pt x="846" y="27221"/>
                    </a:cubicBezTo>
                    <a:cubicBezTo>
                      <a:pt x="1049" y="27120"/>
                      <a:pt x="1250" y="27017"/>
                      <a:pt x="1450" y="26912"/>
                    </a:cubicBezTo>
                    <a:cubicBezTo>
                      <a:pt x="1329" y="26602"/>
                      <a:pt x="1163" y="26313"/>
                      <a:pt x="944" y="26063"/>
                    </a:cubicBezTo>
                    <a:cubicBezTo>
                      <a:pt x="2025" y="25327"/>
                      <a:pt x="2787" y="24190"/>
                      <a:pt x="3014" y="22948"/>
                    </a:cubicBezTo>
                    <a:cubicBezTo>
                      <a:pt x="3240" y="21719"/>
                      <a:pt x="2893" y="20524"/>
                      <a:pt x="2104" y="19725"/>
                    </a:cubicBezTo>
                    <a:cubicBezTo>
                      <a:pt x="3108" y="18966"/>
                      <a:pt x="3736" y="17810"/>
                      <a:pt x="3826" y="16554"/>
                    </a:cubicBezTo>
                    <a:cubicBezTo>
                      <a:pt x="3915" y="15314"/>
                      <a:pt x="3438" y="14111"/>
                      <a:pt x="2562" y="13314"/>
                    </a:cubicBezTo>
                    <a:cubicBezTo>
                      <a:pt x="3464" y="12547"/>
                      <a:pt x="3981" y="11361"/>
                      <a:pt x="3933" y="10119"/>
                    </a:cubicBezTo>
                    <a:cubicBezTo>
                      <a:pt x="3885" y="8860"/>
                      <a:pt x="3296" y="7685"/>
                      <a:pt x="2317" y="6892"/>
                    </a:cubicBezTo>
                    <a:cubicBezTo>
                      <a:pt x="3134" y="6118"/>
                      <a:pt x="3519" y="4937"/>
                      <a:pt x="3335" y="3700"/>
                    </a:cubicBezTo>
                    <a:cubicBezTo>
                      <a:pt x="3149" y="2453"/>
                      <a:pt x="2426" y="1290"/>
                      <a:pt x="1369" y="519"/>
                    </a:cubicBezTo>
                    <a:cubicBezTo>
                      <a:pt x="1411" y="472"/>
                      <a:pt x="1446" y="423"/>
                      <a:pt x="1485" y="376"/>
                    </a:cubicBezTo>
                    <a:cubicBezTo>
                      <a:pt x="1300" y="250"/>
                      <a:pt x="1112" y="125"/>
                      <a:pt x="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59"/>
              <p:cNvSpPr/>
              <p:nvPr/>
            </p:nvSpPr>
            <p:spPr>
              <a:xfrm>
                <a:off x="3184157" y="2036079"/>
                <a:ext cx="335425" cy="123441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7991" extrusionOk="0">
                    <a:moveTo>
                      <a:pt x="208" y="1"/>
                    </a:moveTo>
                    <a:cubicBezTo>
                      <a:pt x="149" y="260"/>
                      <a:pt x="81" y="513"/>
                      <a:pt x="1" y="759"/>
                    </a:cubicBezTo>
                    <a:lnTo>
                      <a:pt x="20179" y="7990"/>
                    </a:lnTo>
                    <a:cubicBezTo>
                      <a:pt x="19899" y="7599"/>
                      <a:pt x="19592" y="7212"/>
                      <a:pt x="19267" y="6831"/>
                    </a:cubicBezTo>
                    <a:lnTo>
                      <a:pt x="20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59"/>
              <p:cNvSpPr/>
              <p:nvPr/>
            </p:nvSpPr>
            <p:spPr>
              <a:xfrm>
                <a:off x="3191306" y="1999406"/>
                <a:ext cx="137086" cy="14227"/>
              </a:xfrm>
              <a:custGeom>
                <a:avLst/>
                <a:gdLst/>
                <a:ahLst/>
                <a:cxnLst/>
                <a:rect l="l" t="t" r="r" b="b"/>
                <a:pathLst>
                  <a:path w="8247" h="921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17" y="132"/>
                      <a:pt x="24" y="260"/>
                      <a:pt x="23" y="393"/>
                    </a:cubicBezTo>
                    <a:cubicBezTo>
                      <a:pt x="20" y="525"/>
                      <a:pt x="8" y="654"/>
                      <a:pt x="1" y="784"/>
                    </a:cubicBezTo>
                    <a:lnTo>
                      <a:pt x="8234" y="920"/>
                    </a:lnTo>
                    <a:cubicBezTo>
                      <a:pt x="7921" y="738"/>
                      <a:pt x="7675" y="600"/>
                      <a:pt x="7524" y="517"/>
                    </a:cubicBezTo>
                    <a:cubicBezTo>
                      <a:pt x="7678" y="438"/>
                      <a:pt x="7927" y="308"/>
                      <a:pt x="8247" y="138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59"/>
              <p:cNvSpPr/>
              <p:nvPr/>
            </p:nvSpPr>
            <p:spPr>
              <a:xfrm>
                <a:off x="3157825" y="1533175"/>
                <a:ext cx="430922" cy="391563"/>
              </a:xfrm>
              <a:custGeom>
                <a:avLst/>
                <a:gdLst/>
                <a:ahLst/>
                <a:cxnLst/>
                <a:rect l="l" t="t" r="r" b="b"/>
                <a:pathLst>
                  <a:path w="25924" h="25348" extrusionOk="0">
                    <a:moveTo>
                      <a:pt x="25100" y="0"/>
                    </a:moveTo>
                    <a:cubicBezTo>
                      <a:pt x="25098" y="0"/>
                      <a:pt x="25097" y="0"/>
                      <a:pt x="25095" y="0"/>
                    </a:cubicBezTo>
                    <a:lnTo>
                      <a:pt x="1" y="24738"/>
                    </a:lnTo>
                    <a:cubicBezTo>
                      <a:pt x="179" y="24931"/>
                      <a:pt x="346" y="25135"/>
                      <a:pt x="500" y="25348"/>
                    </a:cubicBezTo>
                    <a:lnTo>
                      <a:pt x="25923" y="284"/>
                    </a:lnTo>
                    <a:cubicBezTo>
                      <a:pt x="25689" y="100"/>
                      <a:pt x="25399" y="0"/>
                      <a:pt x="251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59"/>
              <p:cNvSpPr/>
              <p:nvPr/>
            </p:nvSpPr>
            <p:spPr>
              <a:xfrm>
                <a:off x="3172704" y="1688734"/>
                <a:ext cx="403129" cy="256367"/>
              </a:xfrm>
              <a:custGeom>
                <a:avLst/>
                <a:gdLst/>
                <a:ahLst/>
                <a:cxnLst/>
                <a:rect l="l" t="t" r="r" b="b"/>
                <a:pathLst>
                  <a:path w="24252" h="16596" extrusionOk="0">
                    <a:moveTo>
                      <a:pt x="24252" y="0"/>
                    </a:moveTo>
                    <a:lnTo>
                      <a:pt x="1" y="15894"/>
                    </a:lnTo>
                    <a:cubicBezTo>
                      <a:pt x="131" y="16122"/>
                      <a:pt x="250" y="16356"/>
                      <a:pt x="358" y="16596"/>
                    </a:cubicBezTo>
                    <a:lnTo>
                      <a:pt x="24197" y="972"/>
                    </a:lnTo>
                    <a:cubicBezTo>
                      <a:pt x="24218" y="646"/>
                      <a:pt x="24235" y="323"/>
                      <a:pt x="242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59"/>
              <p:cNvSpPr/>
              <p:nvPr/>
            </p:nvSpPr>
            <p:spPr>
              <a:xfrm>
                <a:off x="3185687" y="1861642"/>
                <a:ext cx="339232" cy="113107"/>
              </a:xfrm>
              <a:custGeom>
                <a:avLst/>
                <a:gdLst/>
                <a:ahLst/>
                <a:cxnLst/>
                <a:rect l="l" t="t" r="r" b="b"/>
                <a:pathLst>
                  <a:path w="20408" h="7322" extrusionOk="0">
                    <a:moveTo>
                      <a:pt x="20408" y="0"/>
                    </a:moveTo>
                    <a:lnTo>
                      <a:pt x="1" y="6557"/>
                    </a:lnTo>
                    <a:cubicBezTo>
                      <a:pt x="71" y="6805"/>
                      <a:pt x="132" y="7061"/>
                      <a:pt x="183" y="7321"/>
                    </a:cubicBezTo>
                    <a:lnTo>
                      <a:pt x="19458" y="1128"/>
                    </a:lnTo>
                    <a:cubicBezTo>
                      <a:pt x="19796" y="759"/>
                      <a:pt x="20115" y="382"/>
                      <a:pt x="20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59"/>
              <p:cNvSpPr/>
              <p:nvPr/>
            </p:nvSpPr>
            <p:spPr>
              <a:xfrm>
                <a:off x="3154617" y="2085342"/>
                <a:ext cx="417158" cy="404014"/>
              </a:xfrm>
              <a:custGeom>
                <a:avLst/>
                <a:gdLst/>
                <a:ahLst/>
                <a:cxnLst/>
                <a:rect l="l" t="t" r="r" b="b"/>
                <a:pathLst>
                  <a:path w="25096" h="26154" extrusionOk="0">
                    <a:moveTo>
                      <a:pt x="519" y="1"/>
                    </a:moveTo>
                    <a:cubicBezTo>
                      <a:pt x="358" y="208"/>
                      <a:pt x="185" y="407"/>
                      <a:pt x="1" y="593"/>
                    </a:cubicBezTo>
                    <a:lnTo>
                      <a:pt x="24258" y="26153"/>
                    </a:lnTo>
                    <a:cubicBezTo>
                      <a:pt x="24276" y="26153"/>
                      <a:pt x="24294" y="26154"/>
                      <a:pt x="24311" y="26154"/>
                    </a:cubicBezTo>
                    <a:cubicBezTo>
                      <a:pt x="24592" y="26154"/>
                      <a:pt x="24867" y="26063"/>
                      <a:pt x="25095" y="25897"/>
                    </a:cubicBezTo>
                    <a:lnTo>
                      <a:pt x="5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59"/>
              <p:cNvSpPr/>
              <p:nvPr/>
            </p:nvSpPr>
            <p:spPr>
              <a:xfrm>
                <a:off x="3170177" y="2065368"/>
                <a:ext cx="394103" cy="268508"/>
              </a:xfrm>
              <a:custGeom>
                <a:avLst/>
                <a:gdLst/>
                <a:ahLst/>
                <a:cxnLst/>
                <a:rect l="l" t="t" r="r" b="b"/>
                <a:pathLst>
                  <a:path w="23709" h="17382" extrusionOk="0">
                    <a:moveTo>
                      <a:pt x="380" y="0"/>
                    </a:moveTo>
                    <a:cubicBezTo>
                      <a:pt x="265" y="237"/>
                      <a:pt x="138" y="467"/>
                      <a:pt x="0" y="690"/>
                    </a:cubicBezTo>
                    <a:lnTo>
                      <a:pt x="23709" y="17381"/>
                    </a:lnTo>
                    <a:cubicBezTo>
                      <a:pt x="23704" y="17061"/>
                      <a:pt x="23697" y="16737"/>
                      <a:pt x="23687" y="16410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59"/>
              <p:cNvSpPr/>
              <p:nvPr/>
            </p:nvSpPr>
            <p:spPr>
              <a:xfrm>
                <a:off x="2342616" y="1966440"/>
                <a:ext cx="78525" cy="47470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3073" extrusionOk="0">
                    <a:moveTo>
                      <a:pt x="2329" y="0"/>
                    </a:moveTo>
                    <a:cubicBezTo>
                      <a:pt x="1059" y="0"/>
                      <a:pt x="28" y="662"/>
                      <a:pt x="14" y="1498"/>
                    </a:cubicBezTo>
                    <a:cubicBezTo>
                      <a:pt x="1" y="2346"/>
                      <a:pt x="1040" y="3050"/>
                      <a:pt x="2336" y="3072"/>
                    </a:cubicBezTo>
                    <a:cubicBezTo>
                      <a:pt x="2356" y="3073"/>
                      <a:pt x="2377" y="3073"/>
                      <a:pt x="2397" y="3073"/>
                    </a:cubicBezTo>
                    <a:cubicBezTo>
                      <a:pt x="3665" y="3073"/>
                      <a:pt x="4694" y="2410"/>
                      <a:pt x="4709" y="1575"/>
                    </a:cubicBezTo>
                    <a:cubicBezTo>
                      <a:pt x="4723" y="727"/>
                      <a:pt x="3684" y="22"/>
                      <a:pt x="2387" y="1"/>
                    </a:cubicBezTo>
                    <a:cubicBezTo>
                      <a:pt x="2367" y="0"/>
                      <a:pt x="2348" y="0"/>
                      <a:pt x="23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59"/>
              <p:cNvSpPr/>
              <p:nvPr/>
            </p:nvSpPr>
            <p:spPr>
              <a:xfrm>
                <a:off x="2241744" y="1885926"/>
                <a:ext cx="83528" cy="77608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5024" extrusionOk="0">
                    <a:moveTo>
                      <a:pt x="2512" y="1"/>
                    </a:moveTo>
                    <a:cubicBezTo>
                      <a:pt x="1126" y="1"/>
                      <a:pt x="0" y="1126"/>
                      <a:pt x="0" y="2513"/>
                    </a:cubicBezTo>
                    <a:cubicBezTo>
                      <a:pt x="0" y="3900"/>
                      <a:pt x="1126" y="5024"/>
                      <a:pt x="2512" y="5024"/>
                    </a:cubicBezTo>
                    <a:cubicBezTo>
                      <a:pt x="3899" y="5024"/>
                      <a:pt x="5025" y="3900"/>
                      <a:pt x="5025" y="2513"/>
                    </a:cubicBezTo>
                    <a:cubicBezTo>
                      <a:pt x="5025" y="1126"/>
                      <a:pt x="3899" y="1"/>
                      <a:pt x="25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59"/>
              <p:cNvSpPr/>
              <p:nvPr/>
            </p:nvSpPr>
            <p:spPr>
              <a:xfrm>
                <a:off x="2255275" y="1889448"/>
                <a:ext cx="67487" cy="60353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907" extrusionOk="0">
                    <a:moveTo>
                      <a:pt x="1953" y="0"/>
                    </a:moveTo>
                    <a:cubicBezTo>
                      <a:pt x="875" y="0"/>
                      <a:pt x="0" y="875"/>
                      <a:pt x="0" y="1953"/>
                    </a:cubicBezTo>
                    <a:cubicBezTo>
                      <a:pt x="0" y="2744"/>
                      <a:pt x="476" y="3456"/>
                      <a:pt x="1205" y="3758"/>
                    </a:cubicBezTo>
                    <a:cubicBezTo>
                      <a:pt x="1447" y="3858"/>
                      <a:pt x="1701" y="3907"/>
                      <a:pt x="1953" y="3907"/>
                    </a:cubicBezTo>
                    <a:cubicBezTo>
                      <a:pt x="2461" y="3907"/>
                      <a:pt x="2960" y="3708"/>
                      <a:pt x="3334" y="3335"/>
                    </a:cubicBezTo>
                    <a:cubicBezTo>
                      <a:pt x="3892" y="2775"/>
                      <a:pt x="4059" y="1936"/>
                      <a:pt x="3758" y="1206"/>
                    </a:cubicBezTo>
                    <a:cubicBezTo>
                      <a:pt x="3455" y="476"/>
                      <a:pt x="2742" y="0"/>
                      <a:pt x="1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59"/>
              <p:cNvSpPr/>
              <p:nvPr/>
            </p:nvSpPr>
            <p:spPr>
              <a:xfrm>
                <a:off x="2260844" y="1904927"/>
                <a:ext cx="27826" cy="24870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10" extrusionOk="0">
                    <a:moveTo>
                      <a:pt x="805" y="0"/>
                    </a:moveTo>
                    <a:cubicBezTo>
                      <a:pt x="361" y="0"/>
                      <a:pt x="1" y="360"/>
                      <a:pt x="1" y="804"/>
                    </a:cubicBezTo>
                    <a:cubicBezTo>
                      <a:pt x="1" y="1130"/>
                      <a:pt x="197" y="1423"/>
                      <a:pt x="497" y="1548"/>
                    </a:cubicBezTo>
                    <a:cubicBezTo>
                      <a:pt x="597" y="1589"/>
                      <a:pt x="701" y="1609"/>
                      <a:pt x="805" y="1609"/>
                    </a:cubicBezTo>
                    <a:cubicBezTo>
                      <a:pt x="1014" y="1609"/>
                      <a:pt x="1220" y="1528"/>
                      <a:pt x="1374" y="1374"/>
                    </a:cubicBezTo>
                    <a:cubicBezTo>
                      <a:pt x="1604" y="1143"/>
                      <a:pt x="1673" y="797"/>
                      <a:pt x="1549" y="497"/>
                    </a:cubicBezTo>
                    <a:cubicBezTo>
                      <a:pt x="1424" y="196"/>
                      <a:pt x="1131" y="0"/>
                      <a:pt x="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defTabSz="1219170" rtl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06" name="Google Shape;3606;p59"/>
            <p:cNvSpPr/>
            <p:nvPr/>
          </p:nvSpPr>
          <p:spPr>
            <a:xfrm>
              <a:off x="5153253" y="109745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59"/>
            <p:cNvSpPr/>
            <p:nvPr/>
          </p:nvSpPr>
          <p:spPr>
            <a:xfrm>
              <a:off x="5019898" y="752470"/>
              <a:ext cx="190200" cy="178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59"/>
            <p:cNvSpPr/>
            <p:nvPr/>
          </p:nvSpPr>
          <p:spPr>
            <a:xfrm>
              <a:off x="4734377" y="273304"/>
              <a:ext cx="352200" cy="331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9" name="Google Shape;3609;p59"/>
          <p:cNvGrpSpPr/>
          <p:nvPr/>
        </p:nvGrpSpPr>
        <p:grpSpPr>
          <a:xfrm rot="-991409">
            <a:off x="8239171" y="3365338"/>
            <a:ext cx="1104223" cy="3109141"/>
            <a:chOff x="1587225" y="262250"/>
            <a:chExt cx="794125" cy="2235800"/>
          </a:xfrm>
        </p:grpSpPr>
        <p:sp>
          <p:nvSpPr>
            <p:cNvPr id="3610" name="Google Shape;3610;p59"/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59"/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59"/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59"/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59"/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59"/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59"/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59"/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59"/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59"/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59"/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59"/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59"/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59"/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59"/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59"/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59"/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59"/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59"/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59"/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59"/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1" name="Google Shape;3631;p59"/>
          <p:cNvGrpSpPr/>
          <p:nvPr/>
        </p:nvGrpSpPr>
        <p:grpSpPr>
          <a:xfrm>
            <a:off x="144297" y="133983"/>
            <a:ext cx="1700023" cy="1685908"/>
            <a:chOff x="490175" y="314438"/>
            <a:chExt cx="1275017" cy="1264431"/>
          </a:xfrm>
        </p:grpSpPr>
        <p:sp>
          <p:nvSpPr>
            <p:cNvPr id="3632" name="Google Shape;3632;p59"/>
            <p:cNvSpPr/>
            <p:nvPr/>
          </p:nvSpPr>
          <p:spPr>
            <a:xfrm>
              <a:off x="490175" y="314438"/>
              <a:ext cx="1275017" cy="1264431"/>
            </a:xfrm>
            <a:custGeom>
              <a:avLst/>
              <a:gdLst/>
              <a:ahLst/>
              <a:cxnLst/>
              <a:rect l="l" t="t" r="r" b="b"/>
              <a:pathLst>
                <a:path w="58420" h="57935" extrusionOk="0">
                  <a:moveTo>
                    <a:pt x="25502" y="0"/>
                  </a:moveTo>
                  <a:cubicBezTo>
                    <a:pt x="25153" y="0"/>
                    <a:pt x="24805" y="228"/>
                    <a:pt x="24737" y="647"/>
                  </a:cubicBezTo>
                  <a:lnTo>
                    <a:pt x="23842" y="6225"/>
                  </a:lnTo>
                  <a:cubicBezTo>
                    <a:pt x="23777" y="6632"/>
                    <a:pt x="23431" y="6872"/>
                    <a:pt x="23078" y="6872"/>
                  </a:cubicBezTo>
                  <a:cubicBezTo>
                    <a:pt x="22863" y="6872"/>
                    <a:pt x="22646" y="6783"/>
                    <a:pt x="22487" y="6588"/>
                  </a:cubicBezTo>
                  <a:lnTo>
                    <a:pt x="18922" y="2205"/>
                  </a:lnTo>
                  <a:cubicBezTo>
                    <a:pt x="18761" y="2006"/>
                    <a:pt x="18546" y="1919"/>
                    <a:pt x="18335" y="1919"/>
                  </a:cubicBezTo>
                  <a:cubicBezTo>
                    <a:pt x="17915" y="1919"/>
                    <a:pt x="17508" y="2264"/>
                    <a:pt x="17561" y="2769"/>
                  </a:cubicBezTo>
                  <a:lnTo>
                    <a:pt x="18139" y="8388"/>
                  </a:lnTo>
                  <a:cubicBezTo>
                    <a:pt x="18189" y="8875"/>
                    <a:pt x="17796" y="9237"/>
                    <a:pt x="17371" y="9237"/>
                  </a:cubicBezTo>
                  <a:cubicBezTo>
                    <a:pt x="17220" y="9237"/>
                    <a:pt x="17065" y="9192"/>
                    <a:pt x="16924" y="9089"/>
                  </a:cubicBezTo>
                  <a:lnTo>
                    <a:pt x="12347" y="5779"/>
                  </a:lnTo>
                  <a:cubicBezTo>
                    <a:pt x="12203" y="5675"/>
                    <a:pt x="12048" y="5629"/>
                    <a:pt x="11899" y="5629"/>
                  </a:cubicBezTo>
                  <a:cubicBezTo>
                    <a:pt x="11405" y="5629"/>
                    <a:pt x="10968" y="6129"/>
                    <a:pt x="11178" y="6676"/>
                  </a:cubicBezTo>
                  <a:lnTo>
                    <a:pt x="13190" y="11954"/>
                  </a:lnTo>
                  <a:cubicBezTo>
                    <a:pt x="13391" y="12481"/>
                    <a:pt x="12983" y="12999"/>
                    <a:pt x="12475" y="12999"/>
                  </a:cubicBezTo>
                  <a:cubicBezTo>
                    <a:pt x="12385" y="12999"/>
                    <a:pt x="12291" y="12983"/>
                    <a:pt x="12198" y="12947"/>
                  </a:cubicBezTo>
                  <a:lnTo>
                    <a:pt x="6919" y="10935"/>
                  </a:lnTo>
                  <a:cubicBezTo>
                    <a:pt x="6822" y="10898"/>
                    <a:pt x="6727" y="10881"/>
                    <a:pt x="6636" y="10881"/>
                  </a:cubicBezTo>
                  <a:cubicBezTo>
                    <a:pt x="6055" y="10881"/>
                    <a:pt x="5635" y="11569"/>
                    <a:pt x="6023" y="12104"/>
                  </a:cubicBezTo>
                  <a:lnTo>
                    <a:pt x="9333" y="16681"/>
                  </a:lnTo>
                  <a:cubicBezTo>
                    <a:pt x="9705" y="17196"/>
                    <a:pt x="9327" y="17900"/>
                    <a:pt x="8714" y="17900"/>
                  </a:cubicBezTo>
                  <a:cubicBezTo>
                    <a:pt x="8687" y="17900"/>
                    <a:pt x="8659" y="17899"/>
                    <a:pt x="8630" y="17896"/>
                  </a:cubicBezTo>
                  <a:lnTo>
                    <a:pt x="3013" y="17318"/>
                  </a:lnTo>
                  <a:cubicBezTo>
                    <a:pt x="2983" y="17315"/>
                    <a:pt x="2954" y="17314"/>
                    <a:pt x="2925" y="17314"/>
                  </a:cubicBezTo>
                  <a:cubicBezTo>
                    <a:pt x="2223" y="17314"/>
                    <a:pt x="1879" y="18217"/>
                    <a:pt x="2448" y="18680"/>
                  </a:cubicBezTo>
                  <a:lnTo>
                    <a:pt x="6831" y="22244"/>
                  </a:lnTo>
                  <a:cubicBezTo>
                    <a:pt x="7345" y="22663"/>
                    <a:pt x="7123" y="23493"/>
                    <a:pt x="6467" y="23600"/>
                  </a:cubicBezTo>
                  <a:lnTo>
                    <a:pt x="890" y="24496"/>
                  </a:lnTo>
                  <a:cubicBezTo>
                    <a:pt x="136" y="24617"/>
                    <a:pt x="0" y="25644"/>
                    <a:pt x="697" y="25957"/>
                  </a:cubicBezTo>
                  <a:lnTo>
                    <a:pt x="5852" y="28265"/>
                  </a:lnTo>
                  <a:cubicBezTo>
                    <a:pt x="6458" y="28537"/>
                    <a:pt x="6458" y="29398"/>
                    <a:pt x="5852" y="29669"/>
                  </a:cubicBezTo>
                  <a:lnTo>
                    <a:pt x="697" y="31978"/>
                  </a:lnTo>
                  <a:cubicBezTo>
                    <a:pt x="0" y="32290"/>
                    <a:pt x="135" y="33317"/>
                    <a:pt x="890" y="33439"/>
                  </a:cubicBezTo>
                  <a:lnTo>
                    <a:pt x="6466" y="34335"/>
                  </a:lnTo>
                  <a:cubicBezTo>
                    <a:pt x="7123" y="34440"/>
                    <a:pt x="7344" y="35271"/>
                    <a:pt x="6829" y="35690"/>
                  </a:cubicBezTo>
                  <a:lnTo>
                    <a:pt x="2447" y="39255"/>
                  </a:lnTo>
                  <a:cubicBezTo>
                    <a:pt x="1878" y="39718"/>
                    <a:pt x="2223" y="40621"/>
                    <a:pt x="2925" y="40621"/>
                  </a:cubicBezTo>
                  <a:cubicBezTo>
                    <a:pt x="2954" y="40621"/>
                    <a:pt x="2982" y="40619"/>
                    <a:pt x="3012" y="40616"/>
                  </a:cubicBezTo>
                  <a:lnTo>
                    <a:pt x="8630" y="40037"/>
                  </a:lnTo>
                  <a:cubicBezTo>
                    <a:pt x="8659" y="40034"/>
                    <a:pt x="8687" y="40033"/>
                    <a:pt x="8714" y="40033"/>
                  </a:cubicBezTo>
                  <a:cubicBezTo>
                    <a:pt x="9326" y="40033"/>
                    <a:pt x="9705" y="40739"/>
                    <a:pt x="9332" y="41253"/>
                  </a:cubicBezTo>
                  <a:lnTo>
                    <a:pt x="6023" y="45831"/>
                  </a:lnTo>
                  <a:cubicBezTo>
                    <a:pt x="5635" y="46366"/>
                    <a:pt x="6055" y="47053"/>
                    <a:pt x="6636" y="47053"/>
                  </a:cubicBezTo>
                  <a:cubicBezTo>
                    <a:pt x="6727" y="47053"/>
                    <a:pt x="6822" y="47036"/>
                    <a:pt x="6919" y="46999"/>
                  </a:cubicBezTo>
                  <a:lnTo>
                    <a:pt x="12196" y="44986"/>
                  </a:lnTo>
                  <a:cubicBezTo>
                    <a:pt x="12290" y="44951"/>
                    <a:pt x="12384" y="44934"/>
                    <a:pt x="12474" y="44934"/>
                  </a:cubicBezTo>
                  <a:cubicBezTo>
                    <a:pt x="12982" y="44934"/>
                    <a:pt x="13390" y="45452"/>
                    <a:pt x="13190" y="45980"/>
                  </a:cubicBezTo>
                  <a:lnTo>
                    <a:pt x="11176" y="51257"/>
                  </a:lnTo>
                  <a:cubicBezTo>
                    <a:pt x="10968" y="51805"/>
                    <a:pt x="11404" y="52304"/>
                    <a:pt x="11898" y="52304"/>
                  </a:cubicBezTo>
                  <a:cubicBezTo>
                    <a:pt x="12047" y="52304"/>
                    <a:pt x="12202" y="52258"/>
                    <a:pt x="12345" y="52154"/>
                  </a:cubicBezTo>
                  <a:lnTo>
                    <a:pt x="16923" y="48844"/>
                  </a:lnTo>
                  <a:cubicBezTo>
                    <a:pt x="17064" y="48742"/>
                    <a:pt x="17219" y="48697"/>
                    <a:pt x="17371" y="48697"/>
                  </a:cubicBezTo>
                  <a:cubicBezTo>
                    <a:pt x="17796" y="48697"/>
                    <a:pt x="18189" y="49058"/>
                    <a:pt x="18139" y="49545"/>
                  </a:cubicBezTo>
                  <a:lnTo>
                    <a:pt x="17561" y="55164"/>
                  </a:lnTo>
                  <a:cubicBezTo>
                    <a:pt x="17509" y="55670"/>
                    <a:pt x="17915" y="56015"/>
                    <a:pt x="18334" y="56015"/>
                  </a:cubicBezTo>
                  <a:cubicBezTo>
                    <a:pt x="18546" y="56015"/>
                    <a:pt x="18761" y="55927"/>
                    <a:pt x="18922" y="55729"/>
                  </a:cubicBezTo>
                  <a:lnTo>
                    <a:pt x="22487" y="51347"/>
                  </a:lnTo>
                  <a:cubicBezTo>
                    <a:pt x="22646" y="51152"/>
                    <a:pt x="22863" y="51063"/>
                    <a:pt x="23078" y="51063"/>
                  </a:cubicBezTo>
                  <a:cubicBezTo>
                    <a:pt x="23431" y="51063"/>
                    <a:pt x="23777" y="51303"/>
                    <a:pt x="23842" y="51710"/>
                  </a:cubicBezTo>
                  <a:lnTo>
                    <a:pt x="24739" y="57288"/>
                  </a:lnTo>
                  <a:cubicBezTo>
                    <a:pt x="24806" y="57706"/>
                    <a:pt x="25153" y="57934"/>
                    <a:pt x="25502" y="57934"/>
                  </a:cubicBezTo>
                  <a:cubicBezTo>
                    <a:pt x="25781" y="57934"/>
                    <a:pt x="26061" y="57788"/>
                    <a:pt x="26199" y="57479"/>
                  </a:cubicBezTo>
                  <a:lnTo>
                    <a:pt x="28508" y="52324"/>
                  </a:lnTo>
                  <a:cubicBezTo>
                    <a:pt x="28644" y="52021"/>
                    <a:pt x="28927" y="51870"/>
                    <a:pt x="29210" y="51870"/>
                  </a:cubicBezTo>
                  <a:cubicBezTo>
                    <a:pt x="29493" y="51870"/>
                    <a:pt x="29776" y="52021"/>
                    <a:pt x="29912" y="52324"/>
                  </a:cubicBezTo>
                  <a:lnTo>
                    <a:pt x="32220" y="57479"/>
                  </a:lnTo>
                  <a:cubicBezTo>
                    <a:pt x="32359" y="57789"/>
                    <a:pt x="32639" y="57934"/>
                    <a:pt x="32918" y="57934"/>
                  </a:cubicBezTo>
                  <a:cubicBezTo>
                    <a:pt x="33266" y="57934"/>
                    <a:pt x="33614" y="57706"/>
                    <a:pt x="33681" y="57288"/>
                  </a:cubicBezTo>
                  <a:lnTo>
                    <a:pt x="34577" y="51710"/>
                  </a:lnTo>
                  <a:cubicBezTo>
                    <a:pt x="34643" y="51303"/>
                    <a:pt x="34989" y="51063"/>
                    <a:pt x="35341" y="51063"/>
                  </a:cubicBezTo>
                  <a:cubicBezTo>
                    <a:pt x="35556" y="51063"/>
                    <a:pt x="35774" y="51152"/>
                    <a:pt x="35933" y="51347"/>
                  </a:cubicBezTo>
                  <a:lnTo>
                    <a:pt x="39497" y="55729"/>
                  </a:lnTo>
                  <a:cubicBezTo>
                    <a:pt x="39659" y="55927"/>
                    <a:pt x="39874" y="56015"/>
                    <a:pt x="40085" y="56015"/>
                  </a:cubicBezTo>
                  <a:cubicBezTo>
                    <a:pt x="40505" y="56015"/>
                    <a:pt x="40910" y="55670"/>
                    <a:pt x="40859" y="55164"/>
                  </a:cubicBezTo>
                  <a:lnTo>
                    <a:pt x="40280" y="49547"/>
                  </a:lnTo>
                  <a:cubicBezTo>
                    <a:pt x="40230" y="49059"/>
                    <a:pt x="40623" y="48697"/>
                    <a:pt x="41049" y="48697"/>
                  </a:cubicBezTo>
                  <a:cubicBezTo>
                    <a:pt x="41200" y="48697"/>
                    <a:pt x="41355" y="48742"/>
                    <a:pt x="41496" y="48844"/>
                  </a:cubicBezTo>
                  <a:lnTo>
                    <a:pt x="46073" y="52154"/>
                  </a:lnTo>
                  <a:cubicBezTo>
                    <a:pt x="46217" y="52258"/>
                    <a:pt x="46372" y="52304"/>
                    <a:pt x="46521" y="52304"/>
                  </a:cubicBezTo>
                  <a:cubicBezTo>
                    <a:pt x="47015" y="52304"/>
                    <a:pt x="47451" y="51805"/>
                    <a:pt x="47242" y="51257"/>
                  </a:cubicBezTo>
                  <a:lnTo>
                    <a:pt x="45230" y="45980"/>
                  </a:lnTo>
                  <a:cubicBezTo>
                    <a:pt x="45029" y="45452"/>
                    <a:pt x="45437" y="44934"/>
                    <a:pt x="45945" y="44934"/>
                  </a:cubicBezTo>
                  <a:cubicBezTo>
                    <a:pt x="46035" y="44934"/>
                    <a:pt x="46128" y="44951"/>
                    <a:pt x="46222" y="44986"/>
                  </a:cubicBezTo>
                  <a:lnTo>
                    <a:pt x="51501" y="46999"/>
                  </a:lnTo>
                  <a:cubicBezTo>
                    <a:pt x="51597" y="47036"/>
                    <a:pt x="51692" y="47053"/>
                    <a:pt x="51783" y="47053"/>
                  </a:cubicBezTo>
                  <a:cubicBezTo>
                    <a:pt x="52365" y="47053"/>
                    <a:pt x="52785" y="46366"/>
                    <a:pt x="52397" y="45831"/>
                  </a:cubicBezTo>
                  <a:lnTo>
                    <a:pt x="49087" y="41253"/>
                  </a:lnTo>
                  <a:cubicBezTo>
                    <a:pt x="48715" y="40739"/>
                    <a:pt x="49093" y="40033"/>
                    <a:pt x="49706" y="40033"/>
                  </a:cubicBezTo>
                  <a:cubicBezTo>
                    <a:pt x="49733" y="40033"/>
                    <a:pt x="49761" y="40034"/>
                    <a:pt x="49789" y="40037"/>
                  </a:cubicBezTo>
                  <a:lnTo>
                    <a:pt x="55408" y="40616"/>
                  </a:lnTo>
                  <a:cubicBezTo>
                    <a:pt x="55437" y="40619"/>
                    <a:pt x="55466" y="40621"/>
                    <a:pt x="55494" y="40621"/>
                  </a:cubicBezTo>
                  <a:cubicBezTo>
                    <a:pt x="56197" y="40621"/>
                    <a:pt x="56541" y="39718"/>
                    <a:pt x="55971" y="39255"/>
                  </a:cubicBezTo>
                  <a:lnTo>
                    <a:pt x="51590" y="35690"/>
                  </a:lnTo>
                  <a:cubicBezTo>
                    <a:pt x="51076" y="35271"/>
                    <a:pt x="51297" y="34440"/>
                    <a:pt x="51954" y="34335"/>
                  </a:cubicBezTo>
                  <a:lnTo>
                    <a:pt x="57530" y="33439"/>
                  </a:lnTo>
                  <a:cubicBezTo>
                    <a:pt x="58285" y="33317"/>
                    <a:pt x="58419" y="32289"/>
                    <a:pt x="57723" y="31978"/>
                  </a:cubicBezTo>
                  <a:lnTo>
                    <a:pt x="52568" y="29669"/>
                  </a:lnTo>
                  <a:cubicBezTo>
                    <a:pt x="51962" y="29397"/>
                    <a:pt x="51962" y="28537"/>
                    <a:pt x="52568" y="28265"/>
                  </a:cubicBezTo>
                  <a:lnTo>
                    <a:pt x="57723" y="25957"/>
                  </a:lnTo>
                  <a:cubicBezTo>
                    <a:pt x="58419" y="25644"/>
                    <a:pt x="58285" y="24616"/>
                    <a:pt x="57530" y="24495"/>
                  </a:cubicBezTo>
                  <a:lnTo>
                    <a:pt x="51954" y="23600"/>
                  </a:lnTo>
                  <a:cubicBezTo>
                    <a:pt x="51297" y="23494"/>
                    <a:pt x="51076" y="22663"/>
                    <a:pt x="51590" y="22243"/>
                  </a:cubicBezTo>
                  <a:lnTo>
                    <a:pt x="55971" y="18680"/>
                  </a:lnTo>
                  <a:cubicBezTo>
                    <a:pt x="56540" y="18217"/>
                    <a:pt x="56197" y="17314"/>
                    <a:pt x="55495" y="17314"/>
                  </a:cubicBezTo>
                  <a:cubicBezTo>
                    <a:pt x="55467" y="17314"/>
                    <a:pt x="55438" y="17315"/>
                    <a:pt x="55408" y="17318"/>
                  </a:cubicBezTo>
                  <a:lnTo>
                    <a:pt x="49789" y="17896"/>
                  </a:lnTo>
                  <a:cubicBezTo>
                    <a:pt x="49761" y="17899"/>
                    <a:pt x="49733" y="17900"/>
                    <a:pt x="49705" y="17900"/>
                  </a:cubicBezTo>
                  <a:cubicBezTo>
                    <a:pt x="49093" y="17900"/>
                    <a:pt x="48715" y="17196"/>
                    <a:pt x="49087" y="16680"/>
                  </a:cubicBezTo>
                  <a:lnTo>
                    <a:pt x="52397" y="12104"/>
                  </a:lnTo>
                  <a:cubicBezTo>
                    <a:pt x="52784" y="11569"/>
                    <a:pt x="52365" y="10881"/>
                    <a:pt x="51784" y="10881"/>
                  </a:cubicBezTo>
                  <a:cubicBezTo>
                    <a:pt x="51693" y="10881"/>
                    <a:pt x="51597" y="10898"/>
                    <a:pt x="51501" y="10935"/>
                  </a:cubicBezTo>
                  <a:lnTo>
                    <a:pt x="46222" y="12947"/>
                  </a:lnTo>
                  <a:cubicBezTo>
                    <a:pt x="46128" y="12983"/>
                    <a:pt x="46034" y="12999"/>
                    <a:pt x="45944" y="12999"/>
                  </a:cubicBezTo>
                  <a:cubicBezTo>
                    <a:pt x="45437" y="12999"/>
                    <a:pt x="45029" y="12481"/>
                    <a:pt x="45230" y="11955"/>
                  </a:cubicBezTo>
                  <a:lnTo>
                    <a:pt x="47242" y="6678"/>
                  </a:lnTo>
                  <a:cubicBezTo>
                    <a:pt x="47451" y="6129"/>
                    <a:pt x="47015" y="5630"/>
                    <a:pt x="46522" y="5630"/>
                  </a:cubicBezTo>
                  <a:cubicBezTo>
                    <a:pt x="46372" y="5630"/>
                    <a:pt x="46217" y="5676"/>
                    <a:pt x="46073" y="5780"/>
                  </a:cubicBezTo>
                  <a:lnTo>
                    <a:pt x="41497" y="9090"/>
                  </a:lnTo>
                  <a:cubicBezTo>
                    <a:pt x="41356" y="9192"/>
                    <a:pt x="41201" y="9238"/>
                    <a:pt x="41049" y="9238"/>
                  </a:cubicBezTo>
                  <a:cubicBezTo>
                    <a:pt x="40624" y="9238"/>
                    <a:pt x="40231" y="8876"/>
                    <a:pt x="40281" y="8388"/>
                  </a:cubicBezTo>
                  <a:lnTo>
                    <a:pt x="40859" y="2769"/>
                  </a:lnTo>
                  <a:cubicBezTo>
                    <a:pt x="40911" y="2264"/>
                    <a:pt x="40505" y="1920"/>
                    <a:pt x="40086" y="1920"/>
                  </a:cubicBezTo>
                  <a:cubicBezTo>
                    <a:pt x="39874" y="1920"/>
                    <a:pt x="39659" y="2007"/>
                    <a:pt x="39497" y="2206"/>
                  </a:cubicBezTo>
                  <a:lnTo>
                    <a:pt x="35933" y="6588"/>
                  </a:lnTo>
                  <a:cubicBezTo>
                    <a:pt x="35774" y="6783"/>
                    <a:pt x="35556" y="6872"/>
                    <a:pt x="35341" y="6872"/>
                  </a:cubicBezTo>
                  <a:cubicBezTo>
                    <a:pt x="34989" y="6872"/>
                    <a:pt x="34643" y="6632"/>
                    <a:pt x="34577" y="6225"/>
                  </a:cubicBezTo>
                  <a:lnTo>
                    <a:pt x="33681" y="647"/>
                  </a:lnTo>
                  <a:cubicBezTo>
                    <a:pt x="33614" y="228"/>
                    <a:pt x="33266" y="0"/>
                    <a:pt x="32917" y="0"/>
                  </a:cubicBezTo>
                  <a:cubicBezTo>
                    <a:pt x="32639" y="0"/>
                    <a:pt x="32359" y="145"/>
                    <a:pt x="32220" y="454"/>
                  </a:cubicBezTo>
                  <a:lnTo>
                    <a:pt x="29912" y="5609"/>
                  </a:lnTo>
                  <a:cubicBezTo>
                    <a:pt x="29776" y="5913"/>
                    <a:pt x="29493" y="6064"/>
                    <a:pt x="29210" y="6064"/>
                  </a:cubicBezTo>
                  <a:cubicBezTo>
                    <a:pt x="28927" y="6064"/>
                    <a:pt x="28644" y="5913"/>
                    <a:pt x="28508" y="5609"/>
                  </a:cubicBezTo>
                  <a:lnTo>
                    <a:pt x="26199" y="454"/>
                  </a:lnTo>
                  <a:cubicBezTo>
                    <a:pt x="26061" y="145"/>
                    <a:pt x="25781" y="0"/>
                    <a:pt x="25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59"/>
            <p:cNvSpPr/>
            <p:nvPr/>
          </p:nvSpPr>
          <p:spPr>
            <a:xfrm>
              <a:off x="735044" y="554005"/>
              <a:ext cx="785242" cy="785242"/>
            </a:xfrm>
            <a:custGeom>
              <a:avLst/>
              <a:gdLst/>
              <a:ahLst/>
              <a:cxnLst/>
              <a:rect l="l" t="t" r="r" b="b"/>
              <a:pathLst>
                <a:path w="35979" h="35979" extrusionOk="0">
                  <a:moveTo>
                    <a:pt x="17989" y="1"/>
                  </a:moveTo>
                  <a:cubicBezTo>
                    <a:pt x="13218" y="1"/>
                    <a:pt x="8643" y="1896"/>
                    <a:pt x="5269" y="5269"/>
                  </a:cubicBezTo>
                  <a:cubicBezTo>
                    <a:pt x="1896" y="8644"/>
                    <a:pt x="0" y="13219"/>
                    <a:pt x="0" y="17990"/>
                  </a:cubicBezTo>
                  <a:cubicBezTo>
                    <a:pt x="0" y="22761"/>
                    <a:pt x="1896" y="27337"/>
                    <a:pt x="5269" y="30710"/>
                  </a:cubicBezTo>
                  <a:cubicBezTo>
                    <a:pt x="8643" y="34085"/>
                    <a:pt x="13218" y="35979"/>
                    <a:pt x="17989" y="35979"/>
                  </a:cubicBezTo>
                  <a:cubicBezTo>
                    <a:pt x="22760" y="35979"/>
                    <a:pt x="27336" y="34085"/>
                    <a:pt x="30710" y="30710"/>
                  </a:cubicBezTo>
                  <a:cubicBezTo>
                    <a:pt x="34084" y="27337"/>
                    <a:pt x="35978" y="22761"/>
                    <a:pt x="35978" y="17990"/>
                  </a:cubicBezTo>
                  <a:cubicBezTo>
                    <a:pt x="35978" y="13219"/>
                    <a:pt x="34084" y="8644"/>
                    <a:pt x="30710" y="5269"/>
                  </a:cubicBezTo>
                  <a:cubicBezTo>
                    <a:pt x="27336" y="1896"/>
                    <a:pt x="22760" y="1"/>
                    <a:pt x="17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59"/>
            <p:cNvSpPr/>
            <p:nvPr/>
          </p:nvSpPr>
          <p:spPr>
            <a:xfrm>
              <a:off x="912300" y="975042"/>
              <a:ext cx="430651" cy="62769"/>
            </a:xfrm>
            <a:custGeom>
              <a:avLst/>
              <a:gdLst/>
              <a:ahLst/>
              <a:cxnLst/>
              <a:rect l="l" t="t" r="r" b="b"/>
              <a:pathLst>
                <a:path w="19732" h="2876" extrusionOk="0">
                  <a:moveTo>
                    <a:pt x="19722" y="1"/>
                  </a:moveTo>
                  <a:cubicBezTo>
                    <a:pt x="19721" y="1"/>
                    <a:pt x="19719" y="1"/>
                    <a:pt x="19718" y="2"/>
                  </a:cubicBezTo>
                  <a:cubicBezTo>
                    <a:pt x="18977" y="449"/>
                    <a:pt x="18210" y="852"/>
                    <a:pt x="17420" y="1207"/>
                  </a:cubicBezTo>
                  <a:cubicBezTo>
                    <a:pt x="16631" y="1563"/>
                    <a:pt x="15818" y="1865"/>
                    <a:pt x="14988" y="2110"/>
                  </a:cubicBezTo>
                  <a:lnTo>
                    <a:pt x="14911" y="2133"/>
                  </a:lnTo>
                  <a:cubicBezTo>
                    <a:pt x="14884" y="2141"/>
                    <a:pt x="14859" y="2147"/>
                    <a:pt x="14832" y="2155"/>
                  </a:cubicBezTo>
                  <a:lnTo>
                    <a:pt x="14676" y="2198"/>
                  </a:lnTo>
                  <a:lnTo>
                    <a:pt x="14520" y="2241"/>
                  </a:lnTo>
                  <a:lnTo>
                    <a:pt x="14441" y="2262"/>
                  </a:lnTo>
                  <a:lnTo>
                    <a:pt x="14362" y="2282"/>
                  </a:lnTo>
                  <a:lnTo>
                    <a:pt x="14047" y="2359"/>
                  </a:lnTo>
                  <a:cubicBezTo>
                    <a:pt x="14022" y="2367"/>
                    <a:pt x="13995" y="2373"/>
                    <a:pt x="13968" y="2379"/>
                  </a:cubicBezTo>
                  <a:lnTo>
                    <a:pt x="13890" y="2396"/>
                  </a:lnTo>
                  <a:lnTo>
                    <a:pt x="13731" y="2431"/>
                  </a:lnTo>
                  <a:cubicBezTo>
                    <a:pt x="13520" y="2479"/>
                    <a:pt x="13307" y="2518"/>
                    <a:pt x="13095" y="2559"/>
                  </a:cubicBezTo>
                  <a:cubicBezTo>
                    <a:pt x="12989" y="2577"/>
                    <a:pt x="12881" y="2594"/>
                    <a:pt x="12775" y="2612"/>
                  </a:cubicBezTo>
                  <a:cubicBezTo>
                    <a:pt x="12721" y="2622"/>
                    <a:pt x="12669" y="2631"/>
                    <a:pt x="12616" y="2639"/>
                  </a:cubicBezTo>
                  <a:lnTo>
                    <a:pt x="12454" y="2662"/>
                  </a:lnTo>
                  <a:lnTo>
                    <a:pt x="12293" y="2684"/>
                  </a:lnTo>
                  <a:cubicBezTo>
                    <a:pt x="12240" y="2691"/>
                    <a:pt x="12187" y="2700"/>
                    <a:pt x="12133" y="2706"/>
                  </a:cubicBezTo>
                  <a:lnTo>
                    <a:pt x="11810" y="2743"/>
                  </a:lnTo>
                  <a:cubicBezTo>
                    <a:pt x="11757" y="2749"/>
                    <a:pt x="11703" y="2754"/>
                    <a:pt x="11649" y="2759"/>
                  </a:cubicBezTo>
                  <a:lnTo>
                    <a:pt x="11488" y="2773"/>
                  </a:lnTo>
                  <a:lnTo>
                    <a:pt x="11326" y="2789"/>
                  </a:lnTo>
                  <a:lnTo>
                    <a:pt x="11164" y="2800"/>
                  </a:lnTo>
                  <a:lnTo>
                    <a:pt x="11002" y="2811"/>
                  </a:lnTo>
                  <a:cubicBezTo>
                    <a:pt x="10948" y="2813"/>
                    <a:pt x="10894" y="2818"/>
                    <a:pt x="10840" y="2820"/>
                  </a:cubicBezTo>
                  <a:lnTo>
                    <a:pt x="10516" y="2834"/>
                  </a:lnTo>
                  <a:cubicBezTo>
                    <a:pt x="10462" y="2836"/>
                    <a:pt x="10407" y="2836"/>
                    <a:pt x="10354" y="2838"/>
                  </a:cubicBezTo>
                  <a:lnTo>
                    <a:pt x="10192" y="2841"/>
                  </a:lnTo>
                  <a:cubicBezTo>
                    <a:pt x="10137" y="2841"/>
                    <a:pt x="10084" y="2844"/>
                    <a:pt x="10030" y="2844"/>
                  </a:cubicBezTo>
                  <a:lnTo>
                    <a:pt x="9867" y="2843"/>
                  </a:lnTo>
                  <a:cubicBezTo>
                    <a:pt x="9851" y="2843"/>
                    <a:pt x="9835" y="2843"/>
                    <a:pt x="9819" y="2843"/>
                  </a:cubicBezTo>
                  <a:cubicBezTo>
                    <a:pt x="9619" y="2843"/>
                    <a:pt x="9419" y="2836"/>
                    <a:pt x="9219" y="2830"/>
                  </a:cubicBezTo>
                  <a:lnTo>
                    <a:pt x="8895" y="2815"/>
                  </a:lnTo>
                  <a:cubicBezTo>
                    <a:pt x="8840" y="2812"/>
                    <a:pt x="8787" y="2809"/>
                    <a:pt x="8732" y="2805"/>
                  </a:cubicBezTo>
                  <a:lnTo>
                    <a:pt x="8571" y="2793"/>
                  </a:lnTo>
                  <a:cubicBezTo>
                    <a:pt x="8139" y="2761"/>
                    <a:pt x="7709" y="2714"/>
                    <a:pt x="7281" y="2652"/>
                  </a:cubicBezTo>
                  <a:cubicBezTo>
                    <a:pt x="6425" y="2526"/>
                    <a:pt x="5577" y="2344"/>
                    <a:pt x="4746" y="2104"/>
                  </a:cubicBezTo>
                  <a:cubicBezTo>
                    <a:pt x="3914" y="1864"/>
                    <a:pt x="3099" y="1570"/>
                    <a:pt x="2306" y="1222"/>
                  </a:cubicBezTo>
                  <a:cubicBezTo>
                    <a:pt x="2256" y="1201"/>
                    <a:pt x="2206" y="1180"/>
                    <a:pt x="2158" y="1157"/>
                  </a:cubicBezTo>
                  <a:lnTo>
                    <a:pt x="2010" y="1090"/>
                  </a:lnTo>
                  <a:cubicBezTo>
                    <a:pt x="1912" y="1044"/>
                    <a:pt x="1814" y="999"/>
                    <a:pt x="1716" y="952"/>
                  </a:cubicBezTo>
                  <a:cubicBezTo>
                    <a:pt x="1521" y="859"/>
                    <a:pt x="1328" y="762"/>
                    <a:pt x="1136" y="660"/>
                  </a:cubicBezTo>
                  <a:cubicBezTo>
                    <a:pt x="944" y="559"/>
                    <a:pt x="755" y="455"/>
                    <a:pt x="569" y="346"/>
                  </a:cubicBezTo>
                  <a:cubicBezTo>
                    <a:pt x="474" y="292"/>
                    <a:pt x="382" y="237"/>
                    <a:pt x="290" y="180"/>
                  </a:cubicBezTo>
                  <a:cubicBezTo>
                    <a:pt x="198" y="122"/>
                    <a:pt x="106" y="64"/>
                    <a:pt x="18" y="3"/>
                  </a:cubicBezTo>
                  <a:cubicBezTo>
                    <a:pt x="16" y="3"/>
                    <a:pt x="14" y="2"/>
                    <a:pt x="13" y="2"/>
                  </a:cubicBezTo>
                  <a:cubicBezTo>
                    <a:pt x="6" y="2"/>
                    <a:pt x="1" y="12"/>
                    <a:pt x="8" y="18"/>
                  </a:cubicBezTo>
                  <a:cubicBezTo>
                    <a:pt x="97" y="79"/>
                    <a:pt x="188" y="138"/>
                    <a:pt x="280" y="195"/>
                  </a:cubicBezTo>
                  <a:cubicBezTo>
                    <a:pt x="372" y="252"/>
                    <a:pt x="466" y="307"/>
                    <a:pt x="559" y="363"/>
                  </a:cubicBezTo>
                  <a:cubicBezTo>
                    <a:pt x="745" y="472"/>
                    <a:pt x="934" y="578"/>
                    <a:pt x="1126" y="679"/>
                  </a:cubicBezTo>
                  <a:cubicBezTo>
                    <a:pt x="1317" y="781"/>
                    <a:pt x="1511" y="879"/>
                    <a:pt x="1706" y="972"/>
                  </a:cubicBezTo>
                  <a:cubicBezTo>
                    <a:pt x="1803" y="1021"/>
                    <a:pt x="1901" y="1066"/>
                    <a:pt x="1999" y="1112"/>
                  </a:cubicBezTo>
                  <a:lnTo>
                    <a:pt x="2147" y="1180"/>
                  </a:lnTo>
                  <a:cubicBezTo>
                    <a:pt x="2197" y="1201"/>
                    <a:pt x="2246" y="1224"/>
                    <a:pt x="2296" y="1245"/>
                  </a:cubicBezTo>
                  <a:cubicBezTo>
                    <a:pt x="3089" y="1595"/>
                    <a:pt x="3906" y="1891"/>
                    <a:pt x="4738" y="2130"/>
                  </a:cubicBezTo>
                  <a:cubicBezTo>
                    <a:pt x="5571" y="2371"/>
                    <a:pt x="6419" y="2557"/>
                    <a:pt x="7276" y="2683"/>
                  </a:cubicBezTo>
                  <a:cubicBezTo>
                    <a:pt x="7705" y="2744"/>
                    <a:pt x="8136" y="2793"/>
                    <a:pt x="8569" y="2826"/>
                  </a:cubicBezTo>
                  <a:lnTo>
                    <a:pt x="8730" y="2838"/>
                  </a:lnTo>
                  <a:cubicBezTo>
                    <a:pt x="8784" y="2840"/>
                    <a:pt x="8839" y="2845"/>
                    <a:pt x="8892" y="2847"/>
                  </a:cubicBezTo>
                  <a:lnTo>
                    <a:pt x="9217" y="2863"/>
                  </a:lnTo>
                  <a:cubicBezTo>
                    <a:pt x="9417" y="2869"/>
                    <a:pt x="9618" y="2875"/>
                    <a:pt x="9819" y="2875"/>
                  </a:cubicBezTo>
                  <a:cubicBezTo>
                    <a:pt x="9835" y="2875"/>
                    <a:pt x="9851" y="2875"/>
                    <a:pt x="9867" y="2875"/>
                  </a:cubicBezTo>
                  <a:lnTo>
                    <a:pt x="10030" y="2875"/>
                  </a:lnTo>
                  <a:cubicBezTo>
                    <a:pt x="10040" y="2875"/>
                    <a:pt x="10050" y="2876"/>
                    <a:pt x="10061" y="2876"/>
                  </a:cubicBezTo>
                  <a:cubicBezTo>
                    <a:pt x="10104" y="2876"/>
                    <a:pt x="10148" y="2874"/>
                    <a:pt x="10192" y="2873"/>
                  </a:cubicBezTo>
                  <a:lnTo>
                    <a:pt x="10354" y="2870"/>
                  </a:lnTo>
                  <a:cubicBezTo>
                    <a:pt x="10409" y="2868"/>
                    <a:pt x="10463" y="2869"/>
                    <a:pt x="10516" y="2866"/>
                  </a:cubicBezTo>
                  <a:lnTo>
                    <a:pt x="10842" y="2851"/>
                  </a:lnTo>
                  <a:cubicBezTo>
                    <a:pt x="10896" y="2850"/>
                    <a:pt x="10950" y="2845"/>
                    <a:pt x="11003" y="2843"/>
                  </a:cubicBezTo>
                  <a:lnTo>
                    <a:pt x="11166" y="2832"/>
                  </a:lnTo>
                  <a:lnTo>
                    <a:pt x="11328" y="2820"/>
                  </a:lnTo>
                  <a:lnTo>
                    <a:pt x="11490" y="2805"/>
                  </a:lnTo>
                  <a:lnTo>
                    <a:pt x="11651" y="2789"/>
                  </a:lnTo>
                  <a:cubicBezTo>
                    <a:pt x="11706" y="2784"/>
                    <a:pt x="11760" y="2781"/>
                    <a:pt x="11814" y="2773"/>
                  </a:cubicBezTo>
                  <a:lnTo>
                    <a:pt x="12136" y="2736"/>
                  </a:lnTo>
                  <a:cubicBezTo>
                    <a:pt x="12190" y="2730"/>
                    <a:pt x="12244" y="2721"/>
                    <a:pt x="12297" y="2714"/>
                  </a:cubicBezTo>
                  <a:lnTo>
                    <a:pt x="12458" y="2691"/>
                  </a:lnTo>
                  <a:lnTo>
                    <a:pt x="12619" y="2669"/>
                  </a:lnTo>
                  <a:cubicBezTo>
                    <a:pt x="12672" y="2661"/>
                    <a:pt x="12726" y="2651"/>
                    <a:pt x="12780" y="2643"/>
                  </a:cubicBezTo>
                  <a:cubicBezTo>
                    <a:pt x="12887" y="2625"/>
                    <a:pt x="12995" y="2608"/>
                    <a:pt x="13100" y="2588"/>
                  </a:cubicBezTo>
                  <a:cubicBezTo>
                    <a:pt x="13313" y="2546"/>
                    <a:pt x="13526" y="2508"/>
                    <a:pt x="13737" y="2460"/>
                  </a:cubicBezTo>
                  <a:lnTo>
                    <a:pt x="13896" y="2425"/>
                  </a:lnTo>
                  <a:lnTo>
                    <a:pt x="13976" y="2406"/>
                  </a:lnTo>
                  <a:cubicBezTo>
                    <a:pt x="14001" y="2400"/>
                    <a:pt x="14028" y="2394"/>
                    <a:pt x="14054" y="2387"/>
                  </a:cubicBezTo>
                  <a:lnTo>
                    <a:pt x="14369" y="2310"/>
                  </a:lnTo>
                  <a:lnTo>
                    <a:pt x="14448" y="2289"/>
                  </a:lnTo>
                  <a:lnTo>
                    <a:pt x="14527" y="2268"/>
                  </a:lnTo>
                  <a:lnTo>
                    <a:pt x="14683" y="2225"/>
                  </a:lnTo>
                  <a:lnTo>
                    <a:pt x="14841" y="2181"/>
                  </a:lnTo>
                  <a:cubicBezTo>
                    <a:pt x="14866" y="2175"/>
                    <a:pt x="14893" y="2168"/>
                    <a:pt x="14918" y="2159"/>
                  </a:cubicBezTo>
                  <a:lnTo>
                    <a:pt x="14996" y="2136"/>
                  </a:lnTo>
                  <a:cubicBezTo>
                    <a:pt x="15826" y="1889"/>
                    <a:pt x="16640" y="1586"/>
                    <a:pt x="17430" y="1230"/>
                  </a:cubicBezTo>
                  <a:cubicBezTo>
                    <a:pt x="18220" y="872"/>
                    <a:pt x="18987" y="466"/>
                    <a:pt x="19727" y="16"/>
                  </a:cubicBezTo>
                  <a:cubicBezTo>
                    <a:pt x="19730" y="13"/>
                    <a:pt x="19731" y="8"/>
                    <a:pt x="19729" y="5"/>
                  </a:cubicBezTo>
                  <a:cubicBezTo>
                    <a:pt x="19728" y="2"/>
                    <a:pt x="19725" y="1"/>
                    <a:pt x="19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59"/>
            <p:cNvSpPr/>
            <p:nvPr/>
          </p:nvSpPr>
          <p:spPr>
            <a:xfrm>
              <a:off x="840193" y="899289"/>
              <a:ext cx="117440" cy="90508"/>
            </a:xfrm>
            <a:custGeom>
              <a:avLst/>
              <a:gdLst/>
              <a:ahLst/>
              <a:cxnLst/>
              <a:rect l="l" t="t" r="r" b="b"/>
              <a:pathLst>
                <a:path w="5381" h="4147" extrusionOk="0">
                  <a:moveTo>
                    <a:pt x="2690" y="1"/>
                  </a:moveTo>
                  <a:cubicBezTo>
                    <a:pt x="1204" y="1"/>
                    <a:pt x="0" y="928"/>
                    <a:pt x="0" y="2073"/>
                  </a:cubicBezTo>
                  <a:cubicBezTo>
                    <a:pt x="0" y="3219"/>
                    <a:pt x="1204" y="4147"/>
                    <a:pt x="2690" y="4147"/>
                  </a:cubicBezTo>
                  <a:cubicBezTo>
                    <a:pt x="4177" y="4147"/>
                    <a:pt x="5381" y="3219"/>
                    <a:pt x="5381" y="2073"/>
                  </a:cubicBezTo>
                  <a:cubicBezTo>
                    <a:pt x="5381" y="928"/>
                    <a:pt x="4177" y="1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59"/>
            <p:cNvSpPr/>
            <p:nvPr/>
          </p:nvSpPr>
          <p:spPr>
            <a:xfrm>
              <a:off x="1297652" y="899289"/>
              <a:ext cx="117462" cy="90508"/>
            </a:xfrm>
            <a:custGeom>
              <a:avLst/>
              <a:gdLst/>
              <a:ahLst/>
              <a:cxnLst/>
              <a:rect l="l" t="t" r="r" b="b"/>
              <a:pathLst>
                <a:path w="5382" h="4147" extrusionOk="0">
                  <a:moveTo>
                    <a:pt x="2691" y="1"/>
                  </a:moveTo>
                  <a:cubicBezTo>
                    <a:pt x="1205" y="1"/>
                    <a:pt x="1" y="928"/>
                    <a:pt x="1" y="2073"/>
                  </a:cubicBezTo>
                  <a:cubicBezTo>
                    <a:pt x="1" y="3219"/>
                    <a:pt x="1205" y="4147"/>
                    <a:pt x="2691" y="4147"/>
                  </a:cubicBezTo>
                  <a:cubicBezTo>
                    <a:pt x="4177" y="4147"/>
                    <a:pt x="5381" y="3219"/>
                    <a:pt x="5381" y="2073"/>
                  </a:cubicBezTo>
                  <a:cubicBezTo>
                    <a:pt x="5381" y="928"/>
                    <a:pt x="4177" y="1"/>
                    <a:pt x="2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59"/>
            <p:cNvSpPr/>
            <p:nvPr/>
          </p:nvSpPr>
          <p:spPr>
            <a:xfrm>
              <a:off x="984997" y="770874"/>
              <a:ext cx="146599" cy="130732"/>
            </a:xfrm>
            <a:custGeom>
              <a:avLst/>
              <a:gdLst/>
              <a:ahLst/>
              <a:cxnLst/>
              <a:rect l="l" t="t" r="r" b="b"/>
              <a:pathLst>
                <a:path w="6717" h="5990" extrusionOk="0">
                  <a:moveTo>
                    <a:pt x="3272" y="0"/>
                  </a:moveTo>
                  <a:cubicBezTo>
                    <a:pt x="2804" y="0"/>
                    <a:pt x="2332" y="115"/>
                    <a:pt x="1897" y="355"/>
                  </a:cubicBezTo>
                  <a:cubicBezTo>
                    <a:pt x="489" y="1135"/>
                    <a:pt x="0" y="2949"/>
                    <a:pt x="807" y="4408"/>
                  </a:cubicBezTo>
                  <a:cubicBezTo>
                    <a:pt x="1366" y="5416"/>
                    <a:pt x="2397" y="5990"/>
                    <a:pt x="3447" y="5990"/>
                  </a:cubicBezTo>
                  <a:cubicBezTo>
                    <a:pt x="3914" y="5990"/>
                    <a:pt x="4386" y="5876"/>
                    <a:pt x="4820" y="5635"/>
                  </a:cubicBezTo>
                  <a:cubicBezTo>
                    <a:pt x="6227" y="4855"/>
                    <a:pt x="6717" y="3041"/>
                    <a:pt x="5910" y="1582"/>
                  </a:cubicBezTo>
                  <a:cubicBezTo>
                    <a:pt x="5352" y="574"/>
                    <a:pt x="4321" y="0"/>
                    <a:pt x="3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9"/>
            <p:cNvSpPr/>
            <p:nvPr/>
          </p:nvSpPr>
          <p:spPr>
            <a:xfrm>
              <a:off x="1014154" y="799595"/>
              <a:ext cx="94306" cy="84135"/>
            </a:xfrm>
            <a:custGeom>
              <a:avLst/>
              <a:gdLst/>
              <a:ahLst/>
              <a:cxnLst/>
              <a:rect l="l" t="t" r="r" b="b"/>
              <a:pathLst>
                <a:path w="4321" h="3855" extrusionOk="0">
                  <a:moveTo>
                    <a:pt x="2104" y="0"/>
                  </a:moveTo>
                  <a:cubicBezTo>
                    <a:pt x="1803" y="0"/>
                    <a:pt x="1500" y="74"/>
                    <a:pt x="1220" y="229"/>
                  </a:cubicBezTo>
                  <a:cubicBezTo>
                    <a:pt x="313" y="730"/>
                    <a:pt x="0" y="1898"/>
                    <a:pt x="519" y="2835"/>
                  </a:cubicBezTo>
                  <a:cubicBezTo>
                    <a:pt x="878" y="3485"/>
                    <a:pt x="1542" y="3854"/>
                    <a:pt x="2218" y="3854"/>
                  </a:cubicBezTo>
                  <a:cubicBezTo>
                    <a:pt x="2518" y="3854"/>
                    <a:pt x="2822" y="3781"/>
                    <a:pt x="3101" y="3626"/>
                  </a:cubicBezTo>
                  <a:cubicBezTo>
                    <a:pt x="4007" y="3124"/>
                    <a:pt x="4321" y="1956"/>
                    <a:pt x="3801" y="1018"/>
                  </a:cubicBezTo>
                  <a:cubicBezTo>
                    <a:pt x="3442" y="369"/>
                    <a:pt x="2779" y="0"/>
                    <a:pt x="2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9"/>
            <p:cNvSpPr/>
            <p:nvPr/>
          </p:nvSpPr>
          <p:spPr>
            <a:xfrm>
              <a:off x="1027904" y="817360"/>
              <a:ext cx="30380" cy="27128"/>
            </a:xfrm>
            <a:custGeom>
              <a:avLst/>
              <a:gdLst/>
              <a:ahLst/>
              <a:cxnLst/>
              <a:rect l="l" t="t" r="r" b="b"/>
              <a:pathLst>
                <a:path w="1392" h="1243" extrusionOk="0">
                  <a:moveTo>
                    <a:pt x="678" y="1"/>
                  </a:moveTo>
                  <a:cubicBezTo>
                    <a:pt x="581" y="1"/>
                    <a:pt x="483" y="25"/>
                    <a:pt x="393" y="75"/>
                  </a:cubicBezTo>
                  <a:cubicBezTo>
                    <a:pt x="101" y="236"/>
                    <a:pt x="0" y="613"/>
                    <a:pt x="167" y="914"/>
                  </a:cubicBezTo>
                  <a:cubicBezTo>
                    <a:pt x="283" y="1124"/>
                    <a:pt x="496" y="1243"/>
                    <a:pt x="713" y="1243"/>
                  </a:cubicBezTo>
                  <a:cubicBezTo>
                    <a:pt x="810" y="1243"/>
                    <a:pt x="908" y="1219"/>
                    <a:pt x="998" y="1169"/>
                  </a:cubicBezTo>
                  <a:cubicBezTo>
                    <a:pt x="1291" y="1008"/>
                    <a:pt x="1392" y="631"/>
                    <a:pt x="1225" y="329"/>
                  </a:cubicBezTo>
                  <a:cubicBezTo>
                    <a:pt x="1108" y="120"/>
                    <a:pt x="895" y="1"/>
                    <a:pt x="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9"/>
            <p:cNvSpPr/>
            <p:nvPr/>
          </p:nvSpPr>
          <p:spPr>
            <a:xfrm>
              <a:off x="1135803" y="779953"/>
              <a:ext cx="134027" cy="119470"/>
            </a:xfrm>
            <a:custGeom>
              <a:avLst/>
              <a:gdLst/>
              <a:ahLst/>
              <a:cxnLst/>
              <a:rect l="l" t="t" r="r" b="b"/>
              <a:pathLst>
                <a:path w="6141" h="5474" extrusionOk="0">
                  <a:moveTo>
                    <a:pt x="2991" y="0"/>
                  </a:moveTo>
                  <a:cubicBezTo>
                    <a:pt x="2563" y="0"/>
                    <a:pt x="2132" y="104"/>
                    <a:pt x="1735" y="325"/>
                  </a:cubicBezTo>
                  <a:cubicBezTo>
                    <a:pt x="447" y="1037"/>
                    <a:pt x="1" y="2695"/>
                    <a:pt x="739" y="4028"/>
                  </a:cubicBezTo>
                  <a:cubicBezTo>
                    <a:pt x="1250" y="4950"/>
                    <a:pt x="2192" y="5474"/>
                    <a:pt x="3151" y="5474"/>
                  </a:cubicBezTo>
                  <a:cubicBezTo>
                    <a:pt x="3579" y="5474"/>
                    <a:pt x="4010" y="5370"/>
                    <a:pt x="4407" y="5150"/>
                  </a:cubicBezTo>
                  <a:cubicBezTo>
                    <a:pt x="5695" y="4437"/>
                    <a:pt x="6140" y="2778"/>
                    <a:pt x="5403" y="1446"/>
                  </a:cubicBezTo>
                  <a:cubicBezTo>
                    <a:pt x="4892" y="525"/>
                    <a:pt x="3950" y="0"/>
                    <a:pt x="2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9"/>
            <p:cNvSpPr/>
            <p:nvPr/>
          </p:nvSpPr>
          <p:spPr>
            <a:xfrm>
              <a:off x="1159962" y="803851"/>
              <a:ext cx="86231" cy="76889"/>
            </a:xfrm>
            <a:custGeom>
              <a:avLst/>
              <a:gdLst/>
              <a:ahLst/>
              <a:cxnLst/>
              <a:rect l="l" t="t" r="r" b="b"/>
              <a:pathLst>
                <a:path w="3951" h="3523" extrusionOk="0">
                  <a:moveTo>
                    <a:pt x="1924" y="1"/>
                  </a:moveTo>
                  <a:cubicBezTo>
                    <a:pt x="1649" y="1"/>
                    <a:pt x="1372" y="68"/>
                    <a:pt x="1116" y="209"/>
                  </a:cubicBezTo>
                  <a:cubicBezTo>
                    <a:pt x="288" y="668"/>
                    <a:pt x="1" y="1734"/>
                    <a:pt x="475" y="2592"/>
                  </a:cubicBezTo>
                  <a:cubicBezTo>
                    <a:pt x="804" y="3185"/>
                    <a:pt x="1410" y="3523"/>
                    <a:pt x="2027" y="3523"/>
                  </a:cubicBezTo>
                  <a:cubicBezTo>
                    <a:pt x="2302" y="3523"/>
                    <a:pt x="2579" y="3455"/>
                    <a:pt x="2835" y="3314"/>
                  </a:cubicBezTo>
                  <a:cubicBezTo>
                    <a:pt x="3663" y="2855"/>
                    <a:pt x="3950" y="1788"/>
                    <a:pt x="3476" y="931"/>
                  </a:cubicBezTo>
                  <a:cubicBezTo>
                    <a:pt x="3147" y="338"/>
                    <a:pt x="2541" y="1"/>
                    <a:pt x="1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59"/>
            <p:cNvSpPr/>
            <p:nvPr/>
          </p:nvSpPr>
          <p:spPr>
            <a:xfrm>
              <a:off x="1172555" y="820110"/>
              <a:ext cx="27805" cy="24771"/>
            </a:xfrm>
            <a:custGeom>
              <a:avLst/>
              <a:gdLst/>
              <a:ahLst/>
              <a:cxnLst/>
              <a:rect l="l" t="t" r="r" b="b"/>
              <a:pathLst>
                <a:path w="1274" h="1135" extrusionOk="0">
                  <a:moveTo>
                    <a:pt x="620" y="0"/>
                  </a:moveTo>
                  <a:cubicBezTo>
                    <a:pt x="531" y="0"/>
                    <a:pt x="442" y="22"/>
                    <a:pt x="360" y="68"/>
                  </a:cubicBezTo>
                  <a:cubicBezTo>
                    <a:pt x="93" y="215"/>
                    <a:pt x="0" y="558"/>
                    <a:pt x="154" y="834"/>
                  </a:cubicBezTo>
                  <a:cubicBezTo>
                    <a:pt x="260" y="1025"/>
                    <a:pt x="455" y="1134"/>
                    <a:pt x="653" y="1134"/>
                  </a:cubicBezTo>
                  <a:cubicBezTo>
                    <a:pt x="742" y="1134"/>
                    <a:pt x="831" y="1112"/>
                    <a:pt x="913" y="1067"/>
                  </a:cubicBezTo>
                  <a:cubicBezTo>
                    <a:pt x="1180" y="920"/>
                    <a:pt x="1273" y="576"/>
                    <a:pt x="1119" y="300"/>
                  </a:cubicBezTo>
                  <a:cubicBezTo>
                    <a:pt x="1014" y="109"/>
                    <a:pt x="818" y="0"/>
                    <a:pt x="6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59"/>
            <p:cNvSpPr/>
            <p:nvPr/>
          </p:nvSpPr>
          <p:spPr>
            <a:xfrm>
              <a:off x="1029868" y="969128"/>
              <a:ext cx="202361" cy="107204"/>
            </a:xfrm>
            <a:custGeom>
              <a:avLst/>
              <a:gdLst/>
              <a:ahLst/>
              <a:cxnLst/>
              <a:rect l="l" t="t" r="r" b="b"/>
              <a:pathLst>
                <a:path w="9272" h="4912" extrusionOk="0">
                  <a:moveTo>
                    <a:pt x="0" y="0"/>
                  </a:moveTo>
                  <a:cubicBezTo>
                    <a:pt x="0" y="0"/>
                    <a:pt x="594" y="4912"/>
                    <a:pt x="4636" y="4912"/>
                  </a:cubicBezTo>
                  <a:cubicBezTo>
                    <a:pt x="8679" y="4912"/>
                    <a:pt x="9271" y="0"/>
                    <a:pt x="9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4" name="Google Shape;3644;p59"/>
          <p:cNvGrpSpPr/>
          <p:nvPr/>
        </p:nvGrpSpPr>
        <p:grpSpPr>
          <a:xfrm rot="1423850">
            <a:off x="10012397" y="3341760"/>
            <a:ext cx="1862960" cy="1995829"/>
            <a:chOff x="5267422" y="2037895"/>
            <a:chExt cx="1183785" cy="1268312"/>
          </a:xfrm>
        </p:grpSpPr>
        <p:sp>
          <p:nvSpPr>
            <p:cNvPr id="3645" name="Google Shape;3645;p59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9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9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59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59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9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59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59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59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59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59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59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59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59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59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59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59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59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59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59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59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59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59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59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9" name="Google Shape;3669;p59"/>
          <p:cNvGrpSpPr/>
          <p:nvPr/>
        </p:nvGrpSpPr>
        <p:grpSpPr>
          <a:xfrm>
            <a:off x="562605" y="334507"/>
            <a:ext cx="11322688" cy="6311247"/>
            <a:chOff x="421954" y="250880"/>
            <a:chExt cx="8492016" cy="4733435"/>
          </a:xfrm>
        </p:grpSpPr>
        <p:sp>
          <p:nvSpPr>
            <p:cNvPr id="3670" name="Google Shape;3670;p59"/>
            <p:cNvSpPr/>
            <p:nvPr/>
          </p:nvSpPr>
          <p:spPr>
            <a:xfrm rot="-959996">
              <a:off x="8148719" y="683832"/>
              <a:ext cx="554311" cy="546336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59"/>
            <p:cNvSpPr/>
            <p:nvPr/>
          </p:nvSpPr>
          <p:spPr>
            <a:xfrm rot="-397375">
              <a:off x="7995843" y="1424609"/>
              <a:ext cx="252254" cy="24865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59"/>
            <p:cNvSpPr/>
            <p:nvPr/>
          </p:nvSpPr>
          <p:spPr>
            <a:xfrm rot="1210938">
              <a:off x="8047744" y="4377471"/>
              <a:ext cx="466870" cy="46205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59"/>
            <p:cNvSpPr/>
            <p:nvPr/>
          </p:nvSpPr>
          <p:spPr>
            <a:xfrm rot="1210966">
              <a:off x="525339" y="2691435"/>
              <a:ext cx="252254" cy="2486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59"/>
            <p:cNvSpPr/>
            <p:nvPr/>
          </p:nvSpPr>
          <p:spPr>
            <a:xfrm rot="1210966">
              <a:off x="2087439" y="410673"/>
              <a:ext cx="252254" cy="2486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59"/>
            <p:cNvSpPr/>
            <p:nvPr/>
          </p:nvSpPr>
          <p:spPr>
            <a:xfrm>
              <a:off x="424175" y="3579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59"/>
            <p:cNvSpPr/>
            <p:nvPr/>
          </p:nvSpPr>
          <p:spPr>
            <a:xfrm>
              <a:off x="3367703" y="424908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59"/>
            <p:cNvSpPr/>
            <p:nvPr/>
          </p:nvSpPr>
          <p:spPr>
            <a:xfrm>
              <a:off x="8803870" y="222936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59"/>
            <p:cNvSpPr/>
            <p:nvPr/>
          </p:nvSpPr>
          <p:spPr>
            <a:xfrm>
              <a:off x="7157042" y="6952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59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59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59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59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59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59"/>
            <p:cNvSpPr/>
            <p:nvPr/>
          </p:nvSpPr>
          <p:spPr>
            <a:xfrm>
              <a:off x="7509984" y="4082514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E8E66A21-8A7A-E19E-B013-F9D7AA6EF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237" y="1352698"/>
            <a:ext cx="6000369" cy="398652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1762;p38">
            <a:extLst>
              <a:ext uri="{FF2B5EF4-FFF2-40B4-BE49-F238E27FC236}">
                <a16:creationId xmlns:a16="http://schemas.microsoft.com/office/drawing/2014/main" id="{1364EB65-1500-BD83-18F8-AFA8DB82D816}"/>
              </a:ext>
            </a:extLst>
          </p:cNvPr>
          <p:cNvGrpSpPr/>
          <p:nvPr/>
        </p:nvGrpSpPr>
        <p:grpSpPr>
          <a:xfrm>
            <a:off x="10572086" y="766287"/>
            <a:ext cx="1506689" cy="2064079"/>
            <a:chOff x="7857546" y="204550"/>
            <a:chExt cx="1130017" cy="1548059"/>
          </a:xfrm>
        </p:grpSpPr>
        <p:sp>
          <p:nvSpPr>
            <p:cNvPr id="12" name="Google Shape;1763;p38">
              <a:extLst>
                <a:ext uri="{FF2B5EF4-FFF2-40B4-BE49-F238E27FC236}">
                  <a16:creationId xmlns:a16="http://schemas.microsoft.com/office/drawing/2014/main" id="{ACB13586-A479-0156-2A33-339BD70A3934}"/>
                </a:ext>
              </a:extLst>
            </p:cNvPr>
            <p:cNvSpPr/>
            <p:nvPr/>
          </p:nvSpPr>
          <p:spPr>
            <a:xfrm rot="-4630995" flipH="1">
              <a:off x="7796028" y="607862"/>
              <a:ext cx="1253054" cy="873819"/>
            </a:xfrm>
            <a:custGeom>
              <a:avLst/>
              <a:gdLst/>
              <a:ahLst/>
              <a:cxnLst/>
              <a:rect l="l" t="t" r="r" b="b"/>
              <a:pathLst>
                <a:path w="70372" h="49074" extrusionOk="0">
                  <a:moveTo>
                    <a:pt x="13971" y="0"/>
                  </a:moveTo>
                  <a:cubicBezTo>
                    <a:pt x="13298" y="0"/>
                    <a:pt x="12624" y="52"/>
                    <a:pt x="11952" y="165"/>
                  </a:cubicBezTo>
                  <a:cubicBezTo>
                    <a:pt x="8998" y="657"/>
                    <a:pt x="6319" y="2355"/>
                    <a:pt x="4394" y="4617"/>
                  </a:cubicBezTo>
                  <a:cubicBezTo>
                    <a:pt x="313" y="9410"/>
                    <a:pt x="0" y="16008"/>
                    <a:pt x="2272" y="21694"/>
                  </a:cubicBezTo>
                  <a:cubicBezTo>
                    <a:pt x="2820" y="23065"/>
                    <a:pt x="3516" y="24368"/>
                    <a:pt x="4330" y="25598"/>
                  </a:cubicBezTo>
                  <a:cubicBezTo>
                    <a:pt x="4399" y="25705"/>
                    <a:pt x="4498" y="25787"/>
                    <a:pt x="4616" y="25836"/>
                  </a:cubicBezTo>
                  <a:cubicBezTo>
                    <a:pt x="5319" y="27139"/>
                    <a:pt x="6189" y="28345"/>
                    <a:pt x="7207" y="29422"/>
                  </a:cubicBezTo>
                  <a:cubicBezTo>
                    <a:pt x="10459" y="33607"/>
                    <a:pt x="14708" y="37083"/>
                    <a:pt x="18984" y="40088"/>
                  </a:cubicBezTo>
                  <a:cubicBezTo>
                    <a:pt x="24495" y="43963"/>
                    <a:pt x="30604" y="46879"/>
                    <a:pt x="37235" y="48193"/>
                  </a:cubicBezTo>
                  <a:cubicBezTo>
                    <a:pt x="40183" y="48779"/>
                    <a:pt x="43186" y="49074"/>
                    <a:pt x="46189" y="49074"/>
                  </a:cubicBezTo>
                  <a:cubicBezTo>
                    <a:pt x="49188" y="49074"/>
                    <a:pt x="52188" y="48779"/>
                    <a:pt x="55132" y="48185"/>
                  </a:cubicBezTo>
                  <a:cubicBezTo>
                    <a:pt x="58225" y="47562"/>
                    <a:pt x="61328" y="46636"/>
                    <a:pt x="64186" y="45285"/>
                  </a:cubicBezTo>
                  <a:cubicBezTo>
                    <a:pt x="65842" y="44501"/>
                    <a:pt x="67453" y="43500"/>
                    <a:pt x="68709" y="42150"/>
                  </a:cubicBezTo>
                  <a:cubicBezTo>
                    <a:pt x="69550" y="41244"/>
                    <a:pt x="70372" y="39928"/>
                    <a:pt x="69900" y="38653"/>
                  </a:cubicBezTo>
                  <a:cubicBezTo>
                    <a:pt x="69345" y="37159"/>
                    <a:pt x="67389" y="36874"/>
                    <a:pt x="66011" y="36754"/>
                  </a:cubicBezTo>
                  <a:cubicBezTo>
                    <a:pt x="64374" y="36611"/>
                    <a:pt x="62774" y="36538"/>
                    <a:pt x="61167" y="36150"/>
                  </a:cubicBezTo>
                  <a:cubicBezTo>
                    <a:pt x="58010" y="35387"/>
                    <a:pt x="55079" y="33910"/>
                    <a:pt x="52423" y="32060"/>
                  </a:cubicBezTo>
                  <a:cubicBezTo>
                    <a:pt x="40396" y="23675"/>
                    <a:pt x="34966" y="8015"/>
                    <a:pt x="21209" y="1753"/>
                  </a:cubicBezTo>
                  <a:cubicBezTo>
                    <a:pt x="18942" y="719"/>
                    <a:pt x="16468" y="0"/>
                    <a:pt x="139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64;p38">
              <a:extLst>
                <a:ext uri="{FF2B5EF4-FFF2-40B4-BE49-F238E27FC236}">
                  <a16:creationId xmlns:a16="http://schemas.microsoft.com/office/drawing/2014/main" id="{DDDFE70B-21A9-86FE-60F1-7099C8BDBEF0}"/>
                </a:ext>
              </a:extLst>
            </p:cNvPr>
            <p:cNvSpPr/>
            <p:nvPr/>
          </p:nvSpPr>
          <p:spPr>
            <a:xfrm rot="-4630995" flipH="1">
              <a:off x="8269986" y="655526"/>
              <a:ext cx="242021" cy="200818"/>
            </a:xfrm>
            <a:custGeom>
              <a:avLst/>
              <a:gdLst/>
              <a:ahLst/>
              <a:cxnLst/>
              <a:rect l="l" t="t" r="r" b="b"/>
              <a:pathLst>
                <a:path w="13592" h="11278" extrusionOk="0">
                  <a:moveTo>
                    <a:pt x="9915" y="1"/>
                  </a:moveTo>
                  <a:cubicBezTo>
                    <a:pt x="9626" y="1"/>
                    <a:pt x="9423" y="452"/>
                    <a:pt x="9729" y="672"/>
                  </a:cubicBezTo>
                  <a:cubicBezTo>
                    <a:pt x="10066" y="916"/>
                    <a:pt x="10437" y="1108"/>
                    <a:pt x="10830" y="1243"/>
                  </a:cubicBezTo>
                  <a:cubicBezTo>
                    <a:pt x="10802" y="1298"/>
                    <a:pt x="10792" y="1360"/>
                    <a:pt x="10798" y="1421"/>
                  </a:cubicBezTo>
                  <a:cubicBezTo>
                    <a:pt x="10950" y="3279"/>
                    <a:pt x="10404" y="5128"/>
                    <a:pt x="9266" y="6604"/>
                  </a:cubicBezTo>
                  <a:cubicBezTo>
                    <a:pt x="8139" y="8065"/>
                    <a:pt x="6441" y="8992"/>
                    <a:pt x="4627" y="9262"/>
                  </a:cubicBezTo>
                  <a:cubicBezTo>
                    <a:pt x="4274" y="9313"/>
                    <a:pt x="3920" y="9339"/>
                    <a:pt x="3566" y="9339"/>
                  </a:cubicBezTo>
                  <a:cubicBezTo>
                    <a:pt x="2873" y="9339"/>
                    <a:pt x="2183" y="9240"/>
                    <a:pt x="1516" y="9043"/>
                  </a:cubicBezTo>
                  <a:cubicBezTo>
                    <a:pt x="1483" y="9033"/>
                    <a:pt x="1448" y="9027"/>
                    <a:pt x="1413" y="9027"/>
                  </a:cubicBezTo>
                  <a:cubicBezTo>
                    <a:pt x="1404" y="9027"/>
                    <a:pt x="1394" y="9028"/>
                    <a:pt x="1385" y="9029"/>
                  </a:cubicBezTo>
                  <a:cubicBezTo>
                    <a:pt x="1263" y="8570"/>
                    <a:pt x="1045" y="8143"/>
                    <a:pt x="743" y="7778"/>
                  </a:cubicBezTo>
                  <a:cubicBezTo>
                    <a:pt x="671" y="7692"/>
                    <a:pt x="585" y="7656"/>
                    <a:pt x="501" y="7656"/>
                  </a:cubicBezTo>
                  <a:cubicBezTo>
                    <a:pt x="243" y="7656"/>
                    <a:pt x="1" y="7996"/>
                    <a:pt x="220" y="8261"/>
                  </a:cubicBezTo>
                  <a:cubicBezTo>
                    <a:pt x="822" y="8988"/>
                    <a:pt x="936" y="9979"/>
                    <a:pt x="575" y="10840"/>
                  </a:cubicBezTo>
                  <a:cubicBezTo>
                    <a:pt x="466" y="11100"/>
                    <a:pt x="683" y="11277"/>
                    <a:pt x="906" y="11277"/>
                  </a:cubicBezTo>
                  <a:cubicBezTo>
                    <a:pt x="1046" y="11277"/>
                    <a:pt x="1187" y="11208"/>
                    <a:pt x="1255" y="11048"/>
                  </a:cubicBezTo>
                  <a:cubicBezTo>
                    <a:pt x="1423" y="10644"/>
                    <a:pt x="1505" y="10212"/>
                    <a:pt x="1493" y="9775"/>
                  </a:cubicBezTo>
                  <a:lnTo>
                    <a:pt x="1493" y="9775"/>
                  </a:lnTo>
                  <a:cubicBezTo>
                    <a:pt x="2169" y="9956"/>
                    <a:pt x="2865" y="10045"/>
                    <a:pt x="3561" y="10045"/>
                  </a:cubicBezTo>
                  <a:cubicBezTo>
                    <a:pt x="4784" y="10045"/>
                    <a:pt x="6005" y="9769"/>
                    <a:pt x="7114" y="9234"/>
                  </a:cubicBezTo>
                  <a:cubicBezTo>
                    <a:pt x="8943" y="8351"/>
                    <a:pt x="10331" y="6749"/>
                    <a:pt x="11038" y="4855"/>
                  </a:cubicBezTo>
                  <a:cubicBezTo>
                    <a:pt x="11443" y="3767"/>
                    <a:pt x="11604" y="2606"/>
                    <a:pt x="11509" y="1449"/>
                  </a:cubicBezTo>
                  <a:cubicBezTo>
                    <a:pt x="11507" y="1439"/>
                    <a:pt x="11506" y="1427"/>
                    <a:pt x="11505" y="1416"/>
                  </a:cubicBezTo>
                  <a:lnTo>
                    <a:pt x="11505" y="1416"/>
                  </a:lnTo>
                  <a:cubicBezTo>
                    <a:pt x="11749" y="1458"/>
                    <a:pt x="11997" y="1479"/>
                    <a:pt x="12244" y="1479"/>
                  </a:cubicBezTo>
                  <a:cubicBezTo>
                    <a:pt x="12555" y="1479"/>
                    <a:pt x="12866" y="1446"/>
                    <a:pt x="13172" y="1379"/>
                  </a:cubicBezTo>
                  <a:cubicBezTo>
                    <a:pt x="13592" y="1287"/>
                    <a:pt x="13485" y="675"/>
                    <a:pt x="13102" y="675"/>
                  </a:cubicBezTo>
                  <a:cubicBezTo>
                    <a:pt x="13076" y="675"/>
                    <a:pt x="13048" y="678"/>
                    <a:pt x="13019" y="684"/>
                  </a:cubicBezTo>
                  <a:cubicBezTo>
                    <a:pt x="12759" y="741"/>
                    <a:pt x="12498" y="769"/>
                    <a:pt x="12240" y="769"/>
                  </a:cubicBezTo>
                  <a:cubicBezTo>
                    <a:pt x="11479" y="769"/>
                    <a:pt x="10738" y="526"/>
                    <a:pt x="10105" y="68"/>
                  </a:cubicBezTo>
                  <a:cubicBezTo>
                    <a:pt x="10040" y="21"/>
                    <a:pt x="9976" y="1"/>
                    <a:pt x="9915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65;p38">
              <a:extLst>
                <a:ext uri="{FF2B5EF4-FFF2-40B4-BE49-F238E27FC236}">
                  <a16:creationId xmlns:a16="http://schemas.microsoft.com/office/drawing/2014/main" id="{C8B249E2-C7A1-AB6A-D29A-F2500E23C3E0}"/>
                </a:ext>
              </a:extLst>
            </p:cNvPr>
            <p:cNvSpPr/>
            <p:nvPr/>
          </p:nvSpPr>
          <p:spPr>
            <a:xfrm rot="-4630995" flipH="1">
              <a:off x="8520973" y="624660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7" y="0"/>
                  </a:moveTo>
                  <a:cubicBezTo>
                    <a:pt x="1563" y="0"/>
                    <a:pt x="853" y="305"/>
                    <a:pt x="545" y="850"/>
                  </a:cubicBezTo>
                  <a:cubicBezTo>
                    <a:pt x="86" y="1320"/>
                    <a:pt x="1" y="1897"/>
                    <a:pt x="473" y="2482"/>
                  </a:cubicBezTo>
                  <a:cubicBezTo>
                    <a:pt x="738" y="2811"/>
                    <a:pt x="1106" y="3074"/>
                    <a:pt x="1511" y="3209"/>
                  </a:cubicBezTo>
                  <a:cubicBezTo>
                    <a:pt x="1726" y="3329"/>
                    <a:pt x="1962" y="3403"/>
                    <a:pt x="2203" y="3403"/>
                  </a:cubicBezTo>
                  <a:cubicBezTo>
                    <a:pt x="2341" y="3403"/>
                    <a:pt x="2480" y="3379"/>
                    <a:pt x="2617" y="3326"/>
                  </a:cubicBezTo>
                  <a:cubicBezTo>
                    <a:pt x="2916" y="3209"/>
                    <a:pt x="3152" y="2996"/>
                    <a:pt x="3316" y="2733"/>
                  </a:cubicBezTo>
                  <a:cubicBezTo>
                    <a:pt x="4025" y="1854"/>
                    <a:pt x="3825" y="256"/>
                    <a:pt x="2505" y="26"/>
                  </a:cubicBezTo>
                  <a:cubicBezTo>
                    <a:pt x="2406" y="9"/>
                    <a:pt x="2302" y="0"/>
                    <a:pt x="2197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66;p38">
              <a:extLst>
                <a:ext uri="{FF2B5EF4-FFF2-40B4-BE49-F238E27FC236}">
                  <a16:creationId xmlns:a16="http://schemas.microsoft.com/office/drawing/2014/main" id="{E69FF467-617F-3AF1-EA03-3DF1FF8A6CB2}"/>
                </a:ext>
              </a:extLst>
            </p:cNvPr>
            <p:cNvSpPr/>
            <p:nvPr/>
          </p:nvSpPr>
          <p:spPr>
            <a:xfrm rot="-4630995" flipH="1">
              <a:off x="8219513" y="859136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5" y="0"/>
                  </a:moveTo>
                  <a:cubicBezTo>
                    <a:pt x="1562" y="0"/>
                    <a:pt x="852" y="304"/>
                    <a:pt x="544" y="850"/>
                  </a:cubicBezTo>
                  <a:cubicBezTo>
                    <a:pt x="85" y="1319"/>
                    <a:pt x="0" y="1896"/>
                    <a:pt x="473" y="2482"/>
                  </a:cubicBezTo>
                  <a:cubicBezTo>
                    <a:pt x="737" y="2811"/>
                    <a:pt x="1105" y="3075"/>
                    <a:pt x="1510" y="3210"/>
                  </a:cubicBezTo>
                  <a:cubicBezTo>
                    <a:pt x="1725" y="3329"/>
                    <a:pt x="1961" y="3403"/>
                    <a:pt x="2202" y="3403"/>
                  </a:cubicBezTo>
                  <a:cubicBezTo>
                    <a:pt x="2340" y="3403"/>
                    <a:pt x="2479" y="3379"/>
                    <a:pt x="2616" y="3326"/>
                  </a:cubicBezTo>
                  <a:cubicBezTo>
                    <a:pt x="2915" y="3210"/>
                    <a:pt x="3151" y="2997"/>
                    <a:pt x="3315" y="2733"/>
                  </a:cubicBezTo>
                  <a:cubicBezTo>
                    <a:pt x="4024" y="1855"/>
                    <a:pt x="3824" y="256"/>
                    <a:pt x="2504" y="26"/>
                  </a:cubicBezTo>
                  <a:cubicBezTo>
                    <a:pt x="2404" y="9"/>
                    <a:pt x="2301" y="0"/>
                    <a:pt x="2195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67;p38">
              <a:extLst>
                <a:ext uri="{FF2B5EF4-FFF2-40B4-BE49-F238E27FC236}">
                  <a16:creationId xmlns:a16="http://schemas.microsoft.com/office/drawing/2014/main" id="{6192BFF1-B714-4B90-308C-8DFC855571CA}"/>
                </a:ext>
              </a:extLst>
            </p:cNvPr>
            <p:cNvSpPr/>
            <p:nvPr/>
          </p:nvSpPr>
          <p:spPr>
            <a:xfrm rot="-4630995" flipH="1">
              <a:off x="7973805" y="241615"/>
              <a:ext cx="423804" cy="435788"/>
            </a:xfrm>
            <a:custGeom>
              <a:avLst/>
              <a:gdLst/>
              <a:ahLst/>
              <a:cxnLst/>
              <a:rect l="l" t="t" r="r" b="b"/>
              <a:pathLst>
                <a:path w="23801" h="24474" extrusionOk="0">
                  <a:moveTo>
                    <a:pt x="3382" y="1"/>
                  </a:moveTo>
                  <a:cubicBezTo>
                    <a:pt x="2828" y="1"/>
                    <a:pt x="2444" y="387"/>
                    <a:pt x="2090" y="791"/>
                  </a:cubicBezTo>
                  <a:cubicBezTo>
                    <a:pt x="1682" y="1254"/>
                    <a:pt x="1279" y="1721"/>
                    <a:pt x="874" y="2186"/>
                  </a:cubicBezTo>
                  <a:cubicBezTo>
                    <a:pt x="522" y="2591"/>
                    <a:pt x="0" y="3025"/>
                    <a:pt x="6" y="3604"/>
                  </a:cubicBezTo>
                  <a:cubicBezTo>
                    <a:pt x="10" y="4109"/>
                    <a:pt x="391" y="4602"/>
                    <a:pt x="646" y="5008"/>
                  </a:cubicBezTo>
                  <a:cubicBezTo>
                    <a:pt x="1011" y="5588"/>
                    <a:pt x="1404" y="6148"/>
                    <a:pt x="1826" y="6686"/>
                  </a:cubicBezTo>
                  <a:cubicBezTo>
                    <a:pt x="2650" y="7745"/>
                    <a:pt x="3572" y="8724"/>
                    <a:pt x="4526" y="9668"/>
                  </a:cubicBezTo>
                  <a:cubicBezTo>
                    <a:pt x="5412" y="10545"/>
                    <a:pt x="6327" y="11396"/>
                    <a:pt x="7228" y="12258"/>
                  </a:cubicBezTo>
                  <a:cubicBezTo>
                    <a:pt x="4796" y="13649"/>
                    <a:pt x="2520" y="15295"/>
                    <a:pt x="440" y="17173"/>
                  </a:cubicBezTo>
                  <a:cubicBezTo>
                    <a:pt x="7" y="17564"/>
                    <a:pt x="362" y="18202"/>
                    <a:pt x="875" y="18202"/>
                  </a:cubicBezTo>
                  <a:cubicBezTo>
                    <a:pt x="908" y="18202"/>
                    <a:pt x="941" y="18200"/>
                    <a:pt x="974" y="18195"/>
                  </a:cubicBezTo>
                  <a:cubicBezTo>
                    <a:pt x="2837" y="17899"/>
                    <a:pt x="4715" y="17700"/>
                    <a:pt x="6599" y="17598"/>
                  </a:cubicBezTo>
                  <a:lnTo>
                    <a:pt x="6599" y="17598"/>
                  </a:lnTo>
                  <a:cubicBezTo>
                    <a:pt x="6798" y="19716"/>
                    <a:pt x="5689" y="21803"/>
                    <a:pt x="5444" y="23887"/>
                  </a:cubicBezTo>
                  <a:cubicBezTo>
                    <a:pt x="5398" y="24285"/>
                    <a:pt x="5684" y="24473"/>
                    <a:pt x="5992" y="24473"/>
                  </a:cubicBezTo>
                  <a:cubicBezTo>
                    <a:pt x="6199" y="24473"/>
                    <a:pt x="6416" y="24389"/>
                    <a:pt x="6549" y="24226"/>
                  </a:cubicBezTo>
                  <a:cubicBezTo>
                    <a:pt x="7442" y="23136"/>
                    <a:pt x="8334" y="22047"/>
                    <a:pt x="9226" y="20956"/>
                  </a:cubicBezTo>
                  <a:cubicBezTo>
                    <a:pt x="9325" y="21036"/>
                    <a:pt x="9448" y="21085"/>
                    <a:pt x="9584" y="21085"/>
                  </a:cubicBezTo>
                  <a:cubicBezTo>
                    <a:pt x="9667" y="21085"/>
                    <a:pt x="9755" y="21067"/>
                    <a:pt x="9845" y="21025"/>
                  </a:cubicBezTo>
                  <a:lnTo>
                    <a:pt x="11310" y="20340"/>
                  </a:lnTo>
                  <a:lnTo>
                    <a:pt x="13053" y="22137"/>
                  </a:lnTo>
                  <a:cubicBezTo>
                    <a:pt x="13178" y="22266"/>
                    <a:pt x="13323" y="22320"/>
                    <a:pt x="13464" y="22320"/>
                  </a:cubicBezTo>
                  <a:cubicBezTo>
                    <a:pt x="13672" y="22320"/>
                    <a:pt x="13872" y="22202"/>
                    <a:pt x="13990" y="22033"/>
                  </a:cubicBezTo>
                  <a:cubicBezTo>
                    <a:pt x="14227" y="21990"/>
                    <a:pt x="14417" y="21815"/>
                    <a:pt x="14391" y="21496"/>
                  </a:cubicBezTo>
                  <a:cubicBezTo>
                    <a:pt x="14336" y="20864"/>
                    <a:pt x="14392" y="20264"/>
                    <a:pt x="14564" y="19670"/>
                  </a:cubicBezTo>
                  <a:cubicBezTo>
                    <a:pt x="14773" y="19674"/>
                    <a:pt x="14982" y="19676"/>
                    <a:pt x="15191" y="19676"/>
                  </a:cubicBezTo>
                  <a:cubicBezTo>
                    <a:pt x="16300" y="19676"/>
                    <a:pt x="17408" y="19623"/>
                    <a:pt x="18513" y="19519"/>
                  </a:cubicBezTo>
                  <a:cubicBezTo>
                    <a:pt x="18716" y="19499"/>
                    <a:pt x="18847" y="19403"/>
                    <a:pt x="18915" y="19272"/>
                  </a:cubicBezTo>
                  <a:cubicBezTo>
                    <a:pt x="19023" y="19150"/>
                    <a:pt x="19088" y="18983"/>
                    <a:pt x="19060" y="18781"/>
                  </a:cubicBezTo>
                  <a:cubicBezTo>
                    <a:pt x="18906" y="17614"/>
                    <a:pt x="18715" y="16452"/>
                    <a:pt x="18490" y="15295"/>
                  </a:cubicBezTo>
                  <a:cubicBezTo>
                    <a:pt x="19440" y="15158"/>
                    <a:pt x="20382" y="14972"/>
                    <a:pt x="21314" y="14738"/>
                  </a:cubicBezTo>
                  <a:cubicBezTo>
                    <a:pt x="21806" y="14613"/>
                    <a:pt x="22298" y="14478"/>
                    <a:pt x="22783" y="14321"/>
                  </a:cubicBezTo>
                  <a:cubicBezTo>
                    <a:pt x="23156" y="14202"/>
                    <a:pt x="23533" y="14057"/>
                    <a:pt x="23549" y="13603"/>
                  </a:cubicBezTo>
                  <a:cubicBezTo>
                    <a:pt x="23565" y="13179"/>
                    <a:pt x="23164" y="12809"/>
                    <a:pt x="22936" y="12491"/>
                  </a:cubicBezTo>
                  <a:cubicBezTo>
                    <a:pt x="22611" y="12040"/>
                    <a:pt x="22286" y="11589"/>
                    <a:pt x="21962" y="11136"/>
                  </a:cubicBezTo>
                  <a:lnTo>
                    <a:pt x="20291" y="8814"/>
                  </a:lnTo>
                  <a:cubicBezTo>
                    <a:pt x="20963" y="8092"/>
                    <a:pt x="21585" y="7324"/>
                    <a:pt x="22154" y="6517"/>
                  </a:cubicBezTo>
                  <a:cubicBezTo>
                    <a:pt x="22564" y="5932"/>
                    <a:pt x="22943" y="5327"/>
                    <a:pt x="23291" y="4704"/>
                  </a:cubicBezTo>
                  <a:cubicBezTo>
                    <a:pt x="23522" y="4290"/>
                    <a:pt x="23800" y="3812"/>
                    <a:pt x="23643" y="3321"/>
                  </a:cubicBezTo>
                  <a:cubicBezTo>
                    <a:pt x="23488" y="2841"/>
                    <a:pt x="23160" y="2678"/>
                    <a:pt x="22772" y="2678"/>
                  </a:cubicBezTo>
                  <a:cubicBezTo>
                    <a:pt x="22141" y="2678"/>
                    <a:pt x="21352" y="3107"/>
                    <a:pt x="20893" y="3303"/>
                  </a:cubicBezTo>
                  <a:cubicBezTo>
                    <a:pt x="19741" y="3792"/>
                    <a:pt x="18607" y="4324"/>
                    <a:pt x="17488" y="4887"/>
                  </a:cubicBezTo>
                  <a:cubicBezTo>
                    <a:pt x="17041" y="3488"/>
                    <a:pt x="16622" y="2080"/>
                    <a:pt x="16233" y="663"/>
                  </a:cubicBezTo>
                  <a:cubicBezTo>
                    <a:pt x="16149" y="359"/>
                    <a:pt x="15904" y="208"/>
                    <a:pt x="15655" y="208"/>
                  </a:cubicBezTo>
                  <a:cubicBezTo>
                    <a:pt x="15420" y="208"/>
                    <a:pt x="15181" y="345"/>
                    <a:pt x="15076" y="618"/>
                  </a:cubicBezTo>
                  <a:cubicBezTo>
                    <a:pt x="14078" y="3226"/>
                    <a:pt x="13079" y="5835"/>
                    <a:pt x="12080" y="8445"/>
                  </a:cubicBezTo>
                  <a:lnTo>
                    <a:pt x="10557" y="6850"/>
                  </a:lnTo>
                  <a:cubicBezTo>
                    <a:pt x="8603" y="4805"/>
                    <a:pt x="6687" y="2713"/>
                    <a:pt x="4689" y="709"/>
                  </a:cubicBezTo>
                  <a:cubicBezTo>
                    <a:pt x="4363" y="382"/>
                    <a:pt x="4002" y="63"/>
                    <a:pt x="3524" y="9"/>
                  </a:cubicBezTo>
                  <a:cubicBezTo>
                    <a:pt x="3475" y="4"/>
                    <a:pt x="3428" y="1"/>
                    <a:pt x="3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68;p38">
              <a:extLst>
                <a:ext uri="{FF2B5EF4-FFF2-40B4-BE49-F238E27FC236}">
                  <a16:creationId xmlns:a16="http://schemas.microsoft.com/office/drawing/2014/main" id="{ECF378A1-2B0B-D28C-BCCA-6EE26F5549A4}"/>
                </a:ext>
              </a:extLst>
            </p:cNvPr>
            <p:cNvSpPr/>
            <p:nvPr/>
          </p:nvSpPr>
          <p:spPr>
            <a:xfrm rot="-4630995" flipH="1">
              <a:off x="8007113" y="263748"/>
              <a:ext cx="228364" cy="299927"/>
            </a:xfrm>
            <a:custGeom>
              <a:avLst/>
              <a:gdLst/>
              <a:ahLst/>
              <a:cxnLst/>
              <a:rect l="l" t="t" r="r" b="b"/>
              <a:pathLst>
                <a:path w="12825" h="16844" extrusionOk="0">
                  <a:moveTo>
                    <a:pt x="841" y="0"/>
                  </a:moveTo>
                  <a:cubicBezTo>
                    <a:pt x="409" y="0"/>
                    <a:pt x="1" y="573"/>
                    <a:pt x="368" y="1020"/>
                  </a:cubicBezTo>
                  <a:cubicBezTo>
                    <a:pt x="3810" y="5208"/>
                    <a:pt x="7373" y="9290"/>
                    <a:pt x="11060" y="13269"/>
                  </a:cubicBezTo>
                  <a:cubicBezTo>
                    <a:pt x="11073" y="13282"/>
                    <a:pt x="11086" y="13296"/>
                    <a:pt x="11101" y="13308"/>
                  </a:cubicBezTo>
                  <a:cubicBezTo>
                    <a:pt x="10201" y="14550"/>
                    <a:pt x="8877" y="15392"/>
                    <a:pt x="7331" y="15666"/>
                  </a:cubicBezTo>
                  <a:cubicBezTo>
                    <a:pt x="6612" y="15792"/>
                    <a:pt x="6807" y="16843"/>
                    <a:pt x="7470" y="16843"/>
                  </a:cubicBezTo>
                  <a:cubicBezTo>
                    <a:pt x="7508" y="16843"/>
                    <a:pt x="7547" y="16840"/>
                    <a:pt x="7588" y="16833"/>
                  </a:cubicBezTo>
                  <a:cubicBezTo>
                    <a:pt x="9710" y="16458"/>
                    <a:pt x="11571" y="15110"/>
                    <a:pt x="12576" y="13202"/>
                  </a:cubicBezTo>
                  <a:cubicBezTo>
                    <a:pt x="12825" y="12731"/>
                    <a:pt x="12408" y="12279"/>
                    <a:pt x="12011" y="12279"/>
                  </a:cubicBezTo>
                  <a:cubicBezTo>
                    <a:pt x="11943" y="12279"/>
                    <a:pt x="11876" y="12292"/>
                    <a:pt x="11813" y="12320"/>
                  </a:cubicBezTo>
                  <a:cubicBezTo>
                    <a:pt x="8173" y="8388"/>
                    <a:pt x="4650" y="4351"/>
                    <a:pt x="1245" y="207"/>
                  </a:cubicBezTo>
                  <a:cubicBezTo>
                    <a:pt x="1125" y="61"/>
                    <a:pt x="982" y="0"/>
                    <a:pt x="84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69;p38">
              <a:extLst>
                <a:ext uri="{FF2B5EF4-FFF2-40B4-BE49-F238E27FC236}">
                  <a16:creationId xmlns:a16="http://schemas.microsoft.com/office/drawing/2014/main" id="{CA316FA6-94B5-4003-3F1E-811F1063B21C}"/>
                </a:ext>
              </a:extLst>
            </p:cNvPr>
            <p:cNvSpPr/>
            <p:nvPr/>
          </p:nvSpPr>
          <p:spPr>
            <a:xfrm rot="-4630995" flipH="1">
              <a:off x="8028237" y="300634"/>
              <a:ext cx="431479" cy="378096"/>
            </a:xfrm>
            <a:custGeom>
              <a:avLst/>
              <a:gdLst/>
              <a:ahLst/>
              <a:cxnLst/>
              <a:rect l="l" t="t" r="r" b="b"/>
              <a:pathLst>
                <a:path w="24232" h="21234" extrusionOk="0">
                  <a:moveTo>
                    <a:pt x="21861" y="1"/>
                  </a:moveTo>
                  <a:cubicBezTo>
                    <a:pt x="21732" y="1"/>
                    <a:pt x="21599" y="49"/>
                    <a:pt x="21476" y="162"/>
                  </a:cubicBezTo>
                  <a:lnTo>
                    <a:pt x="18652" y="2793"/>
                  </a:lnTo>
                  <a:cubicBezTo>
                    <a:pt x="18417" y="3013"/>
                    <a:pt x="18397" y="3400"/>
                    <a:pt x="18619" y="3639"/>
                  </a:cubicBezTo>
                  <a:cubicBezTo>
                    <a:pt x="19939" y="5057"/>
                    <a:pt x="21209" y="6519"/>
                    <a:pt x="22430" y="8024"/>
                  </a:cubicBezTo>
                  <a:lnTo>
                    <a:pt x="17594" y="8875"/>
                  </a:lnTo>
                  <a:cubicBezTo>
                    <a:pt x="17276" y="8932"/>
                    <a:pt x="17071" y="9282"/>
                    <a:pt x="17139" y="9588"/>
                  </a:cubicBezTo>
                  <a:lnTo>
                    <a:pt x="17983" y="13404"/>
                  </a:lnTo>
                  <a:lnTo>
                    <a:pt x="17983" y="13404"/>
                  </a:lnTo>
                  <a:lnTo>
                    <a:pt x="13559" y="13220"/>
                  </a:lnTo>
                  <a:cubicBezTo>
                    <a:pt x="13550" y="13220"/>
                    <a:pt x="13542" y="13220"/>
                    <a:pt x="13533" y="13220"/>
                  </a:cubicBezTo>
                  <a:cubicBezTo>
                    <a:pt x="13207" y="13220"/>
                    <a:pt x="12973" y="13481"/>
                    <a:pt x="12939" y="13795"/>
                  </a:cubicBezTo>
                  <a:cubicBezTo>
                    <a:pt x="12818" y="14860"/>
                    <a:pt x="12805" y="15934"/>
                    <a:pt x="12899" y="17003"/>
                  </a:cubicBezTo>
                  <a:cubicBezTo>
                    <a:pt x="12122" y="16210"/>
                    <a:pt x="11433" y="15335"/>
                    <a:pt x="10843" y="14395"/>
                  </a:cubicBezTo>
                  <a:cubicBezTo>
                    <a:pt x="10721" y="14200"/>
                    <a:pt x="10502" y="14070"/>
                    <a:pt x="10283" y="14070"/>
                  </a:cubicBezTo>
                  <a:cubicBezTo>
                    <a:pt x="10150" y="14070"/>
                    <a:pt x="10017" y="14118"/>
                    <a:pt x="9906" y="14230"/>
                  </a:cubicBezTo>
                  <a:cubicBezTo>
                    <a:pt x="8411" y="15732"/>
                    <a:pt x="6914" y="17235"/>
                    <a:pt x="5419" y="18738"/>
                  </a:cubicBezTo>
                  <a:cubicBezTo>
                    <a:pt x="5861" y="16577"/>
                    <a:pt x="6162" y="14390"/>
                    <a:pt x="6322" y="12191"/>
                  </a:cubicBezTo>
                  <a:cubicBezTo>
                    <a:pt x="6345" y="11884"/>
                    <a:pt x="6055" y="11559"/>
                    <a:pt x="5740" y="11559"/>
                  </a:cubicBezTo>
                  <a:cubicBezTo>
                    <a:pt x="5693" y="11559"/>
                    <a:pt x="5645" y="11566"/>
                    <a:pt x="5597" y="11582"/>
                  </a:cubicBezTo>
                  <a:cubicBezTo>
                    <a:pt x="4023" y="12117"/>
                    <a:pt x="2394" y="12474"/>
                    <a:pt x="740" y="12650"/>
                  </a:cubicBezTo>
                  <a:cubicBezTo>
                    <a:pt x="0" y="12729"/>
                    <a:pt x="224" y="13821"/>
                    <a:pt x="923" y="13821"/>
                  </a:cubicBezTo>
                  <a:cubicBezTo>
                    <a:pt x="948" y="13821"/>
                    <a:pt x="972" y="13820"/>
                    <a:pt x="998" y="13817"/>
                  </a:cubicBezTo>
                  <a:cubicBezTo>
                    <a:pt x="2373" y="13670"/>
                    <a:pt x="3732" y="13398"/>
                    <a:pt x="5057" y="13002"/>
                  </a:cubicBezTo>
                  <a:lnTo>
                    <a:pt x="5057" y="13002"/>
                  </a:lnTo>
                  <a:cubicBezTo>
                    <a:pt x="4832" y="15513"/>
                    <a:pt x="4414" y="18004"/>
                    <a:pt x="3808" y="20452"/>
                  </a:cubicBezTo>
                  <a:cubicBezTo>
                    <a:pt x="3710" y="20851"/>
                    <a:pt x="4046" y="21234"/>
                    <a:pt x="4405" y="21234"/>
                  </a:cubicBezTo>
                  <a:cubicBezTo>
                    <a:pt x="4536" y="21234"/>
                    <a:pt x="4669" y="21184"/>
                    <a:pt x="4786" y="21066"/>
                  </a:cubicBezTo>
                  <a:lnTo>
                    <a:pt x="10218" y="15609"/>
                  </a:lnTo>
                  <a:cubicBezTo>
                    <a:pt x="11082" y="16866"/>
                    <a:pt x="12100" y="17997"/>
                    <a:pt x="13277" y="18979"/>
                  </a:cubicBezTo>
                  <a:cubicBezTo>
                    <a:pt x="13411" y="19090"/>
                    <a:pt x="13571" y="19142"/>
                    <a:pt x="13725" y="19142"/>
                  </a:cubicBezTo>
                  <a:cubicBezTo>
                    <a:pt x="14070" y="19142"/>
                    <a:pt x="14384" y="18881"/>
                    <a:pt x="14300" y="18444"/>
                  </a:cubicBezTo>
                  <a:cubicBezTo>
                    <a:pt x="14048" y="17125"/>
                    <a:pt x="13972" y="15777"/>
                    <a:pt x="14077" y="14438"/>
                  </a:cubicBezTo>
                  <a:lnTo>
                    <a:pt x="14077" y="14438"/>
                  </a:lnTo>
                  <a:lnTo>
                    <a:pt x="18711" y="14631"/>
                  </a:lnTo>
                  <a:cubicBezTo>
                    <a:pt x="18719" y="14631"/>
                    <a:pt x="18728" y="14631"/>
                    <a:pt x="18737" y="14631"/>
                  </a:cubicBezTo>
                  <a:cubicBezTo>
                    <a:pt x="19108" y="14631"/>
                    <a:pt x="19400" y="14272"/>
                    <a:pt x="19318" y="13906"/>
                  </a:cubicBezTo>
                  <a:cubicBezTo>
                    <a:pt x="19026" y="12582"/>
                    <a:pt x="18733" y="11261"/>
                    <a:pt x="18441" y="9939"/>
                  </a:cubicBezTo>
                  <a:lnTo>
                    <a:pt x="23656" y="9020"/>
                  </a:lnTo>
                  <a:cubicBezTo>
                    <a:pt x="24133" y="8936"/>
                    <a:pt x="24231" y="8365"/>
                    <a:pt x="23965" y="8030"/>
                  </a:cubicBezTo>
                  <a:cubicBezTo>
                    <a:pt x="22667" y="6394"/>
                    <a:pt x="21312" y="4804"/>
                    <a:pt x="19900" y="3264"/>
                  </a:cubicBezTo>
                  <a:lnTo>
                    <a:pt x="22289" y="1040"/>
                  </a:lnTo>
                  <a:cubicBezTo>
                    <a:pt x="22729" y="629"/>
                    <a:pt x="22328" y="1"/>
                    <a:pt x="21861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70;p38">
              <a:extLst>
                <a:ext uri="{FF2B5EF4-FFF2-40B4-BE49-F238E27FC236}">
                  <a16:creationId xmlns:a16="http://schemas.microsoft.com/office/drawing/2014/main" id="{32A8B11C-86DC-FE15-E579-A1DEADD47FFF}"/>
                </a:ext>
              </a:extLst>
            </p:cNvPr>
            <p:cNvSpPr/>
            <p:nvPr/>
          </p:nvSpPr>
          <p:spPr>
            <a:xfrm rot="-4630995" flipH="1">
              <a:off x="8318168" y="573618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4" y="549"/>
                    <a:pt x="627" y="1492"/>
                  </a:cubicBezTo>
                  <a:cubicBezTo>
                    <a:pt x="1" y="2813"/>
                    <a:pt x="601" y="4409"/>
                    <a:pt x="1968" y="5057"/>
                  </a:cubicBezTo>
                  <a:cubicBezTo>
                    <a:pt x="2359" y="5242"/>
                    <a:pt x="2769" y="5329"/>
                    <a:pt x="3171" y="5329"/>
                  </a:cubicBezTo>
                  <a:cubicBezTo>
                    <a:pt x="4177" y="5329"/>
                    <a:pt x="5130" y="4781"/>
                    <a:pt x="5577" y="3837"/>
                  </a:cubicBezTo>
                  <a:cubicBezTo>
                    <a:pt x="6203" y="2516"/>
                    <a:pt x="5602" y="921"/>
                    <a:pt x="4235" y="274"/>
                  </a:cubicBezTo>
                  <a:cubicBezTo>
                    <a:pt x="3845" y="88"/>
                    <a:pt x="3434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71;p38">
              <a:extLst>
                <a:ext uri="{FF2B5EF4-FFF2-40B4-BE49-F238E27FC236}">
                  <a16:creationId xmlns:a16="http://schemas.microsoft.com/office/drawing/2014/main" id="{BD23DE05-BC82-DBB1-D8EE-1A905556DA4B}"/>
                </a:ext>
              </a:extLst>
            </p:cNvPr>
            <p:cNvSpPr/>
            <p:nvPr/>
          </p:nvSpPr>
          <p:spPr>
            <a:xfrm rot="-4630995" flipH="1">
              <a:off x="8338856" y="595019"/>
              <a:ext cx="71082" cy="61057"/>
            </a:xfrm>
            <a:custGeom>
              <a:avLst/>
              <a:gdLst/>
              <a:ahLst/>
              <a:cxnLst/>
              <a:rect l="l" t="t" r="r" b="b"/>
              <a:pathLst>
                <a:path w="3992" h="3429" extrusionOk="0">
                  <a:moveTo>
                    <a:pt x="1950" y="0"/>
                  </a:moveTo>
                  <a:cubicBezTo>
                    <a:pt x="1303" y="0"/>
                    <a:pt x="691" y="353"/>
                    <a:pt x="404" y="959"/>
                  </a:cubicBezTo>
                  <a:cubicBezTo>
                    <a:pt x="0" y="1810"/>
                    <a:pt x="388" y="2836"/>
                    <a:pt x="1267" y="3252"/>
                  </a:cubicBezTo>
                  <a:cubicBezTo>
                    <a:pt x="1518" y="3372"/>
                    <a:pt x="1783" y="3428"/>
                    <a:pt x="2042" y="3428"/>
                  </a:cubicBezTo>
                  <a:cubicBezTo>
                    <a:pt x="2689" y="3428"/>
                    <a:pt x="3301" y="3076"/>
                    <a:pt x="3589" y="2469"/>
                  </a:cubicBezTo>
                  <a:cubicBezTo>
                    <a:pt x="3991" y="1618"/>
                    <a:pt x="3605" y="593"/>
                    <a:pt x="2725" y="176"/>
                  </a:cubicBezTo>
                  <a:cubicBezTo>
                    <a:pt x="2474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72;p38">
              <a:extLst>
                <a:ext uri="{FF2B5EF4-FFF2-40B4-BE49-F238E27FC236}">
                  <a16:creationId xmlns:a16="http://schemas.microsoft.com/office/drawing/2014/main" id="{461910F7-5FCB-6970-6543-EC7637915CE5}"/>
                </a:ext>
              </a:extLst>
            </p:cNvPr>
            <p:cNvSpPr/>
            <p:nvPr/>
          </p:nvSpPr>
          <p:spPr>
            <a:xfrm rot="-4630995" flipH="1">
              <a:off x="8367768" y="600839"/>
              <a:ext cx="22917" cy="19676"/>
            </a:xfrm>
            <a:custGeom>
              <a:avLst/>
              <a:gdLst/>
              <a:ahLst/>
              <a:cxnLst/>
              <a:rect l="l" t="t" r="r" b="b"/>
              <a:pathLst>
                <a:path w="1287" h="1105" extrusionOk="0">
                  <a:moveTo>
                    <a:pt x="628" y="0"/>
                  </a:moveTo>
                  <a:cubicBezTo>
                    <a:pt x="420" y="0"/>
                    <a:pt x="222" y="114"/>
                    <a:pt x="130" y="310"/>
                  </a:cubicBezTo>
                  <a:cubicBezTo>
                    <a:pt x="0" y="584"/>
                    <a:pt x="126" y="913"/>
                    <a:pt x="409" y="1048"/>
                  </a:cubicBezTo>
                  <a:cubicBezTo>
                    <a:pt x="490" y="1086"/>
                    <a:pt x="575" y="1104"/>
                    <a:pt x="658" y="1104"/>
                  </a:cubicBezTo>
                  <a:cubicBezTo>
                    <a:pt x="867" y="1104"/>
                    <a:pt x="1064" y="991"/>
                    <a:pt x="1157" y="795"/>
                  </a:cubicBezTo>
                  <a:cubicBezTo>
                    <a:pt x="1286" y="521"/>
                    <a:pt x="1162" y="191"/>
                    <a:pt x="879" y="57"/>
                  </a:cubicBezTo>
                  <a:cubicBezTo>
                    <a:pt x="797" y="18"/>
                    <a:pt x="712" y="0"/>
                    <a:pt x="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73;p38">
              <a:extLst>
                <a:ext uri="{FF2B5EF4-FFF2-40B4-BE49-F238E27FC236}">
                  <a16:creationId xmlns:a16="http://schemas.microsoft.com/office/drawing/2014/main" id="{5C775A0C-9039-882E-2870-137C4049B877}"/>
                </a:ext>
              </a:extLst>
            </p:cNvPr>
            <p:cNvSpPr/>
            <p:nvPr/>
          </p:nvSpPr>
          <p:spPr>
            <a:xfrm rot="-4630995" flipH="1">
              <a:off x="8226447" y="649186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3" y="549"/>
                    <a:pt x="626" y="1492"/>
                  </a:cubicBezTo>
                  <a:cubicBezTo>
                    <a:pt x="0" y="2813"/>
                    <a:pt x="601" y="4409"/>
                    <a:pt x="1968" y="5057"/>
                  </a:cubicBezTo>
                  <a:cubicBezTo>
                    <a:pt x="2358" y="5242"/>
                    <a:pt x="2769" y="5330"/>
                    <a:pt x="3171" y="5330"/>
                  </a:cubicBezTo>
                  <a:cubicBezTo>
                    <a:pt x="4177" y="5330"/>
                    <a:pt x="5129" y="4782"/>
                    <a:pt x="5577" y="3837"/>
                  </a:cubicBezTo>
                  <a:cubicBezTo>
                    <a:pt x="6202" y="2517"/>
                    <a:pt x="5602" y="921"/>
                    <a:pt x="4235" y="274"/>
                  </a:cubicBezTo>
                  <a:cubicBezTo>
                    <a:pt x="3844" y="88"/>
                    <a:pt x="3433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74;p38">
              <a:extLst>
                <a:ext uri="{FF2B5EF4-FFF2-40B4-BE49-F238E27FC236}">
                  <a16:creationId xmlns:a16="http://schemas.microsoft.com/office/drawing/2014/main" id="{96DC416E-834F-CCB4-E79C-E8DC9DA9BB36}"/>
                </a:ext>
              </a:extLst>
            </p:cNvPr>
            <p:cNvSpPr/>
            <p:nvPr/>
          </p:nvSpPr>
          <p:spPr>
            <a:xfrm rot="-4630995" flipH="1">
              <a:off x="8247126" y="670576"/>
              <a:ext cx="71082" cy="61075"/>
            </a:xfrm>
            <a:custGeom>
              <a:avLst/>
              <a:gdLst/>
              <a:ahLst/>
              <a:cxnLst/>
              <a:rect l="l" t="t" r="r" b="b"/>
              <a:pathLst>
                <a:path w="3992" h="3430" extrusionOk="0">
                  <a:moveTo>
                    <a:pt x="1950" y="0"/>
                  </a:moveTo>
                  <a:cubicBezTo>
                    <a:pt x="1303" y="0"/>
                    <a:pt x="691" y="353"/>
                    <a:pt x="404" y="960"/>
                  </a:cubicBezTo>
                  <a:cubicBezTo>
                    <a:pt x="0" y="1810"/>
                    <a:pt x="387" y="2837"/>
                    <a:pt x="1267" y="3254"/>
                  </a:cubicBezTo>
                  <a:cubicBezTo>
                    <a:pt x="1518" y="3373"/>
                    <a:pt x="1782" y="3429"/>
                    <a:pt x="2041" y="3429"/>
                  </a:cubicBezTo>
                  <a:cubicBezTo>
                    <a:pt x="2688" y="3429"/>
                    <a:pt x="3300" y="3077"/>
                    <a:pt x="3588" y="2469"/>
                  </a:cubicBezTo>
                  <a:cubicBezTo>
                    <a:pt x="3991" y="1619"/>
                    <a:pt x="3605" y="592"/>
                    <a:pt x="2725" y="176"/>
                  </a:cubicBezTo>
                  <a:cubicBezTo>
                    <a:pt x="2473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75;p38">
              <a:extLst>
                <a:ext uri="{FF2B5EF4-FFF2-40B4-BE49-F238E27FC236}">
                  <a16:creationId xmlns:a16="http://schemas.microsoft.com/office/drawing/2014/main" id="{6DBAAFCF-9F9F-D650-AAC0-90BF498FB193}"/>
                </a:ext>
              </a:extLst>
            </p:cNvPr>
            <p:cNvSpPr/>
            <p:nvPr/>
          </p:nvSpPr>
          <p:spPr>
            <a:xfrm rot="-4630995" flipH="1">
              <a:off x="8276053" y="676371"/>
              <a:ext cx="22899" cy="19694"/>
            </a:xfrm>
            <a:custGeom>
              <a:avLst/>
              <a:gdLst/>
              <a:ahLst/>
              <a:cxnLst/>
              <a:rect l="l" t="t" r="r" b="b"/>
              <a:pathLst>
                <a:path w="1286" h="1106" extrusionOk="0">
                  <a:moveTo>
                    <a:pt x="629" y="1"/>
                  </a:moveTo>
                  <a:cubicBezTo>
                    <a:pt x="421" y="1"/>
                    <a:pt x="223" y="114"/>
                    <a:pt x="131" y="310"/>
                  </a:cubicBezTo>
                  <a:cubicBezTo>
                    <a:pt x="1" y="583"/>
                    <a:pt x="125" y="914"/>
                    <a:pt x="408" y="1049"/>
                  </a:cubicBezTo>
                  <a:cubicBezTo>
                    <a:pt x="489" y="1087"/>
                    <a:pt x="574" y="1105"/>
                    <a:pt x="658" y="1105"/>
                  </a:cubicBezTo>
                  <a:cubicBezTo>
                    <a:pt x="866" y="1105"/>
                    <a:pt x="1063" y="992"/>
                    <a:pt x="1156" y="796"/>
                  </a:cubicBezTo>
                  <a:cubicBezTo>
                    <a:pt x="1286" y="523"/>
                    <a:pt x="1161" y="192"/>
                    <a:pt x="878" y="57"/>
                  </a:cubicBezTo>
                  <a:cubicBezTo>
                    <a:pt x="797" y="19"/>
                    <a:pt x="712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391;p44">
            <a:extLst>
              <a:ext uri="{FF2B5EF4-FFF2-40B4-BE49-F238E27FC236}">
                <a16:creationId xmlns:a16="http://schemas.microsoft.com/office/drawing/2014/main" id="{009747A6-D4FD-F91C-DD5D-A3330D400A46}"/>
              </a:ext>
            </a:extLst>
          </p:cNvPr>
          <p:cNvGrpSpPr/>
          <p:nvPr/>
        </p:nvGrpSpPr>
        <p:grpSpPr>
          <a:xfrm rot="804429" flipH="1">
            <a:off x="17706" y="4686846"/>
            <a:ext cx="1455023" cy="1571189"/>
            <a:chOff x="2285779" y="3523413"/>
            <a:chExt cx="1506139" cy="1626387"/>
          </a:xfrm>
        </p:grpSpPr>
        <p:sp>
          <p:nvSpPr>
            <p:cNvPr id="26" name="Google Shape;2392;p44">
              <a:extLst>
                <a:ext uri="{FF2B5EF4-FFF2-40B4-BE49-F238E27FC236}">
                  <a16:creationId xmlns:a16="http://schemas.microsoft.com/office/drawing/2014/main" id="{EE4F59B7-F355-9F52-CD3C-F211D5A597DC}"/>
                </a:ext>
              </a:extLst>
            </p:cNvPr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393;p44">
              <a:extLst>
                <a:ext uri="{FF2B5EF4-FFF2-40B4-BE49-F238E27FC236}">
                  <a16:creationId xmlns:a16="http://schemas.microsoft.com/office/drawing/2014/main" id="{D4B90604-0761-1E38-992F-CDB255E9ABC6}"/>
                </a:ext>
              </a:extLst>
            </p:cNvPr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394;p44">
              <a:extLst>
                <a:ext uri="{FF2B5EF4-FFF2-40B4-BE49-F238E27FC236}">
                  <a16:creationId xmlns:a16="http://schemas.microsoft.com/office/drawing/2014/main" id="{65ABDA65-85C0-9103-0C9F-2364C86776E0}"/>
                </a:ext>
              </a:extLst>
            </p:cNvPr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395;p44">
              <a:extLst>
                <a:ext uri="{FF2B5EF4-FFF2-40B4-BE49-F238E27FC236}">
                  <a16:creationId xmlns:a16="http://schemas.microsoft.com/office/drawing/2014/main" id="{8877F8C8-F609-198C-DEB6-36314D251342}"/>
                </a:ext>
              </a:extLst>
            </p:cNvPr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396;p44">
              <a:extLst>
                <a:ext uri="{FF2B5EF4-FFF2-40B4-BE49-F238E27FC236}">
                  <a16:creationId xmlns:a16="http://schemas.microsoft.com/office/drawing/2014/main" id="{57047392-566F-EDAC-94DB-BBEF94CD578C}"/>
                </a:ext>
              </a:extLst>
            </p:cNvPr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397;p44">
              <a:extLst>
                <a:ext uri="{FF2B5EF4-FFF2-40B4-BE49-F238E27FC236}">
                  <a16:creationId xmlns:a16="http://schemas.microsoft.com/office/drawing/2014/main" id="{8AEA14F2-7261-D505-0F8A-6B0DFBC62DEC}"/>
                </a:ext>
              </a:extLst>
            </p:cNvPr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398;p44">
              <a:extLst>
                <a:ext uri="{FF2B5EF4-FFF2-40B4-BE49-F238E27FC236}">
                  <a16:creationId xmlns:a16="http://schemas.microsoft.com/office/drawing/2014/main" id="{6077BE10-07F5-F320-F777-E0040F7084A8}"/>
                </a:ext>
              </a:extLst>
            </p:cNvPr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399;p44">
              <a:extLst>
                <a:ext uri="{FF2B5EF4-FFF2-40B4-BE49-F238E27FC236}">
                  <a16:creationId xmlns:a16="http://schemas.microsoft.com/office/drawing/2014/main" id="{E16124B8-3A45-A4C2-E4E0-2B559A30381D}"/>
                </a:ext>
              </a:extLst>
            </p:cNvPr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00;p44">
              <a:extLst>
                <a:ext uri="{FF2B5EF4-FFF2-40B4-BE49-F238E27FC236}">
                  <a16:creationId xmlns:a16="http://schemas.microsoft.com/office/drawing/2014/main" id="{4F58CD58-1853-F784-AF01-E259667D5249}"/>
                </a:ext>
              </a:extLst>
            </p:cNvPr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01;p44">
              <a:extLst>
                <a:ext uri="{FF2B5EF4-FFF2-40B4-BE49-F238E27FC236}">
                  <a16:creationId xmlns:a16="http://schemas.microsoft.com/office/drawing/2014/main" id="{672BF3CF-03A8-C491-9577-8AD143ACD4EA}"/>
                </a:ext>
              </a:extLst>
            </p:cNvPr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02;p44">
              <a:extLst>
                <a:ext uri="{FF2B5EF4-FFF2-40B4-BE49-F238E27FC236}">
                  <a16:creationId xmlns:a16="http://schemas.microsoft.com/office/drawing/2014/main" id="{6A319D02-7AF2-F14A-19DD-9891FDB61B30}"/>
                </a:ext>
              </a:extLst>
            </p:cNvPr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03;p44">
              <a:extLst>
                <a:ext uri="{FF2B5EF4-FFF2-40B4-BE49-F238E27FC236}">
                  <a16:creationId xmlns:a16="http://schemas.microsoft.com/office/drawing/2014/main" id="{6DD1E9E6-3CD9-3E46-07FD-1DD57AEA58C2}"/>
                </a:ext>
              </a:extLst>
            </p:cNvPr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04;p44">
              <a:extLst>
                <a:ext uri="{FF2B5EF4-FFF2-40B4-BE49-F238E27FC236}">
                  <a16:creationId xmlns:a16="http://schemas.microsoft.com/office/drawing/2014/main" id="{D0A81B75-ED2A-70DE-F5D7-E99833460ACC}"/>
                </a:ext>
              </a:extLst>
            </p:cNvPr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05;p44">
              <a:extLst>
                <a:ext uri="{FF2B5EF4-FFF2-40B4-BE49-F238E27FC236}">
                  <a16:creationId xmlns:a16="http://schemas.microsoft.com/office/drawing/2014/main" id="{A71CEB45-C9F2-03DE-7E79-F3C8DC495056}"/>
                </a:ext>
              </a:extLst>
            </p:cNvPr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06;p44">
              <a:extLst>
                <a:ext uri="{FF2B5EF4-FFF2-40B4-BE49-F238E27FC236}">
                  <a16:creationId xmlns:a16="http://schemas.microsoft.com/office/drawing/2014/main" id="{B55F4270-A183-C85D-58AC-F4DC619EC9B1}"/>
                </a:ext>
              </a:extLst>
            </p:cNvPr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07;p44">
              <a:extLst>
                <a:ext uri="{FF2B5EF4-FFF2-40B4-BE49-F238E27FC236}">
                  <a16:creationId xmlns:a16="http://schemas.microsoft.com/office/drawing/2014/main" id="{FAB698B4-7FAC-F38B-6D97-222DB68A1027}"/>
                </a:ext>
              </a:extLst>
            </p:cNvPr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08;p44">
              <a:extLst>
                <a:ext uri="{FF2B5EF4-FFF2-40B4-BE49-F238E27FC236}">
                  <a16:creationId xmlns:a16="http://schemas.microsoft.com/office/drawing/2014/main" id="{0D4C9D60-CA92-0F96-57E1-4D5995111621}"/>
                </a:ext>
              </a:extLst>
            </p:cNvPr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09;p44">
              <a:extLst>
                <a:ext uri="{FF2B5EF4-FFF2-40B4-BE49-F238E27FC236}">
                  <a16:creationId xmlns:a16="http://schemas.microsoft.com/office/drawing/2014/main" id="{589DFB25-BE67-1F05-DE05-A6ACC684B7B6}"/>
                </a:ext>
              </a:extLst>
            </p:cNvPr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10;p44">
              <a:extLst>
                <a:ext uri="{FF2B5EF4-FFF2-40B4-BE49-F238E27FC236}">
                  <a16:creationId xmlns:a16="http://schemas.microsoft.com/office/drawing/2014/main" id="{2657D46C-1557-294F-172C-BEAE6379A5E9}"/>
                </a:ext>
              </a:extLst>
            </p:cNvPr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11;p44">
              <a:extLst>
                <a:ext uri="{FF2B5EF4-FFF2-40B4-BE49-F238E27FC236}">
                  <a16:creationId xmlns:a16="http://schemas.microsoft.com/office/drawing/2014/main" id="{4036161E-5B00-7BE9-6BDF-DC2FAB9BE8ED}"/>
                </a:ext>
              </a:extLst>
            </p:cNvPr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12;p44">
              <a:extLst>
                <a:ext uri="{FF2B5EF4-FFF2-40B4-BE49-F238E27FC236}">
                  <a16:creationId xmlns:a16="http://schemas.microsoft.com/office/drawing/2014/main" id="{1ABC48F4-1713-9DEF-71A1-9B94C6D031C0}"/>
                </a:ext>
              </a:extLst>
            </p:cNvPr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AB025E1-4B8F-8841-B7E6-3522E9278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928" y="518277"/>
            <a:ext cx="4450625" cy="59496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5DBA76-568A-6CC7-D383-9AF514843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478" y="544058"/>
            <a:ext cx="4557525" cy="590155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3129AB5-C6DB-15AF-4170-C4EEDA3C6C79}"/>
              </a:ext>
            </a:extLst>
          </p:cNvPr>
          <p:cNvSpPr txBox="1"/>
          <p:nvPr/>
        </p:nvSpPr>
        <p:spPr>
          <a:xfrm>
            <a:off x="5134110" y="5636912"/>
            <a:ext cx="1096377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77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C44403C-82AD-C8F7-2845-A3C9EEA2FD50}"/>
              </a:ext>
            </a:extLst>
          </p:cNvPr>
          <p:cNvSpPr txBox="1"/>
          <p:nvPr/>
        </p:nvSpPr>
        <p:spPr>
          <a:xfrm>
            <a:off x="9702692" y="5614620"/>
            <a:ext cx="1096377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78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2985577-02DA-92C3-1DC4-5D7B42C36D95}"/>
              </a:ext>
            </a:extLst>
          </p:cNvPr>
          <p:cNvSpPr txBox="1"/>
          <p:nvPr/>
        </p:nvSpPr>
        <p:spPr>
          <a:xfrm>
            <a:off x="4734666" y="2416256"/>
            <a:ext cx="236476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/>
            <a:r>
              <a:rPr lang="en-US" sz="6400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H.W</a:t>
            </a:r>
            <a:endParaRPr lang="ar-SA" sz="3200" dirty="0">
              <a:solidFill>
                <a:srgbClr val="00B050"/>
              </a:solidFill>
              <a:latin typeface="Cavolini" panose="03000502040302020204" pitchFamily="66" charset="0"/>
              <a:cs typeface="Cavolini" panose="0300050204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8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3609;p59">
            <a:extLst>
              <a:ext uri="{FF2B5EF4-FFF2-40B4-BE49-F238E27FC236}">
                <a16:creationId xmlns:a16="http://schemas.microsoft.com/office/drawing/2014/main" id="{204B7098-659B-524D-5B65-4BBAED5162B6}"/>
              </a:ext>
            </a:extLst>
          </p:cNvPr>
          <p:cNvGrpSpPr/>
          <p:nvPr/>
        </p:nvGrpSpPr>
        <p:grpSpPr>
          <a:xfrm rot="-991409">
            <a:off x="10312766" y="1632932"/>
            <a:ext cx="1104223" cy="3109141"/>
            <a:chOff x="1587225" y="262250"/>
            <a:chExt cx="794125" cy="2235800"/>
          </a:xfrm>
        </p:grpSpPr>
        <p:sp>
          <p:nvSpPr>
            <p:cNvPr id="9" name="Google Shape;3610;p59">
              <a:extLst>
                <a:ext uri="{FF2B5EF4-FFF2-40B4-BE49-F238E27FC236}">
                  <a16:creationId xmlns:a16="http://schemas.microsoft.com/office/drawing/2014/main" id="{0F345BB7-A142-7FCD-2B3B-4388F4661ABC}"/>
                </a:ext>
              </a:extLst>
            </p:cNvPr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611;p59">
              <a:extLst>
                <a:ext uri="{FF2B5EF4-FFF2-40B4-BE49-F238E27FC236}">
                  <a16:creationId xmlns:a16="http://schemas.microsoft.com/office/drawing/2014/main" id="{69C7D11B-9D74-76F0-8644-8E9C37C6320F}"/>
                </a:ext>
              </a:extLst>
            </p:cNvPr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12;p59">
              <a:extLst>
                <a:ext uri="{FF2B5EF4-FFF2-40B4-BE49-F238E27FC236}">
                  <a16:creationId xmlns:a16="http://schemas.microsoft.com/office/drawing/2014/main" id="{BD2F2570-1554-04B5-C845-268246FADB07}"/>
                </a:ext>
              </a:extLst>
            </p:cNvPr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3;p59">
              <a:extLst>
                <a:ext uri="{FF2B5EF4-FFF2-40B4-BE49-F238E27FC236}">
                  <a16:creationId xmlns:a16="http://schemas.microsoft.com/office/drawing/2014/main" id="{9488424F-45B6-827A-B824-E8C954572A68}"/>
                </a:ext>
              </a:extLst>
            </p:cNvPr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4;p59">
              <a:extLst>
                <a:ext uri="{FF2B5EF4-FFF2-40B4-BE49-F238E27FC236}">
                  <a16:creationId xmlns:a16="http://schemas.microsoft.com/office/drawing/2014/main" id="{B814E4F3-A295-D1CE-E72C-DC4504FD9EB3}"/>
                </a:ext>
              </a:extLst>
            </p:cNvPr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5;p59">
              <a:extLst>
                <a:ext uri="{FF2B5EF4-FFF2-40B4-BE49-F238E27FC236}">
                  <a16:creationId xmlns:a16="http://schemas.microsoft.com/office/drawing/2014/main" id="{AC53D9D4-3150-7FF5-8F0E-8C85883B7221}"/>
                </a:ext>
              </a:extLst>
            </p:cNvPr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6;p59">
              <a:extLst>
                <a:ext uri="{FF2B5EF4-FFF2-40B4-BE49-F238E27FC236}">
                  <a16:creationId xmlns:a16="http://schemas.microsoft.com/office/drawing/2014/main" id="{2B5A2159-ACF7-BC8B-DFEA-2E240E9F5AAB}"/>
                </a:ext>
              </a:extLst>
            </p:cNvPr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7;p59">
              <a:extLst>
                <a:ext uri="{FF2B5EF4-FFF2-40B4-BE49-F238E27FC236}">
                  <a16:creationId xmlns:a16="http://schemas.microsoft.com/office/drawing/2014/main" id="{314C78DF-AA8E-8D5A-9CEB-49474E998257}"/>
                </a:ext>
              </a:extLst>
            </p:cNvPr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8;p59">
              <a:extLst>
                <a:ext uri="{FF2B5EF4-FFF2-40B4-BE49-F238E27FC236}">
                  <a16:creationId xmlns:a16="http://schemas.microsoft.com/office/drawing/2014/main" id="{E073CE08-D1F4-C7B2-16FB-C51EABFFC9D8}"/>
                </a:ext>
              </a:extLst>
            </p:cNvPr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9;p59">
              <a:extLst>
                <a:ext uri="{FF2B5EF4-FFF2-40B4-BE49-F238E27FC236}">
                  <a16:creationId xmlns:a16="http://schemas.microsoft.com/office/drawing/2014/main" id="{F20D1508-84A9-CF4D-F387-47CBCF4637D0}"/>
                </a:ext>
              </a:extLst>
            </p:cNvPr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620;p59">
              <a:extLst>
                <a:ext uri="{FF2B5EF4-FFF2-40B4-BE49-F238E27FC236}">
                  <a16:creationId xmlns:a16="http://schemas.microsoft.com/office/drawing/2014/main" id="{F00085BC-1F28-142D-2951-35597F925166}"/>
                </a:ext>
              </a:extLst>
            </p:cNvPr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21;p59">
              <a:extLst>
                <a:ext uri="{FF2B5EF4-FFF2-40B4-BE49-F238E27FC236}">
                  <a16:creationId xmlns:a16="http://schemas.microsoft.com/office/drawing/2014/main" id="{A49CB4BA-62F5-2FE4-6D58-AEE8003B1475}"/>
                </a:ext>
              </a:extLst>
            </p:cNvPr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2;p59">
              <a:extLst>
                <a:ext uri="{FF2B5EF4-FFF2-40B4-BE49-F238E27FC236}">
                  <a16:creationId xmlns:a16="http://schemas.microsoft.com/office/drawing/2014/main" id="{68191D64-3787-79CD-0A68-7809FED7C521}"/>
                </a:ext>
              </a:extLst>
            </p:cNvPr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3;p59">
              <a:extLst>
                <a:ext uri="{FF2B5EF4-FFF2-40B4-BE49-F238E27FC236}">
                  <a16:creationId xmlns:a16="http://schemas.microsoft.com/office/drawing/2014/main" id="{BCD008D5-979E-1CB2-B364-0C265EF9FB29}"/>
                </a:ext>
              </a:extLst>
            </p:cNvPr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4;p59">
              <a:extLst>
                <a:ext uri="{FF2B5EF4-FFF2-40B4-BE49-F238E27FC236}">
                  <a16:creationId xmlns:a16="http://schemas.microsoft.com/office/drawing/2014/main" id="{1F32E604-DD52-E84F-2DC1-2DB5D9BE155E}"/>
                </a:ext>
              </a:extLst>
            </p:cNvPr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5;p59">
              <a:extLst>
                <a:ext uri="{FF2B5EF4-FFF2-40B4-BE49-F238E27FC236}">
                  <a16:creationId xmlns:a16="http://schemas.microsoft.com/office/drawing/2014/main" id="{DBE23F96-31E5-0FBB-BC67-75BE72DA9745}"/>
                </a:ext>
              </a:extLst>
            </p:cNvPr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6;p59">
              <a:extLst>
                <a:ext uri="{FF2B5EF4-FFF2-40B4-BE49-F238E27FC236}">
                  <a16:creationId xmlns:a16="http://schemas.microsoft.com/office/drawing/2014/main" id="{E0E2E3C1-E9C7-3C96-B289-7905A5A062E3}"/>
                </a:ext>
              </a:extLst>
            </p:cNvPr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7;p59">
              <a:extLst>
                <a:ext uri="{FF2B5EF4-FFF2-40B4-BE49-F238E27FC236}">
                  <a16:creationId xmlns:a16="http://schemas.microsoft.com/office/drawing/2014/main" id="{60DAD421-7B69-995C-F427-6705ABBF4B3F}"/>
                </a:ext>
              </a:extLst>
            </p:cNvPr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8;p59">
              <a:extLst>
                <a:ext uri="{FF2B5EF4-FFF2-40B4-BE49-F238E27FC236}">
                  <a16:creationId xmlns:a16="http://schemas.microsoft.com/office/drawing/2014/main" id="{387E533E-E324-F138-621C-01CB755EB2A3}"/>
                </a:ext>
              </a:extLst>
            </p:cNvPr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9;p59">
              <a:extLst>
                <a:ext uri="{FF2B5EF4-FFF2-40B4-BE49-F238E27FC236}">
                  <a16:creationId xmlns:a16="http://schemas.microsoft.com/office/drawing/2014/main" id="{09F40C28-AB01-1BE7-6B84-0BE5B78CAAF9}"/>
                </a:ext>
              </a:extLst>
            </p:cNvPr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30;p59">
              <a:extLst>
                <a:ext uri="{FF2B5EF4-FFF2-40B4-BE49-F238E27FC236}">
                  <a16:creationId xmlns:a16="http://schemas.microsoft.com/office/drawing/2014/main" id="{C739FB1D-2CF2-297B-29A1-98A32CCD0042}"/>
                </a:ext>
              </a:extLst>
            </p:cNvPr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5537;p79">
            <a:extLst>
              <a:ext uri="{FF2B5EF4-FFF2-40B4-BE49-F238E27FC236}">
                <a16:creationId xmlns:a16="http://schemas.microsoft.com/office/drawing/2014/main" id="{51E40619-EE2F-70ED-42FA-3A0313ECAB8D}"/>
              </a:ext>
            </a:extLst>
          </p:cNvPr>
          <p:cNvGrpSpPr/>
          <p:nvPr/>
        </p:nvGrpSpPr>
        <p:grpSpPr>
          <a:xfrm>
            <a:off x="779338" y="3193824"/>
            <a:ext cx="1428932" cy="1450295"/>
            <a:chOff x="1352925" y="487325"/>
            <a:chExt cx="1104275" cy="1120900"/>
          </a:xfrm>
        </p:grpSpPr>
        <p:sp>
          <p:nvSpPr>
            <p:cNvPr id="31" name="Google Shape;5538;p79">
              <a:extLst>
                <a:ext uri="{FF2B5EF4-FFF2-40B4-BE49-F238E27FC236}">
                  <a16:creationId xmlns:a16="http://schemas.microsoft.com/office/drawing/2014/main" id="{E4B80B83-A828-25E8-AEA7-9674BF6B6DFF}"/>
                </a:ext>
              </a:extLst>
            </p:cNvPr>
            <p:cNvSpPr/>
            <p:nvPr/>
          </p:nvSpPr>
          <p:spPr>
            <a:xfrm>
              <a:off x="1352925" y="487325"/>
              <a:ext cx="1104275" cy="702225"/>
            </a:xfrm>
            <a:custGeom>
              <a:avLst/>
              <a:gdLst/>
              <a:ahLst/>
              <a:cxnLst/>
              <a:rect l="l" t="t" r="r" b="b"/>
              <a:pathLst>
                <a:path w="44171" h="28089" extrusionOk="0">
                  <a:moveTo>
                    <a:pt x="20275" y="1"/>
                  </a:moveTo>
                  <a:cubicBezTo>
                    <a:pt x="18613" y="1"/>
                    <a:pt x="16945" y="620"/>
                    <a:pt x="15731" y="1759"/>
                  </a:cubicBezTo>
                  <a:cubicBezTo>
                    <a:pt x="14807" y="2626"/>
                    <a:pt x="14010" y="3832"/>
                    <a:pt x="12754" y="4003"/>
                  </a:cubicBezTo>
                  <a:cubicBezTo>
                    <a:pt x="12650" y="4018"/>
                    <a:pt x="12547" y="4024"/>
                    <a:pt x="12444" y="4024"/>
                  </a:cubicBezTo>
                  <a:cubicBezTo>
                    <a:pt x="11687" y="4024"/>
                    <a:pt x="10951" y="3670"/>
                    <a:pt x="10210" y="3458"/>
                  </a:cubicBezTo>
                  <a:cubicBezTo>
                    <a:pt x="9647" y="3297"/>
                    <a:pt x="9067" y="3220"/>
                    <a:pt x="8485" y="3220"/>
                  </a:cubicBezTo>
                  <a:cubicBezTo>
                    <a:pt x="6769" y="3220"/>
                    <a:pt x="5044" y="3885"/>
                    <a:pt x="3711" y="4987"/>
                  </a:cubicBezTo>
                  <a:cubicBezTo>
                    <a:pt x="1927" y="6463"/>
                    <a:pt x="813" y="8643"/>
                    <a:pt x="344" y="10911"/>
                  </a:cubicBezTo>
                  <a:cubicBezTo>
                    <a:pt x="41" y="12376"/>
                    <a:pt x="1" y="13941"/>
                    <a:pt x="561" y="15329"/>
                  </a:cubicBezTo>
                  <a:cubicBezTo>
                    <a:pt x="1121" y="16716"/>
                    <a:pt x="2370" y="17885"/>
                    <a:pt x="3857" y="18048"/>
                  </a:cubicBezTo>
                  <a:cubicBezTo>
                    <a:pt x="6625" y="21010"/>
                    <a:pt x="10559" y="22614"/>
                    <a:pt x="14464" y="23638"/>
                  </a:cubicBezTo>
                  <a:cubicBezTo>
                    <a:pt x="18369" y="24661"/>
                    <a:pt x="22411" y="25217"/>
                    <a:pt x="26175" y="26674"/>
                  </a:cubicBezTo>
                  <a:cubicBezTo>
                    <a:pt x="27781" y="27295"/>
                    <a:pt x="29487" y="28088"/>
                    <a:pt x="31150" y="28088"/>
                  </a:cubicBezTo>
                  <a:cubicBezTo>
                    <a:pt x="31656" y="28088"/>
                    <a:pt x="32158" y="28015"/>
                    <a:pt x="32652" y="27841"/>
                  </a:cubicBezTo>
                  <a:cubicBezTo>
                    <a:pt x="34713" y="27115"/>
                    <a:pt x="35807" y="24919"/>
                    <a:pt x="37435" y="23461"/>
                  </a:cubicBezTo>
                  <a:cubicBezTo>
                    <a:pt x="38964" y="22091"/>
                    <a:pt x="41018" y="21345"/>
                    <a:pt x="42355" y="19787"/>
                  </a:cubicBezTo>
                  <a:cubicBezTo>
                    <a:pt x="43822" y="18078"/>
                    <a:pt x="44170" y="15543"/>
                    <a:pt x="43408" y="13422"/>
                  </a:cubicBezTo>
                  <a:cubicBezTo>
                    <a:pt x="42646" y="11301"/>
                    <a:pt x="40867" y="9617"/>
                    <a:pt x="38779" y="8769"/>
                  </a:cubicBezTo>
                  <a:cubicBezTo>
                    <a:pt x="37930" y="8424"/>
                    <a:pt x="36994" y="8184"/>
                    <a:pt x="36347" y="7535"/>
                  </a:cubicBezTo>
                  <a:cubicBezTo>
                    <a:pt x="35951" y="7139"/>
                    <a:pt x="35700" y="6623"/>
                    <a:pt x="35386" y="6160"/>
                  </a:cubicBezTo>
                  <a:cubicBezTo>
                    <a:pt x="34447" y="4780"/>
                    <a:pt x="32866" y="3857"/>
                    <a:pt x="31202" y="3718"/>
                  </a:cubicBezTo>
                  <a:cubicBezTo>
                    <a:pt x="31053" y="3705"/>
                    <a:pt x="30904" y="3699"/>
                    <a:pt x="30754" y="3699"/>
                  </a:cubicBezTo>
                  <a:cubicBezTo>
                    <a:pt x="29236" y="3699"/>
                    <a:pt x="27723" y="4334"/>
                    <a:pt x="26673" y="5431"/>
                  </a:cubicBezTo>
                  <a:cubicBezTo>
                    <a:pt x="26275" y="3112"/>
                    <a:pt x="24530" y="1074"/>
                    <a:pt x="22300" y="325"/>
                  </a:cubicBezTo>
                  <a:cubicBezTo>
                    <a:pt x="21647" y="106"/>
                    <a:pt x="20962" y="1"/>
                    <a:pt x="20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539;p79">
              <a:extLst>
                <a:ext uri="{FF2B5EF4-FFF2-40B4-BE49-F238E27FC236}">
                  <a16:creationId xmlns:a16="http://schemas.microsoft.com/office/drawing/2014/main" id="{62A87F17-9DE9-D0BD-D76E-3E5FF5D808B3}"/>
                </a:ext>
              </a:extLst>
            </p:cNvPr>
            <p:cNvSpPr/>
            <p:nvPr/>
          </p:nvSpPr>
          <p:spPr>
            <a:xfrm>
              <a:off x="1352925" y="487350"/>
              <a:ext cx="945875" cy="702200"/>
            </a:xfrm>
            <a:custGeom>
              <a:avLst/>
              <a:gdLst/>
              <a:ahLst/>
              <a:cxnLst/>
              <a:rect l="l" t="t" r="r" b="b"/>
              <a:pathLst>
                <a:path w="37835" h="28088" extrusionOk="0">
                  <a:moveTo>
                    <a:pt x="20274" y="0"/>
                  </a:moveTo>
                  <a:cubicBezTo>
                    <a:pt x="18613" y="0"/>
                    <a:pt x="16946" y="619"/>
                    <a:pt x="15733" y="1758"/>
                  </a:cubicBezTo>
                  <a:cubicBezTo>
                    <a:pt x="14807" y="2625"/>
                    <a:pt x="14011" y="3831"/>
                    <a:pt x="12755" y="4002"/>
                  </a:cubicBezTo>
                  <a:cubicBezTo>
                    <a:pt x="12651" y="4017"/>
                    <a:pt x="12548" y="4023"/>
                    <a:pt x="12445" y="4023"/>
                  </a:cubicBezTo>
                  <a:cubicBezTo>
                    <a:pt x="11688" y="4023"/>
                    <a:pt x="10952" y="3669"/>
                    <a:pt x="10211" y="3457"/>
                  </a:cubicBezTo>
                  <a:cubicBezTo>
                    <a:pt x="9648" y="3296"/>
                    <a:pt x="9068" y="3219"/>
                    <a:pt x="8486" y="3219"/>
                  </a:cubicBezTo>
                  <a:cubicBezTo>
                    <a:pt x="6771" y="3219"/>
                    <a:pt x="5045" y="3884"/>
                    <a:pt x="3712" y="4986"/>
                  </a:cubicBezTo>
                  <a:cubicBezTo>
                    <a:pt x="1928" y="6462"/>
                    <a:pt x="813" y="8642"/>
                    <a:pt x="345" y="10910"/>
                  </a:cubicBezTo>
                  <a:cubicBezTo>
                    <a:pt x="42" y="12375"/>
                    <a:pt x="1" y="13940"/>
                    <a:pt x="561" y="15328"/>
                  </a:cubicBezTo>
                  <a:cubicBezTo>
                    <a:pt x="1121" y="16715"/>
                    <a:pt x="2370" y="17884"/>
                    <a:pt x="3857" y="18047"/>
                  </a:cubicBezTo>
                  <a:cubicBezTo>
                    <a:pt x="6626" y="21009"/>
                    <a:pt x="10560" y="22614"/>
                    <a:pt x="14465" y="23637"/>
                  </a:cubicBezTo>
                  <a:cubicBezTo>
                    <a:pt x="18369" y="24662"/>
                    <a:pt x="22412" y="25216"/>
                    <a:pt x="26176" y="26673"/>
                  </a:cubicBezTo>
                  <a:cubicBezTo>
                    <a:pt x="27782" y="27295"/>
                    <a:pt x="29487" y="28087"/>
                    <a:pt x="31150" y="28087"/>
                  </a:cubicBezTo>
                  <a:cubicBezTo>
                    <a:pt x="31656" y="28087"/>
                    <a:pt x="32159" y="28014"/>
                    <a:pt x="32653" y="27840"/>
                  </a:cubicBezTo>
                  <a:cubicBezTo>
                    <a:pt x="34713" y="27115"/>
                    <a:pt x="35807" y="24918"/>
                    <a:pt x="37435" y="23461"/>
                  </a:cubicBezTo>
                  <a:cubicBezTo>
                    <a:pt x="37563" y="23346"/>
                    <a:pt x="37700" y="23241"/>
                    <a:pt x="37835" y="23134"/>
                  </a:cubicBezTo>
                  <a:cubicBezTo>
                    <a:pt x="37727" y="23096"/>
                    <a:pt x="37618" y="23064"/>
                    <a:pt x="37511" y="23025"/>
                  </a:cubicBezTo>
                  <a:cubicBezTo>
                    <a:pt x="36468" y="22633"/>
                    <a:pt x="35212" y="22186"/>
                    <a:pt x="34546" y="21233"/>
                  </a:cubicBezTo>
                  <a:cubicBezTo>
                    <a:pt x="34390" y="21008"/>
                    <a:pt x="34290" y="20790"/>
                    <a:pt x="34234" y="20524"/>
                  </a:cubicBezTo>
                  <a:cubicBezTo>
                    <a:pt x="34171" y="20220"/>
                    <a:pt x="33955" y="20068"/>
                    <a:pt x="33668" y="20068"/>
                  </a:cubicBezTo>
                  <a:cubicBezTo>
                    <a:pt x="33641" y="20068"/>
                    <a:pt x="33613" y="20069"/>
                    <a:pt x="33585" y="20072"/>
                  </a:cubicBezTo>
                  <a:cubicBezTo>
                    <a:pt x="33007" y="20125"/>
                    <a:pt x="32506" y="20471"/>
                    <a:pt x="31949" y="20601"/>
                  </a:cubicBezTo>
                  <a:cubicBezTo>
                    <a:pt x="31696" y="20660"/>
                    <a:pt x="31432" y="20690"/>
                    <a:pt x="31167" y="20690"/>
                  </a:cubicBezTo>
                  <a:cubicBezTo>
                    <a:pt x="30418" y="20690"/>
                    <a:pt x="29657" y="20450"/>
                    <a:pt x="29101" y="19953"/>
                  </a:cubicBezTo>
                  <a:cubicBezTo>
                    <a:pt x="28451" y="19373"/>
                    <a:pt x="28061" y="18466"/>
                    <a:pt x="28164" y="17598"/>
                  </a:cubicBezTo>
                  <a:lnTo>
                    <a:pt x="28164" y="17598"/>
                  </a:lnTo>
                  <a:cubicBezTo>
                    <a:pt x="27463" y="17977"/>
                    <a:pt x="26729" y="18313"/>
                    <a:pt x="25933" y="18425"/>
                  </a:cubicBezTo>
                  <a:cubicBezTo>
                    <a:pt x="25729" y="18453"/>
                    <a:pt x="25526" y="18468"/>
                    <a:pt x="25324" y="18468"/>
                  </a:cubicBezTo>
                  <a:cubicBezTo>
                    <a:pt x="24772" y="18468"/>
                    <a:pt x="24232" y="18356"/>
                    <a:pt x="23729" y="18098"/>
                  </a:cubicBezTo>
                  <a:cubicBezTo>
                    <a:pt x="23030" y="17739"/>
                    <a:pt x="22441" y="17172"/>
                    <a:pt x="22004" y="16522"/>
                  </a:cubicBezTo>
                  <a:cubicBezTo>
                    <a:pt x="21178" y="15299"/>
                    <a:pt x="21142" y="13630"/>
                    <a:pt x="21465" y="12212"/>
                  </a:cubicBezTo>
                  <a:lnTo>
                    <a:pt x="21465" y="12212"/>
                  </a:lnTo>
                  <a:cubicBezTo>
                    <a:pt x="20530" y="12462"/>
                    <a:pt x="19589" y="12725"/>
                    <a:pt x="18647" y="12725"/>
                  </a:cubicBezTo>
                  <a:cubicBezTo>
                    <a:pt x="18096" y="12725"/>
                    <a:pt x="17544" y="12635"/>
                    <a:pt x="16995" y="12398"/>
                  </a:cubicBezTo>
                  <a:cubicBezTo>
                    <a:pt x="15845" y="11902"/>
                    <a:pt x="14897" y="10946"/>
                    <a:pt x="14461" y="9766"/>
                  </a:cubicBezTo>
                  <a:cubicBezTo>
                    <a:pt x="13964" y="8423"/>
                    <a:pt x="14212" y="7005"/>
                    <a:pt x="14794" y="5732"/>
                  </a:cubicBezTo>
                  <a:cubicBezTo>
                    <a:pt x="15947" y="3213"/>
                    <a:pt x="18149" y="1244"/>
                    <a:pt x="20605" y="9"/>
                  </a:cubicBezTo>
                  <a:cubicBezTo>
                    <a:pt x="20495" y="3"/>
                    <a:pt x="20385" y="0"/>
                    <a:pt x="20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540;p79">
              <a:extLst>
                <a:ext uri="{FF2B5EF4-FFF2-40B4-BE49-F238E27FC236}">
                  <a16:creationId xmlns:a16="http://schemas.microsoft.com/office/drawing/2014/main" id="{294E12BF-2797-8B26-C125-D1E9C3B55B73}"/>
                </a:ext>
              </a:extLst>
            </p:cNvPr>
            <p:cNvSpPr/>
            <p:nvPr/>
          </p:nvSpPr>
          <p:spPr>
            <a:xfrm>
              <a:off x="1443600" y="929225"/>
              <a:ext cx="844850" cy="679000"/>
            </a:xfrm>
            <a:custGeom>
              <a:avLst/>
              <a:gdLst/>
              <a:ahLst/>
              <a:cxnLst/>
              <a:rect l="l" t="t" r="r" b="b"/>
              <a:pathLst>
                <a:path w="33794" h="2716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" y="69"/>
                    <a:pt x="5" y="200"/>
                  </a:cubicBezTo>
                  <a:cubicBezTo>
                    <a:pt x="6" y="2314"/>
                    <a:pt x="70" y="20830"/>
                    <a:pt x="219" y="21249"/>
                  </a:cubicBezTo>
                  <a:cubicBezTo>
                    <a:pt x="575" y="21486"/>
                    <a:pt x="932" y="21715"/>
                    <a:pt x="1300" y="21932"/>
                  </a:cubicBezTo>
                  <a:cubicBezTo>
                    <a:pt x="1579" y="22105"/>
                    <a:pt x="1866" y="22275"/>
                    <a:pt x="2155" y="22437"/>
                  </a:cubicBezTo>
                  <a:cubicBezTo>
                    <a:pt x="2729" y="22774"/>
                    <a:pt x="3316" y="23085"/>
                    <a:pt x="3908" y="23380"/>
                  </a:cubicBezTo>
                  <a:cubicBezTo>
                    <a:pt x="4035" y="23447"/>
                    <a:pt x="4164" y="23511"/>
                    <a:pt x="4297" y="23575"/>
                  </a:cubicBezTo>
                  <a:cubicBezTo>
                    <a:pt x="5022" y="23924"/>
                    <a:pt x="5760" y="24249"/>
                    <a:pt x="6504" y="24551"/>
                  </a:cubicBezTo>
                  <a:lnTo>
                    <a:pt x="6509" y="24552"/>
                  </a:lnTo>
                  <a:cubicBezTo>
                    <a:pt x="6645" y="24609"/>
                    <a:pt x="6783" y="24660"/>
                    <a:pt x="6924" y="24714"/>
                  </a:cubicBezTo>
                  <a:cubicBezTo>
                    <a:pt x="7984" y="25129"/>
                    <a:pt x="9064" y="25487"/>
                    <a:pt x="10160" y="25798"/>
                  </a:cubicBezTo>
                  <a:lnTo>
                    <a:pt x="10583" y="25913"/>
                  </a:lnTo>
                  <a:cubicBezTo>
                    <a:pt x="11186" y="26075"/>
                    <a:pt x="11790" y="26223"/>
                    <a:pt x="12400" y="26354"/>
                  </a:cubicBezTo>
                  <a:lnTo>
                    <a:pt x="12405" y="26355"/>
                  </a:lnTo>
                  <a:cubicBezTo>
                    <a:pt x="12448" y="26367"/>
                    <a:pt x="12492" y="26375"/>
                    <a:pt x="12536" y="26380"/>
                  </a:cubicBezTo>
                  <a:cubicBezTo>
                    <a:pt x="12576" y="26390"/>
                    <a:pt x="12623" y="26396"/>
                    <a:pt x="12668" y="26406"/>
                  </a:cubicBezTo>
                  <a:cubicBezTo>
                    <a:pt x="12717" y="26418"/>
                    <a:pt x="12772" y="26427"/>
                    <a:pt x="12821" y="26440"/>
                  </a:cubicBezTo>
                  <a:cubicBezTo>
                    <a:pt x="12877" y="26448"/>
                    <a:pt x="12930" y="26462"/>
                    <a:pt x="12985" y="26471"/>
                  </a:cubicBezTo>
                  <a:cubicBezTo>
                    <a:pt x="13666" y="26605"/>
                    <a:pt x="14355" y="26719"/>
                    <a:pt x="15044" y="26819"/>
                  </a:cubicBezTo>
                  <a:cubicBezTo>
                    <a:pt x="15070" y="26824"/>
                    <a:pt x="15104" y="26825"/>
                    <a:pt x="15132" y="26829"/>
                  </a:cubicBezTo>
                  <a:cubicBezTo>
                    <a:pt x="15214" y="26843"/>
                    <a:pt x="15299" y="26853"/>
                    <a:pt x="15382" y="26862"/>
                  </a:cubicBezTo>
                  <a:cubicBezTo>
                    <a:pt x="16120" y="26958"/>
                    <a:pt x="16866" y="27033"/>
                    <a:pt x="17609" y="27083"/>
                  </a:cubicBezTo>
                  <a:cubicBezTo>
                    <a:pt x="17889" y="27101"/>
                    <a:pt x="18166" y="27114"/>
                    <a:pt x="18448" y="27126"/>
                  </a:cubicBezTo>
                  <a:cubicBezTo>
                    <a:pt x="18652" y="27138"/>
                    <a:pt x="18859" y="27145"/>
                    <a:pt x="19066" y="27148"/>
                  </a:cubicBezTo>
                  <a:cubicBezTo>
                    <a:pt x="19161" y="27152"/>
                    <a:pt x="19253" y="27154"/>
                    <a:pt x="19345" y="27156"/>
                  </a:cubicBezTo>
                  <a:cubicBezTo>
                    <a:pt x="19357" y="27156"/>
                    <a:pt x="19369" y="27156"/>
                    <a:pt x="19381" y="27156"/>
                  </a:cubicBezTo>
                  <a:cubicBezTo>
                    <a:pt x="19439" y="27156"/>
                    <a:pt x="19496" y="27158"/>
                    <a:pt x="19554" y="27158"/>
                  </a:cubicBezTo>
                  <a:cubicBezTo>
                    <a:pt x="19566" y="27158"/>
                    <a:pt x="19578" y="27158"/>
                    <a:pt x="19590" y="27158"/>
                  </a:cubicBezTo>
                  <a:cubicBezTo>
                    <a:pt x="19711" y="27159"/>
                    <a:pt x="19832" y="27159"/>
                    <a:pt x="19953" y="27159"/>
                  </a:cubicBezTo>
                  <a:cubicBezTo>
                    <a:pt x="20418" y="27159"/>
                    <a:pt x="20885" y="27150"/>
                    <a:pt x="21349" y="27132"/>
                  </a:cubicBezTo>
                  <a:cubicBezTo>
                    <a:pt x="21475" y="27132"/>
                    <a:pt x="21605" y="27123"/>
                    <a:pt x="21733" y="27118"/>
                  </a:cubicBezTo>
                  <a:cubicBezTo>
                    <a:pt x="23415" y="27037"/>
                    <a:pt x="25088" y="26832"/>
                    <a:pt x="26741" y="26505"/>
                  </a:cubicBezTo>
                  <a:lnTo>
                    <a:pt x="33794" y="5781"/>
                  </a:lnTo>
                  <a:lnTo>
                    <a:pt x="31500" y="6608"/>
                  </a:lnTo>
                  <a:lnTo>
                    <a:pt x="31313" y="6676"/>
                  </a:lnTo>
                  <a:lnTo>
                    <a:pt x="31308" y="6675"/>
                  </a:lnTo>
                  <a:lnTo>
                    <a:pt x="31226" y="6705"/>
                  </a:lnTo>
                  <a:lnTo>
                    <a:pt x="29554" y="4840"/>
                  </a:lnTo>
                  <a:lnTo>
                    <a:pt x="29324" y="4960"/>
                  </a:lnTo>
                  <a:lnTo>
                    <a:pt x="27181" y="6085"/>
                  </a:lnTo>
                  <a:lnTo>
                    <a:pt x="26881" y="6241"/>
                  </a:lnTo>
                  <a:lnTo>
                    <a:pt x="24499" y="4298"/>
                  </a:lnTo>
                  <a:lnTo>
                    <a:pt x="24324" y="4399"/>
                  </a:lnTo>
                  <a:lnTo>
                    <a:pt x="22416" y="5474"/>
                  </a:lnTo>
                  <a:lnTo>
                    <a:pt x="22198" y="5598"/>
                  </a:lnTo>
                  <a:lnTo>
                    <a:pt x="20474" y="3546"/>
                  </a:lnTo>
                  <a:lnTo>
                    <a:pt x="20230" y="3681"/>
                  </a:lnTo>
                  <a:lnTo>
                    <a:pt x="18309" y="4722"/>
                  </a:lnTo>
                  <a:lnTo>
                    <a:pt x="18058" y="4860"/>
                  </a:lnTo>
                  <a:lnTo>
                    <a:pt x="15977" y="2856"/>
                  </a:lnTo>
                  <a:lnTo>
                    <a:pt x="15794" y="2967"/>
                  </a:lnTo>
                  <a:lnTo>
                    <a:pt x="14032" y="4054"/>
                  </a:lnTo>
                  <a:lnTo>
                    <a:pt x="13916" y="4126"/>
                  </a:lnTo>
                  <a:lnTo>
                    <a:pt x="12814" y="2227"/>
                  </a:lnTo>
                  <a:lnTo>
                    <a:pt x="12625" y="2342"/>
                  </a:lnTo>
                  <a:lnTo>
                    <a:pt x="10876" y="3390"/>
                  </a:lnTo>
                  <a:lnTo>
                    <a:pt x="10834" y="3414"/>
                  </a:lnTo>
                  <a:lnTo>
                    <a:pt x="9098" y="1071"/>
                  </a:lnTo>
                  <a:lnTo>
                    <a:pt x="8916" y="1194"/>
                  </a:lnTo>
                  <a:lnTo>
                    <a:pt x="8912" y="1202"/>
                  </a:lnTo>
                  <a:lnTo>
                    <a:pt x="7297" y="2261"/>
                  </a:lnTo>
                  <a:lnTo>
                    <a:pt x="7066" y="2410"/>
                  </a:lnTo>
                  <a:lnTo>
                    <a:pt x="4701" y="376"/>
                  </a:lnTo>
                  <a:lnTo>
                    <a:pt x="4670" y="352"/>
                  </a:lnTo>
                  <a:lnTo>
                    <a:pt x="3229" y="2033"/>
                  </a:lnTo>
                  <a:lnTo>
                    <a:pt x="3174" y="2095"/>
                  </a:lnTo>
                  <a:lnTo>
                    <a:pt x="60" y="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541;p79">
              <a:extLst>
                <a:ext uri="{FF2B5EF4-FFF2-40B4-BE49-F238E27FC236}">
                  <a16:creationId xmlns:a16="http://schemas.microsoft.com/office/drawing/2014/main" id="{A3ABF767-A43E-9A98-C30D-7D98BDCA2544}"/>
                </a:ext>
              </a:extLst>
            </p:cNvPr>
            <p:cNvSpPr/>
            <p:nvPr/>
          </p:nvSpPr>
          <p:spPr>
            <a:xfrm>
              <a:off x="1977300" y="1079150"/>
              <a:ext cx="199275" cy="528400"/>
            </a:xfrm>
            <a:custGeom>
              <a:avLst/>
              <a:gdLst/>
              <a:ahLst/>
              <a:cxnLst/>
              <a:rect l="l" t="t" r="r" b="b"/>
              <a:pathLst>
                <a:path w="7971" h="21136" extrusionOk="0">
                  <a:moveTo>
                    <a:pt x="7854" y="0"/>
                  </a:moveTo>
                  <a:cubicBezTo>
                    <a:pt x="7819" y="0"/>
                    <a:pt x="7785" y="18"/>
                    <a:pt x="7770" y="60"/>
                  </a:cubicBezTo>
                  <a:cubicBezTo>
                    <a:pt x="7249" y="1531"/>
                    <a:pt x="6714" y="3002"/>
                    <a:pt x="6175" y="4466"/>
                  </a:cubicBezTo>
                  <a:cubicBezTo>
                    <a:pt x="5647" y="5901"/>
                    <a:pt x="5078" y="7316"/>
                    <a:pt x="4543" y="8742"/>
                  </a:cubicBezTo>
                  <a:cubicBezTo>
                    <a:pt x="3598" y="11270"/>
                    <a:pt x="2690" y="13806"/>
                    <a:pt x="1759" y="16334"/>
                  </a:cubicBezTo>
                  <a:cubicBezTo>
                    <a:pt x="1625" y="16701"/>
                    <a:pt x="1484" y="17070"/>
                    <a:pt x="1350" y="17436"/>
                  </a:cubicBezTo>
                  <a:cubicBezTo>
                    <a:pt x="892" y="18666"/>
                    <a:pt x="424" y="19893"/>
                    <a:pt x="1" y="21135"/>
                  </a:cubicBezTo>
                  <a:cubicBezTo>
                    <a:pt x="127" y="21135"/>
                    <a:pt x="256" y="21126"/>
                    <a:pt x="385" y="21121"/>
                  </a:cubicBezTo>
                  <a:cubicBezTo>
                    <a:pt x="1044" y="19513"/>
                    <a:pt x="1648" y="17872"/>
                    <a:pt x="2252" y="16241"/>
                  </a:cubicBezTo>
                  <a:cubicBezTo>
                    <a:pt x="2548" y="15431"/>
                    <a:pt x="2843" y="14624"/>
                    <a:pt x="3145" y="13822"/>
                  </a:cubicBezTo>
                  <a:cubicBezTo>
                    <a:pt x="4229" y="10929"/>
                    <a:pt x="5198" y="8001"/>
                    <a:pt x="6212" y="5085"/>
                  </a:cubicBezTo>
                  <a:cubicBezTo>
                    <a:pt x="6788" y="3430"/>
                    <a:pt x="7365" y="1775"/>
                    <a:pt x="7944" y="121"/>
                  </a:cubicBezTo>
                  <a:cubicBezTo>
                    <a:pt x="7971" y="50"/>
                    <a:pt x="7911" y="0"/>
                    <a:pt x="7854" y="0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42;p79">
              <a:extLst>
                <a:ext uri="{FF2B5EF4-FFF2-40B4-BE49-F238E27FC236}">
                  <a16:creationId xmlns:a16="http://schemas.microsoft.com/office/drawing/2014/main" id="{70C3AD86-0B65-6E0E-740A-DD0313323626}"/>
                </a:ext>
              </a:extLst>
            </p:cNvPr>
            <p:cNvSpPr/>
            <p:nvPr/>
          </p:nvSpPr>
          <p:spPr>
            <a:xfrm>
              <a:off x="1920225" y="1075625"/>
              <a:ext cx="133950" cy="532525"/>
            </a:xfrm>
            <a:custGeom>
              <a:avLst/>
              <a:gdLst/>
              <a:ahLst/>
              <a:cxnLst/>
              <a:rect l="l" t="t" r="r" b="b"/>
              <a:pathLst>
                <a:path w="5358" h="21301" extrusionOk="0">
                  <a:moveTo>
                    <a:pt x="5241" y="1"/>
                  </a:moveTo>
                  <a:cubicBezTo>
                    <a:pt x="5209" y="1"/>
                    <a:pt x="5178" y="19"/>
                    <a:pt x="5166" y="62"/>
                  </a:cubicBezTo>
                  <a:cubicBezTo>
                    <a:pt x="3655" y="5659"/>
                    <a:pt x="2237" y="11280"/>
                    <a:pt x="964" y="16929"/>
                  </a:cubicBezTo>
                  <a:cubicBezTo>
                    <a:pt x="750" y="17869"/>
                    <a:pt x="539" y="18816"/>
                    <a:pt x="334" y="19759"/>
                  </a:cubicBezTo>
                  <a:cubicBezTo>
                    <a:pt x="224" y="20268"/>
                    <a:pt x="111" y="20783"/>
                    <a:pt x="0" y="21292"/>
                  </a:cubicBezTo>
                  <a:cubicBezTo>
                    <a:pt x="96" y="21296"/>
                    <a:pt x="188" y="21298"/>
                    <a:pt x="280" y="21300"/>
                  </a:cubicBezTo>
                  <a:lnTo>
                    <a:pt x="281" y="21296"/>
                  </a:lnTo>
                  <a:cubicBezTo>
                    <a:pt x="345" y="20978"/>
                    <a:pt x="414" y="20662"/>
                    <a:pt x="483" y="20347"/>
                  </a:cubicBezTo>
                  <a:cubicBezTo>
                    <a:pt x="735" y="19196"/>
                    <a:pt x="985" y="18050"/>
                    <a:pt x="1241" y="16902"/>
                  </a:cubicBezTo>
                  <a:cubicBezTo>
                    <a:pt x="1354" y="16402"/>
                    <a:pt x="1467" y="15899"/>
                    <a:pt x="1580" y="15399"/>
                  </a:cubicBezTo>
                  <a:cubicBezTo>
                    <a:pt x="2323" y="12138"/>
                    <a:pt x="3112" y="8887"/>
                    <a:pt x="3918" y="5643"/>
                  </a:cubicBezTo>
                  <a:cubicBezTo>
                    <a:pt x="4378" y="3797"/>
                    <a:pt x="4848" y="1961"/>
                    <a:pt x="5340" y="123"/>
                  </a:cubicBezTo>
                  <a:cubicBezTo>
                    <a:pt x="5358" y="52"/>
                    <a:pt x="5297" y="1"/>
                    <a:pt x="5241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543;p79">
              <a:extLst>
                <a:ext uri="{FF2B5EF4-FFF2-40B4-BE49-F238E27FC236}">
                  <a16:creationId xmlns:a16="http://schemas.microsoft.com/office/drawing/2014/main" id="{33A3636B-0CCD-B931-4175-A977A37AF944}"/>
                </a:ext>
              </a:extLst>
            </p:cNvPr>
            <p:cNvSpPr/>
            <p:nvPr/>
          </p:nvSpPr>
          <p:spPr>
            <a:xfrm>
              <a:off x="1697600" y="1020950"/>
              <a:ext cx="61125" cy="556100"/>
            </a:xfrm>
            <a:custGeom>
              <a:avLst/>
              <a:gdLst/>
              <a:ahLst/>
              <a:cxnLst/>
              <a:rect l="l" t="t" r="r" b="b"/>
              <a:pathLst>
                <a:path w="2445" h="22244" extrusionOk="0">
                  <a:moveTo>
                    <a:pt x="2320" y="1"/>
                  </a:moveTo>
                  <a:cubicBezTo>
                    <a:pt x="2262" y="1"/>
                    <a:pt x="2201" y="37"/>
                    <a:pt x="2191" y="113"/>
                  </a:cubicBezTo>
                  <a:cubicBezTo>
                    <a:pt x="1390" y="6388"/>
                    <a:pt x="696" y="12686"/>
                    <a:pt x="233" y="19000"/>
                  </a:cubicBezTo>
                  <a:cubicBezTo>
                    <a:pt x="218" y="19203"/>
                    <a:pt x="206" y="19411"/>
                    <a:pt x="189" y="19614"/>
                  </a:cubicBezTo>
                  <a:cubicBezTo>
                    <a:pt x="128" y="20447"/>
                    <a:pt x="62" y="21282"/>
                    <a:pt x="2" y="22125"/>
                  </a:cubicBezTo>
                  <a:lnTo>
                    <a:pt x="0" y="22129"/>
                  </a:lnTo>
                  <a:lnTo>
                    <a:pt x="421" y="22244"/>
                  </a:lnTo>
                  <a:cubicBezTo>
                    <a:pt x="465" y="21561"/>
                    <a:pt x="504" y="20881"/>
                    <a:pt x="556" y="20200"/>
                  </a:cubicBezTo>
                  <a:cubicBezTo>
                    <a:pt x="586" y="19814"/>
                    <a:pt x="619" y="19422"/>
                    <a:pt x="649" y="19034"/>
                  </a:cubicBezTo>
                  <a:cubicBezTo>
                    <a:pt x="745" y="17812"/>
                    <a:pt x="841" y="16594"/>
                    <a:pt x="943" y="15369"/>
                  </a:cubicBezTo>
                  <a:cubicBezTo>
                    <a:pt x="1210" y="12114"/>
                    <a:pt x="1491" y="8861"/>
                    <a:pt x="1828" y="5612"/>
                  </a:cubicBezTo>
                  <a:cubicBezTo>
                    <a:pt x="2017" y="3779"/>
                    <a:pt x="2219" y="1950"/>
                    <a:pt x="2435" y="123"/>
                  </a:cubicBezTo>
                  <a:cubicBezTo>
                    <a:pt x="2445" y="43"/>
                    <a:pt x="2384" y="1"/>
                    <a:pt x="2320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544;p79">
              <a:extLst>
                <a:ext uri="{FF2B5EF4-FFF2-40B4-BE49-F238E27FC236}">
                  <a16:creationId xmlns:a16="http://schemas.microsoft.com/office/drawing/2014/main" id="{03F245DC-C8A5-75A9-33FE-F80E241957B5}"/>
                </a:ext>
              </a:extLst>
            </p:cNvPr>
            <p:cNvSpPr/>
            <p:nvPr/>
          </p:nvSpPr>
          <p:spPr>
            <a:xfrm>
              <a:off x="1539975" y="982025"/>
              <a:ext cx="29075" cy="536600"/>
            </a:xfrm>
            <a:custGeom>
              <a:avLst/>
              <a:gdLst/>
              <a:ahLst/>
              <a:cxnLst/>
              <a:rect l="l" t="t" r="r" b="b"/>
              <a:pathLst>
                <a:path w="1163" h="21464" extrusionOk="0">
                  <a:moveTo>
                    <a:pt x="1006" y="1"/>
                  </a:moveTo>
                  <a:cubicBezTo>
                    <a:pt x="933" y="1"/>
                    <a:pt x="860" y="45"/>
                    <a:pt x="851" y="137"/>
                  </a:cubicBezTo>
                  <a:cubicBezTo>
                    <a:pt x="297" y="6468"/>
                    <a:pt x="0" y="12825"/>
                    <a:pt x="42" y="19185"/>
                  </a:cubicBezTo>
                  <a:cubicBezTo>
                    <a:pt x="39" y="19401"/>
                    <a:pt x="44" y="19617"/>
                    <a:pt x="43" y="19834"/>
                  </a:cubicBezTo>
                  <a:cubicBezTo>
                    <a:pt x="45" y="20310"/>
                    <a:pt x="48" y="20786"/>
                    <a:pt x="55" y="21263"/>
                  </a:cubicBezTo>
                  <a:lnTo>
                    <a:pt x="53" y="21268"/>
                  </a:lnTo>
                  <a:cubicBezTo>
                    <a:pt x="180" y="21335"/>
                    <a:pt x="309" y="21399"/>
                    <a:pt x="442" y="21464"/>
                  </a:cubicBezTo>
                  <a:lnTo>
                    <a:pt x="443" y="21459"/>
                  </a:lnTo>
                  <a:cubicBezTo>
                    <a:pt x="438" y="20934"/>
                    <a:pt x="428" y="20412"/>
                    <a:pt x="427" y="19887"/>
                  </a:cubicBezTo>
                  <a:cubicBezTo>
                    <a:pt x="427" y="19829"/>
                    <a:pt x="425" y="19766"/>
                    <a:pt x="425" y="19708"/>
                  </a:cubicBezTo>
                  <a:cubicBezTo>
                    <a:pt x="427" y="18131"/>
                    <a:pt x="438" y="16556"/>
                    <a:pt x="461" y="14984"/>
                  </a:cubicBezTo>
                  <a:cubicBezTo>
                    <a:pt x="510" y="11811"/>
                    <a:pt x="636" y="8644"/>
                    <a:pt x="803" y="5482"/>
                  </a:cubicBezTo>
                  <a:cubicBezTo>
                    <a:pt x="893" y="3704"/>
                    <a:pt x="1011" y="1928"/>
                    <a:pt x="1155" y="155"/>
                  </a:cubicBezTo>
                  <a:cubicBezTo>
                    <a:pt x="1163" y="53"/>
                    <a:pt x="1085" y="1"/>
                    <a:pt x="1006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545;p79">
              <a:extLst>
                <a:ext uri="{FF2B5EF4-FFF2-40B4-BE49-F238E27FC236}">
                  <a16:creationId xmlns:a16="http://schemas.microsoft.com/office/drawing/2014/main" id="{B6CF9F23-C61E-27CE-DB2D-D59A116EC608}"/>
                </a:ext>
              </a:extLst>
            </p:cNvPr>
            <p:cNvSpPr/>
            <p:nvPr/>
          </p:nvSpPr>
          <p:spPr>
            <a:xfrm>
              <a:off x="1606200" y="987250"/>
              <a:ext cx="59800" cy="559825"/>
            </a:xfrm>
            <a:custGeom>
              <a:avLst/>
              <a:gdLst/>
              <a:ahLst/>
              <a:cxnLst/>
              <a:rect l="l" t="t" r="r" b="b"/>
              <a:pathLst>
                <a:path w="2392" h="22393" extrusionOk="0">
                  <a:moveTo>
                    <a:pt x="2264" y="1"/>
                  </a:moveTo>
                  <a:cubicBezTo>
                    <a:pt x="2204" y="1"/>
                    <a:pt x="2141" y="37"/>
                    <a:pt x="2129" y="114"/>
                  </a:cubicBezTo>
                  <a:cubicBezTo>
                    <a:pt x="1140" y="6593"/>
                    <a:pt x="449" y="13110"/>
                    <a:pt x="121" y="19659"/>
                  </a:cubicBezTo>
                  <a:cubicBezTo>
                    <a:pt x="115" y="19763"/>
                    <a:pt x="112" y="19873"/>
                    <a:pt x="105" y="19978"/>
                  </a:cubicBezTo>
                  <a:cubicBezTo>
                    <a:pt x="68" y="20726"/>
                    <a:pt x="30" y="21474"/>
                    <a:pt x="3" y="22221"/>
                  </a:cubicBezTo>
                  <a:lnTo>
                    <a:pt x="0" y="22230"/>
                  </a:lnTo>
                  <a:lnTo>
                    <a:pt x="5" y="22231"/>
                  </a:lnTo>
                  <a:cubicBezTo>
                    <a:pt x="141" y="22288"/>
                    <a:pt x="278" y="22339"/>
                    <a:pt x="420" y="22393"/>
                  </a:cubicBezTo>
                  <a:cubicBezTo>
                    <a:pt x="417" y="22387"/>
                    <a:pt x="417" y="22387"/>
                    <a:pt x="419" y="22382"/>
                  </a:cubicBezTo>
                  <a:cubicBezTo>
                    <a:pt x="443" y="21683"/>
                    <a:pt x="468" y="20988"/>
                    <a:pt x="501" y="20292"/>
                  </a:cubicBezTo>
                  <a:cubicBezTo>
                    <a:pt x="508" y="20202"/>
                    <a:pt x="508" y="20115"/>
                    <a:pt x="515" y="20025"/>
                  </a:cubicBezTo>
                  <a:cubicBezTo>
                    <a:pt x="592" y="18467"/>
                    <a:pt x="685" y="16912"/>
                    <a:pt x="793" y="15359"/>
                  </a:cubicBezTo>
                  <a:cubicBezTo>
                    <a:pt x="1016" y="12109"/>
                    <a:pt x="1311" y="8866"/>
                    <a:pt x="1676" y="5632"/>
                  </a:cubicBezTo>
                  <a:cubicBezTo>
                    <a:pt x="1885" y="3793"/>
                    <a:pt x="2121" y="1958"/>
                    <a:pt x="2382" y="127"/>
                  </a:cubicBezTo>
                  <a:cubicBezTo>
                    <a:pt x="2392" y="44"/>
                    <a:pt x="2329" y="1"/>
                    <a:pt x="2264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546;p79">
              <a:extLst>
                <a:ext uri="{FF2B5EF4-FFF2-40B4-BE49-F238E27FC236}">
                  <a16:creationId xmlns:a16="http://schemas.microsoft.com/office/drawing/2014/main" id="{594BAC95-590D-04FF-8D06-CA8A539CB706}"/>
                </a:ext>
              </a:extLst>
            </p:cNvPr>
            <p:cNvSpPr/>
            <p:nvPr/>
          </p:nvSpPr>
          <p:spPr>
            <a:xfrm>
              <a:off x="1753600" y="1034250"/>
              <a:ext cx="95150" cy="555975"/>
            </a:xfrm>
            <a:custGeom>
              <a:avLst/>
              <a:gdLst/>
              <a:ahLst/>
              <a:cxnLst/>
              <a:rect l="l" t="t" r="r" b="b"/>
              <a:pathLst>
                <a:path w="3806" h="22239" extrusionOk="0">
                  <a:moveTo>
                    <a:pt x="3659" y="1"/>
                  </a:moveTo>
                  <a:cubicBezTo>
                    <a:pt x="3610" y="1"/>
                    <a:pt x="3564" y="25"/>
                    <a:pt x="3553" y="82"/>
                  </a:cubicBezTo>
                  <a:cubicBezTo>
                    <a:pt x="2332" y="6233"/>
                    <a:pt x="1271" y="12426"/>
                    <a:pt x="444" y="18644"/>
                  </a:cubicBezTo>
                  <a:cubicBezTo>
                    <a:pt x="413" y="18881"/>
                    <a:pt x="382" y="19113"/>
                    <a:pt x="350" y="19349"/>
                  </a:cubicBezTo>
                  <a:cubicBezTo>
                    <a:pt x="234" y="20240"/>
                    <a:pt x="118" y="21137"/>
                    <a:pt x="16" y="22032"/>
                  </a:cubicBezTo>
                  <a:cubicBezTo>
                    <a:pt x="14" y="22072"/>
                    <a:pt x="8" y="22110"/>
                    <a:pt x="1" y="22148"/>
                  </a:cubicBezTo>
                  <a:lnTo>
                    <a:pt x="0" y="22153"/>
                  </a:lnTo>
                  <a:lnTo>
                    <a:pt x="4" y="22154"/>
                  </a:lnTo>
                  <a:cubicBezTo>
                    <a:pt x="48" y="22166"/>
                    <a:pt x="92" y="22174"/>
                    <a:pt x="136" y="22179"/>
                  </a:cubicBezTo>
                  <a:cubicBezTo>
                    <a:pt x="176" y="22189"/>
                    <a:pt x="223" y="22195"/>
                    <a:pt x="268" y="22205"/>
                  </a:cubicBezTo>
                  <a:cubicBezTo>
                    <a:pt x="317" y="22218"/>
                    <a:pt x="372" y="22226"/>
                    <a:pt x="421" y="22239"/>
                  </a:cubicBezTo>
                  <a:cubicBezTo>
                    <a:pt x="509" y="21483"/>
                    <a:pt x="591" y="20734"/>
                    <a:pt x="686" y="19987"/>
                  </a:cubicBezTo>
                  <a:cubicBezTo>
                    <a:pt x="740" y="19544"/>
                    <a:pt x="796" y="19108"/>
                    <a:pt x="858" y="18670"/>
                  </a:cubicBezTo>
                  <a:cubicBezTo>
                    <a:pt x="1012" y="17488"/>
                    <a:pt x="1169" y="16308"/>
                    <a:pt x="1335" y="15128"/>
                  </a:cubicBezTo>
                  <a:cubicBezTo>
                    <a:pt x="1779" y="11930"/>
                    <a:pt x="2267" y="8742"/>
                    <a:pt x="2814" y="5559"/>
                  </a:cubicBezTo>
                  <a:cubicBezTo>
                    <a:pt x="3121" y="3746"/>
                    <a:pt x="3449" y="1937"/>
                    <a:pt x="3793" y="129"/>
                  </a:cubicBezTo>
                  <a:cubicBezTo>
                    <a:pt x="3805" y="51"/>
                    <a:pt x="3729" y="1"/>
                    <a:pt x="3659" y="1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547;p79">
              <a:extLst>
                <a:ext uri="{FF2B5EF4-FFF2-40B4-BE49-F238E27FC236}">
                  <a16:creationId xmlns:a16="http://schemas.microsoft.com/office/drawing/2014/main" id="{007491FF-9F05-2792-A3D5-A12A9DB97C6A}"/>
                </a:ext>
              </a:extLst>
            </p:cNvPr>
            <p:cNvSpPr/>
            <p:nvPr/>
          </p:nvSpPr>
          <p:spPr>
            <a:xfrm>
              <a:off x="1819650" y="1046100"/>
              <a:ext cx="138325" cy="554675"/>
            </a:xfrm>
            <a:custGeom>
              <a:avLst/>
              <a:gdLst/>
              <a:ahLst/>
              <a:cxnLst/>
              <a:rect l="l" t="t" r="r" b="b"/>
              <a:pathLst>
                <a:path w="5533" h="22187" extrusionOk="0">
                  <a:moveTo>
                    <a:pt x="5374" y="0"/>
                  </a:moveTo>
                  <a:cubicBezTo>
                    <a:pt x="5328" y="0"/>
                    <a:pt x="5285" y="26"/>
                    <a:pt x="5270" y="86"/>
                  </a:cubicBezTo>
                  <a:cubicBezTo>
                    <a:pt x="3711" y="6125"/>
                    <a:pt x="2243" y="12191"/>
                    <a:pt x="863" y="18279"/>
                  </a:cubicBezTo>
                  <a:cubicBezTo>
                    <a:pt x="781" y="18634"/>
                    <a:pt x="698" y="18994"/>
                    <a:pt x="620" y="19350"/>
                  </a:cubicBezTo>
                  <a:cubicBezTo>
                    <a:pt x="409" y="20281"/>
                    <a:pt x="203" y="21209"/>
                    <a:pt x="0" y="22144"/>
                  </a:cubicBezTo>
                  <a:cubicBezTo>
                    <a:pt x="28" y="22149"/>
                    <a:pt x="62" y="22150"/>
                    <a:pt x="90" y="22154"/>
                  </a:cubicBezTo>
                  <a:cubicBezTo>
                    <a:pt x="172" y="22168"/>
                    <a:pt x="256" y="22178"/>
                    <a:pt x="340" y="22187"/>
                  </a:cubicBezTo>
                  <a:cubicBezTo>
                    <a:pt x="637" y="20885"/>
                    <a:pt x="933" y="19583"/>
                    <a:pt x="1228" y="18277"/>
                  </a:cubicBezTo>
                  <a:cubicBezTo>
                    <a:pt x="1458" y="17227"/>
                    <a:pt x="1696" y="16178"/>
                    <a:pt x="1942" y="15132"/>
                  </a:cubicBezTo>
                  <a:cubicBezTo>
                    <a:pt x="2680" y="11951"/>
                    <a:pt x="3428" y="8770"/>
                    <a:pt x="4187" y="5592"/>
                  </a:cubicBezTo>
                  <a:cubicBezTo>
                    <a:pt x="4622" y="3782"/>
                    <a:pt x="5062" y="1974"/>
                    <a:pt x="5509" y="168"/>
                  </a:cubicBezTo>
                  <a:cubicBezTo>
                    <a:pt x="5533" y="70"/>
                    <a:pt x="5450" y="0"/>
                    <a:pt x="5374" y="0"/>
                  </a:cubicBezTo>
                  <a:close/>
                </a:path>
              </a:pathLst>
            </a:custGeom>
            <a:solidFill>
              <a:srgbClr val="F0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548;p79">
              <a:extLst>
                <a:ext uri="{FF2B5EF4-FFF2-40B4-BE49-F238E27FC236}">
                  <a16:creationId xmlns:a16="http://schemas.microsoft.com/office/drawing/2014/main" id="{1A8C2BD4-6AE5-3C9F-D5E3-634BA72FEB22}"/>
                </a:ext>
              </a:extLst>
            </p:cNvPr>
            <p:cNvSpPr/>
            <p:nvPr/>
          </p:nvSpPr>
          <p:spPr>
            <a:xfrm>
              <a:off x="1449450" y="751475"/>
              <a:ext cx="45100" cy="64825"/>
            </a:xfrm>
            <a:custGeom>
              <a:avLst/>
              <a:gdLst/>
              <a:ahLst/>
              <a:cxnLst/>
              <a:rect l="l" t="t" r="r" b="b"/>
              <a:pathLst>
                <a:path w="1804" h="2593" extrusionOk="0">
                  <a:moveTo>
                    <a:pt x="381" y="0"/>
                  </a:moveTo>
                  <a:cubicBezTo>
                    <a:pt x="358" y="0"/>
                    <a:pt x="334" y="3"/>
                    <a:pt x="309" y="9"/>
                  </a:cubicBezTo>
                  <a:cubicBezTo>
                    <a:pt x="142" y="50"/>
                    <a:pt x="1" y="222"/>
                    <a:pt x="50" y="400"/>
                  </a:cubicBezTo>
                  <a:cubicBezTo>
                    <a:pt x="149" y="774"/>
                    <a:pt x="293" y="1125"/>
                    <a:pt x="453" y="1475"/>
                  </a:cubicBezTo>
                  <a:cubicBezTo>
                    <a:pt x="526" y="1637"/>
                    <a:pt x="608" y="1794"/>
                    <a:pt x="698" y="1946"/>
                  </a:cubicBezTo>
                  <a:cubicBezTo>
                    <a:pt x="802" y="2125"/>
                    <a:pt x="908" y="2320"/>
                    <a:pt x="1062" y="2459"/>
                  </a:cubicBezTo>
                  <a:cubicBezTo>
                    <a:pt x="1139" y="2529"/>
                    <a:pt x="1221" y="2591"/>
                    <a:pt x="1331" y="2592"/>
                  </a:cubicBezTo>
                  <a:cubicBezTo>
                    <a:pt x="1337" y="2593"/>
                    <a:pt x="1342" y="2593"/>
                    <a:pt x="1348" y="2593"/>
                  </a:cubicBezTo>
                  <a:cubicBezTo>
                    <a:pt x="1426" y="2593"/>
                    <a:pt x="1502" y="2570"/>
                    <a:pt x="1567" y="2526"/>
                  </a:cubicBezTo>
                  <a:cubicBezTo>
                    <a:pt x="1715" y="2429"/>
                    <a:pt x="1803" y="2202"/>
                    <a:pt x="1703" y="2036"/>
                  </a:cubicBezTo>
                  <a:cubicBezTo>
                    <a:pt x="1645" y="1941"/>
                    <a:pt x="1581" y="1850"/>
                    <a:pt x="1509" y="1765"/>
                  </a:cubicBezTo>
                  <a:cubicBezTo>
                    <a:pt x="1453" y="1699"/>
                    <a:pt x="1400" y="1632"/>
                    <a:pt x="1348" y="1564"/>
                  </a:cubicBezTo>
                  <a:cubicBezTo>
                    <a:pt x="1295" y="1494"/>
                    <a:pt x="1244" y="1424"/>
                    <a:pt x="1196" y="1354"/>
                  </a:cubicBezTo>
                  <a:lnTo>
                    <a:pt x="1189" y="1343"/>
                  </a:lnTo>
                  <a:cubicBezTo>
                    <a:pt x="1182" y="1328"/>
                    <a:pt x="1172" y="1314"/>
                    <a:pt x="1162" y="1301"/>
                  </a:cubicBezTo>
                  <a:cubicBezTo>
                    <a:pt x="1137" y="1261"/>
                    <a:pt x="1111" y="1220"/>
                    <a:pt x="1087" y="1180"/>
                  </a:cubicBezTo>
                  <a:cubicBezTo>
                    <a:pt x="1000" y="1029"/>
                    <a:pt x="923" y="873"/>
                    <a:pt x="859" y="713"/>
                  </a:cubicBezTo>
                  <a:cubicBezTo>
                    <a:pt x="826" y="633"/>
                    <a:pt x="794" y="552"/>
                    <a:pt x="765" y="471"/>
                  </a:cubicBezTo>
                  <a:cubicBezTo>
                    <a:pt x="762" y="461"/>
                    <a:pt x="761" y="458"/>
                    <a:pt x="758" y="452"/>
                  </a:cubicBezTo>
                  <a:cubicBezTo>
                    <a:pt x="753" y="437"/>
                    <a:pt x="748" y="421"/>
                    <a:pt x="743" y="405"/>
                  </a:cubicBezTo>
                  <a:cubicBezTo>
                    <a:pt x="728" y="360"/>
                    <a:pt x="714" y="314"/>
                    <a:pt x="700" y="268"/>
                  </a:cubicBezTo>
                  <a:cubicBezTo>
                    <a:pt x="658" y="124"/>
                    <a:pt x="534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549;p79">
              <a:extLst>
                <a:ext uri="{FF2B5EF4-FFF2-40B4-BE49-F238E27FC236}">
                  <a16:creationId xmlns:a16="http://schemas.microsoft.com/office/drawing/2014/main" id="{71EC4C59-34A8-DDEA-90EE-5BFB78DAE9E7}"/>
                </a:ext>
              </a:extLst>
            </p:cNvPr>
            <p:cNvSpPr/>
            <p:nvPr/>
          </p:nvSpPr>
          <p:spPr>
            <a:xfrm>
              <a:off x="1516075" y="651650"/>
              <a:ext cx="55325" cy="66200"/>
            </a:xfrm>
            <a:custGeom>
              <a:avLst/>
              <a:gdLst/>
              <a:ahLst/>
              <a:cxnLst/>
              <a:rect l="l" t="t" r="r" b="b"/>
              <a:pathLst>
                <a:path w="2213" h="2648" extrusionOk="0">
                  <a:moveTo>
                    <a:pt x="1660" y="1"/>
                  </a:moveTo>
                  <a:cubicBezTo>
                    <a:pt x="1558" y="1"/>
                    <a:pt x="1458" y="35"/>
                    <a:pt x="1382" y="112"/>
                  </a:cubicBezTo>
                  <a:cubicBezTo>
                    <a:pt x="1089" y="409"/>
                    <a:pt x="826" y="731"/>
                    <a:pt x="594" y="1078"/>
                  </a:cubicBezTo>
                  <a:cubicBezTo>
                    <a:pt x="491" y="1235"/>
                    <a:pt x="395" y="1395"/>
                    <a:pt x="306" y="1561"/>
                  </a:cubicBezTo>
                  <a:cubicBezTo>
                    <a:pt x="175" y="1808"/>
                    <a:pt x="0" y="2149"/>
                    <a:pt x="163" y="2421"/>
                  </a:cubicBezTo>
                  <a:cubicBezTo>
                    <a:pt x="237" y="2546"/>
                    <a:pt x="372" y="2647"/>
                    <a:pt x="520" y="2647"/>
                  </a:cubicBezTo>
                  <a:cubicBezTo>
                    <a:pt x="547" y="2647"/>
                    <a:pt x="574" y="2644"/>
                    <a:pt x="601" y="2637"/>
                  </a:cubicBezTo>
                  <a:cubicBezTo>
                    <a:pt x="906" y="2559"/>
                    <a:pt x="1030" y="2287"/>
                    <a:pt x="1153" y="2026"/>
                  </a:cubicBezTo>
                  <a:cubicBezTo>
                    <a:pt x="1163" y="2006"/>
                    <a:pt x="1171" y="1988"/>
                    <a:pt x="1180" y="1968"/>
                  </a:cubicBezTo>
                  <a:cubicBezTo>
                    <a:pt x="1197" y="1937"/>
                    <a:pt x="1214" y="1904"/>
                    <a:pt x="1230" y="1873"/>
                  </a:cubicBezTo>
                  <a:cubicBezTo>
                    <a:pt x="1275" y="1790"/>
                    <a:pt x="1321" y="1708"/>
                    <a:pt x="1370" y="1628"/>
                  </a:cubicBezTo>
                  <a:cubicBezTo>
                    <a:pt x="1464" y="1473"/>
                    <a:pt x="1566" y="1322"/>
                    <a:pt x="1675" y="1177"/>
                  </a:cubicBezTo>
                  <a:cubicBezTo>
                    <a:pt x="1729" y="1107"/>
                    <a:pt x="1783" y="1039"/>
                    <a:pt x="1839" y="970"/>
                  </a:cubicBezTo>
                  <a:cubicBezTo>
                    <a:pt x="1869" y="931"/>
                    <a:pt x="1901" y="893"/>
                    <a:pt x="1936" y="857"/>
                  </a:cubicBezTo>
                  <a:lnTo>
                    <a:pt x="1936" y="857"/>
                  </a:lnTo>
                  <a:cubicBezTo>
                    <a:pt x="1915" y="877"/>
                    <a:pt x="1907" y="885"/>
                    <a:pt x="1907" y="885"/>
                  </a:cubicBezTo>
                  <a:cubicBezTo>
                    <a:pt x="1906" y="885"/>
                    <a:pt x="1972" y="818"/>
                    <a:pt x="1983" y="806"/>
                  </a:cubicBezTo>
                  <a:cubicBezTo>
                    <a:pt x="2145" y="632"/>
                    <a:pt x="2212" y="353"/>
                    <a:pt x="2029" y="160"/>
                  </a:cubicBezTo>
                  <a:cubicBezTo>
                    <a:pt x="1938" y="62"/>
                    <a:pt x="1797" y="1"/>
                    <a:pt x="1660" y="1"/>
                  </a:cubicBezTo>
                  <a:close/>
                </a:path>
              </a:pathLst>
            </a:custGeom>
            <a:solidFill>
              <a:srgbClr val="E834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550;p79">
              <a:extLst>
                <a:ext uri="{FF2B5EF4-FFF2-40B4-BE49-F238E27FC236}">
                  <a16:creationId xmlns:a16="http://schemas.microsoft.com/office/drawing/2014/main" id="{1F5AF54E-9901-F83A-2FFC-21D55060C3D6}"/>
                </a:ext>
              </a:extLst>
            </p:cNvPr>
            <p:cNvSpPr/>
            <p:nvPr/>
          </p:nvSpPr>
          <p:spPr>
            <a:xfrm>
              <a:off x="1598050" y="806150"/>
              <a:ext cx="60675" cy="45525"/>
            </a:xfrm>
            <a:custGeom>
              <a:avLst/>
              <a:gdLst/>
              <a:ahLst/>
              <a:cxnLst/>
              <a:rect l="l" t="t" r="r" b="b"/>
              <a:pathLst>
                <a:path w="2427" h="1821" extrusionOk="0">
                  <a:moveTo>
                    <a:pt x="2039" y="1"/>
                  </a:moveTo>
                  <a:cubicBezTo>
                    <a:pt x="1932" y="1"/>
                    <a:pt x="1839" y="48"/>
                    <a:pt x="1750" y="103"/>
                  </a:cubicBezTo>
                  <a:cubicBezTo>
                    <a:pt x="1509" y="248"/>
                    <a:pt x="1279" y="407"/>
                    <a:pt x="1045" y="560"/>
                  </a:cubicBezTo>
                  <a:lnTo>
                    <a:pt x="239" y="1090"/>
                  </a:lnTo>
                  <a:cubicBezTo>
                    <a:pt x="149" y="1149"/>
                    <a:pt x="84" y="1209"/>
                    <a:pt x="43" y="1311"/>
                  </a:cubicBezTo>
                  <a:cubicBezTo>
                    <a:pt x="0" y="1424"/>
                    <a:pt x="26" y="1551"/>
                    <a:pt x="90" y="1648"/>
                  </a:cubicBezTo>
                  <a:cubicBezTo>
                    <a:pt x="145" y="1735"/>
                    <a:pt x="235" y="1795"/>
                    <a:pt x="337" y="1812"/>
                  </a:cubicBezTo>
                  <a:cubicBezTo>
                    <a:pt x="364" y="1818"/>
                    <a:pt x="389" y="1820"/>
                    <a:pt x="413" y="1820"/>
                  </a:cubicBezTo>
                  <a:cubicBezTo>
                    <a:pt x="504" y="1820"/>
                    <a:pt x="580" y="1785"/>
                    <a:pt x="663" y="1729"/>
                  </a:cubicBezTo>
                  <a:cubicBezTo>
                    <a:pt x="1128" y="1417"/>
                    <a:pt x="1600" y="1114"/>
                    <a:pt x="2058" y="793"/>
                  </a:cubicBezTo>
                  <a:cubicBezTo>
                    <a:pt x="2237" y="666"/>
                    <a:pt x="2427" y="527"/>
                    <a:pt x="2385" y="276"/>
                  </a:cubicBezTo>
                  <a:cubicBezTo>
                    <a:pt x="2361" y="125"/>
                    <a:pt x="2213" y="10"/>
                    <a:pt x="2064" y="2"/>
                  </a:cubicBezTo>
                  <a:cubicBezTo>
                    <a:pt x="2055" y="1"/>
                    <a:pt x="2047" y="1"/>
                    <a:pt x="2039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551;p79">
              <a:extLst>
                <a:ext uri="{FF2B5EF4-FFF2-40B4-BE49-F238E27FC236}">
                  <a16:creationId xmlns:a16="http://schemas.microsoft.com/office/drawing/2014/main" id="{BB454663-A10D-AF9C-CB26-73854D8D7F5A}"/>
                </a:ext>
              </a:extLst>
            </p:cNvPr>
            <p:cNvSpPr/>
            <p:nvPr/>
          </p:nvSpPr>
          <p:spPr>
            <a:xfrm>
              <a:off x="1658850" y="685425"/>
              <a:ext cx="52050" cy="60625"/>
            </a:xfrm>
            <a:custGeom>
              <a:avLst/>
              <a:gdLst/>
              <a:ahLst/>
              <a:cxnLst/>
              <a:rect l="l" t="t" r="r" b="b"/>
              <a:pathLst>
                <a:path w="2082" h="2425" extrusionOk="0">
                  <a:moveTo>
                    <a:pt x="439" y="0"/>
                  </a:moveTo>
                  <a:cubicBezTo>
                    <a:pt x="342" y="0"/>
                    <a:pt x="246" y="32"/>
                    <a:pt x="178" y="97"/>
                  </a:cubicBezTo>
                  <a:cubicBezTo>
                    <a:pt x="12" y="253"/>
                    <a:pt x="1" y="483"/>
                    <a:pt x="138" y="661"/>
                  </a:cubicBezTo>
                  <a:cubicBezTo>
                    <a:pt x="360" y="951"/>
                    <a:pt x="583" y="1241"/>
                    <a:pt x="806" y="1532"/>
                  </a:cubicBezTo>
                  <a:lnTo>
                    <a:pt x="1135" y="1961"/>
                  </a:lnTo>
                  <a:cubicBezTo>
                    <a:pt x="1192" y="2035"/>
                    <a:pt x="1253" y="2104"/>
                    <a:pt x="1316" y="2172"/>
                  </a:cubicBezTo>
                  <a:cubicBezTo>
                    <a:pt x="1361" y="2222"/>
                    <a:pt x="1404" y="2274"/>
                    <a:pt x="1459" y="2314"/>
                  </a:cubicBezTo>
                  <a:cubicBezTo>
                    <a:pt x="1510" y="2352"/>
                    <a:pt x="1568" y="2376"/>
                    <a:pt x="1625" y="2403"/>
                  </a:cubicBezTo>
                  <a:cubicBezTo>
                    <a:pt x="1655" y="2418"/>
                    <a:pt x="1690" y="2425"/>
                    <a:pt x="1725" y="2425"/>
                  </a:cubicBezTo>
                  <a:cubicBezTo>
                    <a:pt x="1807" y="2425"/>
                    <a:pt x="1893" y="2389"/>
                    <a:pt x="1949" y="2340"/>
                  </a:cubicBezTo>
                  <a:cubicBezTo>
                    <a:pt x="2040" y="2262"/>
                    <a:pt x="2082" y="2141"/>
                    <a:pt x="2058" y="2023"/>
                  </a:cubicBezTo>
                  <a:cubicBezTo>
                    <a:pt x="2019" y="1809"/>
                    <a:pt x="1866" y="1611"/>
                    <a:pt x="1736" y="1442"/>
                  </a:cubicBezTo>
                  <a:lnTo>
                    <a:pt x="1409" y="1011"/>
                  </a:lnTo>
                  <a:lnTo>
                    <a:pt x="742" y="138"/>
                  </a:lnTo>
                  <a:cubicBezTo>
                    <a:pt x="672" y="47"/>
                    <a:pt x="555" y="0"/>
                    <a:pt x="439" y="0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552;p79">
              <a:extLst>
                <a:ext uri="{FF2B5EF4-FFF2-40B4-BE49-F238E27FC236}">
                  <a16:creationId xmlns:a16="http://schemas.microsoft.com/office/drawing/2014/main" id="{A9205A14-2538-CD42-20A8-2A22322B0EA5}"/>
                </a:ext>
              </a:extLst>
            </p:cNvPr>
            <p:cNvSpPr/>
            <p:nvPr/>
          </p:nvSpPr>
          <p:spPr>
            <a:xfrm>
              <a:off x="1776250" y="604575"/>
              <a:ext cx="56500" cy="47300"/>
            </a:xfrm>
            <a:custGeom>
              <a:avLst/>
              <a:gdLst/>
              <a:ahLst/>
              <a:cxnLst/>
              <a:rect l="l" t="t" r="r" b="b"/>
              <a:pathLst>
                <a:path w="2260" h="1892" extrusionOk="0">
                  <a:moveTo>
                    <a:pt x="1820" y="1"/>
                  </a:moveTo>
                  <a:cubicBezTo>
                    <a:pt x="1730" y="1"/>
                    <a:pt x="1639" y="32"/>
                    <a:pt x="1560" y="94"/>
                  </a:cubicBezTo>
                  <a:lnTo>
                    <a:pt x="825" y="665"/>
                  </a:lnTo>
                  <a:lnTo>
                    <a:pt x="457" y="951"/>
                  </a:lnTo>
                  <a:cubicBezTo>
                    <a:pt x="400" y="995"/>
                    <a:pt x="346" y="1043"/>
                    <a:pt x="293" y="1094"/>
                  </a:cubicBezTo>
                  <a:cubicBezTo>
                    <a:pt x="220" y="1166"/>
                    <a:pt x="136" y="1236"/>
                    <a:pt x="87" y="1328"/>
                  </a:cubicBezTo>
                  <a:cubicBezTo>
                    <a:pt x="17" y="1459"/>
                    <a:pt x="0" y="1596"/>
                    <a:pt x="87" y="1727"/>
                  </a:cubicBezTo>
                  <a:cubicBezTo>
                    <a:pt x="150" y="1822"/>
                    <a:pt x="267" y="1891"/>
                    <a:pt x="385" y="1891"/>
                  </a:cubicBezTo>
                  <a:cubicBezTo>
                    <a:pt x="409" y="1891"/>
                    <a:pt x="433" y="1888"/>
                    <a:pt x="456" y="1882"/>
                  </a:cubicBezTo>
                  <a:cubicBezTo>
                    <a:pt x="641" y="1834"/>
                    <a:pt x="821" y="1708"/>
                    <a:pt x="969" y="1589"/>
                  </a:cubicBezTo>
                  <a:lnTo>
                    <a:pt x="1342" y="1286"/>
                  </a:lnTo>
                  <a:lnTo>
                    <a:pt x="2076" y="690"/>
                  </a:lnTo>
                  <a:cubicBezTo>
                    <a:pt x="2236" y="560"/>
                    <a:pt x="2260" y="285"/>
                    <a:pt x="2117" y="133"/>
                  </a:cubicBezTo>
                  <a:cubicBezTo>
                    <a:pt x="2034" y="45"/>
                    <a:pt x="1928" y="1"/>
                    <a:pt x="1820" y="1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553;p79">
              <a:extLst>
                <a:ext uri="{FF2B5EF4-FFF2-40B4-BE49-F238E27FC236}">
                  <a16:creationId xmlns:a16="http://schemas.microsoft.com/office/drawing/2014/main" id="{A00522DE-28FB-80B8-5689-2EECF93DA440}"/>
                </a:ext>
              </a:extLst>
            </p:cNvPr>
            <p:cNvSpPr/>
            <p:nvPr/>
          </p:nvSpPr>
          <p:spPr>
            <a:xfrm>
              <a:off x="1745475" y="892775"/>
              <a:ext cx="37750" cy="57600"/>
            </a:xfrm>
            <a:custGeom>
              <a:avLst/>
              <a:gdLst/>
              <a:ahLst/>
              <a:cxnLst/>
              <a:rect l="l" t="t" r="r" b="b"/>
              <a:pathLst>
                <a:path w="1510" h="2304" extrusionOk="0">
                  <a:moveTo>
                    <a:pt x="316" y="1"/>
                  </a:moveTo>
                  <a:cubicBezTo>
                    <a:pt x="276" y="1"/>
                    <a:pt x="235" y="10"/>
                    <a:pt x="198" y="31"/>
                  </a:cubicBezTo>
                  <a:cubicBezTo>
                    <a:pt x="63" y="105"/>
                    <a:pt x="0" y="265"/>
                    <a:pt x="70" y="406"/>
                  </a:cubicBezTo>
                  <a:lnTo>
                    <a:pt x="508" y="1295"/>
                  </a:lnTo>
                  <a:cubicBezTo>
                    <a:pt x="579" y="1439"/>
                    <a:pt x="650" y="1582"/>
                    <a:pt x="722" y="1726"/>
                  </a:cubicBezTo>
                  <a:cubicBezTo>
                    <a:pt x="805" y="1892"/>
                    <a:pt x="883" y="2057"/>
                    <a:pt x="994" y="2207"/>
                  </a:cubicBezTo>
                  <a:cubicBezTo>
                    <a:pt x="1043" y="2271"/>
                    <a:pt x="1127" y="2303"/>
                    <a:pt x="1208" y="2303"/>
                  </a:cubicBezTo>
                  <a:cubicBezTo>
                    <a:pt x="1227" y="2303"/>
                    <a:pt x="1245" y="2302"/>
                    <a:pt x="1262" y="2298"/>
                  </a:cubicBezTo>
                  <a:cubicBezTo>
                    <a:pt x="1310" y="2290"/>
                    <a:pt x="1354" y="2268"/>
                    <a:pt x="1390" y="2236"/>
                  </a:cubicBezTo>
                  <a:cubicBezTo>
                    <a:pt x="1458" y="2173"/>
                    <a:pt x="1509" y="2064"/>
                    <a:pt x="1480" y="1969"/>
                  </a:cubicBezTo>
                  <a:cubicBezTo>
                    <a:pt x="1454" y="1877"/>
                    <a:pt x="1420" y="1789"/>
                    <a:pt x="1377" y="1703"/>
                  </a:cubicBezTo>
                  <a:lnTo>
                    <a:pt x="1261" y="1477"/>
                  </a:lnTo>
                  <a:cubicBezTo>
                    <a:pt x="1186" y="1330"/>
                    <a:pt x="1110" y="1183"/>
                    <a:pt x="1033" y="1037"/>
                  </a:cubicBezTo>
                  <a:cubicBezTo>
                    <a:pt x="880" y="744"/>
                    <a:pt x="726" y="452"/>
                    <a:pt x="573" y="159"/>
                  </a:cubicBezTo>
                  <a:cubicBezTo>
                    <a:pt x="525" y="64"/>
                    <a:pt x="421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554;p79">
              <a:extLst>
                <a:ext uri="{FF2B5EF4-FFF2-40B4-BE49-F238E27FC236}">
                  <a16:creationId xmlns:a16="http://schemas.microsoft.com/office/drawing/2014/main" id="{498AF2EC-3542-9C0D-0091-9C3EB9726525}"/>
                </a:ext>
              </a:extLst>
            </p:cNvPr>
            <p:cNvSpPr/>
            <p:nvPr/>
          </p:nvSpPr>
          <p:spPr>
            <a:xfrm>
              <a:off x="1887250" y="917475"/>
              <a:ext cx="67050" cy="41350"/>
            </a:xfrm>
            <a:custGeom>
              <a:avLst/>
              <a:gdLst/>
              <a:ahLst/>
              <a:cxnLst/>
              <a:rect l="l" t="t" r="r" b="b"/>
              <a:pathLst>
                <a:path w="2682" h="1654" extrusionOk="0">
                  <a:moveTo>
                    <a:pt x="2323" y="0"/>
                  </a:moveTo>
                  <a:cubicBezTo>
                    <a:pt x="2130" y="0"/>
                    <a:pt x="1940" y="109"/>
                    <a:pt x="1770" y="193"/>
                  </a:cubicBezTo>
                  <a:cubicBezTo>
                    <a:pt x="1596" y="280"/>
                    <a:pt x="1427" y="379"/>
                    <a:pt x="1255" y="472"/>
                  </a:cubicBezTo>
                  <a:lnTo>
                    <a:pt x="240" y="1022"/>
                  </a:lnTo>
                  <a:cubicBezTo>
                    <a:pt x="87" y="1105"/>
                    <a:pt x="0" y="1306"/>
                    <a:pt x="88" y="1467"/>
                  </a:cubicBezTo>
                  <a:cubicBezTo>
                    <a:pt x="150" y="1579"/>
                    <a:pt x="269" y="1653"/>
                    <a:pt x="393" y="1653"/>
                  </a:cubicBezTo>
                  <a:cubicBezTo>
                    <a:pt x="440" y="1653"/>
                    <a:pt x="488" y="1642"/>
                    <a:pt x="534" y="1619"/>
                  </a:cubicBezTo>
                  <a:lnTo>
                    <a:pt x="1558" y="1087"/>
                  </a:lnTo>
                  <a:cubicBezTo>
                    <a:pt x="1726" y="1000"/>
                    <a:pt x="1897" y="917"/>
                    <a:pt x="2063" y="825"/>
                  </a:cubicBezTo>
                  <a:cubicBezTo>
                    <a:pt x="2247" y="722"/>
                    <a:pt x="2488" y="612"/>
                    <a:pt x="2588" y="418"/>
                  </a:cubicBezTo>
                  <a:cubicBezTo>
                    <a:pt x="2682" y="235"/>
                    <a:pt x="2601" y="31"/>
                    <a:pt x="2384" y="4"/>
                  </a:cubicBezTo>
                  <a:cubicBezTo>
                    <a:pt x="2364" y="2"/>
                    <a:pt x="2343" y="0"/>
                    <a:pt x="2323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555;p79">
              <a:extLst>
                <a:ext uri="{FF2B5EF4-FFF2-40B4-BE49-F238E27FC236}">
                  <a16:creationId xmlns:a16="http://schemas.microsoft.com/office/drawing/2014/main" id="{F6F3EFA3-87EC-0BDA-7605-565BD2735FA8}"/>
                </a:ext>
              </a:extLst>
            </p:cNvPr>
            <p:cNvSpPr/>
            <p:nvPr/>
          </p:nvSpPr>
          <p:spPr>
            <a:xfrm>
              <a:off x="1813275" y="766275"/>
              <a:ext cx="21650" cy="58150"/>
            </a:xfrm>
            <a:custGeom>
              <a:avLst/>
              <a:gdLst/>
              <a:ahLst/>
              <a:cxnLst/>
              <a:rect l="l" t="t" r="r" b="b"/>
              <a:pathLst>
                <a:path w="866" h="2326" extrusionOk="0">
                  <a:moveTo>
                    <a:pt x="588" y="1"/>
                  </a:moveTo>
                  <a:cubicBezTo>
                    <a:pt x="478" y="1"/>
                    <a:pt x="377" y="69"/>
                    <a:pt x="339" y="176"/>
                  </a:cubicBezTo>
                  <a:cubicBezTo>
                    <a:pt x="228" y="471"/>
                    <a:pt x="197" y="802"/>
                    <a:pt x="153" y="1113"/>
                  </a:cubicBezTo>
                  <a:lnTo>
                    <a:pt x="22" y="2018"/>
                  </a:lnTo>
                  <a:cubicBezTo>
                    <a:pt x="0" y="2169"/>
                    <a:pt x="148" y="2323"/>
                    <a:pt x="296" y="2325"/>
                  </a:cubicBezTo>
                  <a:cubicBezTo>
                    <a:pt x="298" y="2325"/>
                    <a:pt x="299" y="2325"/>
                    <a:pt x="301" y="2325"/>
                  </a:cubicBezTo>
                  <a:cubicBezTo>
                    <a:pt x="469" y="2325"/>
                    <a:pt x="577" y="2211"/>
                    <a:pt x="603" y="2052"/>
                  </a:cubicBezTo>
                  <a:cubicBezTo>
                    <a:pt x="652" y="1757"/>
                    <a:pt x="701" y="1461"/>
                    <a:pt x="750" y="1165"/>
                  </a:cubicBezTo>
                  <a:cubicBezTo>
                    <a:pt x="798" y="874"/>
                    <a:pt x="866" y="573"/>
                    <a:pt x="850" y="277"/>
                  </a:cubicBezTo>
                  <a:cubicBezTo>
                    <a:pt x="844" y="147"/>
                    <a:pt x="776" y="31"/>
                    <a:pt x="638" y="5"/>
                  </a:cubicBezTo>
                  <a:cubicBezTo>
                    <a:pt x="621" y="2"/>
                    <a:pt x="605" y="1"/>
                    <a:pt x="588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556;p79">
              <a:extLst>
                <a:ext uri="{FF2B5EF4-FFF2-40B4-BE49-F238E27FC236}">
                  <a16:creationId xmlns:a16="http://schemas.microsoft.com/office/drawing/2014/main" id="{9663606F-EEB7-358B-BF92-93D34930D254}"/>
                </a:ext>
              </a:extLst>
            </p:cNvPr>
            <p:cNvSpPr/>
            <p:nvPr/>
          </p:nvSpPr>
          <p:spPr>
            <a:xfrm>
              <a:off x="1940400" y="763550"/>
              <a:ext cx="68300" cy="20150"/>
            </a:xfrm>
            <a:custGeom>
              <a:avLst/>
              <a:gdLst/>
              <a:ahLst/>
              <a:cxnLst/>
              <a:rect l="l" t="t" r="r" b="b"/>
              <a:pathLst>
                <a:path w="2732" h="806" extrusionOk="0">
                  <a:moveTo>
                    <a:pt x="2288" y="0"/>
                  </a:moveTo>
                  <a:cubicBezTo>
                    <a:pt x="2143" y="0"/>
                    <a:pt x="1996" y="17"/>
                    <a:pt x="1854" y="31"/>
                  </a:cubicBezTo>
                  <a:cubicBezTo>
                    <a:pt x="1679" y="48"/>
                    <a:pt x="1505" y="70"/>
                    <a:pt x="1331" y="95"/>
                  </a:cubicBezTo>
                  <a:lnTo>
                    <a:pt x="251" y="248"/>
                  </a:lnTo>
                  <a:cubicBezTo>
                    <a:pt x="99" y="269"/>
                    <a:pt x="0" y="438"/>
                    <a:pt x="29" y="581"/>
                  </a:cubicBezTo>
                  <a:cubicBezTo>
                    <a:pt x="57" y="722"/>
                    <a:pt x="181" y="806"/>
                    <a:pt x="315" y="806"/>
                  </a:cubicBezTo>
                  <a:cubicBezTo>
                    <a:pt x="331" y="806"/>
                    <a:pt x="347" y="805"/>
                    <a:pt x="362" y="802"/>
                  </a:cubicBezTo>
                  <a:lnTo>
                    <a:pt x="1442" y="646"/>
                  </a:lnTo>
                  <a:cubicBezTo>
                    <a:pt x="1802" y="593"/>
                    <a:pt x="2184" y="549"/>
                    <a:pt x="2523" y="413"/>
                  </a:cubicBezTo>
                  <a:cubicBezTo>
                    <a:pt x="2732" y="328"/>
                    <a:pt x="2640" y="27"/>
                    <a:pt x="2442" y="8"/>
                  </a:cubicBezTo>
                  <a:cubicBezTo>
                    <a:pt x="2391" y="3"/>
                    <a:pt x="2340" y="0"/>
                    <a:pt x="2288" y="0"/>
                  </a:cubicBezTo>
                  <a:close/>
                </a:path>
              </a:pathLst>
            </a:custGeom>
            <a:solidFill>
              <a:srgbClr val="F187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557;p79">
              <a:extLst>
                <a:ext uri="{FF2B5EF4-FFF2-40B4-BE49-F238E27FC236}">
                  <a16:creationId xmlns:a16="http://schemas.microsoft.com/office/drawing/2014/main" id="{CBE661D0-35D1-F977-3B98-3C5C4C182BD0}"/>
                </a:ext>
              </a:extLst>
            </p:cNvPr>
            <p:cNvSpPr/>
            <p:nvPr/>
          </p:nvSpPr>
          <p:spPr>
            <a:xfrm>
              <a:off x="1928625" y="611200"/>
              <a:ext cx="33275" cy="48900"/>
            </a:xfrm>
            <a:custGeom>
              <a:avLst/>
              <a:gdLst/>
              <a:ahLst/>
              <a:cxnLst/>
              <a:rect l="l" t="t" r="r" b="b"/>
              <a:pathLst>
                <a:path w="1331" h="1956" extrusionOk="0">
                  <a:moveTo>
                    <a:pt x="352" y="0"/>
                  </a:moveTo>
                  <a:cubicBezTo>
                    <a:pt x="276" y="0"/>
                    <a:pt x="201" y="25"/>
                    <a:pt x="147" y="77"/>
                  </a:cubicBezTo>
                  <a:cubicBezTo>
                    <a:pt x="20" y="197"/>
                    <a:pt x="0" y="388"/>
                    <a:pt x="114" y="524"/>
                  </a:cubicBezTo>
                  <a:cubicBezTo>
                    <a:pt x="200" y="627"/>
                    <a:pt x="282" y="732"/>
                    <a:pt x="358" y="843"/>
                  </a:cubicBezTo>
                  <a:lnTo>
                    <a:pt x="380" y="875"/>
                  </a:lnTo>
                  <a:lnTo>
                    <a:pt x="381" y="876"/>
                  </a:lnTo>
                  <a:cubicBezTo>
                    <a:pt x="398" y="905"/>
                    <a:pt x="417" y="933"/>
                    <a:pt x="434" y="962"/>
                  </a:cubicBezTo>
                  <a:cubicBezTo>
                    <a:pt x="470" y="1019"/>
                    <a:pt x="507" y="1075"/>
                    <a:pt x="542" y="1133"/>
                  </a:cubicBezTo>
                  <a:cubicBezTo>
                    <a:pt x="679" y="1362"/>
                    <a:pt x="786" y="1609"/>
                    <a:pt x="927" y="1837"/>
                  </a:cubicBezTo>
                  <a:cubicBezTo>
                    <a:pt x="968" y="1903"/>
                    <a:pt x="1037" y="1955"/>
                    <a:pt x="1116" y="1955"/>
                  </a:cubicBezTo>
                  <a:cubicBezTo>
                    <a:pt x="1130" y="1955"/>
                    <a:pt x="1145" y="1954"/>
                    <a:pt x="1159" y="1950"/>
                  </a:cubicBezTo>
                  <a:cubicBezTo>
                    <a:pt x="1243" y="1929"/>
                    <a:pt x="1331" y="1852"/>
                    <a:pt x="1327" y="1757"/>
                  </a:cubicBezTo>
                  <a:cubicBezTo>
                    <a:pt x="1324" y="1674"/>
                    <a:pt x="1322" y="1592"/>
                    <a:pt x="1304" y="1512"/>
                  </a:cubicBezTo>
                  <a:cubicBezTo>
                    <a:pt x="1288" y="1445"/>
                    <a:pt x="1272" y="1377"/>
                    <a:pt x="1252" y="1310"/>
                  </a:cubicBezTo>
                  <a:cubicBezTo>
                    <a:pt x="1209" y="1159"/>
                    <a:pt x="1145" y="1012"/>
                    <a:pt x="1078" y="869"/>
                  </a:cubicBezTo>
                  <a:cubicBezTo>
                    <a:pt x="950" y="598"/>
                    <a:pt x="781" y="344"/>
                    <a:pt x="594" y="110"/>
                  </a:cubicBezTo>
                  <a:cubicBezTo>
                    <a:pt x="537" y="38"/>
                    <a:pt x="444" y="0"/>
                    <a:pt x="352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558;p79">
              <a:extLst>
                <a:ext uri="{FF2B5EF4-FFF2-40B4-BE49-F238E27FC236}">
                  <a16:creationId xmlns:a16="http://schemas.microsoft.com/office/drawing/2014/main" id="{09AB1025-0141-B28E-FDFF-793DFC090AEC}"/>
                </a:ext>
              </a:extLst>
            </p:cNvPr>
            <p:cNvSpPr/>
            <p:nvPr/>
          </p:nvSpPr>
          <p:spPr>
            <a:xfrm>
              <a:off x="2086350" y="649225"/>
              <a:ext cx="69950" cy="23800"/>
            </a:xfrm>
            <a:custGeom>
              <a:avLst/>
              <a:gdLst/>
              <a:ahLst/>
              <a:cxnLst/>
              <a:rect l="l" t="t" r="r" b="b"/>
              <a:pathLst>
                <a:path w="2798" h="952" extrusionOk="0">
                  <a:moveTo>
                    <a:pt x="2086" y="1"/>
                  </a:moveTo>
                  <a:cubicBezTo>
                    <a:pt x="1825" y="1"/>
                    <a:pt x="1557" y="46"/>
                    <a:pt x="1305" y="88"/>
                  </a:cubicBezTo>
                  <a:cubicBezTo>
                    <a:pt x="962" y="145"/>
                    <a:pt x="624" y="223"/>
                    <a:pt x="291" y="323"/>
                  </a:cubicBezTo>
                  <a:cubicBezTo>
                    <a:pt x="132" y="370"/>
                    <a:pt x="0" y="520"/>
                    <a:pt x="43" y="696"/>
                  </a:cubicBezTo>
                  <a:cubicBezTo>
                    <a:pt x="78" y="834"/>
                    <a:pt x="204" y="952"/>
                    <a:pt x="350" y="952"/>
                  </a:cubicBezTo>
                  <a:cubicBezTo>
                    <a:pt x="372" y="952"/>
                    <a:pt x="395" y="949"/>
                    <a:pt x="418" y="943"/>
                  </a:cubicBezTo>
                  <a:cubicBezTo>
                    <a:pt x="714" y="867"/>
                    <a:pt x="1015" y="809"/>
                    <a:pt x="1319" y="772"/>
                  </a:cubicBezTo>
                  <a:cubicBezTo>
                    <a:pt x="1394" y="762"/>
                    <a:pt x="1469" y="754"/>
                    <a:pt x="1544" y="748"/>
                  </a:cubicBezTo>
                  <a:cubicBezTo>
                    <a:pt x="1579" y="745"/>
                    <a:pt x="1614" y="741"/>
                    <a:pt x="1648" y="739"/>
                  </a:cubicBezTo>
                  <a:lnTo>
                    <a:pt x="1648" y="739"/>
                  </a:lnTo>
                  <a:cubicBezTo>
                    <a:pt x="1636" y="740"/>
                    <a:pt x="1632" y="741"/>
                    <a:pt x="1635" y="741"/>
                  </a:cubicBezTo>
                  <a:cubicBezTo>
                    <a:pt x="1641" y="741"/>
                    <a:pt x="1701" y="736"/>
                    <a:pt x="1713" y="736"/>
                  </a:cubicBezTo>
                  <a:cubicBezTo>
                    <a:pt x="1801" y="731"/>
                    <a:pt x="1889" y="727"/>
                    <a:pt x="1978" y="722"/>
                  </a:cubicBezTo>
                  <a:lnTo>
                    <a:pt x="1978" y="722"/>
                  </a:lnTo>
                  <a:cubicBezTo>
                    <a:pt x="1978" y="722"/>
                    <a:pt x="1978" y="722"/>
                    <a:pt x="1978" y="722"/>
                  </a:cubicBezTo>
                  <a:cubicBezTo>
                    <a:pt x="1979" y="722"/>
                    <a:pt x="1984" y="721"/>
                    <a:pt x="1996" y="720"/>
                  </a:cubicBezTo>
                  <a:lnTo>
                    <a:pt x="1996" y="720"/>
                  </a:lnTo>
                  <a:cubicBezTo>
                    <a:pt x="1990" y="721"/>
                    <a:pt x="1984" y="721"/>
                    <a:pt x="1978" y="722"/>
                  </a:cubicBezTo>
                  <a:lnTo>
                    <a:pt x="1978" y="722"/>
                  </a:lnTo>
                  <a:cubicBezTo>
                    <a:pt x="1980" y="721"/>
                    <a:pt x="2030" y="718"/>
                    <a:pt x="2042" y="717"/>
                  </a:cubicBezTo>
                  <a:cubicBezTo>
                    <a:pt x="2088" y="715"/>
                    <a:pt x="2134" y="714"/>
                    <a:pt x="2181" y="711"/>
                  </a:cubicBezTo>
                  <a:cubicBezTo>
                    <a:pt x="2393" y="698"/>
                    <a:pt x="2666" y="686"/>
                    <a:pt x="2748" y="449"/>
                  </a:cubicBezTo>
                  <a:cubicBezTo>
                    <a:pt x="2798" y="304"/>
                    <a:pt x="2717" y="142"/>
                    <a:pt x="2584" y="77"/>
                  </a:cubicBezTo>
                  <a:cubicBezTo>
                    <a:pt x="2491" y="29"/>
                    <a:pt x="2379" y="20"/>
                    <a:pt x="2275" y="9"/>
                  </a:cubicBezTo>
                  <a:cubicBezTo>
                    <a:pt x="2213" y="3"/>
                    <a:pt x="2150" y="1"/>
                    <a:pt x="2086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559;p79">
              <a:extLst>
                <a:ext uri="{FF2B5EF4-FFF2-40B4-BE49-F238E27FC236}">
                  <a16:creationId xmlns:a16="http://schemas.microsoft.com/office/drawing/2014/main" id="{CF26A978-4AA2-C3BD-C20B-8860FD79D2B4}"/>
                </a:ext>
              </a:extLst>
            </p:cNvPr>
            <p:cNvSpPr/>
            <p:nvPr/>
          </p:nvSpPr>
          <p:spPr>
            <a:xfrm>
              <a:off x="2046500" y="949750"/>
              <a:ext cx="71650" cy="62150"/>
            </a:xfrm>
            <a:custGeom>
              <a:avLst/>
              <a:gdLst/>
              <a:ahLst/>
              <a:cxnLst/>
              <a:rect l="l" t="t" r="r" b="b"/>
              <a:pathLst>
                <a:path w="2866" h="2486" extrusionOk="0">
                  <a:moveTo>
                    <a:pt x="381" y="0"/>
                  </a:moveTo>
                  <a:cubicBezTo>
                    <a:pt x="297" y="0"/>
                    <a:pt x="213" y="29"/>
                    <a:pt x="151" y="89"/>
                  </a:cubicBezTo>
                  <a:cubicBezTo>
                    <a:pt x="11" y="226"/>
                    <a:pt x="0" y="431"/>
                    <a:pt x="125" y="584"/>
                  </a:cubicBezTo>
                  <a:cubicBezTo>
                    <a:pt x="438" y="964"/>
                    <a:pt x="781" y="1321"/>
                    <a:pt x="1151" y="1648"/>
                  </a:cubicBezTo>
                  <a:cubicBezTo>
                    <a:pt x="1541" y="1995"/>
                    <a:pt x="1995" y="2392"/>
                    <a:pt x="2526" y="2483"/>
                  </a:cubicBezTo>
                  <a:cubicBezTo>
                    <a:pt x="2536" y="2485"/>
                    <a:pt x="2547" y="2486"/>
                    <a:pt x="2558" y="2486"/>
                  </a:cubicBezTo>
                  <a:cubicBezTo>
                    <a:pt x="2663" y="2486"/>
                    <a:pt x="2770" y="2404"/>
                    <a:pt x="2812" y="2316"/>
                  </a:cubicBezTo>
                  <a:cubicBezTo>
                    <a:pt x="2865" y="2202"/>
                    <a:pt x="2846" y="2084"/>
                    <a:pt x="2769" y="1985"/>
                  </a:cubicBezTo>
                  <a:cubicBezTo>
                    <a:pt x="2614" y="1787"/>
                    <a:pt x="2393" y="1647"/>
                    <a:pt x="2194" y="1497"/>
                  </a:cubicBezTo>
                  <a:cubicBezTo>
                    <a:pt x="2004" y="1355"/>
                    <a:pt x="1811" y="1216"/>
                    <a:pt x="1625" y="1069"/>
                  </a:cubicBezTo>
                  <a:cubicBezTo>
                    <a:pt x="1458" y="938"/>
                    <a:pt x="1298" y="797"/>
                    <a:pt x="1148" y="648"/>
                  </a:cubicBezTo>
                  <a:cubicBezTo>
                    <a:pt x="974" y="478"/>
                    <a:pt x="807" y="301"/>
                    <a:pt x="647" y="115"/>
                  </a:cubicBezTo>
                  <a:cubicBezTo>
                    <a:pt x="582" y="40"/>
                    <a:pt x="481" y="0"/>
                    <a:pt x="381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560;p79">
              <a:extLst>
                <a:ext uri="{FF2B5EF4-FFF2-40B4-BE49-F238E27FC236}">
                  <a16:creationId xmlns:a16="http://schemas.microsoft.com/office/drawing/2014/main" id="{F9B1C4A4-0710-CA14-C097-A234B022948E}"/>
                </a:ext>
              </a:extLst>
            </p:cNvPr>
            <p:cNvSpPr/>
            <p:nvPr/>
          </p:nvSpPr>
          <p:spPr>
            <a:xfrm>
              <a:off x="2232925" y="953775"/>
              <a:ext cx="21050" cy="75750"/>
            </a:xfrm>
            <a:custGeom>
              <a:avLst/>
              <a:gdLst/>
              <a:ahLst/>
              <a:cxnLst/>
              <a:rect l="l" t="t" r="r" b="b"/>
              <a:pathLst>
                <a:path w="842" h="3030" extrusionOk="0">
                  <a:moveTo>
                    <a:pt x="427" y="1"/>
                  </a:moveTo>
                  <a:cubicBezTo>
                    <a:pt x="227" y="1"/>
                    <a:pt x="61" y="144"/>
                    <a:pt x="45" y="346"/>
                  </a:cubicBezTo>
                  <a:cubicBezTo>
                    <a:pt x="11" y="764"/>
                    <a:pt x="1" y="1184"/>
                    <a:pt x="13" y="1603"/>
                  </a:cubicBezTo>
                  <a:cubicBezTo>
                    <a:pt x="21" y="1827"/>
                    <a:pt x="26" y="2054"/>
                    <a:pt x="60" y="2275"/>
                  </a:cubicBezTo>
                  <a:cubicBezTo>
                    <a:pt x="93" y="2500"/>
                    <a:pt x="119" y="2765"/>
                    <a:pt x="286" y="2935"/>
                  </a:cubicBezTo>
                  <a:cubicBezTo>
                    <a:pt x="343" y="2994"/>
                    <a:pt x="431" y="3029"/>
                    <a:pt x="515" y="3029"/>
                  </a:cubicBezTo>
                  <a:cubicBezTo>
                    <a:pt x="600" y="3029"/>
                    <a:pt x="681" y="2994"/>
                    <a:pt x="727" y="2910"/>
                  </a:cubicBezTo>
                  <a:cubicBezTo>
                    <a:pt x="841" y="2695"/>
                    <a:pt x="819" y="2477"/>
                    <a:pt x="810" y="2243"/>
                  </a:cubicBezTo>
                  <a:cubicBezTo>
                    <a:pt x="801" y="2003"/>
                    <a:pt x="781" y="1835"/>
                    <a:pt x="771" y="1627"/>
                  </a:cubicBezTo>
                  <a:cubicBezTo>
                    <a:pt x="751" y="1215"/>
                    <a:pt x="754" y="802"/>
                    <a:pt x="780" y="391"/>
                  </a:cubicBezTo>
                  <a:cubicBezTo>
                    <a:pt x="792" y="198"/>
                    <a:pt x="633" y="4"/>
                    <a:pt x="434" y="1"/>
                  </a:cubicBezTo>
                  <a:cubicBezTo>
                    <a:pt x="432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561;p79">
              <a:extLst>
                <a:ext uri="{FF2B5EF4-FFF2-40B4-BE49-F238E27FC236}">
                  <a16:creationId xmlns:a16="http://schemas.microsoft.com/office/drawing/2014/main" id="{840E1918-D60E-DBB7-548E-C25DC8026FAD}"/>
                </a:ext>
              </a:extLst>
            </p:cNvPr>
            <p:cNvSpPr/>
            <p:nvPr/>
          </p:nvSpPr>
          <p:spPr>
            <a:xfrm>
              <a:off x="2035275" y="870500"/>
              <a:ext cx="63450" cy="23400"/>
            </a:xfrm>
            <a:custGeom>
              <a:avLst/>
              <a:gdLst/>
              <a:ahLst/>
              <a:cxnLst/>
              <a:rect l="l" t="t" r="r" b="b"/>
              <a:pathLst>
                <a:path w="2538" h="936" extrusionOk="0">
                  <a:moveTo>
                    <a:pt x="2177" y="1"/>
                  </a:moveTo>
                  <a:cubicBezTo>
                    <a:pt x="2170" y="1"/>
                    <a:pt x="2162" y="1"/>
                    <a:pt x="2155" y="2"/>
                  </a:cubicBezTo>
                  <a:cubicBezTo>
                    <a:pt x="1825" y="34"/>
                    <a:pt x="1511" y="135"/>
                    <a:pt x="1188" y="204"/>
                  </a:cubicBezTo>
                  <a:cubicBezTo>
                    <a:pt x="1114" y="219"/>
                    <a:pt x="1040" y="234"/>
                    <a:pt x="964" y="248"/>
                  </a:cubicBezTo>
                  <a:cubicBezTo>
                    <a:pt x="899" y="260"/>
                    <a:pt x="870" y="265"/>
                    <a:pt x="785" y="278"/>
                  </a:cubicBezTo>
                  <a:cubicBezTo>
                    <a:pt x="622" y="303"/>
                    <a:pt x="461" y="325"/>
                    <a:pt x="299" y="342"/>
                  </a:cubicBezTo>
                  <a:cubicBezTo>
                    <a:pt x="144" y="358"/>
                    <a:pt x="1" y="484"/>
                    <a:pt x="14" y="650"/>
                  </a:cubicBezTo>
                  <a:cubicBezTo>
                    <a:pt x="28" y="797"/>
                    <a:pt x="147" y="935"/>
                    <a:pt x="301" y="935"/>
                  </a:cubicBezTo>
                  <a:cubicBezTo>
                    <a:pt x="308" y="935"/>
                    <a:pt x="316" y="935"/>
                    <a:pt x="323" y="934"/>
                  </a:cubicBezTo>
                  <a:cubicBezTo>
                    <a:pt x="664" y="903"/>
                    <a:pt x="1002" y="854"/>
                    <a:pt x="1338" y="790"/>
                  </a:cubicBezTo>
                  <a:cubicBezTo>
                    <a:pt x="1674" y="727"/>
                    <a:pt x="2005" y="658"/>
                    <a:pt x="2311" y="496"/>
                  </a:cubicBezTo>
                  <a:cubicBezTo>
                    <a:pt x="2537" y="374"/>
                    <a:pt x="2419" y="1"/>
                    <a:pt x="2177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62;p79">
              <a:extLst>
                <a:ext uri="{FF2B5EF4-FFF2-40B4-BE49-F238E27FC236}">
                  <a16:creationId xmlns:a16="http://schemas.microsoft.com/office/drawing/2014/main" id="{F7C3885D-DE75-408F-059B-AF79C63D1294}"/>
                </a:ext>
              </a:extLst>
            </p:cNvPr>
            <p:cNvSpPr/>
            <p:nvPr/>
          </p:nvSpPr>
          <p:spPr>
            <a:xfrm>
              <a:off x="2125875" y="813325"/>
              <a:ext cx="67525" cy="29125"/>
            </a:xfrm>
            <a:custGeom>
              <a:avLst/>
              <a:gdLst/>
              <a:ahLst/>
              <a:cxnLst/>
              <a:rect l="l" t="t" r="r" b="b"/>
              <a:pathLst>
                <a:path w="2701" h="1165" extrusionOk="0">
                  <a:moveTo>
                    <a:pt x="2234" y="0"/>
                  </a:moveTo>
                  <a:cubicBezTo>
                    <a:pt x="2102" y="0"/>
                    <a:pt x="1968" y="18"/>
                    <a:pt x="1843" y="38"/>
                  </a:cubicBezTo>
                  <a:cubicBezTo>
                    <a:pt x="1660" y="67"/>
                    <a:pt x="1479" y="118"/>
                    <a:pt x="1302" y="171"/>
                  </a:cubicBezTo>
                  <a:cubicBezTo>
                    <a:pt x="934" y="277"/>
                    <a:pt x="573" y="412"/>
                    <a:pt x="224" y="572"/>
                  </a:cubicBezTo>
                  <a:cubicBezTo>
                    <a:pt x="74" y="640"/>
                    <a:pt x="0" y="846"/>
                    <a:pt x="80" y="992"/>
                  </a:cubicBezTo>
                  <a:cubicBezTo>
                    <a:pt x="142" y="1105"/>
                    <a:pt x="248" y="1164"/>
                    <a:pt x="362" y="1164"/>
                  </a:cubicBezTo>
                  <a:cubicBezTo>
                    <a:pt x="408" y="1164"/>
                    <a:pt x="455" y="1155"/>
                    <a:pt x="501" y="1136"/>
                  </a:cubicBezTo>
                  <a:cubicBezTo>
                    <a:pt x="582" y="1102"/>
                    <a:pt x="664" y="1068"/>
                    <a:pt x="746" y="1038"/>
                  </a:cubicBezTo>
                  <a:cubicBezTo>
                    <a:pt x="789" y="1021"/>
                    <a:pt x="833" y="1005"/>
                    <a:pt x="876" y="990"/>
                  </a:cubicBezTo>
                  <a:lnTo>
                    <a:pt x="934" y="969"/>
                  </a:lnTo>
                  <a:lnTo>
                    <a:pt x="945" y="965"/>
                  </a:lnTo>
                  <a:cubicBezTo>
                    <a:pt x="1116" y="908"/>
                    <a:pt x="1289" y="857"/>
                    <a:pt x="1463" y="812"/>
                  </a:cubicBezTo>
                  <a:cubicBezTo>
                    <a:pt x="1815" y="720"/>
                    <a:pt x="2198" y="679"/>
                    <a:pt x="2531" y="524"/>
                  </a:cubicBezTo>
                  <a:cubicBezTo>
                    <a:pt x="2639" y="475"/>
                    <a:pt x="2700" y="345"/>
                    <a:pt x="2676" y="231"/>
                  </a:cubicBezTo>
                  <a:cubicBezTo>
                    <a:pt x="2652" y="106"/>
                    <a:pt x="2548" y="37"/>
                    <a:pt x="2430" y="16"/>
                  </a:cubicBezTo>
                  <a:cubicBezTo>
                    <a:pt x="2367" y="5"/>
                    <a:pt x="2301" y="0"/>
                    <a:pt x="2234" y="0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563;p79">
              <a:extLst>
                <a:ext uri="{FF2B5EF4-FFF2-40B4-BE49-F238E27FC236}">
                  <a16:creationId xmlns:a16="http://schemas.microsoft.com/office/drawing/2014/main" id="{56664E8F-5983-032F-0E4C-FD8F9233E278}"/>
                </a:ext>
              </a:extLst>
            </p:cNvPr>
            <p:cNvSpPr/>
            <p:nvPr/>
          </p:nvSpPr>
          <p:spPr>
            <a:xfrm>
              <a:off x="2255100" y="841875"/>
              <a:ext cx="82450" cy="37750"/>
            </a:xfrm>
            <a:custGeom>
              <a:avLst/>
              <a:gdLst/>
              <a:ahLst/>
              <a:cxnLst/>
              <a:rect l="l" t="t" r="r" b="b"/>
              <a:pathLst>
                <a:path w="3298" h="1510" extrusionOk="0">
                  <a:moveTo>
                    <a:pt x="2935" y="0"/>
                  </a:moveTo>
                  <a:cubicBezTo>
                    <a:pt x="2886" y="0"/>
                    <a:pt x="2836" y="9"/>
                    <a:pt x="2788" y="27"/>
                  </a:cubicBezTo>
                  <a:cubicBezTo>
                    <a:pt x="2390" y="178"/>
                    <a:pt x="1985" y="308"/>
                    <a:pt x="1575" y="417"/>
                  </a:cubicBezTo>
                  <a:cubicBezTo>
                    <a:pt x="1366" y="472"/>
                    <a:pt x="1156" y="524"/>
                    <a:pt x="945" y="571"/>
                  </a:cubicBezTo>
                  <a:cubicBezTo>
                    <a:pt x="707" y="626"/>
                    <a:pt x="378" y="643"/>
                    <a:pt x="199" y="823"/>
                  </a:cubicBezTo>
                  <a:cubicBezTo>
                    <a:pt x="1" y="1024"/>
                    <a:pt x="31" y="1386"/>
                    <a:pt x="327" y="1482"/>
                  </a:cubicBezTo>
                  <a:cubicBezTo>
                    <a:pt x="388" y="1501"/>
                    <a:pt x="450" y="1510"/>
                    <a:pt x="511" y="1510"/>
                  </a:cubicBezTo>
                  <a:cubicBezTo>
                    <a:pt x="713" y="1510"/>
                    <a:pt x="916" y="1422"/>
                    <a:pt x="1105" y="1360"/>
                  </a:cubicBezTo>
                  <a:cubicBezTo>
                    <a:pt x="1342" y="1281"/>
                    <a:pt x="1578" y="1199"/>
                    <a:pt x="1813" y="1112"/>
                  </a:cubicBezTo>
                  <a:cubicBezTo>
                    <a:pt x="2236" y="954"/>
                    <a:pt x="2658" y="788"/>
                    <a:pt x="3073" y="611"/>
                  </a:cubicBezTo>
                  <a:cubicBezTo>
                    <a:pt x="3236" y="541"/>
                    <a:pt x="3297" y="327"/>
                    <a:pt x="3223" y="176"/>
                  </a:cubicBezTo>
                  <a:cubicBezTo>
                    <a:pt x="3163" y="55"/>
                    <a:pt x="3053" y="0"/>
                    <a:pt x="2935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564;p79">
              <a:extLst>
                <a:ext uri="{FF2B5EF4-FFF2-40B4-BE49-F238E27FC236}">
                  <a16:creationId xmlns:a16="http://schemas.microsoft.com/office/drawing/2014/main" id="{69BD75F0-D036-E187-2DA8-265A304F83EC}"/>
                </a:ext>
              </a:extLst>
            </p:cNvPr>
            <p:cNvSpPr/>
            <p:nvPr/>
          </p:nvSpPr>
          <p:spPr>
            <a:xfrm>
              <a:off x="2349950" y="900875"/>
              <a:ext cx="28600" cy="62250"/>
            </a:xfrm>
            <a:custGeom>
              <a:avLst/>
              <a:gdLst/>
              <a:ahLst/>
              <a:cxnLst/>
              <a:rect l="l" t="t" r="r" b="b"/>
              <a:pathLst>
                <a:path w="1144" h="2490" extrusionOk="0">
                  <a:moveTo>
                    <a:pt x="733" y="1"/>
                  </a:moveTo>
                  <a:cubicBezTo>
                    <a:pt x="576" y="1"/>
                    <a:pt x="428" y="92"/>
                    <a:pt x="373" y="251"/>
                  </a:cubicBezTo>
                  <a:cubicBezTo>
                    <a:pt x="264" y="560"/>
                    <a:pt x="177" y="877"/>
                    <a:pt x="110" y="1198"/>
                  </a:cubicBezTo>
                  <a:cubicBezTo>
                    <a:pt x="73" y="1380"/>
                    <a:pt x="45" y="1564"/>
                    <a:pt x="28" y="1749"/>
                  </a:cubicBezTo>
                  <a:cubicBezTo>
                    <a:pt x="10" y="1947"/>
                    <a:pt x="1" y="2135"/>
                    <a:pt x="79" y="2323"/>
                  </a:cubicBezTo>
                  <a:cubicBezTo>
                    <a:pt x="124" y="2433"/>
                    <a:pt x="237" y="2489"/>
                    <a:pt x="349" y="2489"/>
                  </a:cubicBezTo>
                  <a:cubicBezTo>
                    <a:pt x="448" y="2489"/>
                    <a:pt x="545" y="2447"/>
                    <a:pt x="598" y="2359"/>
                  </a:cubicBezTo>
                  <a:cubicBezTo>
                    <a:pt x="705" y="2184"/>
                    <a:pt x="722" y="1990"/>
                    <a:pt x="758" y="1792"/>
                  </a:cubicBezTo>
                  <a:cubicBezTo>
                    <a:pt x="760" y="1783"/>
                    <a:pt x="768" y="1739"/>
                    <a:pt x="770" y="1729"/>
                  </a:cubicBezTo>
                  <a:cubicBezTo>
                    <a:pt x="776" y="1703"/>
                    <a:pt x="782" y="1676"/>
                    <a:pt x="786" y="1649"/>
                  </a:cubicBezTo>
                  <a:cubicBezTo>
                    <a:pt x="801" y="1582"/>
                    <a:pt x="814" y="1514"/>
                    <a:pt x="827" y="1446"/>
                  </a:cubicBezTo>
                  <a:cubicBezTo>
                    <a:pt x="828" y="1438"/>
                    <a:pt x="833" y="1413"/>
                    <a:pt x="836" y="1395"/>
                  </a:cubicBezTo>
                  <a:cubicBezTo>
                    <a:pt x="898" y="1089"/>
                    <a:pt x="980" y="788"/>
                    <a:pt x="1080" y="492"/>
                  </a:cubicBezTo>
                  <a:cubicBezTo>
                    <a:pt x="1143" y="307"/>
                    <a:pt x="1041" y="74"/>
                    <a:pt x="848" y="17"/>
                  </a:cubicBezTo>
                  <a:cubicBezTo>
                    <a:pt x="810" y="6"/>
                    <a:pt x="771" y="1"/>
                    <a:pt x="733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565;p79">
              <a:extLst>
                <a:ext uri="{FF2B5EF4-FFF2-40B4-BE49-F238E27FC236}">
                  <a16:creationId xmlns:a16="http://schemas.microsoft.com/office/drawing/2014/main" id="{6F74A6DE-389C-2E2C-8D12-A4332FC7309B}"/>
                </a:ext>
              </a:extLst>
            </p:cNvPr>
            <p:cNvSpPr/>
            <p:nvPr/>
          </p:nvSpPr>
          <p:spPr>
            <a:xfrm>
              <a:off x="2230400" y="731725"/>
              <a:ext cx="37600" cy="49725"/>
            </a:xfrm>
            <a:custGeom>
              <a:avLst/>
              <a:gdLst/>
              <a:ahLst/>
              <a:cxnLst/>
              <a:rect l="l" t="t" r="r" b="b"/>
              <a:pathLst>
                <a:path w="1504" h="1989" extrusionOk="0">
                  <a:moveTo>
                    <a:pt x="363" y="1"/>
                  </a:moveTo>
                  <a:cubicBezTo>
                    <a:pt x="327" y="1"/>
                    <a:pt x="292" y="7"/>
                    <a:pt x="258" y="19"/>
                  </a:cubicBezTo>
                  <a:cubicBezTo>
                    <a:pt x="125" y="64"/>
                    <a:pt x="1" y="226"/>
                    <a:pt x="50" y="376"/>
                  </a:cubicBezTo>
                  <a:cubicBezTo>
                    <a:pt x="148" y="665"/>
                    <a:pt x="265" y="943"/>
                    <a:pt x="421" y="1206"/>
                  </a:cubicBezTo>
                  <a:cubicBezTo>
                    <a:pt x="499" y="1345"/>
                    <a:pt x="588" y="1477"/>
                    <a:pt x="684" y="1604"/>
                  </a:cubicBezTo>
                  <a:cubicBezTo>
                    <a:pt x="782" y="1732"/>
                    <a:pt x="897" y="1861"/>
                    <a:pt x="1036" y="1942"/>
                  </a:cubicBezTo>
                  <a:cubicBezTo>
                    <a:pt x="1087" y="1971"/>
                    <a:pt x="1146" y="1989"/>
                    <a:pt x="1204" y="1989"/>
                  </a:cubicBezTo>
                  <a:cubicBezTo>
                    <a:pt x="1268" y="1989"/>
                    <a:pt x="1330" y="1969"/>
                    <a:pt x="1379" y="1922"/>
                  </a:cubicBezTo>
                  <a:cubicBezTo>
                    <a:pt x="1471" y="1837"/>
                    <a:pt x="1504" y="1703"/>
                    <a:pt x="1448" y="1587"/>
                  </a:cubicBezTo>
                  <a:cubicBezTo>
                    <a:pt x="1379" y="1445"/>
                    <a:pt x="1278" y="1326"/>
                    <a:pt x="1187" y="1197"/>
                  </a:cubicBezTo>
                  <a:cubicBezTo>
                    <a:pt x="1149" y="1143"/>
                    <a:pt x="1108" y="1092"/>
                    <a:pt x="1071" y="1037"/>
                  </a:cubicBezTo>
                  <a:cubicBezTo>
                    <a:pt x="1062" y="1026"/>
                    <a:pt x="1055" y="1014"/>
                    <a:pt x="1047" y="1001"/>
                  </a:cubicBezTo>
                  <a:cubicBezTo>
                    <a:pt x="1028" y="972"/>
                    <a:pt x="1010" y="943"/>
                    <a:pt x="992" y="914"/>
                  </a:cubicBezTo>
                  <a:cubicBezTo>
                    <a:pt x="850" y="681"/>
                    <a:pt x="733" y="433"/>
                    <a:pt x="641" y="175"/>
                  </a:cubicBezTo>
                  <a:cubicBezTo>
                    <a:pt x="617" y="107"/>
                    <a:pt x="527" y="36"/>
                    <a:pt x="460" y="15"/>
                  </a:cubicBezTo>
                  <a:cubicBezTo>
                    <a:pt x="428" y="6"/>
                    <a:pt x="395" y="1"/>
                    <a:pt x="363" y="1"/>
                  </a:cubicBezTo>
                  <a:close/>
                </a:path>
              </a:pathLst>
            </a:custGeom>
            <a:solidFill>
              <a:srgbClr val="E733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566;p79">
              <a:extLst>
                <a:ext uri="{FF2B5EF4-FFF2-40B4-BE49-F238E27FC236}">
                  <a16:creationId xmlns:a16="http://schemas.microsoft.com/office/drawing/2014/main" id="{B9B84788-663D-0736-2B6B-5CA0229E3153}"/>
                </a:ext>
              </a:extLst>
            </p:cNvPr>
            <p:cNvSpPr/>
            <p:nvPr/>
          </p:nvSpPr>
          <p:spPr>
            <a:xfrm>
              <a:off x="2076125" y="726450"/>
              <a:ext cx="42425" cy="61800"/>
            </a:xfrm>
            <a:custGeom>
              <a:avLst/>
              <a:gdLst/>
              <a:ahLst/>
              <a:cxnLst/>
              <a:rect l="l" t="t" r="r" b="b"/>
              <a:pathLst>
                <a:path w="1697" h="2472" extrusionOk="0">
                  <a:moveTo>
                    <a:pt x="1405" y="0"/>
                  </a:moveTo>
                  <a:cubicBezTo>
                    <a:pt x="1323" y="0"/>
                    <a:pt x="1243" y="43"/>
                    <a:pt x="1186" y="113"/>
                  </a:cubicBezTo>
                  <a:cubicBezTo>
                    <a:pt x="938" y="415"/>
                    <a:pt x="713" y="737"/>
                    <a:pt x="512" y="1073"/>
                  </a:cubicBezTo>
                  <a:cubicBezTo>
                    <a:pt x="413" y="1241"/>
                    <a:pt x="319" y="1413"/>
                    <a:pt x="232" y="1588"/>
                  </a:cubicBezTo>
                  <a:cubicBezTo>
                    <a:pt x="140" y="1769"/>
                    <a:pt x="1" y="1984"/>
                    <a:pt x="1" y="2191"/>
                  </a:cubicBezTo>
                  <a:cubicBezTo>
                    <a:pt x="1" y="2338"/>
                    <a:pt x="137" y="2472"/>
                    <a:pt x="275" y="2472"/>
                  </a:cubicBezTo>
                  <a:cubicBezTo>
                    <a:pt x="329" y="2472"/>
                    <a:pt x="383" y="2451"/>
                    <a:pt x="430" y="2403"/>
                  </a:cubicBezTo>
                  <a:cubicBezTo>
                    <a:pt x="581" y="2250"/>
                    <a:pt x="641" y="2030"/>
                    <a:pt x="732" y="1837"/>
                  </a:cubicBezTo>
                  <a:cubicBezTo>
                    <a:pt x="806" y="1676"/>
                    <a:pt x="888" y="1518"/>
                    <a:pt x="975" y="1363"/>
                  </a:cubicBezTo>
                  <a:cubicBezTo>
                    <a:pt x="1164" y="1028"/>
                    <a:pt x="1377" y="706"/>
                    <a:pt x="1612" y="403"/>
                  </a:cubicBezTo>
                  <a:cubicBezTo>
                    <a:pt x="1697" y="291"/>
                    <a:pt x="1654" y="120"/>
                    <a:pt x="1544" y="44"/>
                  </a:cubicBezTo>
                  <a:cubicBezTo>
                    <a:pt x="1499" y="14"/>
                    <a:pt x="1452" y="0"/>
                    <a:pt x="1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567;p79">
              <a:extLst>
                <a:ext uri="{FF2B5EF4-FFF2-40B4-BE49-F238E27FC236}">
                  <a16:creationId xmlns:a16="http://schemas.microsoft.com/office/drawing/2014/main" id="{9656E81D-B770-E217-A888-4CD3FE9951CE}"/>
                </a:ext>
              </a:extLst>
            </p:cNvPr>
            <p:cNvSpPr/>
            <p:nvPr/>
          </p:nvSpPr>
          <p:spPr>
            <a:xfrm>
              <a:off x="1843600" y="522975"/>
              <a:ext cx="55475" cy="27850"/>
            </a:xfrm>
            <a:custGeom>
              <a:avLst/>
              <a:gdLst/>
              <a:ahLst/>
              <a:cxnLst/>
              <a:rect l="l" t="t" r="r" b="b"/>
              <a:pathLst>
                <a:path w="2219" h="1114" extrusionOk="0">
                  <a:moveTo>
                    <a:pt x="1843" y="1"/>
                  </a:moveTo>
                  <a:cubicBezTo>
                    <a:pt x="1798" y="1"/>
                    <a:pt x="1753" y="11"/>
                    <a:pt x="1710" y="35"/>
                  </a:cubicBezTo>
                  <a:cubicBezTo>
                    <a:pt x="1587" y="101"/>
                    <a:pt x="1462" y="161"/>
                    <a:pt x="1336" y="218"/>
                  </a:cubicBezTo>
                  <a:cubicBezTo>
                    <a:pt x="1272" y="246"/>
                    <a:pt x="1207" y="271"/>
                    <a:pt x="1142" y="297"/>
                  </a:cubicBezTo>
                  <a:cubicBezTo>
                    <a:pt x="1106" y="312"/>
                    <a:pt x="1070" y="325"/>
                    <a:pt x="1034" y="337"/>
                  </a:cubicBezTo>
                  <a:lnTo>
                    <a:pt x="991" y="353"/>
                  </a:lnTo>
                  <a:lnTo>
                    <a:pt x="990" y="353"/>
                  </a:lnTo>
                  <a:cubicBezTo>
                    <a:pt x="857" y="394"/>
                    <a:pt x="724" y="435"/>
                    <a:pt x="590" y="473"/>
                  </a:cubicBezTo>
                  <a:cubicBezTo>
                    <a:pt x="440" y="515"/>
                    <a:pt x="277" y="544"/>
                    <a:pt x="144" y="629"/>
                  </a:cubicBezTo>
                  <a:cubicBezTo>
                    <a:pt x="57" y="684"/>
                    <a:pt x="1" y="760"/>
                    <a:pt x="9" y="869"/>
                  </a:cubicBezTo>
                  <a:cubicBezTo>
                    <a:pt x="16" y="960"/>
                    <a:pt x="79" y="1059"/>
                    <a:pt x="173" y="1086"/>
                  </a:cubicBezTo>
                  <a:cubicBezTo>
                    <a:pt x="246" y="1106"/>
                    <a:pt x="319" y="1114"/>
                    <a:pt x="392" y="1114"/>
                  </a:cubicBezTo>
                  <a:cubicBezTo>
                    <a:pt x="495" y="1114"/>
                    <a:pt x="597" y="1098"/>
                    <a:pt x="701" y="1077"/>
                  </a:cubicBezTo>
                  <a:cubicBezTo>
                    <a:pt x="845" y="1050"/>
                    <a:pt x="986" y="1013"/>
                    <a:pt x="1126" y="966"/>
                  </a:cubicBezTo>
                  <a:cubicBezTo>
                    <a:pt x="1424" y="870"/>
                    <a:pt x="1713" y="749"/>
                    <a:pt x="1989" y="603"/>
                  </a:cubicBezTo>
                  <a:cubicBezTo>
                    <a:pt x="2136" y="525"/>
                    <a:pt x="2218" y="333"/>
                    <a:pt x="2134" y="180"/>
                  </a:cubicBezTo>
                  <a:cubicBezTo>
                    <a:pt x="2076" y="74"/>
                    <a:pt x="1961" y="1"/>
                    <a:pt x="1843" y="1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568;p79">
              <a:extLst>
                <a:ext uri="{FF2B5EF4-FFF2-40B4-BE49-F238E27FC236}">
                  <a16:creationId xmlns:a16="http://schemas.microsoft.com/office/drawing/2014/main" id="{34AC100F-AB8E-9B23-3B30-908D5E310AE5}"/>
                </a:ext>
              </a:extLst>
            </p:cNvPr>
            <p:cNvSpPr/>
            <p:nvPr/>
          </p:nvSpPr>
          <p:spPr>
            <a:xfrm>
              <a:off x="1430500" y="644025"/>
              <a:ext cx="60275" cy="43100"/>
            </a:xfrm>
            <a:custGeom>
              <a:avLst/>
              <a:gdLst/>
              <a:ahLst/>
              <a:cxnLst/>
              <a:rect l="l" t="t" r="r" b="b"/>
              <a:pathLst>
                <a:path w="2411" h="1724" extrusionOk="0">
                  <a:moveTo>
                    <a:pt x="2037" y="0"/>
                  </a:moveTo>
                  <a:cubicBezTo>
                    <a:pt x="1961" y="0"/>
                    <a:pt x="1884" y="26"/>
                    <a:pt x="1821" y="78"/>
                  </a:cubicBezTo>
                  <a:cubicBezTo>
                    <a:pt x="1683" y="187"/>
                    <a:pt x="1543" y="293"/>
                    <a:pt x="1399" y="393"/>
                  </a:cubicBezTo>
                  <a:cubicBezTo>
                    <a:pt x="1360" y="420"/>
                    <a:pt x="1322" y="447"/>
                    <a:pt x="1282" y="474"/>
                  </a:cubicBezTo>
                  <a:lnTo>
                    <a:pt x="1262" y="487"/>
                  </a:lnTo>
                  <a:lnTo>
                    <a:pt x="1224" y="512"/>
                  </a:lnTo>
                  <a:cubicBezTo>
                    <a:pt x="1149" y="561"/>
                    <a:pt x="1072" y="608"/>
                    <a:pt x="996" y="655"/>
                  </a:cubicBezTo>
                  <a:cubicBezTo>
                    <a:pt x="845" y="745"/>
                    <a:pt x="693" y="831"/>
                    <a:pt x="537" y="912"/>
                  </a:cubicBezTo>
                  <a:cubicBezTo>
                    <a:pt x="462" y="952"/>
                    <a:pt x="388" y="993"/>
                    <a:pt x="314" y="1035"/>
                  </a:cubicBezTo>
                  <a:cubicBezTo>
                    <a:pt x="258" y="1067"/>
                    <a:pt x="187" y="1097"/>
                    <a:pt x="143" y="1140"/>
                  </a:cubicBezTo>
                  <a:cubicBezTo>
                    <a:pt x="69" y="1207"/>
                    <a:pt x="22" y="1301"/>
                    <a:pt x="12" y="1401"/>
                  </a:cubicBezTo>
                  <a:cubicBezTo>
                    <a:pt x="0" y="1500"/>
                    <a:pt x="58" y="1612"/>
                    <a:pt x="143" y="1665"/>
                  </a:cubicBezTo>
                  <a:cubicBezTo>
                    <a:pt x="207" y="1707"/>
                    <a:pt x="276" y="1724"/>
                    <a:pt x="345" y="1724"/>
                  </a:cubicBezTo>
                  <a:cubicBezTo>
                    <a:pt x="518" y="1724"/>
                    <a:pt x="698" y="1621"/>
                    <a:pt x="846" y="1540"/>
                  </a:cubicBezTo>
                  <a:cubicBezTo>
                    <a:pt x="1007" y="1450"/>
                    <a:pt x="1166" y="1357"/>
                    <a:pt x="1323" y="1257"/>
                  </a:cubicBezTo>
                  <a:cubicBezTo>
                    <a:pt x="1647" y="1051"/>
                    <a:pt x="1958" y="826"/>
                    <a:pt x="2255" y="582"/>
                  </a:cubicBezTo>
                  <a:cubicBezTo>
                    <a:pt x="2390" y="470"/>
                    <a:pt x="2411" y="241"/>
                    <a:pt x="2290" y="113"/>
                  </a:cubicBezTo>
                  <a:cubicBezTo>
                    <a:pt x="2223" y="39"/>
                    <a:pt x="2130" y="0"/>
                    <a:pt x="2037" y="0"/>
                  </a:cubicBezTo>
                  <a:close/>
                </a:path>
              </a:pathLst>
            </a:custGeom>
            <a:solidFill>
              <a:srgbClr val="BA5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569;p79">
              <a:extLst>
                <a:ext uri="{FF2B5EF4-FFF2-40B4-BE49-F238E27FC236}">
                  <a16:creationId xmlns:a16="http://schemas.microsoft.com/office/drawing/2014/main" id="{AAA109A7-0AAD-3DD1-8344-DDFA95437054}"/>
                </a:ext>
              </a:extLst>
            </p:cNvPr>
            <p:cNvSpPr/>
            <p:nvPr/>
          </p:nvSpPr>
          <p:spPr>
            <a:xfrm>
              <a:off x="1464925" y="871675"/>
              <a:ext cx="54275" cy="35975"/>
            </a:xfrm>
            <a:custGeom>
              <a:avLst/>
              <a:gdLst/>
              <a:ahLst/>
              <a:cxnLst/>
              <a:rect l="l" t="t" r="r" b="b"/>
              <a:pathLst>
                <a:path w="2171" h="1439" extrusionOk="0">
                  <a:moveTo>
                    <a:pt x="306" y="0"/>
                  </a:moveTo>
                  <a:cubicBezTo>
                    <a:pt x="153" y="0"/>
                    <a:pt x="5" y="132"/>
                    <a:pt x="3" y="289"/>
                  </a:cubicBezTo>
                  <a:cubicBezTo>
                    <a:pt x="0" y="457"/>
                    <a:pt x="118" y="600"/>
                    <a:pt x="290" y="612"/>
                  </a:cubicBezTo>
                  <a:cubicBezTo>
                    <a:pt x="363" y="618"/>
                    <a:pt x="434" y="627"/>
                    <a:pt x="506" y="640"/>
                  </a:cubicBezTo>
                  <a:cubicBezTo>
                    <a:pt x="519" y="644"/>
                    <a:pt x="572" y="654"/>
                    <a:pt x="580" y="656"/>
                  </a:cubicBezTo>
                  <a:cubicBezTo>
                    <a:pt x="617" y="666"/>
                    <a:pt x="654" y="676"/>
                    <a:pt x="691" y="688"/>
                  </a:cubicBezTo>
                  <a:cubicBezTo>
                    <a:pt x="765" y="711"/>
                    <a:pt x="838" y="738"/>
                    <a:pt x="908" y="768"/>
                  </a:cubicBezTo>
                  <a:cubicBezTo>
                    <a:pt x="917" y="771"/>
                    <a:pt x="976" y="799"/>
                    <a:pt x="983" y="801"/>
                  </a:cubicBezTo>
                  <a:cubicBezTo>
                    <a:pt x="1007" y="814"/>
                    <a:pt x="1031" y="827"/>
                    <a:pt x="1055" y="841"/>
                  </a:cubicBezTo>
                  <a:cubicBezTo>
                    <a:pt x="1184" y="916"/>
                    <a:pt x="1306" y="1002"/>
                    <a:pt x="1420" y="1100"/>
                  </a:cubicBezTo>
                  <a:lnTo>
                    <a:pt x="1427" y="1104"/>
                  </a:lnTo>
                  <a:cubicBezTo>
                    <a:pt x="1441" y="1118"/>
                    <a:pt x="1455" y="1131"/>
                    <a:pt x="1469" y="1145"/>
                  </a:cubicBezTo>
                  <a:cubicBezTo>
                    <a:pt x="1496" y="1171"/>
                    <a:pt x="1522" y="1199"/>
                    <a:pt x="1549" y="1227"/>
                  </a:cubicBezTo>
                  <a:cubicBezTo>
                    <a:pt x="1575" y="1255"/>
                    <a:pt x="1602" y="1284"/>
                    <a:pt x="1629" y="1311"/>
                  </a:cubicBezTo>
                  <a:cubicBezTo>
                    <a:pt x="1682" y="1363"/>
                    <a:pt x="1733" y="1386"/>
                    <a:pt x="1799" y="1417"/>
                  </a:cubicBezTo>
                  <a:cubicBezTo>
                    <a:pt x="1830" y="1432"/>
                    <a:pt x="1861" y="1439"/>
                    <a:pt x="1891" y="1439"/>
                  </a:cubicBezTo>
                  <a:cubicBezTo>
                    <a:pt x="2045" y="1439"/>
                    <a:pt x="2170" y="1263"/>
                    <a:pt x="2145" y="1113"/>
                  </a:cubicBezTo>
                  <a:cubicBezTo>
                    <a:pt x="2112" y="927"/>
                    <a:pt x="1955" y="775"/>
                    <a:pt x="1819" y="651"/>
                  </a:cubicBezTo>
                  <a:cubicBezTo>
                    <a:pt x="1683" y="524"/>
                    <a:pt x="1534" y="414"/>
                    <a:pt x="1372" y="322"/>
                  </a:cubicBezTo>
                  <a:cubicBezTo>
                    <a:pt x="1051" y="141"/>
                    <a:pt x="695" y="31"/>
                    <a:pt x="327" y="1"/>
                  </a:cubicBezTo>
                  <a:cubicBezTo>
                    <a:pt x="320" y="1"/>
                    <a:pt x="313" y="0"/>
                    <a:pt x="306" y="0"/>
                  </a:cubicBezTo>
                  <a:close/>
                </a:path>
              </a:pathLst>
            </a:custGeom>
            <a:solidFill>
              <a:srgbClr val="F186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70;p79">
              <a:extLst>
                <a:ext uri="{FF2B5EF4-FFF2-40B4-BE49-F238E27FC236}">
                  <a16:creationId xmlns:a16="http://schemas.microsoft.com/office/drawing/2014/main" id="{3717A730-494D-6818-2C03-2D98CF40F4F7}"/>
                </a:ext>
              </a:extLst>
            </p:cNvPr>
            <p:cNvSpPr/>
            <p:nvPr/>
          </p:nvSpPr>
          <p:spPr>
            <a:xfrm>
              <a:off x="1442850" y="930200"/>
              <a:ext cx="84250" cy="59275"/>
            </a:xfrm>
            <a:custGeom>
              <a:avLst/>
              <a:gdLst/>
              <a:ahLst/>
              <a:cxnLst/>
              <a:rect l="l" t="t" r="r" b="b"/>
              <a:pathLst>
                <a:path w="3370" h="2371" extrusionOk="0">
                  <a:moveTo>
                    <a:pt x="90" y="1"/>
                  </a:moveTo>
                  <a:lnTo>
                    <a:pt x="90" y="1"/>
                  </a:lnTo>
                  <a:cubicBezTo>
                    <a:pt x="10" y="110"/>
                    <a:pt x="0" y="276"/>
                    <a:pt x="151" y="404"/>
                  </a:cubicBezTo>
                  <a:cubicBezTo>
                    <a:pt x="995" y="1129"/>
                    <a:pt x="1907" y="1808"/>
                    <a:pt x="2885" y="2336"/>
                  </a:cubicBezTo>
                  <a:cubicBezTo>
                    <a:pt x="2931" y="2360"/>
                    <a:pt x="2977" y="2371"/>
                    <a:pt x="3021" y="2371"/>
                  </a:cubicBezTo>
                  <a:cubicBezTo>
                    <a:pt x="3219" y="2371"/>
                    <a:pt x="3369" y="2150"/>
                    <a:pt x="3260" y="1994"/>
                  </a:cubicBezTo>
                  <a:lnTo>
                    <a:pt x="3260" y="1994"/>
                  </a:lnTo>
                  <a:lnTo>
                    <a:pt x="3204" y="205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5571;p79">
              <a:extLst>
                <a:ext uri="{FF2B5EF4-FFF2-40B4-BE49-F238E27FC236}">
                  <a16:creationId xmlns:a16="http://schemas.microsoft.com/office/drawing/2014/main" id="{058CBF50-167A-A93C-FA3F-90946C4F806A}"/>
                </a:ext>
              </a:extLst>
            </p:cNvPr>
            <p:cNvSpPr/>
            <p:nvPr/>
          </p:nvSpPr>
          <p:spPr>
            <a:xfrm>
              <a:off x="1557225" y="938625"/>
              <a:ext cx="70125" cy="56000"/>
            </a:xfrm>
            <a:custGeom>
              <a:avLst/>
              <a:gdLst/>
              <a:ahLst/>
              <a:cxnLst/>
              <a:rect l="l" t="t" r="r" b="b"/>
              <a:pathLst>
                <a:path w="2805" h="2240" extrusionOk="0">
                  <a:moveTo>
                    <a:pt x="154" y="0"/>
                  </a:moveTo>
                  <a:cubicBezTo>
                    <a:pt x="132" y="16"/>
                    <a:pt x="113" y="36"/>
                    <a:pt x="96" y="58"/>
                  </a:cubicBezTo>
                  <a:cubicBezTo>
                    <a:pt x="0" y="200"/>
                    <a:pt x="51" y="363"/>
                    <a:pt x="173" y="462"/>
                  </a:cubicBezTo>
                  <a:cubicBezTo>
                    <a:pt x="531" y="760"/>
                    <a:pt x="892" y="1052"/>
                    <a:pt x="1256" y="1350"/>
                  </a:cubicBezTo>
                  <a:cubicBezTo>
                    <a:pt x="1429" y="1496"/>
                    <a:pt x="1608" y="1640"/>
                    <a:pt x="1785" y="1788"/>
                  </a:cubicBezTo>
                  <a:cubicBezTo>
                    <a:pt x="1967" y="1937"/>
                    <a:pt x="2147" y="2150"/>
                    <a:pt x="2377" y="2227"/>
                  </a:cubicBezTo>
                  <a:cubicBezTo>
                    <a:pt x="2404" y="2236"/>
                    <a:pt x="2431" y="2240"/>
                    <a:pt x="2458" y="2240"/>
                  </a:cubicBezTo>
                  <a:cubicBezTo>
                    <a:pt x="2638" y="2240"/>
                    <a:pt x="2804" y="2063"/>
                    <a:pt x="2752" y="1885"/>
                  </a:cubicBezTo>
                  <a:lnTo>
                    <a:pt x="2752" y="1885"/>
                  </a:lnTo>
                  <a:lnTo>
                    <a:pt x="2521" y="203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5572;p79">
              <a:extLst>
                <a:ext uri="{FF2B5EF4-FFF2-40B4-BE49-F238E27FC236}">
                  <a16:creationId xmlns:a16="http://schemas.microsoft.com/office/drawing/2014/main" id="{BBEDF3C6-E982-47F5-B263-91E94DF22933}"/>
                </a:ext>
              </a:extLst>
            </p:cNvPr>
            <p:cNvSpPr/>
            <p:nvPr/>
          </p:nvSpPr>
          <p:spPr>
            <a:xfrm>
              <a:off x="1759200" y="984900"/>
              <a:ext cx="35275" cy="51225"/>
            </a:xfrm>
            <a:custGeom>
              <a:avLst/>
              <a:gdLst/>
              <a:ahLst/>
              <a:cxnLst/>
              <a:rect l="l" t="t" r="r" b="b"/>
              <a:pathLst>
                <a:path w="1411" h="2049" extrusionOk="0">
                  <a:moveTo>
                    <a:pt x="190" y="0"/>
                  </a:moveTo>
                  <a:lnTo>
                    <a:pt x="0" y="115"/>
                  </a:lnTo>
                  <a:cubicBezTo>
                    <a:pt x="0" y="148"/>
                    <a:pt x="6" y="179"/>
                    <a:pt x="17" y="209"/>
                  </a:cubicBezTo>
                  <a:cubicBezTo>
                    <a:pt x="146" y="514"/>
                    <a:pt x="273" y="824"/>
                    <a:pt x="425" y="1119"/>
                  </a:cubicBezTo>
                  <a:cubicBezTo>
                    <a:pt x="500" y="1266"/>
                    <a:pt x="578" y="1409"/>
                    <a:pt x="655" y="1551"/>
                  </a:cubicBezTo>
                  <a:cubicBezTo>
                    <a:pt x="692" y="1627"/>
                    <a:pt x="735" y="1700"/>
                    <a:pt x="777" y="1776"/>
                  </a:cubicBezTo>
                  <a:cubicBezTo>
                    <a:pt x="834" y="1878"/>
                    <a:pt x="943" y="2013"/>
                    <a:pt x="1065" y="2040"/>
                  </a:cubicBezTo>
                  <a:cubicBezTo>
                    <a:pt x="1091" y="2046"/>
                    <a:pt x="1118" y="2049"/>
                    <a:pt x="1145" y="2049"/>
                  </a:cubicBezTo>
                  <a:cubicBezTo>
                    <a:pt x="1257" y="2049"/>
                    <a:pt x="1366" y="1994"/>
                    <a:pt x="1404" y="1874"/>
                  </a:cubicBezTo>
                  <a:cubicBezTo>
                    <a:pt x="1409" y="1859"/>
                    <a:pt x="1410" y="1844"/>
                    <a:pt x="1408" y="1827"/>
                  </a:cubicBezTo>
                  <a:lnTo>
                    <a:pt x="1408" y="1827"/>
                  </a:lnTo>
                  <a:lnTo>
                    <a:pt x="1292" y="189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5573;p79">
              <a:extLst>
                <a:ext uri="{FF2B5EF4-FFF2-40B4-BE49-F238E27FC236}">
                  <a16:creationId xmlns:a16="http://schemas.microsoft.com/office/drawing/2014/main" id="{716F7522-FAB5-9169-6401-DFD3AE32A343}"/>
                </a:ext>
              </a:extLst>
            </p:cNvPr>
            <p:cNvSpPr/>
            <p:nvPr/>
          </p:nvSpPr>
          <p:spPr>
            <a:xfrm>
              <a:off x="1838475" y="1000625"/>
              <a:ext cx="64000" cy="57100"/>
            </a:xfrm>
            <a:custGeom>
              <a:avLst/>
              <a:gdLst/>
              <a:ahLst/>
              <a:cxnLst/>
              <a:rect l="l" t="t" r="r" b="b"/>
              <a:pathLst>
                <a:path w="2560" h="2284" extrusionOk="0">
                  <a:moveTo>
                    <a:pt x="183" y="0"/>
                  </a:moveTo>
                  <a:lnTo>
                    <a:pt x="0" y="113"/>
                  </a:lnTo>
                  <a:cubicBezTo>
                    <a:pt x="8" y="159"/>
                    <a:pt x="26" y="203"/>
                    <a:pt x="52" y="241"/>
                  </a:cubicBezTo>
                  <a:cubicBezTo>
                    <a:pt x="320" y="624"/>
                    <a:pt x="623" y="984"/>
                    <a:pt x="932" y="1332"/>
                  </a:cubicBezTo>
                  <a:cubicBezTo>
                    <a:pt x="1095" y="1513"/>
                    <a:pt x="1273" y="1681"/>
                    <a:pt x="1463" y="1833"/>
                  </a:cubicBezTo>
                  <a:cubicBezTo>
                    <a:pt x="1658" y="1987"/>
                    <a:pt x="1862" y="2159"/>
                    <a:pt x="2089" y="2260"/>
                  </a:cubicBezTo>
                  <a:cubicBezTo>
                    <a:pt x="2126" y="2276"/>
                    <a:pt x="2162" y="2283"/>
                    <a:pt x="2198" y="2283"/>
                  </a:cubicBezTo>
                  <a:cubicBezTo>
                    <a:pt x="2395" y="2283"/>
                    <a:pt x="2560" y="2055"/>
                    <a:pt x="2514" y="1866"/>
                  </a:cubicBezTo>
                  <a:lnTo>
                    <a:pt x="2514" y="1866"/>
                  </a:lnTo>
                  <a:lnTo>
                    <a:pt x="2263" y="2004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5574;p79">
              <a:extLst>
                <a:ext uri="{FF2B5EF4-FFF2-40B4-BE49-F238E27FC236}">
                  <a16:creationId xmlns:a16="http://schemas.microsoft.com/office/drawing/2014/main" id="{6F0CC733-F5EB-358E-623E-7A4DCA116CA9}"/>
                </a:ext>
              </a:extLst>
            </p:cNvPr>
            <p:cNvSpPr/>
            <p:nvPr/>
          </p:nvSpPr>
          <p:spPr>
            <a:xfrm>
              <a:off x="1949300" y="1017875"/>
              <a:ext cx="55850" cy="57650"/>
            </a:xfrm>
            <a:custGeom>
              <a:avLst/>
              <a:gdLst/>
              <a:ahLst/>
              <a:cxnLst/>
              <a:rect l="l" t="t" r="r" b="b"/>
              <a:pathLst>
                <a:path w="2234" h="2306" extrusionOk="0">
                  <a:moveTo>
                    <a:pt x="245" y="0"/>
                  </a:moveTo>
                  <a:lnTo>
                    <a:pt x="0" y="135"/>
                  </a:lnTo>
                  <a:cubicBezTo>
                    <a:pt x="7" y="209"/>
                    <a:pt x="33" y="280"/>
                    <a:pt x="77" y="340"/>
                  </a:cubicBezTo>
                  <a:cubicBezTo>
                    <a:pt x="324" y="681"/>
                    <a:pt x="584" y="1013"/>
                    <a:pt x="860" y="1330"/>
                  </a:cubicBezTo>
                  <a:cubicBezTo>
                    <a:pt x="993" y="1492"/>
                    <a:pt x="1135" y="1646"/>
                    <a:pt x="1280" y="1803"/>
                  </a:cubicBezTo>
                  <a:cubicBezTo>
                    <a:pt x="1428" y="1964"/>
                    <a:pt x="1576" y="2141"/>
                    <a:pt x="1765" y="2259"/>
                  </a:cubicBezTo>
                  <a:cubicBezTo>
                    <a:pt x="1815" y="2289"/>
                    <a:pt x="1872" y="2306"/>
                    <a:pt x="1929" y="2306"/>
                  </a:cubicBezTo>
                  <a:cubicBezTo>
                    <a:pt x="1994" y="2306"/>
                    <a:pt x="2058" y="2285"/>
                    <a:pt x="2109" y="2240"/>
                  </a:cubicBezTo>
                  <a:cubicBezTo>
                    <a:pt x="2191" y="2172"/>
                    <a:pt x="2233" y="2036"/>
                    <a:pt x="2187" y="1928"/>
                  </a:cubicBezTo>
                  <a:lnTo>
                    <a:pt x="2187" y="1928"/>
                  </a:lnTo>
                  <a:lnTo>
                    <a:pt x="1970" y="2052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5575;p79">
              <a:extLst>
                <a:ext uri="{FF2B5EF4-FFF2-40B4-BE49-F238E27FC236}">
                  <a16:creationId xmlns:a16="http://schemas.microsoft.com/office/drawing/2014/main" id="{1A5483B2-934F-3428-B14E-16F1BD7918BF}"/>
                </a:ext>
              </a:extLst>
            </p:cNvPr>
            <p:cNvSpPr/>
            <p:nvPr/>
          </p:nvSpPr>
          <p:spPr>
            <a:xfrm>
              <a:off x="2051650" y="1036650"/>
              <a:ext cx="71450" cy="51850"/>
            </a:xfrm>
            <a:custGeom>
              <a:avLst/>
              <a:gdLst/>
              <a:ahLst/>
              <a:cxnLst/>
              <a:rect l="l" t="t" r="r" b="b"/>
              <a:pathLst>
                <a:path w="2858" h="2074" extrusionOk="0">
                  <a:moveTo>
                    <a:pt x="176" y="1"/>
                  </a:moveTo>
                  <a:lnTo>
                    <a:pt x="1" y="102"/>
                  </a:lnTo>
                  <a:cubicBezTo>
                    <a:pt x="10" y="118"/>
                    <a:pt x="21" y="134"/>
                    <a:pt x="35" y="147"/>
                  </a:cubicBezTo>
                  <a:cubicBezTo>
                    <a:pt x="399" y="514"/>
                    <a:pt x="788" y="850"/>
                    <a:pt x="1192" y="1172"/>
                  </a:cubicBezTo>
                  <a:cubicBezTo>
                    <a:pt x="1392" y="1328"/>
                    <a:pt x="1587" y="1481"/>
                    <a:pt x="1793" y="1629"/>
                  </a:cubicBezTo>
                  <a:cubicBezTo>
                    <a:pt x="2003" y="1778"/>
                    <a:pt x="2227" y="1976"/>
                    <a:pt x="2470" y="2059"/>
                  </a:cubicBezTo>
                  <a:cubicBezTo>
                    <a:pt x="2499" y="2069"/>
                    <a:pt x="2527" y="2074"/>
                    <a:pt x="2556" y="2074"/>
                  </a:cubicBezTo>
                  <a:cubicBezTo>
                    <a:pt x="2708" y="2074"/>
                    <a:pt x="2850" y="1933"/>
                    <a:pt x="2858" y="1788"/>
                  </a:cubicBezTo>
                  <a:lnTo>
                    <a:pt x="2858" y="1788"/>
                  </a:lnTo>
                  <a:lnTo>
                    <a:pt x="2559" y="1944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5576;p79">
              <a:extLst>
                <a:ext uri="{FF2B5EF4-FFF2-40B4-BE49-F238E27FC236}">
                  <a16:creationId xmlns:a16="http://schemas.microsoft.com/office/drawing/2014/main" id="{64C93D59-97F6-DBDA-438A-16F5B1C29707}"/>
                </a:ext>
              </a:extLst>
            </p:cNvPr>
            <p:cNvSpPr/>
            <p:nvPr/>
          </p:nvSpPr>
          <p:spPr>
            <a:xfrm>
              <a:off x="2176750" y="1050200"/>
              <a:ext cx="47600" cy="47550"/>
            </a:xfrm>
            <a:custGeom>
              <a:avLst/>
              <a:gdLst/>
              <a:ahLst/>
              <a:cxnLst/>
              <a:rect l="l" t="t" r="r" b="b"/>
              <a:pathLst>
                <a:path w="1904" h="1902" extrusionOk="0">
                  <a:moveTo>
                    <a:pt x="228" y="1"/>
                  </a:moveTo>
                  <a:lnTo>
                    <a:pt x="1" y="113"/>
                  </a:lnTo>
                  <a:cubicBezTo>
                    <a:pt x="3" y="113"/>
                    <a:pt x="4" y="115"/>
                    <a:pt x="3" y="119"/>
                  </a:cubicBezTo>
                  <a:cubicBezTo>
                    <a:pt x="226" y="417"/>
                    <a:pt x="447" y="721"/>
                    <a:pt x="697" y="999"/>
                  </a:cubicBezTo>
                  <a:cubicBezTo>
                    <a:pt x="823" y="1140"/>
                    <a:pt x="946" y="1279"/>
                    <a:pt x="1075" y="1410"/>
                  </a:cubicBezTo>
                  <a:cubicBezTo>
                    <a:pt x="1220" y="1556"/>
                    <a:pt x="1361" y="1736"/>
                    <a:pt x="1538" y="1844"/>
                  </a:cubicBezTo>
                  <a:cubicBezTo>
                    <a:pt x="1600" y="1881"/>
                    <a:pt x="1674" y="1901"/>
                    <a:pt x="1746" y="1901"/>
                  </a:cubicBezTo>
                  <a:cubicBezTo>
                    <a:pt x="1800" y="1901"/>
                    <a:pt x="1854" y="1890"/>
                    <a:pt x="1900" y="1866"/>
                  </a:cubicBezTo>
                  <a:lnTo>
                    <a:pt x="1903" y="186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5577;p79">
              <a:extLst>
                <a:ext uri="{FF2B5EF4-FFF2-40B4-BE49-F238E27FC236}">
                  <a16:creationId xmlns:a16="http://schemas.microsoft.com/office/drawing/2014/main" id="{98F9599B-7297-12E3-300F-6335A2B3FA06}"/>
                </a:ext>
              </a:extLst>
            </p:cNvPr>
            <p:cNvSpPr/>
            <p:nvPr/>
          </p:nvSpPr>
          <p:spPr>
            <a:xfrm>
              <a:off x="1665375" y="956025"/>
              <a:ext cx="50150" cy="64150"/>
            </a:xfrm>
            <a:custGeom>
              <a:avLst/>
              <a:gdLst/>
              <a:ahLst/>
              <a:cxnLst/>
              <a:rect l="l" t="t" r="r" b="b"/>
              <a:pathLst>
                <a:path w="2006" h="2566" extrusionOk="0">
                  <a:moveTo>
                    <a:pt x="227" y="0"/>
                  </a:moveTo>
                  <a:lnTo>
                    <a:pt x="45" y="122"/>
                  </a:lnTo>
                  <a:lnTo>
                    <a:pt x="41" y="131"/>
                  </a:lnTo>
                  <a:cubicBezTo>
                    <a:pt x="3" y="215"/>
                    <a:pt x="1" y="306"/>
                    <a:pt x="47" y="385"/>
                  </a:cubicBezTo>
                  <a:cubicBezTo>
                    <a:pt x="277" y="778"/>
                    <a:pt x="519" y="1161"/>
                    <a:pt x="780" y="1532"/>
                  </a:cubicBezTo>
                  <a:cubicBezTo>
                    <a:pt x="908" y="1711"/>
                    <a:pt x="1033" y="1885"/>
                    <a:pt x="1169" y="2057"/>
                  </a:cubicBezTo>
                  <a:cubicBezTo>
                    <a:pt x="1234" y="2137"/>
                    <a:pt x="1296" y="2221"/>
                    <a:pt x="1361" y="2301"/>
                  </a:cubicBezTo>
                  <a:cubicBezTo>
                    <a:pt x="1461" y="2423"/>
                    <a:pt x="1553" y="2566"/>
                    <a:pt x="1722" y="2566"/>
                  </a:cubicBezTo>
                  <a:cubicBezTo>
                    <a:pt x="1830" y="2564"/>
                    <a:pt x="1967" y="2503"/>
                    <a:pt x="1993" y="2381"/>
                  </a:cubicBezTo>
                  <a:cubicBezTo>
                    <a:pt x="1999" y="2361"/>
                    <a:pt x="2004" y="2340"/>
                    <a:pt x="2005" y="2318"/>
                  </a:cubicBezTo>
                  <a:lnTo>
                    <a:pt x="2005" y="2318"/>
                  </a:lnTo>
                  <a:lnTo>
                    <a:pt x="1963" y="2342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EC6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10" name="صورة 1809">
            <a:extLst>
              <a:ext uri="{FF2B5EF4-FFF2-40B4-BE49-F238E27FC236}">
                <a16:creationId xmlns:a16="http://schemas.microsoft.com/office/drawing/2014/main" id="{1DEDB043-EA94-08C8-3B68-D1935000A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702" y="766286"/>
            <a:ext cx="6049538" cy="5913217"/>
          </a:xfrm>
          <a:prstGeom prst="rect">
            <a:avLst/>
          </a:prstGeom>
        </p:spPr>
      </p:pic>
      <p:pic>
        <p:nvPicPr>
          <p:cNvPr id="1811" name="Picture 2">
            <a:extLst>
              <a:ext uri="{FF2B5EF4-FFF2-40B4-BE49-F238E27FC236}">
                <a16:creationId xmlns:a16="http://schemas.microsoft.com/office/drawing/2014/main" id="{AE37AEDD-C063-8A5A-1F3C-011B4B42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43" y="129301"/>
            <a:ext cx="6049539" cy="61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" name="مربع نص 1811">
            <a:extLst>
              <a:ext uri="{FF2B5EF4-FFF2-40B4-BE49-F238E27FC236}">
                <a16:creationId xmlns:a16="http://schemas.microsoft.com/office/drawing/2014/main" id="{AB597C5E-9860-DFD9-73AD-1D437601D345}"/>
              </a:ext>
            </a:extLst>
          </p:cNvPr>
          <p:cNvSpPr txBox="1"/>
          <p:nvPr/>
        </p:nvSpPr>
        <p:spPr>
          <a:xfrm>
            <a:off x="3391935" y="934089"/>
            <a:ext cx="2105920" cy="29238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orange </a:t>
            </a:r>
          </a:p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pizza </a:t>
            </a:r>
          </a:p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soup </a:t>
            </a:r>
          </a:p>
          <a:p>
            <a:pPr algn="l" defTabSz="457200" rtl="0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kabsa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apple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13" name="We Can 2 (2020) WB_CD 2_14">
            <a:hlinkClick r:id="" action="ppaction://media"/>
            <a:extLst>
              <a:ext uri="{FF2B5EF4-FFF2-40B4-BE49-F238E27FC236}">
                <a16:creationId xmlns:a16="http://schemas.microsoft.com/office/drawing/2014/main" id="{4EB949A8-6AA6-506D-BC9B-6354427EC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11792" y="1277658"/>
            <a:ext cx="951653" cy="9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513" fill="hold"/>
                                        <p:tgtEl>
                                          <p:spTgt spid="18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3"/>
                </p:tgtEl>
              </p:cMediaNode>
            </p:audio>
          </p:childTnLst>
        </p:cTn>
      </p:par>
    </p:tnLst>
    <p:bldLst>
      <p:bldP spid="18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50E08BE-9456-9112-EDD0-DB515106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68" y="4416079"/>
            <a:ext cx="9536239" cy="187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DBEB9B1D-E4DC-274F-3C14-6673BF776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000" y="5412681"/>
            <a:ext cx="559023" cy="43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5A259B7D-3F49-94B2-2CA8-C66BD1455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69" y="1115850"/>
            <a:ext cx="3148863" cy="24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oogle Shape;5591;p79">
            <a:extLst>
              <a:ext uri="{FF2B5EF4-FFF2-40B4-BE49-F238E27FC236}">
                <a16:creationId xmlns:a16="http://schemas.microsoft.com/office/drawing/2014/main" id="{4CC3F442-C604-81FD-8E69-C4196175B041}"/>
              </a:ext>
            </a:extLst>
          </p:cNvPr>
          <p:cNvGrpSpPr/>
          <p:nvPr/>
        </p:nvGrpSpPr>
        <p:grpSpPr>
          <a:xfrm>
            <a:off x="7503217" y="833925"/>
            <a:ext cx="892357" cy="1719061"/>
            <a:chOff x="4078925" y="4272925"/>
            <a:chExt cx="624725" cy="1203375"/>
          </a:xfrm>
        </p:grpSpPr>
        <p:sp>
          <p:nvSpPr>
            <p:cNvPr id="9" name="Google Shape;5592;p79">
              <a:extLst>
                <a:ext uri="{FF2B5EF4-FFF2-40B4-BE49-F238E27FC236}">
                  <a16:creationId xmlns:a16="http://schemas.microsoft.com/office/drawing/2014/main" id="{FE49B330-BD84-1D13-DA9D-606D9874DBEF}"/>
                </a:ext>
              </a:extLst>
            </p:cNvPr>
            <p:cNvSpPr/>
            <p:nvPr/>
          </p:nvSpPr>
          <p:spPr>
            <a:xfrm>
              <a:off x="4078925" y="4759675"/>
              <a:ext cx="282275" cy="716625"/>
            </a:xfrm>
            <a:custGeom>
              <a:avLst/>
              <a:gdLst/>
              <a:ahLst/>
              <a:cxnLst/>
              <a:rect l="l" t="t" r="r" b="b"/>
              <a:pathLst>
                <a:path w="11291" h="28665" extrusionOk="0">
                  <a:moveTo>
                    <a:pt x="9802" y="0"/>
                  </a:moveTo>
                  <a:cubicBezTo>
                    <a:pt x="9695" y="0"/>
                    <a:pt x="9600" y="66"/>
                    <a:pt x="9544" y="156"/>
                  </a:cubicBezTo>
                  <a:cubicBezTo>
                    <a:pt x="9451" y="173"/>
                    <a:pt x="9366" y="233"/>
                    <a:pt x="9326" y="351"/>
                  </a:cubicBezTo>
                  <a:lnTo>
                    <a:pt x="33" y="27710"/>
                  </a:lnTo>
                  <a:cubicBezTo>
                    <a:pt x="1" y="27806"/>
                    <a:pt x="15" y="27890"/>
                    <a:pt x="55" y="27956"/>
                  </a:cubicBezTo>
                  <a:cubicBezTo>
                    <a:pt x="56" y="27998"/>
                    <a:pt x="65" y="28038"/>
                    <a:pt x="81" y="28077"/>
                  </a:cubicBezTo>
                  <a:cubicBezTo>
                    <a:pt x="233" y="28445"/>
                    <a:pt x="612" y="28665"/>
                    <a:pt x="994" y="28665"/>
                  </a:cubicBezTo>
                  <a:cubicBezTo>
                    <a:pt x="1144" y="28665"/>
                    <a:pt x="1295" y="28631"/>
                    <a:pt x="1433" y="28558"/>
                  </a:cubicBezTo>
                  <a:cubicBezTo>
                    <a:pt x="1455" y="28546"/>
                    <a:pt x="1476" y="28533"/>
                    <a:pt x="1495" y="28517"/>
                  </a:cubicBezTo>
                  <a:cubicBezTo>
                    <a:pt x="1524" y="28525"/>
                    <a:pt x="1554" y="28529"/>
                    <a:pt x="1584" y="28529"/>
                  </a:cubicBezTo>
                  <a:cubicBezTo>
                    <a:pt x="1698" y="28529"/>
                    <a:pt x="1809" y="28470"/>
                    <a:pt x="1858" y="28330"/>
                  </a:cubicBezTo>
                  <a:lnTo>
                    <a:pt x="11211" y="792"/>
                  </a:lnTo>
                  <a:cubicBezTo>
                    <a:pt x="11290" y="560"/>
                    <a:pt x="11095" y="396"/>
                    <a:pt x="10906" y="396"/>
                  </a:cubicBezTo>
                  <a:cubicBezTo>
                    <a:pt x="10833" y="396"/>
                    <a:pt x="10761" y="420"/>
                    <a:pt x="10707" y="474"/>
                  </a:cubicBezTo>
                  <a:cubicBezTo>
                    <a:pt x="10675" y="393"/>
                    <a:pt x="10612" y="324"/>
                    <a:pt x="10526" y="302"/>
                  </a:cubicBezTo>
                  <a:cubicBezTo>
                    <a:pt x="10326" y="253"/>
                    <a:pt x="10138" y="169"/>
                    <a:pt x="9968" y="54"/>
                  </a:cubicBezTo>
                  <a:cubicBezTo>
                    <a:pt x="9912" y="17"/>
                    <a:pt x="9856" y="0"/>
                    <a:pt x="9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593;p79">
              <a:extLst>
                <a:ext uri="{FF2B5EF4-FFF2-40B4-BE49-F238E27FC236}">
                  <a16:creationId xmlns:a16="http://schemas.microsoft.com/office/drawing/2014/main" id="{F62F1F8C-B0C6-C054-C061-040699A7D937}"/>
                </a:ext>
              </a:extLst>
            </p:cNvPr>
            <p:cNvSpPr/>
            <p:nvPr/>
          </p:nvSpPr>
          <p:spPr>
            <a:xfrm>
              <a:off x="4107675" y="4272925"/>
              <a:ext cx="595975" cy="525425"/>
            </a:xfrm>
            <a:custGeom>
              <a:avLst/>
              <a:gdLst/>
              <a:ahLst/>
              <a:cxnLst/>
              <a:rect l="l" t="t" r="r" b="b"/>
              <a:pathLst>
                <a:path w="23839" h="21017" extrusionOk="0">
                  <a:moveTo>
                    <a:pt x="12474" y="0"/>
                  </a:moveTo>
                  <a:cubicBezTo>
                    <a:pt x="8958" y="0"/>
                    <a:pt x="5593" y="1920"/>
                    <a:pt x="3672" y="5082"/>
                  </a:cubicBezTo>
                  <a:cubicBezTo>
                    <a:pt x="3297" y="4927"/>
                    <a:pt x="2876" y="4728"/>
                    <a:pt x="2481" y="4696"/>
                  </a:cubicBezTo>
                  <a:cubicBezTo>
                    <a:pt x="2460" y="4694"/>
                    <a:pt x="2440" y="4693"/>
                    <a:pt x="2420" y="4693"/>
                  </a:cubicBezTo>
                  <a:cubicBezTo>
                    <a:pt x="2030" y="4693"/>
                    <a:pt x="1862" y="5022"/>
                    <a:pt x="1705" y="5342"/>
                  </a:cubicBezTo>
                  <a:cubicBezTo>
                    <a:pt x="1261" y="6245"/>
                    <a:pt x="877" y="7178"/>
                    <a:pt x="557" y="8134"/>
                  </a:cubicBezTo>
                  <a:cubicBezTo>
                    <a:pt x="399" y="8601"/>
                    <a:pt x="258" y="9075"/>
                    <a:pt x="131" y="9552"/>
                  </a:cubicBezTo>
                  <a:cubicBezTo>
                    <a:pt x="36" y="9912"/>
                    <a:pt x="0" y="10226"/>
                    <a:pt x="390" y="10412"/>
                  </a:cubicBezTo>
                  <a:cubicBezTo>
                    <a:pt x="838" y="10625"/>
                    <a:pt x="1345" y="10758"/>
                    <a:pt x="1812" y="10926"/>
                  </a:cubicBezTo>
                  <a:lnTo>
                    <a:pt x="2066" y="11016"/>
                  </a:lnTo>
                  <a:cubicBezTo>
                    <a:pt x="2147" y="15252"/>
                    <a:pt x="4713" y="19117"/>
                    <a:pt x="8789" y="20502"/>
                  </a:cubicBezTo>
                  <a:cubicBezTo>
                    <a:pt x="9815" y="20851"/>
                    <a:pt x="10861" y="21016"/>
                    <a:pt x="11894" y="21016"/>
                  </a:cubicBezTo>
                  <a:cubicBezTo>
                    <a:pt x="14914" y="21016"/>
                    <a:pt x="17822" y="19600"/>
                    <a:pt x="19799" y="17197"/>
                  </a:cubicBezTo>
                  <a:lnTo>
                    <a:pt x="20354" y="17410"/>
                  </a:lnTo>
                  <a:cubicBezTo>
                    <a:pt x="20592" y="17500"/>
                    <a:pt x="20828" y="17594"/>
                    <a:pt x="21065" y="17681"/>
                  </a:cubicBezTo>
                  <a:cubicBezTo>
                    <a:pt x="21168" y="17719"/>
                    <a:pt x="21270" y="17758"/>
                    <a:pt x="21375" y="17758"/>
                  </a:cubicBezTo>
                  <a:cubicBezTo>
                    <a:pt x="21426" y="17758"/>
                    <a:pt x="21478" y="17749"/>
                    <a:pt x="21531" y="17725"/>
                  </a:cubicBezTo>
                  <a:cubicBezTo>
                    <a:pt x="21695" y="17652"/>
                    <a:pt x="21759" y="17477"/>
                    <a:pt x="21825" y="17325"/>
                  </a:cubicBezTo>
                  <a:cubicBezTo>
                    <a:pt x="21923" y="17105"/>
                    <a:pt x="22015" y="16882"/>
                    <a:pt x="22109" y="16660"/>
                  </a:cubicBezTo>
                  <a:cubicBezTo>
                    <a:pt x="22303" y="16196"/>
                    <a:pt x="22494" y="15732"/>
                    <a:pt x="22680" y="15266"/>
                  </a:cubicBezTo>
                  <a:cubicBezTo>
                    <a:pt x="23042" y="14358"/>
                    <a:pt x="23443" y="13439"/>
                    <a:pt x="23723" y="12503"/>
                  </a:cubicBezTo>
                  <a:cubicBezTo>
                    <a:pt x="23839" y="12112"/>
                    <a:pt x="23650" y="11904"/>
                    <a:pt x="23287" y="11789"/>
                  </a:cubicBezTo>
                  <a:cubicBezTo>
                    <a:pt x="22936" y="11679"/>
                    <a:pt x="22583" y="11573"/>
                    <a:pt x="22230" y="11469"/>
                  </a:cubicBezTo>
                  <a:cubicBezTo>
                    <a:pt x="22790" y="6683"/>
                    <a:pt x="20122" y="2059"/>
                    <a:pt x="15579" y="514"/>
                  </a:cubicBezTo>
                  <a:cubicBezTo>
                    <a:pt x="14553" y="166"/>
                    <a:pt x="13507" y="0"/>
                    <a:pt x="1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94;p79">
              <a:extLst>
                <a:ext uri="{FF2B5EF4-FFF2-40B4-BE49-F238E27FC236}">
                  <a16:creationId xmlns:a16="http://schemas.microsoft.com/office/drawing/2014/main" id="{0B704113-8802-6B03-114E-54885F2C22B0}"/>
                </a:ext>
              </a:extLst>
            </p:cNvPr>
            <p:cNvSpPr/>
            <p:nvPr/>
          </p:nvSpPr>
          <p:spPr>
            <a:xfrm>
              <a:off x="4122875" y="453185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8" y="0"/>
                    <a:pt x="0" y="481"/>
                    <a:pt x="336" y="595"/>
                  </a:cubicBezTo>
                  <a:lnTo>
                    <a:pt x="20611" y="7483"/>
                  </a:lnTo>
                  <a:cubicBezTo>
                    <a:pt x="20647" y="7495"/>
                    <a:pt x="20682" y="7501"/>
                    <a:pt x="20714" y="7501"/>
                  </a:cubicBezTo>
                  <a:cubicBezTo>
                    <a:pt x="21016" y="7501"/>
                    <a:pt x="21144" y="7019"/>
                    <a:pt x="20808" y="6905"/>
                  </a:cubicBezTo>
                  <a:lnTo>
                    <a:pt x="532" y="18"/>
                  </a:lnTo>
                  <a:cubicBezTo>
                    <a:pt x="496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95;p79">
              <a:extLst>
                <a:ext uri="{FF2B5EF4-FFF2-40B4-BE49-F238E27FC236}">
                  <a16:creationId xmlns:a16="http://schemas.microsoft.com/office/drawing/2014/main" id="{D494C31E-F4E0-9F47-918F-B11D6566D92D}"/>
                </a:ext>
              </a:extLst>
            </p:cNvPr>
            <p:cNvSpPr/>
            <p:nvPr/>
          </p:nvSpPr>
          <p:spPr>
            <a:xfrm>
              <a:off x="4171025" y="439010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9" y="0"/>
                    <a:pt x="1" y="482"/>
                    <a:pt x="337" y="596"/>
                  </a:cubicBezTo>
                  <a:lnTo>
                    <a:pt x="20611" y="7482"/>
                  </a:lnTo>
                  <a:cubicBezTo>
                    <a:pt x="20647" y="7495"/>
                    <a:pt x="20682" y="7500"/>
                    <a:pt x="20714" y="7500"/>
                  </a:cubicBezTo>
                  <a:cubicBezTo>
                    <a:pt x="21015" y="7500"/>
                    <a:pt x="21143" y="7019"/>
                    <a:pt x="20807" y="6905"/>
                  </a:cubicBezTo>
                  <a:lnTo>
                    <a:pt x="533" y="18"/>
                  </a:lnTo>
                  <a:cubicBezTo>
                    <a:pt x="497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FE36F92-ACF8-3475-0E19-44A425DD4326}"/>
              </a:ext>
            </a:extLst>
          </p:cNvPr>
          <p:cNvSpPr txBox="1"/>
          <p:nvPr/>
        </p:nvSpPr>
        <p:spPr>
          <a:xfrm>
            <a:off x="3259354" y="5253168"/>
            <a:ext cx="22971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ss">
            <a:hlinkClick r:id="" action="ppaction://media"/>
            <a:extLst>
              <a:ext uri="{FF2B5EF4-FFF2-40B4-BE49-F238E27FC236}">
                <a16:creationId xmlns:a16="http://schemas.microsoft.com/office/drawing/2014/main" id="{75F8C8A8-030C-C641-7BF9-33CF5C8FF4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641" y="742204"/>
            <a:ext cx="6041254" cy="33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3609;p59">
            <a:extLst>
              <a:ext uri="{FF2B5EF4-FFF2-40B4-BE49-F238E27FC236}">
                <a16:creationId xmlns:a16="http://schemas.microsoft.com/office/drawing/2014/main" id="{52238901-0E40-AC02-2DCB-B76D52F33983}"/>
              </a:ext>
            </a:extLst>
          </p:cNvPr>
          <p:cNvGrpSpPr/>
          <p:nvPr/>
        </p:nvGrpSpPr>
        <p:grpSpPr>
          <a:xfrm rot="-991409">
            <a:off x="1548574" y="2519111"/>
            <a:ext cx="1104223" cy="3109141"/>
            <a:chOff x="1587225" y="262250"/>
            <a:chExt cx="794125" cy="2235800"/>
          </a:xfrm>
        </p:grpSpPr>
        <p:sp>
          <p:nvSpPr>
            <p:cNvPr id="9" name="Google Shape;3610;p59">
              <a:extLst>
                <a:ext uri="{FF2B5EF4-FFF2-40B4-BE49-F238E27FC236}">
                  <a16:creationId xmlns:a16="http://schemas.microsoft.com/office/drawing/2014/main" id="{BC5926EC-3B55-8EEB-BCD7-2929AC61EFB2}"/>
                </a:ext>
              </a:extLst>
            </p:cNvPr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611;p59">
              <a:extLst>
                <a:ext uri="{FF2B5EF4-FFF2-40B4-BE49-F238E27FC236}">
                  <a16:creationId xmlns:a16="http://schemas.microsoft.com/office/drawing/2014/main" id="{E36D42D1-997D-CADD-AF54-77A068782FED}"/>
                </a:ext>
              </a:extLst>
            </p:cNvPr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12;p59">
              <a:extLst>
                <a:ext uri="{FF2B5EF4-FFF2-40B4-BE49-F238E27FC236}">
                  <a16:creationId xmlns:a16="http://schemas.microsoft.com/office/drawing/2014/main" id="{EA5A0DDC-9A10-8BB0-5749-8F1759BD80FA}"/>
                </a:ext>
              </a:extLst>
            </p:cNvPr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3;p59">
              <a:extLst>
                <a:ext uri="{FF2B5EF4-FFF2-40B4-BE49-F238E27FC236}">
                  <a16:creationId xmlns:a16="http://schemas.microsoft.com/office/drawing/2014/main" id="{D752EDEF-23D7-4A6E-6DF6-0A76BF71B88E}"/>
                </a:ext>
              </a:extLst>
            </p:cNvPr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14;p59">
              <a:extLst>
                <a:ext uri="{FF2B5EF4-FFF2-40B4-BE49-F238E27FC236}">
                  <a16:creationId xmlns:a16="http://schemas.microsoft.com/office/drawing/2014/main" id="{7D052B2E-3DB6-A43C-A45E-17FE5329486E}"/>
                </a:ext>
              </a:extLst>
            </p:cNvPr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15;p59">
              <a:extLst>
                <a:ext uri="{FF2B5EF4-FFF2-40B4-BE49-F238E27FC236}">
                  <a16:creationId xmlns:a16="http://schemas.microsoft.com/office/drawing/2014/main" id="{D6EBEFE9-275F-5B15-D5A6-A226FF05358B}"/>
                </a:ext>
              </a:extLst>
            </p:cNvPr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16;p59">
              <a:extLst>
                <a:ext uri="{FF2B5EF4-FFF2-40B4-BE49-F238E27FC236}">
                  <a16:creationId xmlns:a16="http://schemas.microsoft.com/office/drawing/2014/main" id="{469FC54C-7ED1-B71C-A485-0020F44FB2E3}"/>
                </a:ext>
              </a:extLst>
            </p:cNvPr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17;p59">
              <a:extLst>
                <a:ext uri="{FF2B5EF4-FFF2-40B4-BE49-F238E27FC236}">
                  <a16:creationId xmlns:a16="http://schemas.microsoft.com/office/drawing/2014/main" id="{4CC294E3-0DE0-564E-B743-71A4866A5AE8}"/>
                </a:ext>
              </a:extLst>
            </p:cNvPr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18;p59">
              <a:extLst>
                <a:ext uri="{FF2B5EF4-FFF2-40B4-BE49-F238E27FC236}">
                  <a16:creationId xmlns:a16="http://schemas.microsoft.com/office/drawing/2014/main" id="{5AD188E2-8F36-0F59-1822-F440ABE88439}"/>
                </a:ext>
              </a:extLst>
            </p:cNvPr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19;p59">
              <a:extLst>
                <a:ext uri="{FF2B5EF4-FFF2-40B4-BE49-F238E27FC236}">
                  <a16:creationId xmlns:a16="http://schemas.microsoft.com/office/drawing/2014/main" id="{57FF64DE-D1FF-292E-4084-32103CE35EE0}"/>
                </a:ext>
              </a:extLst>
            </p:cNvPr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620;p59">
              <a:extLst>
                <a:ext uri="{FF2B5EF4-FFF2-40B4-BE49-F238E27FC236}">
                  <a16:creationId xmlns:a16="http://schemas.microsoft.com/office/drawing/2014/main" id="{B14E445B-C980-2DF7-C3DA-49C5B621A943}"/>
                </a:ext>
              </a:extLst>
            </p:cNvPr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21;p59">
              <a:extLst>
                <a:ext uri="{FF2B5EF4-FFF2-40B4-BE49-F238E27FC236}">
                  <a16:creationId xmlns:a16="http://schemas.microsoft.com/office/drawing/2014/main" id="{9F5ED46F-8A42-D907-7DFE-495D54454DCB}"/>
                </a:ext>
              </a:extLst>
            </p:cNvPr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22;p59">
              <a:extLst>
                <a:ext uri="{FF2B5EF4-FFF2-40B4-BE49-F238E27FC236}">
                  <a16:creationId xmlns:a16="http://schemas.microsoft.com/office/drawing/2014/main" id="{B336652A-CEBF-3025-F7E5-E03B329CB999}"/>
                </a:ext>
              </a:extLst>
            </p:cNvPr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23;p59">
              <a:extLst>
                <a:ext uri="{FF2B5EF4-FFF2-40B4-BE49-F238E27FC236}">
                  <a16:creationId xmlns:a16="http://schemas.microsoft.com/office/drawing/2014/main" id="{84075EAD-45EC-B6F7-E0D5-B231A2DB4528}"/>
                </a:ext>
              </a:extLst>
            </p:cNvPr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24;p59">
              <a:extLst>
                <a:ext uri="{FF2B5EF4-FFF2-40B4-BE49-F238E27FC236}">
                  <a16:creationId xmlns:a16="http://schemas.microsoft.com/office/drawing/2014/main" id="{E9A4BB3D-77B0-6BDF-2CF9-BED4CDD6F2E7}"/>
                </a:ext>
              </a:extLst>
            </p:cNvPr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25;p59">
              <a:extLst>
                <a:ext uri="{FF2B5EF4-FFF2-40B4-BE49-F238E27FC236}">
                  <a16:creationId xmlns:a16="http://schemas.microsoft.com/office/drawing/2014/main" id="{2E1894FA-4F1A-52BB-8F02-B6EF4FB8977B}"/>
                </a:ext>
              </a:extLst>
            </p:cNvPr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6;p59">
              <a:extLst>
                <a:ext uri="{FF2B5EF4-FFF2-40B4-BE49-F238E27FC236}">
                  <a16:creationId xmlns:a16="http://schemas.microsoft.com/office/drawing/2014/main" id="{F273A30F-EE4D-A316-7B04-E32A6F0765EB}"/>
                </a:ext>
              </a:extLst>
            </p:cNvPr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27;p59">
              <a:extLst>
                <a:ext uri="{FF2B5EF4-FFF2-40B4-BE49-F238E27FC236}">
                  <a16:creationId xmlns:a16="http://schemas.microsoft.com/office/drawing/2014/main" id="{49229880-066E-FE70-8DE4-A5C4C7EC7A46}"/>
                </a:ext>
              </a:extLst>
            </p:cNvPr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28;p59">
              <a:extLst>
                <a:ext uri="{FF2B5EF4-FFF2-40B4-BE49-F238E27FC236}">
                  <a16:creationId xmlns:a16="http://schemas.microsoft.com/office/drawing/2014/main" id="{D9EBC1BC-AF94-81E5-1775-F257AC5952E0}"/>
                </a:ext>
              </a:extLst>
            </p:cNvPr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29;p59">
              <a:extLst>
                <a:ext uri="{FF2B5EF4-FFF2-40B4-BE49-F238E27FC236}">
                  <a16:creationId xmlns:a16="http://schemas.microsoft.com/office/drawing/2014/main" id="{A7B13E01-FEBE-D2FE-1B1F-D4B825A78101}"/>
                </a:ext>
              </a:extLst>
            </p:cNvPr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30;p59">
              <a:extLst>
                <a:ext uri="{FF2B5EF4-FFF2-40B4-BE49-F238E27FC236}">
                  <a16:creationId xmlns:a16="http://schemas.microsoft.com/office/drawing/2014/main" id="{4386F941-6C03-F241-4079-CA2CBD49C01D}"/>
                </a:ext>
              </a:extLst>
            </p:cNvPr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5587;p79">
            <a:extLst>
              <a:ext uri="{FF2B5EF4-FFF2-40B4-BE49-F238E27FC236}">
                <a16:creationId xmlns:a16="http://schemas.microsoft.com/office/drawing/2014/main" id="{4CE58FA1-B190-AB6C-D695-B328461D0C8F}"/>
              </a:ext>
            </a:extLst>
          </p:cNvPr>
          <p:cNvGrpSpPr/>
          <p:nvPr/>
        </p:nvGrpSpPr>
        <p:grpSpPr>
          <a:xfrm rot="1075765">
            <a:off x="10341473" y="1771336"/>
            <a:ext cx="1142439" cy="2121160"/>
            <a:chOff x="3399625" y="238125"/>
            <a:chExt cx="742475" cy="1378550"/>
          </a:xfrm>
        </p:grpSpPr>
        <p:sp>
          <p:nvSpPr>
            <p:cNvPr id="31" name="Google Shape;5588;p79">
              <a:extLst>
                <a:ext uri="{FF2B5EF4-FFF2-40B4-BE49-F238E27FC236}">
                  <a16:creationId xmlns:a16="http://schemas.microsoft.com/office/drawing/2014/main" id="{D007BB95-DEFA-0A1F-F827-52D29ABFD1F3}"/>
                </a:ext>
              </a:extLst>
            </p:cNvPr>
            <p:cNvSpPr/>
            <p:nvPr/>
          </p:nvSpPr>
          <p:spPr>
            <a:xfrm>
              <a:off x="3497975" y="783550"/>
              <a:ext cx="545875" cy="833125"/>
            </a:xfrm>
            <a:custGeom>
              <a:avLst/>
              <a:gdLst/>
              <a:ahLst/>
              <a:cxnLst/>
              <a:rect l="l" t="t" r="r" b="b"/>
              <a:pathLst>
                <a:path w="21835" h="33325" extrusionOk="0">
                  <a:moveTo>
                    <a:pt x="21481" y="1"/>
                  </a:moveTo>
                  <a:cubicBezTo>
                    <a:pt x="21391" y="1"/>
                    <a:pt x="21302" y="38"/>
                    <a:pt x="21247" y="119"/>
                  </a:cubicBezTo>
                  <a:cubicBezTo>
                    <a:pt x="21215" y="110"/>
                    <a:pt x="21180" y="105"/>
                    <a:pt x="21145" y="105"/>
                  </a:cubicBezTo>
                  <a:cubicBezTo>
                    <a:pt x="21060" y="105"/>
                    <a:pt x="20972" y="133"/>
                    <a:pt x="20911" y="186"/>
                  </a:cubicBezTo>
                  <a:cubicBezTo>
                    <a:pt x="20712" y="353"/>
                    <a:pt x="20520" y="525"/>
                    <a:pt x="20334" y="705"/>
                  </a:cubicBezTo>
                  <a:cubicBezTo>
                    <a:pt x="20291" y="723"/>
                    <a:pt x="20254" y="752"/>
                    <a:pt x="20224" y="788"/>
                  </a:cubicBezTo>
                  <a:lnTo>
                    <a:pt x="20088" y="950"/>
                  </a:lnTo>
                  <a:cubicBezTo>
                    <a:pt x="19700" y="1347"/>
                    <a:pt x="19341" y="1772"/>
                    <a:pt x="19015" y="2222"/>
                  </a:cubicBezTo>
                  <a:cubicBezTo>
                    <a:pt x="19006" y="2235"/>
                    <a:pt x="18998" y="2249"/>
                    <a:pt x="18991" y="2263"/>
                  </a:cubicBezTo>
                  <a:cubicBezTo>
                    <a:pt x="18687" y="2429"/>
                    <a:pt x="18369" y="2568"/>
                    <a:pt x="18042" y="2678"/>
                  </a:cubicBezTo>
                  <a:cubicBezTo>
                    <a:pt x="17536" y="2848"/>
                    <a:pt x="17008" y="2938"/>
                    <a:pt x="16482" y="2938"/>
                  </a:cubicBezTo>
                  <a:cubicBezTo>
                    <a:pt x="15737" y="2938"/>
                    <a:pt x="14998" y="2756"/>
                    <a:pt x="14341" y="2359"/>
                  </a:cubicBezTo>
                  <a:cubicBezTo>
                    <a:pt x="14290" y="2329"/>
                    <a:pt x="14241" y="2315"/>
                    <a:pt x="14195" y="2315"/>
                  </a:cubicBezTo>
                  <a:cubicBezTo>
                    <a:pt x="14031" y="2315"/>
                    <a:pt x="13908" y="2482"/>
                    <a:pt x="13915" y="2645"/>
                  </a:cubicBezTo>
                  <a:cubicBezTo>
                    <a:pt x="13092" y="3289"/>
                    <a:pt x="12043" y="3700"/>
                    <a:pt x="11025" y="3700"/>
                  </a:cubicBezTo>
                  <a:cubicBezTo>
                    <a:pt x="10141" y="3700"/>
                    <a:pt x="9280" y="3389"/>
                    <a:pt x="8611" y="2652"/>
                  </a:cubicBezTo>
                  <a:cubicBezTo>
                    <a:pt x="8553" y="2587"/>
                    <a:pt x="8486" y="2560"/>
                    <a:pt x="8421" y="2560"/>
                  </a:cubicBezTo>
                  <a:cubicBezTo>
                    <a:pt x="8414" y="2560"/>
                    <a:pt x="8406" y="2560"/>
                    <a:pt x="8399" y="2561"/>
                  </a:cubicBezTo>
                  <a:cubicBezTo>
                    <a:pt x="8343" y="2463"/>
                    <a:pt x="8226" y="2390"/>
                    <a:pt x="8103" y="2390"/>
                  </a:cubicBezTo>
                  <a:cubicBezTo>
                    <a:pt x="8034" y="2390"/>
                    <a:pt x="7964" y="2413"/>
                    <a:pt x="7900" y="2467"/>
                  </a:cubicBezTo>
                  <a:cubicBezTo>
                    <a:pt x="7378" y="2911"/>
                    <a:pt x="6746" y="3295"/>
                    <a:pt x="6057" y="3397"/>
                  </a:cubicBezTo>
                  <a:cubicBezTo>
                    <a:pt x="5944" y="3414"/>
                    <a:pt x="5831" y="3422"/>
                    <a:pt x="5720" y="3422"/>
                  </a:cubicBezTo>
                  <a:cubicBezTo>
                    <a:pt x="5171" y="3422"/>
                    <a:pt x="4648" y="3231"/>
                    <a:pt x="4160" y="2967"/>
                  </a:cubicBezTo>
                  <a:cubicBezTo>
                    <a:pt x="3879" y="2814"/>
                    <a:pt x="3609" y="2641"/>
                    <a:pt x="3343" y="2464"/>
                  </a:cubicBezTo>
                  <a:cubicBezTo>
                    <a:pt x="3092" y="2297"/>
                    <a:pt x="2802" y="2131"/>
                    <a:pt x="2627" y="1879"/>
                  </a:cubicBezTo>
                  <a:cubicBezTo>
                    <a:pt x="2462" y="1640"/>
                    <a:pt x="2443" y="1328"/>
                    <a:pt x="2174" y="1163"/>
                  </a:cubicBezTo>
                  <a:cubicBezTo>
                    <a:pt x="2074" y="1102"/>
                    <a:pt x="1972" y="1073"/>
                    <a:pt x="1872" y="1073"/>
                  </a:cubicBezTo>
                  <a:cubicBezTo>
                    <a:pt x="1831" y="1073"/>
                    <a:pt x="1790" y="1078"/>
                    <a:pt x="1749" y="1088"/>
                  </a:cubicBezTo>
                  <a:cubicBezTo>
                    <a:pt x="1708" y="964"/>
                    <a:pt x="1583" y="866"/>
                    <a:pt x="1451" y="866"/>
                  </a:cubicBezTo>
                  <a:cubicBezTo>
                    <a:pt x="1381" y="866"/>
                    <a:pt x="1309" y="894"/>
                    <a:pt x="1247" y="962"/>
                  </a:cubicBezTo>
                  <a:cubicBezTo>
                    <a:pt x="1062" y="1163"/>
                    <a:pt x="843" y="1330"/>
                    <a:pt x="601" y="1454"/>
                  </a:cubicBezTo>
                  <a:cubicBezTo>
                    <a:pt x="562" y="1440"/>
                    <a:pt x="523" y="1433"/>
                    <a:pt x="483" y="1433"/>
                  </a:cubicBezTo>
                  <a:cubicBezTo>
                    <a:pt x="406" y="1433"/>
                    <a:pt x="330" y="1460"/>
                    <a:pt x="269" y="1510"/>
                  </a:cubicBezTo>
                  <a:cubicBezTo>
                    <a:pt x="122" y="1551"/>
                    <a:pt x="1" y="1690"/>
                    <a:pt x="59" y="1878"/>
                  </a:cubicBezTo>
                  <a:cubicBezTo>
                    <a:pt x="1380" y="6152"/>
                    <a:pt x="3056" y="10284"/>
                    <a:pt x="4786" y="14405"/>
                  </a:cubicBezTo>
                  <a:lnTo>
                    <a:pt x="10055" y="26955"/>
                  </a:lnTo>
                  <a:cubicBezTo>
                    <a:pt x="10552" y="28137"/>
                    <a:pt x="11048" y="29320"/>
                    <a:pt x="11544" y="30502"/>
                  </a:cubicBezTo>
                  <a:cubicBezTo>
                    <a:pt x="11950" y="31470"/>
                    <a:pt x="12311" y="32519"/>
                    <a:pt x="13106" y="33246"/>
                  </a:cubicBezTo>
                  <a:cubicBezTo>
                    <a:pt x="13167" y="33301"/>
                    <a:pt x="13233" y="33325"/>
                    <a:pt x="13297" y="33325"/>
                  </a:cubicBezTo>
                  <a:cubicBezTo>
                    <a:pt x="13413" y="33325"/>
                    <a:pt x="13522" y="33247"/>
                    <a:pt x="13574" y="33143"/>
                  </a:cubicBezTo>
                  <a:cubicBezTo>
                    <a:pt x="13586" y="33145"/>
                    <a:pt x="13598" y="33146"/>
                    <a:pt x="13609" y="33146"/>
                  </a:cubicBezTo>
                  <a:cubicBezTo>
                    <a:pt x="13615" y="33146"/>
                    <a:pt x="13621" y="33146"/>
                    <a:pt x="13626" y="33146"/>
                  </a:cubicBezTo>
                  <a:cubicBezTo>
                    <a:pt x="14024" y="33146"/>
                    <a:pt x="14175" y="32752"/>
                    <a:pt x="14254" y="32421"/>
                  </a:cubicBezTo>
                  <a:cubicBezTo>
                    <a:pt x="14389" y="31863"/>
                    <a:pt x="14517" y="31303"/>
                    <a:pt x="14648" y="30742"/>
                  </a:cubicBezTo>
                  <a:lnTo>
                    <a:pt x="15423" y="27444"/>
                  </a:lnTo>
                  <a:cubicBezTo>
                    <a:pt x="15935" y="25264"/>
                    <a:pt x="16447" y="23084"/>
                    <a:pt x="16959" y="20903"/>
                  </a:cubicBezTo>
                  <a:lnTo>
                    <a:pt x="20043" y="7764"/>
                  </a:lnTo>
                  <a:lnTo>
                    <a:pt x="21783" y="356"/>
                  </a:lnTo>
                  <a:cubicBezTo>
                    <a:pt x="21834" y="138"/>
                    <a:pt x="21655" y="1"/>
                    <a:pt x="21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589;p79">
              <a:extLst>
                <a:ext uri="{FF2B5EF4-FFF2-40B4-BE49-F238E27FC236}">
                  <a16:creationId xmlns:a16="http://schemas.microsoft.com/office/drawing/2014/main" id="{BB306D19-F9AE-6F7F-F1FF-B96F26DED192}"/>
                </a:ext>
              </a:extLst>
            </p:cNvPr>
            <p:cNvSpPr/>
            <p:nvPr/>
          </p:nvSpPr>
          <p:spPr>
            <a:xfrm>
              <a:off x="3399625" y="238125"/>
              <a:ext cx="742475" cy="638525"/>
            </a:xfrm>
            <a:custGeom>
              <a:avLst/>
              <a:gdLst/>
              <a:ahLst/>
              <a:cxnLst/>
              <a:rect l="l" t="t" r="r" b="b"/>
              <a:pathLst>
                <a:path w="29699" h="25541" extrusionOk="0">
                  <a:moveTo>
                    <a:pt x="15144" y="1"/>
                  </a:moveTo>
                  <a:cubicBezTo>
                    <a:pt x="14951" y="1"/>
                    <a:pt x="14754" y="5"/>
                    <a:pt x="14555" y="13"/>
                  </a:cubicBezTo>
                  <a:cubicBezTo>
                    <a:pt x="1347" y="536"/>
                    <a:pt x="2844" y="17221"/>
                    <a:pt x="2844" y="17221"/>
                  </a:cubicBezTo>
                  <a:cubicBezTo>
                    <a:pt x="859" y="18254"/>
                    <a:pt x="1" y="20672"/>
                    <a:pt x="1856" y="22385"/>
                  </a:cubicBezTo>
                  <a:cubicBezTo>
                    <a:pt x="2528" y="23005"/>
                    <a:pt x="3229" y="23203"/>
                    <a:pt x="3851" y="23203"/>
                  </a:cubicBezTo>
                  <a:cubicBezTo>
                    <a:pt x="4948" y="23203"/>
                    <a:pt x="5798" y="22587"/>
                    <a:pt x="5798" y="22587"/>
                  </a:cubicBezTo>
                  <a:cubicBezTo>
                    <a:pt x="7146" y="24687"/>
                    <a:pt x="8604" y="25262"/>
                    <a:pt x="9798" y="25262"/>
                  </a:cubicBezTo>
                  <a:cubicBezTo>
                    <a:pt x="11246" y="25262"/>
                    <a:pt x="12305" y="24414"/>
                    <a:pt x="12305" y="24414"/>
                  </a:cubicBezTo>
                  <a:lnTo>
                    <a:pt x="12305" y="24414"/>
                  </a:lnTo>
                  <a:cubicBezTo>
                    <a:pt x="13573" y="25243"/>
                    <a:pt x="14580" y="25540"/>
                    <a:pt x="15371" y="25540"/>
                  </a:cubicBezTo>
                  <a:cubicBezTo>
                    <a:pt x="17367" y="25540"/>
                    <a:pt x="17995" y="23652"/>
                    <a:pt x="17995" y="23652"/>
                  </a:cubicBezTo>
                  <a:lnTo>
                    <a:pt x="18240" y="23821"/>
                  </a:lnTo>
                  <a:cubicBezTo>
                    <a:pt x="19154" y="24452"/>
                    <a:pt x="19991" y="24695"/>
                    <a:pt x="20740" y="24695"/>
                  </a:cubicBezTo>
                  <a:cubicBezTo>
                    <a:pt x="23306" y="24695"/>
                    <a:pt x="24835" y="21832"/>
                    <a:pt x="24835" y="21832"/>
                  </a:cubicBezTo>
                  <a:cubicBezTo>
                    <a:pt x="24835" y="21832"/>
                    <a:pt x="25288" y="21926"/>
                    <a:pt x="25896" y="21926"/>
                  </a:cubicBezTo>
                  <a:cubicBezTo>
                    <a:pt x="26886" y="21926"/>
                    <a:pt x="28291" y="21676"/>
                    <a:pt x="28829" y="20362"/>
                  </a:cubicBezTo>
                  <a:cubicBezTo>
                    <a:pt x="29699" y="18242"/>
                    <a:pt x="27488" y="16602"/>
                    <a:pt x="27488" y="16602"/>
                  </a:cubicBezTo>
                  <a:cubicBezTo>
                    <a:pt x="27488" y="16602"/>
                    <a:pt x="27755" y="1"/>
                    <a:pt x="15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590;p79">
              <a:extLst>
                <a:ext uri="{FF2B5EF4-FFF2-40B4-BE49-F238E27FC236}">
                  <a16:creationId xmlns:a16="http://schemas.microsoft.com/office/drawing/2014/main" id="{A20C8BE9-60FD-9BBC-FA9C-995E3D2F838F}"/>
                </a:ext>
              </a:extLst>
            </p:cNvPr>
            <p:cNvSpPr/>
            <p:nvPr/>
          </p:nvSpPr>
          <p:spPr>
            <a:xfrm>
              <a:off x="3415875" y="668175"/>
              <a:ext cx="718875" cy="896200"/>
            </a:xfrm>
            <a:custGeom>
              <a:avLst/>
              <a:gdLst/>
              <a:ahLst/>
              <a:cxnLst/>
              <a:rect l="l" t="t" r="r" b="b"/>
              <a:pathLst>
                <a:path w="28755" h="35848" extrusionOk="0">
                  <a:moveTo>
                    <a:pt x="17510" y="6884"/>
                  </a:moveTo>
                  <a:cubicBezTo>
                    <a:pt x="18036" y="7291"/>
                    <a:pt x="18664" y="7541"/>
                    <a:pt x="19317" y="7635"/>
                  </a:cubicBezTo>
                  <a:cubicBezTo>
                    <a:pt x="19313" y="7642"/>
                    <a:pt x="19308" y="7650"/>
                    <a:pt x="19303" y="7659"/>
                  </a:cubicBezTo>
                  <a:lnTo>
                    <a:pt x="19305" y="7659"/>
                  </a:lnTo>
                  <a:cubicBezTo>
                    <a:pt x="19104" y="8036"/>
                    <a:pt x="18863" y="8389"/>
                    <a:pt x="18585" y="8713"/>
                  </a:cubicBezTo>
                  <a:cubicBezTo>
                    <a:pt x="18553" y="8749"/>
                    <a:pt x="18531" y="8793"/>
                    <a:pt x="18519" y="8839"/>
                  </a:cubicBezTo>
                  <a:cubicBezTo>
                    <a:pt x="18485" y="8907"/>
                    <a:pt x="18450" y="8974"/>
                    <a:pt x="18415" y="9041"/>
                  </a:cubicBezTo>
                  <a:cubicBezTo>
                    <a:pt x="18300" y="8817"/>
                    <a:pt x="18185" y="8595"/>
                    <a:pt x="18070" y="8371"/>
                  </a:cubicBezTo>
                  <a:cubicBezTo>
                    <a:pt x="18053" y="8335"/>
                    <a:pt x="18028" y="8303"/>
                    <a:pt x="17997" y="8277"/>
                  </a:cubicBezTo>
                  <a:lnTo>
                    <a:pt x="17409" y="7087"/>
                  </a:lnTo>
                  <a:cubicBezTo>
                    <a:pt x="17406" y="7081"/>
                    <a:pt x="17403" y="7076"/>
                    <a:pt x="17400" y="7070"/>
                  </a:cubicBezTo>
                  <a:cubicBezTo>
                    <a:pt x="17438" y="7010"/>
                    <a:pt x="17475" y="6948"/>
                    <a:pt x="17510" y="6884"/>
                  </a:cubicBezTo>
                  <a:close/>
                  <a:moveTo>
                    <a:pt x="12724" y="8170"/>
                  </a:moveTo>
                  <a:lnTo>
                    <a:pt x="12724" y="8170"/>
                  </a:lnTo>
                  <a:cubicBezTo>
                    <a:pt x="13179" y="8459"/>
                    <a:pt x="13679" y="8716"/>
                    <a:pt x="14217" y="8784"/>
                  </a:cubicBezTo>
                  <a:cubicBezTo>
                    <a:pt x="14164" y="8897"/>
                    <a:pt x="14102" y="9006"/>
                    <a:pt x="14034" y="9112"/>
                  </a:cubicBezTo>
                  <a:cubicBezTo>
                    <a:pt x="13974" y="9140"/>
                    <a:pt x="13926" y="9190"/>
                    <a:pt x="13901" y="9250"/>
                  </a:cubicBezTo>
                  <a:cubicBezTo>
                    <a:pt x="13815" y="9436"/>
                    <a:pt x="13728" y="9621"/>
                    <a:pt x="13640" y="9806"/>
                  </a:cubicBezTo>
                  <a:cubicBezTo>
                    <a:pt x="13507" y="9561"/>
                    <a:pt x="13374" y="9316"/>
                    <a:pt x="13243" y="9070"/>
                  </a:cubicBezTo>
                  <a:cubicBezTo>
                    <a:pt x="13241" y="9066"/>
                    <a:pt x="13237" y="9061"/>
                    <a:pt x="13235" y="9056"/>
                  </a:cubicBezTo>
                  <a:cubicBezTo>
                    <a:pt x="13228" y="9020"/>
                    <a:pt x="13214" y="8987"/>
                    <a:pt x="13195" y="8955"/>
                  </a:cubicBezTo>
                  <a:lnTo>
                    <a:pt x="12724" y="8170"/>
                  </a:lnTo>
                  <a:close/>
                  <a:moveTo>
                    <a:pt x="6839" y="7635"/>
                  </a:moveTo>
                  <a:cubicBezTo>
                    <a:pt x="7239" y="7921"/>
                    <a:pt x="7689" y="8127"/>
                    <a:pt x="8167" y="8244"/>
                  </a:cubicBezTo>
                  <a:cubicBezTo>
                    <a:pt x="8445" y="8312"/>
                    <a:pt x="8728" y="8345"/>
                    <a:pt x="9009" y="8345"/>
                  </a:cubicBezTo>
                  <a:cubicBezTo>
                    <a:pt x="9628" y="8345"/>
                    <a:pt x="10241" y="8186"/>
                    <a:pt x="10787" y="7898"/>
                  </a:cubicBezTo>
                  <a:lnTo>
                    <a:pt x="10787" y="7898"/>
                  </a:lnTo>
                  <a:cubicBezTo>
                    <a:pt x="10758" y="7947"/>
                    <a:pt x="10729" y="7997"/>
                    <a:pt x="10700" y="8046"/>
                  </a:cubicBezTo>
                  <a:cubicBezTo>
                    <a:pt x="10682" y="8102"/>
                    <a:pt x="10652" y="8153"/>
                    <a:pt x="10613" y="8196"/>
                  </a:cubicBezTo>
                  <a:lnTo>
                    <a:pt x="8953" y="11281"/>
                  </a:lnTo>
                  <a:cubicBezTo>
                    <a:pt x="8244" y="10068"/>
                    <a:pt x="7538" y="8853"/>
                    <a:pt x="6839" y="7635"/>
                  </a:cubicBezTo>
                  <a:close/>
                  <a:moveTo>
                    <a:pt x="16993" y="7580"/>
                  </a:moveTo>
                  <a:lnTo>
                    <a:pt x="17523" y="8655"/>
                  </a:lnTo>
                  <a:cubicBezTo>
                    <a:pt x="17541" y="8693"/>
                    <a:pt x="17568" y="8728"/>
                    <a:pt x="17601" y="8755"/>
                  </a:cubicBezTo>
                  <a:cubicBezTo>
                    <a:pt x="17760" y="9066"/>
                    <a:pt x="17920" y="9378"/>
                    <a:pt x="18081" y="9688"/>
                  </a:cubicBezTo>
                  <a:cubicBezTo>
                    <a:pt x="17358" y="11087"/>
                    <a:pt x="16627" y="12482"/>
                    <a:pt x="15892" y="13873"/>
                  </a:cubicBezTo>
                  <a:cubicBezTo>
                    <a:pt x="15248" y="12739"/>
                    <a:pt x="14615" y="11600"/>
                    <a:pt x="13992" y="10455"/>
                  </a:cubicBezTo>
                  <a:cubicBezTo>
                    <a:pt x="14129" y="10167"/>
                    <a:pt x="14265" y="9880"/>
                    <a:pt x="14399" y="9591"/>
                  </a:cubicBezTo>
                  <a:cubicBezTo>
                    <a:pt x="14436" y="9563"/>
                    <a:pt x="14468" y="9531"/>
                    <a:pt x="14493" y="9492"/>
                  </a:cubicBezTo>
                  <a:cubicBezTo>
                    <a:pt x="14648" y="9267"/>
                    <a:pt x="14772" y="9024"/>
                    <a:pt x="14864" y="8767"/>
                  </a:cubicBezTo>
                  <a:cubicBezTo>
                    <a:pt x="15386" y="8675"/>
                    <a:pt x="15891" y="8409"/>
                    <a:pt x="16324" y="8125"/>
                  </a:cubicBezTo>
                  <a:cubicBezTo>
                    <a:pt x="16566" y="7968"/>
                    <a:pt x="16790" y="7785"/>
                    <a:pt x="16993" y="7580"/>
                  </a:cubicBezTo>
                  <a:close/>
                  <a:moveTo>
                    <a:pt x="11634" y="7510"/>
                  </a:moveTo>
                  <a:lnTo>
                    <a:pt x="12693" y="9277"/>
                  </a:lnTo>
                  <a:cubicBezTo>
                    <a:pt x="12698" y="9285"/>
                    <a:pt x="12703" y="9292"/>
                    <a:pt x="12708" y="9299"/>
                  </a:cubicBezTo>
                  <a:cubicBezTo>
                    <a:pt x="12714" y="9331"/>
                    <a:pt x="12726" y="9362"/>
                    <a:pt x="12742" y="9391"/>
                  </a:cubicBezTo>
                  <a:cubicBezTo>
                    <a:pt x="12934" y="9751"/>
                    <a:pt x="13128" y="10111"/>
                    <a:pt x="13323" y="10469"/>
                  </a:cubicBezTo>
                  <a:cubicBezTo>
                    <a:pt x="12608" y="11956"/>
                    <a:pt x="11859" y="13426"/>
                    <a:pt x="11076" y="14877"/>
                  </a:cubicBezTo>
                  <a:cubicBezTo>
                    <a:pt x="10483" y="13882"/>
                    <a:pt x="9893" y="12884"/>
                    <a:pt x="9306" y="11884"/>
                  </a:cubicBezTo>
                  <a:lnTo>
                    <a:pt x="11138" y="8475"/>
                  </a:lnTo>
                  <a:cubicBezTo>
                    <a:pt x="11150" y="8417"/>
                    <a:pt x="11181" y="8365"/>
                    <a:pt x="11225" y="8326"/>
                  </a:cubicBezTo>
                  <a:cubicBezTo>
                    <a:pt x="11384" y="8067"/>
                    <a:pt x="11520" y="7795"/>
                    <a:pt x="11633" y="7514"/>
                  </a:cubicBezTo>
                  <a:cubicBezTo>
                    <a:pt x="11633" y="7512"/>
                    <a:pt x="11633" y="7511"/>
                    <a:pt x="11634" y="7510"/>
                  </a:cubicBezTo>
                  <a:close/>
                  <a:moveTo>
                    <a:pt x="18417" y="10335"/>
                  </a:moveTo>
                  <a:cubicBezTo>
                    <a:pt x="18751" y="10978"/>
                    <a:pt x="19090" y="11620"/>
                    <a:pt x="19432" y="12260"/>
                  </a:cubicBezTo>
                  <a:lnTo>
                    <a:pt x="19433" y="12260"/>
                  </a:lnTo>
                  <a:cubicBezTo>
                    <a:pt x="19723" y="12800"/>
                    <a:pt x="20016" y="13340"/>
                    <a:pt x="20310" y="13878"/>
                  </a:cubicBezTo>
                  <a:cubicBezTo>
                    <a:pt x="19604" y="15190"/>
                    <a:pt x="18895" y="16501"/>
                    <a:pt x="18182" y="17808"/>
                  </a:cubicBezTo>
                  <a:cubicBezTo>
                    <a:pt x="17524" y="16706"/>
                    <a:pt x="16877" y="15598"/>
                    <a:pt x="16240" y="14485"/>
                  </a:cubicBezTo>
                  <a:cubicBezTo>
                    <a:pt x="16610" y="13789"/>
                    <a:pt x="16978" y="13092"/>
                    <a:pt x="17344" y="12395"/>
                  </a:cubicBezTo>
                  <a:cubicBezTo>
                    <a:pt x="17704" y="11709"/>
                    <a:pt x="18061" y="11022"/>
                    <a:pt x="18417" y="10335"/>
                  </a:cubicBezTo>
                  <a:close/>
                  <a:moveTo>
                    <a:pt x="13674" y="11114"/>
                  </a:moveTo>
                  <a:cubicBezTo>
                    <a:pt x="14293" y="12247"/>
                    <a:pt x="14921" y="13373"/>
                    <a:pt x="15562" y="14494"/>
                  </a:cubicBezTo>
                  <a:cubicBezTo>
                    <a:pt x="14826" y="15878"/>
                    <a:pt x="14085" y="17257"/>
                    <a:pt x="13336" y="18633"/>
                  </a:cubicBezTo>
                  <a:cubicBezTo>
                    <a:pt x="12698" y="17582"/>
                    <a:pt x="12063" y="16530"/>
                    <a:pt x="11432" y="15474"/>
                  </a:cubicBezTo>
                  <a:cubicBezTo>
                    <a:pt x="12213" y="14038"/>
                    <a:pt x="12960" y="12585"/>
                    <a:pt x="13674" y="11114"/>
                  </a:cubicBezTo>
                  <a:close/>
                  <a:moveTo>
                    <a:pt x="15911" y="15105"/>
                  </a:moveTo>
                  <a:cubicBezTo>
                    <a:pt x="16547" y="16214"/>
                    <a:pt x="17194" y="17318"/>
                    <a:pt x="17850" y="18416"/>
                  </a:cubicBezTo>
                  <a:cubicBezTo>
                    <a:pt x="17120" y="19748"/>
                    <a:pt x="16387" y="21080"/>
                    <a:pt x="15650" y="22408"/>
                  </a:cubicBezTo>
                  <a:cubicBezTo>
                    <a:pt x="14994" y="21348"/>
                    <a:pt x="14341" y="20285"/>
                    <a:pt x="13693" y="19221"/>
                  </a:cubicBezTo>
                  <a:cubicBezTo>
                    <a:pt x="14439" y="17853"/>
                    <a:pt x="15179" y="16481"/>
                    <a:pt x="15911" y="15105"/>
                  </a:cubicBezTo>
                  <a:close/>
                  <a:moveTo>
                    <a:pt x="18205" y="19005"/>
                  </a:moveTo>
                  <a:cubicBezTo>
                    <a:pt x="18705" y="19835"/>
                    <a:pt x="19211" y="20662"/>
                    <a:pt x="19721" y="21486"/>
                  </a:cubicBezTo>
                  <a:lnTo>
                    <a:pt x="19722" y="21486"/>
                  </a:lnTo>
                  <a:cubicBezTo>
                    <a:pt x="19750" y="21532"/>
                    <a:pt x="19791" y="21571"/>
                    <a:pt x="19840" y="21596"/>
                  </a:cubicBezTo>
                  <a:cubicBezTo>
                    <a:pt x="19844" y="21605"/>
                    <a:pt x="19847" y="21615"/>
                    <a:pt x="19852" y="21625"/>
                  </a:cubicBezTo>
                  <a:lnTo>
                    <a:pt x="19883" y="21694"/>
                  </a:lnTo>
                  <a:cubicBezTo>
                    <a:pt x="19878" y="21683"/>
                    <a:pt x="19873" y="21678"/>
                    <a:pt x="19868" y="21678"/>
                  </a:cubicBezTo>
                  <a:cubicBezTo>
                    <a:pt x="19853" y="21678"/>
                    <a:pt x="19843" y="21728"/>
                    <a:pt x="19831" y="21752"/>
                  </a:cubicBezTo>
                  <a:cubicBezTo>
                    <a:pt x="19802" y="21814"/>
                    <a:pt x="19767" y="21875"/>
                    <a:pt x="19736" y="21936"/>
                  </a:cubicBezTo>
                  <a:lnTo>
                    <a:pt x="19547" y="22301"/>
                  </a:lnTo>
                  <a:cubicBezTo>
                    <a:pt x="19516" y="22328"/>
                    <a:pt x="19491" y="22361"/>
                    <a:pt x="19473" y="22397"/>
                  </a:cubicBezTo>
                  <a:cubicBezTo>
                    <a:pt x="18896" y="23502"/>
                    <a:pt x="18304" y="24598"/>
                    <a:pt x="17693" y="25685"/>
                  </a:cubicBezTo>
                  <a:cubicBezTo>
                    <a:pt x="17130" y="24787"/>
                    <a:pt x="16568" y="23888"/>
                    <a:pt x="16008" y="22988"/>
                  </a:cubicBezTo>
                  <a:cubicBezTo>
                    <a:pt x="16746" y="21662"/>
                    <a:pt x="17478" y="20334"/>
                    <a:pt x="18205" y="19005"/>
                  </a:cubicBezTo>
                  <a:close/>
                  <a:moveTo>
                    <a:pt x="13363" y="19824"/>
                  </a:moveTo>
                  <a:cubicBezTo>
                    <a:pt x="13962" y="20805"/>
                    <a:pt x="14564" y="21785"/>
                    <a:pt x="15168" y="22764"/>
                  </a:cubicBezTo>
                  <a:cubicBezTo>
                    <a:pt x="15218" y="22844"/>
                    <a:pt x="15268" y="22924"/>
                    <a:pt x="15318" y="23005"/>
                  </a:cubicBezTo>
                  <a:cubicBezTo>
                    <a:pt x="15198" y="23220"/>
                    <a:pt x="15079" y="23436"/>
                    <a:pt x="14960" y="23650"/>
                  </a:cubicBezTo>
                  <a:cubicBezTo>
                    <a:pt x="14460" y="24546"/>
                    <a:pt x="13957" y="25440"/>
                    <a:pt x="13454" y="26333"/>
                  </a:cubicBezTo>
                  <a:lnTo>
                    <a:pt x="11486" y="23219"/>
                  </a:lnTo>
                  <a:cubicBezTo>
                    <a:pt x="12115" y="22089"/>
                    <a:pt x="12742" y="20958"/>
                    <a:pt x="13363" y="19824"/>
                  </a:cubicBezTo>
                  <a:close/>
                  <a:moveTo>
                    <a:pt x="15678" y="23583"/>
                  </a:moveTo>
                  <a:cubicBezTo>
                    <a:pt x="16235" y="24482"/>
                    <a:pt x="16797" y="25379"/>
                    <a:pt x="17362" y="26274"/>
                  </a:cubicBezTo>
                  <a:cubicBezTo>
                    <a:pt x="16743" y="27362"/>
                    <a:pt x="16110" y="28442"/>
                    <a:pt x="15462" y="29511"/>
                  </a:cubicBezTo>
                  <a:cubicBezTo>
                    <a:pt x="14913" y="28643"/>
                    <a:pt x="14363" y="27773"/>
                    <a:pt x="13815" y="26904"/>
                  </a:cubicBezTo>
                  <a:cubicBezTo>
                    <a:pt x="14438" y="25799"/>
                    <a:pt x="15059" y="24691"/>
                    <a:pt x="15678" y="23583"/>
                  </a:cubicBezTo>
                  <a:close/>
                  <a:moveTo>
                    <a:pt x="27694" y="0"/>
                  </a:moveTo>
                  <a:cubicBezTo>
                    <a:pt x="27478" y="0"/>
                    <a:pt x="27268" y="225"/>
                    <a:pt x="27432" y="445"/>
                  </a:cubicBezTo>
                  <a:cubicBezTo>
                    <a:pt x="28101" y="1344"/>
                    <a:pt x="28053" y="2584"/>
                    <a:pt x="27244" y="3383"/>
                  </a:cubicBezTo>
                  <a:cubicBezTo>
                    <a:pt x="26703" y="3918"/>
                    <a:pt x="25805" y="4327"/>
                    <a:pt x="24979" y="4327"/>
                  </a:cubicBezTo>
                  <a:cubicBezTo>
                    <a:pt x="24696" y="4327"/>
                    <a:pt x="24422" y="4280"/>
                    <a:pt x="24174" y="4173"/>
                  </a:cubicBezTo>
                  <a:cubicBezTo>
                    <a:pt x="24131" y="4155"/>
                    <a:pt x="24089" y="4146"/>
                    <a:pt x="24049" y="4146"/>
                  </a:cubicBezTo>
                  <a:cubicBezTo>
                    <a:pt x="23951" y="4146"/>
                    <a:pt x="23866" y="4196"/>
                    <a:pt x="23809" y="4266"/>
                  </a:cubicBezTo>
                  <a:cubicBezTo>
                    <a:pt x="23740" y="4283"/>
                    <a:pt x="23679" y="4331"/>
                    <a:pt x="23639" y="4417"/>
                  </a:cubicBezTo>
                  <a:cubicBezTo>
                    <a:pt x="23124" y="5514"/>
                    <a:pt x="22243" y="6472"/>
                    <a:pt x="21078" y="6881"/>
                  </a:cubicBezTo>
                  <a:cubicBezTo>
                    <a:pt x="20698" y="7015"/>
                    <a:pt x="20297" y="7082"/>
                    <a:pt x="19897" y="7082"/>
                  </a:cubicBezTo>
                  <a:cubicBezTo>
                    <a:pt x="19082" y="7082"/>
                    <a:pt x="18273" y="6803"/>
                    <a:pt x="17666" y="6237"/>
                  </a:cubicBezTo>
                  <a:cubicBezTo>
                    <a:pt x="17605" y="6180"/>
                    <a:pt x="17538" y="6156"/>
                    <a:pt x="17474" y="6156"/>
                  </a:cubicBezTo>
                  <a:cubicBezTo>
                    <a:pt x="17356" y="6156"/>
                    <a:pt x="17246" y="6237"/>
                    <a:pt x="17196" y="6343"/>
                  </a:cubicBezTo>
                  <a:cubicBezTo>
                    <a:pt x="17136" y="6364"/>
                    <a:pt x="17081" y="6410"/>
                    <a:pt x="17044" y="6486"/>
                  </a:cubicBezTo>
                  <a:cubicBezTo>
                    <a:pt x="16820" y="6950"/>
                    <a:pt x="16467" y="7311"/>
                    <a:pt x="16042" y="7597"/>
                  </a:cubicBezTo>
                  <a:cubicBezTo>
                    <a:pt x="15624" y="7877"/>
                    <a:pt x="15124" y="8156"/>
                    <a:pt x="14615" y="8200"/>
                  </a:cubicBezTo>
                  <a:cubicBezTo>
                    <a:pt x="14571" y="8204"/>
                    <a:pt x="14527" y="8206"/>
                    <a:pt x="14484" y="8206"/>
                  </a:cubicBezTo>
                  <a:cubicBezTo>
                    <a:pt x="14002" y="8206"/>
                    <a:pt x="13554" y="7980"/>
                    <a:pt x="13149" y="7734"/>
                  </a:cubicBezTo>
                  <a:cubicBezTo>
                    <a:pt x="12722" y="7476"/>
                    <a:pt x="12222" y="7176"/>
                    <a:pt x="12023" y="6695"/>
                  </a:cubicBezTo>
                  <a:cubicBezTo>
                    <a:pt x="11967" y="6561"/>
                    <a:pt x="11850" y="6504"/>
                    <a:pt x="11735" y="6504"/>
                  </a:cubicBezTo>
                  <a:cubicBezTo>
                    <a:pt x="11679" y="6504"/>
                    <a:pt x="11624" y="6517"/>
                    <a:pt x="11576" y="6542"/>
                  </a:cubicBezTo>
                  <a:cubicBezTo>
                    <a:pt x="11524" y="6558"/>
                    <a:pt x="11477" y="6589"/>
                    <a:pt x="11443" y="6631"/>
                  </a:cubicBezTo>
                  <a:cubicBezTo>
                    <a:pt x="10825" y="7338"/>
                    <a:pt x="9934" y="7747"/>
                    <a:pt x="9016" y="7747"/>
                  </a:cubicBezTo>
                  <a:cubicBezTo>
                    <a:pt x="8749" y="7747"/>
                    <a:pt x="8481" y="7713"/>
                    <a:pt x="8216" y="7641"/>
                  </a:cubicBezTo>
                  <a:cubicBezTo>
                    <a:pt x="7666" y="7490"/>
                    <a:pt x="7167" y="7198"/>
                    <a:pt x="6767" y="6793"/>
                  </a:cubicBezTo>
                  <a:cubicBezTo>
                    <a:pt x="6307" y="6328"/>
                    <a:pt x="6048" y="5711"/>
                    <a:pt x="5683" y="5176"/>
                  </a:cubicBezTo>
                  <a:cubicBezTo>
                    <a:pt x="5619" y="5085"/>
                    <a:pt x="5533" y="5047"/>
                    <a:pt x="5446" y="5047"/>
                  </a:cubicBezTo>
                  <a:cubicBezTo>
                    <a:pt x="5423" y="5047"/>
                    <a:pt x="5400" y="5049"/>
                    <a:pt x="5377" y="5055"/>
                  </a:cubicBezTo>
                  <a:cubicBezTo>
                    <a:pt x="5364" y="5052"/>
                    <a:pt x="5351" y="5051"/>
                    <a:pt x="5337" y="5051"/>
                  </a:cubicBezTo>
                  <a:cubicBezTo>
                    <a:pt x="5286" y="5051"/>
                    <a:pt x="5231" y="5069"/>
                    <a:pt x="5176" y="5110"/>
                  </a:cubicBezTo>
                  <a:cubicBezTo>
                    <a:pt x="4658" y="5505"/>
                    <a:pt x="4017" y="5721"/>
                    <a:pt x="3375" y="5721"/>
                  </a:cubicBezTo>
                  <a:cubicBezTo>
                    <a:pt x="2949" y="5721"/>
                    <a:pt x="2523" y="5626"/>
                    <a:pt x="2133" y="5426"/>
                  </a:cubicBezTo>
                  <a:cubicBezTo>
                    <a:pt x="1183" y="4939"/>
                    <a:pt x="597" y="3919"/>
                    <a:pt x="596" y="2861"/>
                  </a:cubicBezTo>
                  <a:cubicBezTo>
                    <a:pt x="596" y="2676"/>
                    <a:pt x="457" y="2586"/>
                    <a:pt x="313" y="2586"/>
                  </a:cubicBezTo>
                  <a:cubicBezTo>
                    <a:pt x="159" y="2586"/>
                    <a:pt x="1" y="2688"/>
                    <a:pt x="1" y="2885"/>
                  </a:cubicBezTo>
                  <a:cubicBezTo>
                    <a:pt x="2" y="4145"/>
                    <a:pt x="726" y="5372"/>
                    <a:pt x="1854" y="5951"/>
                  </a:cubicBezTo>
                  <a:cubicBezTo>
                    <a:pt x="2329" y="6195"/>
                    <a:pt x="2857" y="6314"/>
                    <a:pt x="3386" y="6314"/>
                  </a:cubicBezTo>
                  <a:cubicBezTo>
                    <a:pt x="4073" y="6314"/>
                    <a:pt x="4760" y="6114"/>
                    <a:pt x="5333" y="5730"/>
                  </a:cubicBezTo>
                  <a:cubicBezTo>
                    <a:pt x="5355" y="5764"/>
                    <a:pt x="5377" y="5800"/>
                    <a:pt x="5400" y="5836"/>
                  </a:cubicBezTo>
                  <a:cubicBezTo>
                    <a:pt x="5330" y="5922"/>
                    <a:pt x="5309" y="6042"/>
                    <a:pt x="5390" y="6162"/>
                  </a:cubicBezTo>
                  <a:cubicBezTo>
                    <a:pt x="5767" y="6717"/>
                    <a:pt x="5896" y="7395"/>
                    <a:pt x="6290" y="7940"/>
                  </a:cubicBezTo>
                  <a:cubicBezTo>
                    <a:pt x="6314" y="7973"/>
                    <a:pt x="6344" y="8001"/>
                    <a:pt x="6377" y="8023"/>
                  </a:cubicBezTo>
                  <a:cubicBezTo>
                    <a:pt x="6527" y="8281"/>
                    <a:pt x="6675" y="8541"/>
                    <a:pt x="6826" y="8800"/>
                  </a:cubicBezTo>
                  <a:cubicBezTo>
                    <a:pt x="6316" y="9690"/>
                    <a:pt x="5847" y="10600"/>
                    <a:pt x="5422" y="11534"/>
                  </a:cubicBezTo>
                  <a:cubicBezTo>
                    <a:pt x="5314" y="11769"/>
                    <a:pt x="5519" y="11974"/>
                    <a:pt x="5713" y="11974"/>
                  </a:cubicBezTo>
                  <a:cubicBezTo>
                    <a:pt x="5806" y="11974"/>
                    <a:pt x="5895" y="11927"/>
                    <a:pt x="5947" y="11813"/>
                  </a:cubicBezTo>
                  <a:cubicBezTo>
                    <a:pt x="6323" y="10992"/>
                    <a:pt x="6730" y="10187"/>
                    <a:pt x="7171" y="9398"/>
                  </a:cubicBezTo>
                  <a:cubicBezTo>
                    <a:pt x="7653" y="10231"/>
                    <a:pt x="8138" y="11064"/>
                    <a:pt x="8625" y="11895"/>
                  </a:cubicBezTo>
                  <a:lnTo>
                    <a:pt x="6970" y="14973"/>
                  </a:lnTo>
                  <a:cubicBezTo>
                    <a:pt x="6846" y="15203"/>
                    <a:pt x="7050" y="15406"/>
                    <a:pt x="7250" y="15406"/>
                  </a:cubicBezTo>
                  <a:cubicBezTo>
                    <a:pt x="7344" y="15406"/>
                    <a:pt x="7437" y="15362"/>
                    <a:pt x="7495" y="15254"/>
                  </a:cubicBezTo>
                  <a:cubicBezTo>
                    <a:pt x="7990" y="14334"/>
                    <a:pt x="8484" y="13415"/>
                    <a:pt x="8978" y="12495"/>
                  </a:cubicBezTo>
                  <a:cubicBezTo>
                    <a:pt x="9565" y="13494"/>
                    <a:pt x="10154" y="14490"/>
                    <a:pt x="10747" y="15486"/>
                  </a:cubicBezTo>
                  <a:cubicBezTo>
                    <a:pt x="10157" y="16561"/>
                    <a:pt x="9549" y="17627"/>
                    <a:pt x="8922" y="18681"/>
                  </a:cubicBezTo>
                  <a:cubicBezTo>
                    <a:pt x="8788" y="18907"/>
                    <a:pt x="8992" y="19109"/>
                    <a:pt x="9197" y="19109"/>
                  </a:cubicBezTo>
                  <a:cubicBezTo>
                    <a:pt x="9291" y="19109"/>
                    <a:pt x="9386" y="19066"/>
                    <a:pt x="9448" y="18962"/>
                  </a:cubicBezTo>
                  <a:cubicBezTo>
                    <a:pt x="10014" y="18009"/>
                    <a:pt x="10566" y="17047"/>
                    <a:pt x="11102" y="16077"/>
                  </a:cubicBezTo>
                  <a:cubicBezTo>
                    <a:pt x="11733" y="17133"/>
                    <a:pt x="12367" y="18186"/>
                    <a:pt x="13006" y="19237"/>
                  </a:cubicBezTo>
                  <a:cubicBezTo>
                    <a:pt x="12802" y="19610"/>
                    <a:pt x="12597" y="19984"/>
                    <a:pt x="12393" y="20357"/>
                  </a:cubicBezTo>
                  <a:cubicBezTo>
                    <a:pt x="11983" y="21101"/>
                    <a:pt x="11573" y="21842"/>
                    <a:pt x="11160" y="22583"/>
                  </a:cubicBezTo>
                  <a:cubicBezTo>
                    <a:pt x="10929" y="22187"/>
                    <a:pt x="10628" y="21837"/>
                    <a:pt x="10359" y="21466"/>
                  </a:cubicBezTo>
                  <a:cubicBezTo>
                    <a:pt x="10045" y="21031"/>
                    <a:pt x="9754" y="20580"/>
                    <a:pt x="9485" y="20115"/>
                  </a:cubicBezTo>
                  <a:cubicBezTo>
                    <a:pt x="9427" y="20016"/>
                    <a:pt x="9343" y="19975"/>
                    <a:pt x="9257" y="19975"/>
                  </a:cubicBezTo>
                  <a:cubicBezTo>
                    <a:pt x="9055" y="19975"/>
                    <a:pt x="8848" y="20202"/>
                    <a:pt x="8984" y="20435"/>
                  </a:cubicBezTo>
                  <a:cubicBezTo>
                    <a:pt x="9252" y="20900"/>
                    <a:pt x="9544" y="21351"/>
                    <a:pt x="9858" y="21788"/>
                  </a:cubicBezTo>
                  <a:cubicBezTo>
                    <a:pt x="10101" y="22123"/>
                    <a:pt x="10370" y="22441"/>
                    <a:pt x="10590" y="22791"/>
                  </a:cubicBezTo>
                  <a:cubicBezTo>
                    <a:pt x="10581" y="22859"/>
                    <a:pt x="10597" y="22929"/>
                    <a:pt x="10635" y="22986"/>
                  </a:cubicBezTo>
                  <a:lnTo>
                    <a:pt x="10794" y="23237"/>
                  </a:lnTo>
                  <a:cubicBezTo>
                    <a:pt x="10722" y="23369"/>
                    <a:pt x="10649" y="23498"/>
                    <a:pt x="10576" y="23630"/>
                  </a:cubicBezTo>
                  <a:cubicBezTo>
                    <a:pt x="10447" y="23858"/>
                    <a:pt x="10651" y="24060"/>
                    <a:pt x="10853" y="24060"/>
                  </a:cubicBezTo>
                  <a:cubicBezTo>
                    <a:pt x="10948" y="24060"/>
                    <a:pt x="11042" y="24016"/>
                    <a:pt x="11102" y="23909"/>
                  </a:cubicBezTo>
                  <a:cubicBezTo>
                    <a:pt x="11120" y="23877"/>
                    <a:pt x="11139" y="23843"/>
                    <a:pt x="11157" y="23810"/>
                  </a:cubicBezTo>
                  <a:cubicBezTo>
                    <a:pt x="11812" y="24846"/>
                    <a:pt x="12467" y="25883"/>
                    <a:pt x="13122" y="26920"/>
                  </a:cubicBezTo>
                  <a:cubicBezTo>
                    <a:pt x="12933" y="27255"/>
                    <a:pt x="12743" y="27592"/>
                    <a:pt x="12554" y="27927"/>
                  </a:cubicBezTo>
                  <a:cubicBezTo>
                    <a:pt x="12424" y="28155"/>
                    <a:pt x="12628" y="28357"/>
                    <a:pt x="12831" y="28357"/>
                  </a:cubicBezTo>
                  <a:cubicBezTo>
                    <a:pt x="12925" y="28357"/>
                    <a:pt x="13019" y="28313"/>
                    <a:pt x="13079" y="28208"/>
                  </a:cubicBezTo>
                  <a:cubicBezTo>
                    <a:pt x="13214" y="27969"/>
                    <a:pt x="13348" y="27730"/>
                    <a:pt x="13483" y="27491"/>
                  </a:cubicBezTo>
                  <a:lnTo>
                    <a:pt x="15117" y="30078"/>
                  </a:lnTo>
                  <a:cubicBezTo>
                    <a:pt x="14819" y="30564"/>
                    <a:pt x="14518" y="31047"/>
                    <a:pt x="14213" y="31529"/>
                  </a:cubicBezTo>
                  <a:cubicBezTo>
                    <a:pt x="14073" y="31749"/>
                    <a:pt x="14275" y="31941"/>
                    <a:pt x="14482" y="31941"/>
                  </a:cubicBezTo>
                  <a:cubicBezTo>
                    <a:pt x="14581" y="31941"/>
                    <a:pt x="14680" y="31898"/>
                    <a:pt x="14745" y="31795"/>
                  </a:cubicBezTo>
                  <a:cubicBezTo>
                    <a:pt x="14989" y="31410"/>
                    <a:pt x="15231" y="31023"/>
                    <a:pt x="15470" y="30635"/>
                  </a:cubicBezTo>
                  <a:cubicBezTo>
                    <a:pt x="15941" y="31380"/>
                    <a:pt x="16412" y="32126"/>
                    <a:pt x="16883" y="32871"/>
                  </a:cubicBezTo>
                  <a:lnTo>
                    <a:pt x="15382" y="35420"/>
                  </a:lnTo>
                  <a:cubicBezTo>
                    <a:pt x="15249" y="35646"/>
                    <a:pt x="15452" y="35847"/>
                    <a:pt x="15656" y="35847"/>
                  </a:cubicBezTo>
                  <a:cubicBezTo>
                    <a:pt x="15751" y="35847"/>
                    <a:pt x="15846" y="35804"/>
                    <a:pt x="15907" y="35700"/>
                  </a:cubicBezTo>
                  <a:lnTo>
                    <a:pt x="17240" y="33437"/>
                  </a:lnTo>
                  <a:lnTo>
                    <a:pt x="17359" y="33625"/>
                  </a:lnTo>
                  <a:cubicBezTo>
                    <a:pt x="17420" y="33720"/>
                    <a:pt x="17506" y="33760"/>
                    <a:pt x="17593" y="33760"/>
                  </a:cubicBezTo>
                  <a:cubicBezTo>
                    <a:pt x="17799" y="33760"/>
                    <a:pt x="18006" y="33533"/>
                    <a:pt x="17862" y="33304"/>
                  </a:cubicBezTo>
                  <a:lnTo>
                    <a:pt x="17579" y="32860"/>
                  </a:lnTo>
                  <a:lnTo>
                    <a:pt x="18220" y="31770"/>
                  </a:lnTo>
                  <a:cubicBezTo>
                    <a:pt x="18354" y="31544"/>
                    <a:pt x="18151" y="31343"/>
                    <a:pt x="17946" y="31343"/>
                  </a:cubicBezTo>
                  <a:cubicBezTo>
                    <a:pt x="17851" y="31343"/>
                    <a:pt x="17756" y="31386"/>
                    <a:pt x="17695" y="31490"/>
                  </a:cubicBezTo>
                  <a:lnTo>
                    <a:pt x="17221" y="32295"/>
                  </a:lnTo>
                  <a:lnTo>
                    <a:pt x="15816" y="30071"/>
                  </a:lnTo>
                  <a:cubicBezTo>
                    <a:pt x="16466" y="29006"/>
                    <a:pt x="17101" y="27930"/>
                    <a:pt x="17720" y="26845"/>
                  </a:cubicBezTo>
                  <a:cubicBezTo>
                    <a:pt x="17736" y="26871"/>
                    <a:pt x="17751" y="26897"/>
                    <a:pt x="17769" y="26923"/>
                  </a:cubicBezTo>
                  <a:cubicBezTo>
                    <a:pt x="17787" y="26954"/>
                    <a:pt x="17812" y="26981"/>
                    <a:pt x="17841" y="27003"/>
                  </a:cubicBezTo>
                  <a:cubicBezTo>
                    <a:pt x="18145" y="27520"/>
                    <a:pt x="18483" y="28015"/>
                    <a:pt x="18853" y="28487"/>
                  </a:cubicBezTo>
                  <a:cubicBezTo>
                    <a:pt x="18920" y="28572"/>
                    <a:pt x="19008" y="28607"/>
                    <a:pt x="19095" y="28607"/>
                  </a:cubicBezTo>
                  <a:cubicBezTo>
                    <a:pt x="19315" y="28607"/>
                    <a:pt x="19526" y="28383"/>
                    <a:pt x="19356" y="28166"/>
                  </a:cubicBezTo>
                  <a:cubicBezTo>
                    <a:pt x="18926" y="27621"/>
                    <a:pt x="18540" y="27042"/>
                    <a:pt x="18201" y="26437"/>
                  </a:cubicBezTo>
                  <a:cubicBezTo>
                    <a:pt x="18177" y="26391"/>
                    <a:pt x="18141" y="26354"/>
                    <a:pt x="18098" y="26327"/>
                  </a:cubicBezTo>
                  <a:cubicBezTo>
                    <a:pt x="18083" y="26304"/>
                    <a:pt x="18069" y="26281"/>
                    <a:pt x="18054" y="26258"/>
                  </a:cubicBezTo>
                  <a:cubicBezTo>
                    <a:pt x="18721" y="25076"/>
                    <a:pt x="19368" y="23882"/>
                    <a:pt x="19996" y="22680"/>
                  </a:cubicBezTo>
                  <a:cubicBezTo>
                    <a:pt x="20027" y="22653"/>
                    <a:pt x="20053" y="22620"/>
                    <a:pt x="20071" y="22584"/>
                  </a:cubicBezTo>
                  <a:cubicBezTo>
                    <a:pt x="20108" y="22511"/>
                    <a:pt x="20151" y="22437"/>
                    <a:pt x="20195" y="22361"/>
                  </a:cubicBezTo>
                  <a:cubicBezTo>
                    <a:pt x="20226" y="22426"/>
                    <a:pt x="20256" y="22490"/>
                    <a:pt x="20286" y="22555"/>
                  </a:cubicBezTo>
                  <a:cubicBezTo>
                    <a:pt x="20342" y="22674"/>
                    <a:pt x="20445" y="22763"/>
                    <a:pt x="20571" y="22763"/>
                  </a:cubicBezTo>
                  <a:cubicBezTo>
                    <a:pt x="20600" y="22763"/>
                    <a:pt x="20630" y="22759"/>
                    <a:pt x="20661" y="22749"/>
                  </a:cubicBezTo>
                  <a:cubicBezTo>
                    <a:pt x="20799" y="22705"/>
                    <a:pt x="20921" y="22522"/>
                    <a:pt x="20854" y="22374"/>
                  </a:cubicBezTo>
                  <a:lnTo>
                    <a:pt x="20419" y="21443"/>
                  </a:lnTo>
                  <a:lnTo>
                    <a:pt x="20417" y="21444"/>
                  </a:lnTo>
                  <a:cubicBezTo>
                    <a:pt x="20408" y="21420"/>
                    <a:pt x="20397" y="21397"/>
                    <a:pt x="20386" y="21373"/>
                  </a:cubicBezTo>
                  <a:cubicBezTo>
                    <a:pt x="20360" y="21321"/>
                    <a:pt x="20316" y="21281"/>
                    <a:pt x="20263" y="21259"/>
                  </a:cubicBezTo>
                  <a:cubicBezTo>
                    <a:pt x="20255" y="21225"/>
                    <a:pt x="20242" y="21194"/>
                    <a:pt x="20223" y="21165"/>
                  </a:cubicBezTo>
                  <a:cubicBezTo>
                    <a:pt x="19654" y="20247"/>
                    <a:pt x="19091" y="19326"/>
                    <a:pt x="18536" y="18401"/>
                  </a:cubicBezTo>
                  <a:cubicBezTo>
                    <a:pt x="19245" y="17103"/>
                    <a:pt x="19951" y="15802"/>
                    <a:pt x="20651" y="14500"/>
                  </a:cubicBezTo>
                  <a:cubicBezTo>
                    <a:pt x="20720" y="14623"/>
                    <a:pt x="20788" y="14747"/>
                    <a:pt x="20857" y="14871"/>
                  </a:cubicBezTo>
                  <a:cubicBezTo>
                    <a:pt x="20932" y="15007"/>
                    <a:pt x="21004" y="15145"/>
                    <a:pt x="21083" y="15279"/>
                  </a:cubicBezTo>
                  <a:cubicBezTo>
                    <a:pt x="21112" y="15328"/>
                    <a:pt x="21147" y="15373"/>
                    <a:pt x="21187" y="15415"/>
                  </a:cubicBezTo>
                  <a:cubicBezTo>
                    <a:pt x="21187" y="15496"/>
                    <a:pt x="21221" y="15588"/>
                    <a:pt x="21283" y="15633"/>
                  </a:cubicBezTo>
                  <a:cubicBezTo>
                    <a:pt x="21368" y="15695"/>
                    <a:pt x="21440" y="15732"/>
                    <a:pt x="21528" y="15732"/>
                  </a:cubicBezTo>
                  <a:cubicBezTo>
                    <a:pt x="21565" y="15732"/>
                    <a:pt x="21604" y="15726"/>
                    <a:pt x="21648" y="15712"/>
                  </a:cubicBezTo>
                  <a:cubicBezTo>
                    <a:pt x="21776" y="15671"/>
                    <a:pt x="21854" y="15547"/>
                    <a:pt x="21855" y="15416"/>
                  </a:cubicBezTo>
                  <a:cubicBezTo>
                    <a:pt x="21855" y="15289"/>
                    <a:pt x="21816" y="15211"/>
                    <a:pt x="21735" y="15116"/>
                  </a:cubicBezTo>
                  <a:cubicBezTo>
                    <a:pt x="21633" y="14997"/>
                    <a:pt x="21551" y="14898"/>
                    <a:pt x="21471" y="14755"/>
                  </a:cubicBezTo>
                  <a:cubicBezTo>
                    <a:pt x="21310" y="14466"/>
                    <a:pt x="21151" y="14176"/>
                    <a:pt x="20991" y="13886"/>
                  </a:cubicBezTo>
                  <a:cubicBezTo>
                    <a:pt x="20990" y="13884"/>
                    <a:pt x="20988" y="13880"/>
                    <a:pt x="20986" y="13877"/>
                  </a:cubicBezTo>
                  <a:cubicBezTo>
                    <a:pt x="21151" y="13570"/>
                    <a:pt x="21317" y="13263"/>
                    <a:pt x="21482" y="12957"/>
                  </a:cubicBezTo>
                  <a:cubicBezTo>
                    <a:pt x="22253" y="11514"/>
                    <a:pt x="23021" y="10069"/>
                    <a:pt x="23782" y="8621"/>
                  </a:cubicBezTo>
                  <a:cubicBezTo>
                    <a:pt x="23904" y="8390"/>
                    <a:pt x="23700" y="8187"/>
                    <a:pt x="23500" y="8187"/>
                  </a:cubicBezTo>
                  <a:cubicBezTo>
                    <a:pt x="23406" y="8187"/>
                    <a:pt x="23314" y="8232"/>
                    <a:pt x="23256" y="8341"/>
                  </a:cubicBezTo>
                  <a:cubicBezTo>
                    <a:pt x="22392" y="9982"/>
                    <a:pt x="21522" y="11620"/>
                    <a:pt x="20645" y="13254"/>
                  </a:cubicBezTo>
                  <a:cubicBezTo>
                    <a:pt x="20425" y="12850"/>
                    <a:pt x="20207" y="12447"/>
                    <a:pt x="19989" y="12042"/>
                  </a:cubicBezTo>
                  <a:cubicBezTo>
                    <a:pt x="19570" y="11260"/>
                    <a:pt x="19157" y="10476"/>
                    <a:pt x="18749" y="9690"/>
                  </a:cubicBezTo>
                  <a:lnTo>
                    <a:pt x="19068" y="9073"/>
                  </a:lnTo>
                  <a:cubicBezTo>
                    <a:pt x="19071" y="9066"/>
                    <a:pt x="19075" y="9059"/>
                    <a:pt x="19078" y="9050"/>
                  </a:cubicBezTo>
                  <a:cubicBezTo>
                    <a:pt x="19367" y="8707"/>
                    <a:pt x="19619" y="8334"/>
                    <a:pt x="19830" y="7938"/>
                  </a:cubicBezTo>
                  <a:cubicBezTo>
                    <a:pt x="19881" y="7842"/>
                    <a:pt x="19875" y="7750"/>
                    <a:pt x="19836" y="7677"/>
                  </a:cubicBezTo>
                  <a:lnTo>
                    <a:pt x="19836" y="7677"/>
                  </a:lnTo>
                  <a:cubicBezTo>
                    <a:pt x="19860" y="7678"/>
                    <a:pt x="19885" y="7678"/>
                    <a:pt x="19909" y="7678"/>
                  </a:cubicBezTo>
                  <a:cubicBezTo>
                    <a:pt x="20339" y="7678"/>
                    <a:pt x="20766" y="7610"/>
                    <a:pt x="21174" y="7478"/>
                  </a:cubicBezTo>
                  <a:cubicBezTo>
                    <a:pt x="22489" y="7050"/>
                    <a:pt x="23523" y="6008"/>
                    <a:pt x="24122" y="4783"/>
                  </a:cubicBezTo>
                  <a:cubicBezTo>
                    <a:pt x="24399" y="4871"/>
                    <a:pt x="24690" y="4912"/>
                    <a:pt x="24986" y="4912"/>
                  </a:cubicBezTo>
                  <a:cubicBezTo>
                    <a:pt x="25975" y="4912"/>
                    <a:pt x="27006" y="4455"/>
                    <a:pt x="27681" y="3788"/>
                  </a:cubicBezTo>
                  <a:cubicBezTo>
                    <a:pt x="28669" y="2812"/>
                    <a:pt x="28754" y="1228"/>
                    <a:pt x="27934" y="125"/>
                  </a:cubicBezTo>
                  <a:cubicBezTo>
                    <a:pt x="27869" y="37"/>
                    <a:pt x="27781" y="0"/>
                    <a:pt x="27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صورة 34">
            <a:extLst>
              <a:ext uri="{FF2B5EF4-FFF2-40B4-BE49-F238E27FC236}">
                <a16:creationId xmlns:a16="http://schemas.microsoft.com/office/drawing/2014/main" id="{D2C70784-63BF-A585-BE44-D44EA03A5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267" y="351611"/>
            <a:ext cx="6563962" cy="6025266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5E4EF0C-48E2-EDD5-81CF-B88E9C1CB163}"/>
              </a:ext>
            </a:extLst>
          </p:cNvPr>
          <p:cNvSpPr txBox="1"/>
          <p:nvPr/>
        </p:nvSpPr>
        <p:spPr>
          <a:xfrm>
            <a:off x="3688155" y="732680"/>
            <a:ext cx="612353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1   2   3   4   5</a:t>
            </a:r>
          </a:p>
          <a:p>
            <a:pPr algn="l" defTabSz="457200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6   7  8    9   10 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760AD96-31CB-A3DA-9F3F-623D5DADE071}"/>
              </a:ext>
            </a:extLst>
          </p:cNvPr>
          <p:cNvSpPr txBox="1"/>
          <p:nvPr/>
        </p:nvSpPr>
        <p:spPr>
          <a:xfrm>
            <a:off x="3652110" y="2760696"/>
            <a:ext cx="612353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10   9   8   7   6</a:t>
            </a:r>
          </a:p>
          <a:p>
            <a:pPr algn="l" defTabSz="457200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5  4   3    2   1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We Can 2 (2020) WB_CD 2_15">
            <a:hlinkClick r:id="" action="ppaction://media"/>
            <a:extLst>
              <a:ext uri="{FF2B5EF4-FFF2-40B4-BE49-F238E27FC236}">
                <a16:creationId xmlns:a16="http://schemas.microsoft.com/office/drawing/2014/main" id="{20285894-D436-AE23-726B-0FFD07D3C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B9BD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7228" y="1439894"/>
            <a:ext cx="925689" cy="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1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6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5591;p79">
            <a:extLst>
              <a:ext uri="{FF2B5EF4-FFF2-40B4-BE49-F238E27FC236}">
                <a16:creationId xmlns:a16="http://schemas.microsoft.com/office/drawing/2014/main" id="{FE28AFFF-6CA0-44DE-C54C-C331B09E853F}"/>
              </a:ext>
            </a:extLst>
          </p:cNvPr>
          <p:cNvGrpSpPr/>
          <p:nvPr/>
        </p:nvGrpSpPr>
        <p:grpSpPr>
          <a:xfrm>
            <a:off x="10096890" y="982612"/>
            <a:ext cx="892357" cy="1719061"/>
            <a:chOff x="4078925" y="4272925"/>
            <a:chExt cx="624725" cy="1203375"/>
          </a:xfrm>
        </p:grpSpPr>
        <p:sp>
          <p:nvSpPr>
            <p:cNvPr id="8" name="Google Shape;5592;p79">
              <a:extLst>
                <a:ext uri="{FF2B5EF4-FFF2-40B4-BE49-F238E27FC236}">
                  <a16:creationId xmlns:a16="http://schemas.microsoft.com/office/drawing/2014/main" id="{F75368DB-114F-41F3-2B97-980EC4727551}"/>
                </a:ext>
              </a:extLst>
            </p:cNvPr>
            <p:cNvSpPr/>
            <p:nvPr/>
          </p:nvSpPr>
          <p:spPr>
            <a:xfrm>
              <a:off x="4078925" y="4759675"/>
              <a:ext cx="282275" cy="716625"/>
            </a:xfrm>
            <a:custGeom>
              <a:avLst/>
              <a:gdLst/>
              <a:ahLst/>
              <a:cxnLst/>
              <a:rect l="l" t="t" r="r" b="b"/>
              <a:pathLst>
                <a:path w="11291" h="28665" extrusionOk="0">
                  <a:moveTo>
                    <a:pt x="9802" y="0"/>
                  </a:moveTo>
                  <a:cubicBezTo>
                    <a:pt x="9695" y="0"/>
                    <a:pt x="9600" y="66"/>
                    <a:pt x="9544" y="156"/>
                  </a:cubicBezTo>
                  <a:cubicBezTo>
                    <a:pt x="9451" y="173"/>
                    <a:pt x="9366" y="233"/>
                    <a:pt x="9326" y="351"/>
                  </a:cubicBezTo>
                  <a:lnTo>
                    <a:pt x="33" y="27710"/>
                  </a:lnTo>
                  <a:cubicBezTo>
                    <a:pt x="1" y="27806"/>
                    <a:pt x="15" y="27890"/>
                    <a:pt x="55" y="27956"/>
                  </a:cubicBezTo>
                  <a:cubicBezTo>
                    <a:pt x="56" y="27998"/>
                    <a:pt x="65" y="28038"/>
                    <a:pt x="81" y="28077"/>
                  </a:cubicBezTo>
                  <a:cubicBezTo>
                    <a:pt x="233" y="28445"/>
                    <a:pt x="612" y="28665"/>
                    <a:pt x="994" y="28665"/>
                  </a:cubicBezTo>
                  <a:cubicBezTo>
                    <a:pt x="1144" y="28665"/>
                    <a:pt x="1295" y="28631"/>
                    <a:pt x="1433" y="28558"/>
                  </a:cubicBezTo>
                  <a:cubicBezTo>
                    <a:pt x="1455" y="28546"/>
                    <a:pt x="1476" y="28533"/>
                    <a:pt x="1495" y="28517"/>
                  </a:cubicBezTo>
                  <a:cubicBezTo>
                    <a:pt x="1524" y="28525"/>
                    <a:pt x="1554" y="28529"/>
                    <a:pt x="1584" y="28529"/>
                  </a:cubicBezTo>
                  <a:cubicBezTo>
                    <a:pt x="1698" y="28529"/>
                    <a:pt x="1809" y="28470"/>
                    <a:pt x="1858" y="28330"/>
                  </a:cubicBezTo>
                  <a:lnTo>
                    <a:pt x="11211" y="792"/>
                  </a:lnTo>
                  <a:cubicBezTo>
                    <a:pt x="11290" y="560"/>
                    <a:pt x="11095" y="396"/>
                    <a:pt x="10906" y="396"/>
                  </a:cubicBezTo>
                  <a:cubicBezTo>
                    <a:pt x="10833" y="396"/>
                    <a:pt x="10761" y="420"/>
                    <a:pt x="10707" y="474"/>
                  </a:cubicBezTo>
                  <a:cubicBezTo>
                    <a:pt x="10675" y="393"/>
                    <a:pt x="10612" y="324"/>
                    <a:pt x="10526" y="302"/>
                  </a:cubicBezTo>
                  <a:cubicBezTo>
                    <a:pt x="10326" y="253"/>
                    <a:pt x="10138" y="169"/>
                    <a:pt x="9968" y="54"/>
                  </a:cubicBezTo>
                  <a:cubicBezTo>
                    <a:pt x="9912" y="17"/>
                    <a:pt x="9856" y="0"/>
                    <a:pt x="9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593;p79">
              <a:extLst>
                <a:ext uri="{FF2B5EF4-FFF2-40B4-BE49-F238E27FC236}">
                  <a16:creationId xmlns:a16="http://schemas.microsoft.com/office/drawing/2014/main" id="{8E96F6E1-5D6F-56FE-0E4E-F02CCE3CD70C}"/>
                </a:ext>
              </a:extLst>
            </p:cNvPr>
            <p:cNvSpPr/>
            <p:nvPr/>
          </p:nvSpPr>
          <p:spPr>
            <a:xfrm>
              <a:off x="4107675" y="4272925"/>
              <a:ext cx="595975" cy="525425"/>
            </a:xfrm>
            <a:custGeom>
              <a:avLst/>
              <a:gdLst/>
              <a:ahLst/>
              <a:cxnLst/>
              <a:rect l="l" t="t" r="r" b="b"/>
              <a:pathLst>
                <a:path w="23839" h="21017" extrusionOk="0">
                  <a:moveTo>
                    <a:pt x="12474" y="0"/>
                  </a:moveTo>
                  <a:cubicBezTo>
                    <a:pt x="8958" y="0"/>
                    <a:pt x="5593" y="1920"/>
                    <a:pt x="3672" y="5082"/>
                  </a:cubicBezTo>
                  <a:cubicBezTo>
                    <a:pt x="3297" y="4927"/>
                    <a:pt x="2876" y="4728"/>
                    <a:pt x="2481" y="4696"/>
                  </a:cubicBezTo>
                  <a:cubicBezTo>
                    <a:pt x="2460" y="4694"/>
                    <a:pt x="2440" y="4693"/>
                    <a:pt x="2420" y="4693"/>
                  </a:cubicBezTo>
                  <a:cubicBezTo>
                    <a:pt x="2030" y="4693"/>
                    <a:pt x="1862" y="5022"/>
                    <a:pt x="1705" y="5342"/>
                  </a:cubicBezTo>
                  <a:cubicBezTo>
                    <a:pt x="1261" y="6245"/>
                    <a:pt x="877" y="7178"/>
                    <a:pt x="557" y="8134"/>
                  </a:cubicBezTo>
                  <a:cubicBezTo>
                    <a:pt x="399" y="8601"/>
                    <a:pt x="258" y="9075"/>
                    <a:pt x="131" y="9552"/>
                  </a:cubicBezTo>
                  <a:cubicBezTo>
                    <a:pt x="36" y="9912"/>
                    <a:pt x="0" y="10226"/>
                    <a:pt x="390" y="10412"/>
                  </a:cubicBezTo>
                  <a:cubicBezTo>
                    <a:pt x="838" y="10625"/>
                    <a:pt x="1345" y="10758"/>
                    <a:pt x="1812" y="10926"/>
                  </a:cubicBezTo>
                  <a:lnTo>
                    <a:pt x="2066" y="11016"/>
                  </a:lnTo>
                  <a:cubicBezTo>
                    <a:pt x="2147" y="15252"/>
                    <a:pt x="4713" y="19117"/>
                    <a:pt x="8789" y="20502"/>
                  </a:cubicBezTo>
                  <a:cubicBezTo>
                    <a:pt x="9815" y="20851"/>
                    <a:pt x="10861" y="21016"/>
                    <a:pt x="11894" y="21016"/>
                  </a:cubicBezTo>
                  <a:cubicBezTo>
                    <a:pt x="14914" y="21016"/>
                    <a:pt x="17822" y="19600"/>
                    <a:pt x="19799" y="17197"/>
                  </a:cubicBezTo>
                  <a:lnTo>
                    <a:pt x="20354" y="17410"/>
                  </a:lnTo>
                  <a:cubicBezTo>
                    <a:pt x="20592" y="17500"/>
                    <a:pt x="20828" y="17594"/>
                    <a:pt x="21065" y="17681"/>
                  </a:cubicBezTo>
                  <a:cubicBezTo>
                    <a:pt x="21168" y="17719"/>
                    <a:pt x="21270" y="17758"/>
                    <a:pt x="21375" y="17758"/>
                  </a:cubicBezTo>
                  <a:cubicBezTo>
                    <a:pt x="21426" y="17758"/>
                    <a:pt x="21478" y="17749"/>
                    <a:pt x="21531" y="17725"/>
                  </a:cubicBezTo>
                  <a:cubicBezTo>
                    <a:pt x="21695" y="17652"/>
                    <a:pt x="21759" y="17477"/>
                    <a:pt x="21825" y="17325"/>
                  </a:cubicBezTo>
                  <a:cubicBezTo>
                    <a:pt x="21923" y="17105"/>
                    <a:pt x="22015" y="16882"/>
                    <a:pt x="22109" y="16660"/>
                  </a:cubicBezTo>
                  <a:cubicBezTo>
                    <a:pt x="22303" y="16196"/>
                    <a:pt x="22494" y="15732"/>
                    <a:pt x="22680" y="15266"/>
                  </a:cubicBezTo>
                  <a:cubicBezTo>
                    <a:pt x="23042" y="14358"/>
                    <a:pt x="23443" y="13439"/>
                    <a:pt x="23723" y="12503"/>
                  </a:cubicBezTo>
                  <a:cubicBezTo>
                    <a:pt x="23839" y="12112"/>
                    <a:pt x="23650" y="11904"/>
                    <a:pt x="23287" y="11789"/>
                  </a:cubicBezTo>
                  <a:cubicBezTo>
                    <a:pt x="22936" y="11679"/>
                    <a:pt x="22583" y="11573"/>
                    <a:pt x="22230" y="11469"/>
                  </a:cubicBezTo>
                  <a:cubicBezTo>
                    <a:pt x="22790" y="6683"/>
                    <a:pt x="20122" y="2059"/>
                    <a:pt x="15579" y="514"/>
                  </a:cubicBezTo>
                  <a:cubicBezTo>
                    <a:pt x="14553" y="166"/>
                    <a:pt x="13507" y="0"/>
                    <a:pt x="1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594;p79">
              <a:extLst>
                <a:ext uri="{FF2B5EF4-FFF2-40B4-BE49-F238E27FC236}">
                  <a16:creationId xmlns:a16="http://schemas.microsoft.com/office/drawing/2014/main" id="{7E109366-1FCE-C4EB-ED9E-07B474A827F2}"/>
                </a:ext>
              </a:extLst>
            </p:cNvPr>
            <p:cNvSpPr/>
            <p:nvPr/>
          </p:nvSpPr>
          <p:spPr>
            <a:xfrm>
              <a:off x="4122875" y="453185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8" y="0"/>
                    <a:pt x="0" y="481"/>
                    <a:pt x="336" y="595"/>
                  </a:cubicBezTo>
                  <a:lnTo>
                    <a:pt x="20611" y="7483"/>
                  </a:lnTo>
                  <a:cubicBezTo>
                    <a:pt x="20647" y="7495"/>
                    <a:pt x="20682" y="7501"/>
                    <a:pt x="20714" y="7501"/>
                  </a:cubicBezTo>
                  <a:cubicBezTo>
                    <a:pt x="21016" y="7501"/>
                    <a:pt x="21144" y="7019"/>
                    <a:pt x="20808" y="6905"/>
                  </a:cubicBezTo>
                  <a:lnTo>
                    <a:pt x="532" y="18"/>
                  </a:lnTo>
                  <a:cubicBezTo>
                    <a:pt x="496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95;p79">
              <a:extLst>
                <a:ext uri="{FF2B5EF4-FFF2-40B4-BE49-F238E27FC236}">
                  <a16:creationId xmlns:a16="http://schemas.microsoft.com/office/drawing/2014/main" id="{EE62025E-4313-ED7A-AC8A-5F698643530C}"/>
                </a:ext>
              </a:extLst>
            </p:cNvPr>
            <p:cNvSpPr/>
            <p:nvPr/>
          </p:nvSpPr>
          <p:spPr>
            <a:xfrm>
              <a:off x="4171025" y="439010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9" y="0"/>
                    <a:pt x="1" y="482"/>
                    <a:pt x="337" y="596"/>
                  </a:cubicBezTo>
                  <a:lnTo>
                    <a:pt x="20611" y="7482"/>
                  </a:lnTo>
                  <a:cubicBezTo>
                    <a:pt x="20647" y="7495"/>
                    <a:pt x="20682" y="7500"/>
                    <a:pt x="20714" y="7500"/>
                  </a:cubicBezTo>
                  <a:cubicBezTo>
                    <a:pt x="21015" y="7500"/>
                    <a:pt x="21143" y="7019"/>
                    <a:pt x="20807" y="6905"/>
                  </a:cubicBezTo>
                  <a:lnTo>
                    <a:pt x="533" y="18"/>
                  </a:lnTo>
                  <a:cubicBezTo>
                    <a:pt x="497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6B09AAD3-A1E7-B7D7-CE4A-8005E084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68" y="4603088"/>
            <a:ext cx="10321864" cy="170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8827608-1370-E935-FD60-731A368E70EF}"/>
              </a:ext>
            </a:extLst>
          </p:cNvPr>
          <p:cNvSpPr txBox="1"/>
          <p:nvPr/>
        </p:nvSpPr>
        <p:spPr>
          <a:xfrm>
            <a:off x="2648505" y="5162124"/>
            <a:ext cx="286586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endParaRPr lang="ar-SA" sz="60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14" name="tt">
            <a:hlinkClick r:id="" action="ppaction://media"/>
            <a:extLst>
              <a:ext uri="{FF2B5EF4-FFF2-40B4-BE49-F238E27FC236}">
                <a16:creationId xmlns:a16="http://schemas.microsoft.com/office/drawing/2014/main" id="{F4AC8C20-D667-41E0-17C1-15564961D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514" y="766286"/>
            <a:ext cx="5597899" cy="3218792"/>
          </a:xfrm>
          <a:prstGeom prst="rect">
            <a:avLst/>
          </a:prstGeom>
        </p:spPr>
      </p:pic>
      <p:pic>
        <p:nvPicPr>
          <p:cNvPr id="15" name="صورة 14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FF1BCB15-24E9-A024-047D-891AF1AFB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27" y="829672"/>
            <a:ext cx="2782270" cy="3676752"/>
          </a:xfrm>
          <a:prstGeom prst="rect">
            <a:avLst/>
          </a:prstGeom>
        </p:spPr>
      </p:pic>
      <p:pic>
        <p:nvPicPr>
          <p:cNvPr id="16" name="صورة 15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82F94149-35FB-5EFB-7DE3-B2855C9477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4903271"/>
            <a:ext cx="609851" cy="8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5" name="Google Shape;4145;p65"/>
          <p:cNvGrpSpPr/>
          <p:nvPr/>
        </p:nvGrpSpPr>
        <p:grpSpPr>
          <a:xfrm>
            <a:off x="2343135" y="1272324"/>
            <a:ext cx="7082664" cy="4550373"/>
            <a:chOff x="1324750" y="951125"/>
            <a:chExt cx="4833300" cy="3959485"/>
          </a:xfrm>
        </p:grpSpPr>
        <p:sp>
          <p:nvSpPr>
            <p:cNvPr id="4146" name="Google Shape;4146;p65"/>
            <p:cNvSpPr/>
            <p:nvPr/>
          </p:nvSpPr>
          <p:spPr>
            <a:xfrm>
              <a:off x="3534440" y="4291126"/>
              <a:ext cx="413978" cy="492775"/>
            </a:xfrm>
            <a:custGeom>
              <a:avLst/>
              <a:gdLst/>
              <a:ahLst/>
              <a:cxnLst/>
              <a:rect l="l" t="t" r="r" b="b"/>
              <a:pathLst>
                <a:path w="60812" h="19711" extrusionOk="0">
                  <a:moveTo>
                    <a:pt x="0" y="1"/>
                  </a:moveTo>
                  <a:lnTo>
                    <a:pt x="0" y="19710"/>
                  </a:lnTo>
                  <a:lnTo>
                    <a:pt x="60812" y="19710"/>
                  </a:lnTo>
                  <a:lnTo>
                    <a:pt x="608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65"/>
            <p:cNvSpPr/>
            <p:nvPr/>
          </p:nvSpPr>
          <p:spPr>
            <a:xfrm>
              <a:off x="1324750" y="951125"/>
              <a:ext cx="4833300" cy="3339025"/>
            </a:xfrm>
            <a:custGeom>
              <a:avLst/>
              <a:gdLst/>
              <a:ahLst/>
              <a:cxnLst/>
              <a:rect l="l" t="t" r="r" b="b"/>
              <a:pathLst>
                <a:path w="193332" h="133561" extrusionOk="0">
                  <a:moveTo>
                    <a:pt x="10857" y="0"/>
                  </a:moveTo>
                  <a:cubicBezTo>
                    <a:pt x="4888" y="0"/>
                    <a:pt x="0" y="4847"/>
                    <a:pt x="0" y="10856"/>
                  </a:cubicBezTo>
                  <a:lnTo>
                    <a:pt x="0" y="122704"/>
                  </a:lnTo>
                  <a:cubicBezTo>
                    <a:pt x="0" y="128673"/>
                    <a:pt x="4848" y="133561"/>
                    <a:pt x="10857" y="133561"/>
                  </a:cubicBezTo>
                  <a:lnTo>
                    <a:pt x="182475" y="133561"/>
                  </a:lnTo>
                  <a:cubicBezTo>
                    <a:pt x="188444" y="133561"/>
                    <a:pt x="193331" y="128673"/>
                    <a:pt x="193331" y="122704"/>
                  </a:cubicBezTo>
                  <a:lnTo>
                    <a:pt x="193331" y="10856"/>
                  </a:lnTo>
                  <a:cubicBezTo>
                    <a:pt x="193291" y="4847"/>
                    <a:pt x="188444" y="0"/>
                    <a:pt x="182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65"/>
            <p:cNvSpPr/>
            <p:nvPr/>
          </p:nvSpPr>
          <p:spPr>
            <a:xfrm>
              <a:off x="2885100" y="4765360"/>
              <a:ext cx="1711600" cy="145250"/>
            </a:xfrm>
            <a:custGeom>
              <a:avLst/>
              <a:gdLst/>
              <a:ahLst/>
              <a:cxnLst/>
              <a:rect l="l" t="t" r="r" b="b"/>
              <a:pathLst>
                <a:path w="68464" h="5810" extrusionOk="0">
                  <a:moveTo>
                    <a:pt x="0" y="0"/>
                  </a:moveTo>
                  <a:lnTo>
                    <a:pt x="0" y="5809"/>
                  </a:lnTo>
                  <a:lnTo>
                    <a:pt x="68463" y="5809"/>
                  </a:lnTo>
                  <a:lnTo>
                    <a:pt x="684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50" name="Google Shape;4150;p65"/>
          <p:cNvGrpSpPr/>
          <p:nvPr/>
        </p:nvGrpSpPr>
        <p:grpSpPr>
          <a:xfrm rot="-458346">
            <a:off x="10273021" y="4874292"/>
            <a:ext cx="1488017" cy="1606819"/>
            <a:chOff x="2285779" y="3523413"/>
            <a:chExt cx="1506139" cy="1626387"/>
          </a:xfrm>
        </p:grpSpPr>
        <p:sp>
          <p:nvSpPr>
            <p:cNvPr id="4151" name="Google Shape;4151;p65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65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65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65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65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65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65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65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65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65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65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65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65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65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65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65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65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65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65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65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65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2" name="Google Shape;4172;p65"/>
          <p:cNvGrpSpPr/>
          <p:nvPr/>
        </p:nvGrpSpPr>
        <p:grpSpPr>
          <a:xfrm rot="-447500">
            <a:off x="10241089" y="398143"/>
            <a:ext cx="1038491" cy="2097880"/>
            <a:chOff x="8141219" y="352993"/>
            <a:chExt cx="778899" cy="1573472"/>
          </a:xfrm>
        </p:grpSpPr>
        <p:sp>
          <p:nvSpPr>
            <p:cNvPr id="4173" name="Google Shape;4173;p65"/>
            <p:cNvSpPr/>
            <p:nvPr/>
          </p:nvSpPr>
          <p:spPr>
            <a:xfrm>
              <a:off x="8491007" y="772502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65"/>
            <p:cNvSpPr/>
            <p:nvPr/>
          </p:nvSpPr>
          <p:spPr>
            <a:xfrm rot="-641783">
              <a:off x="8175988" y="1022182"/>
              <a:ext cx="312217" cy="403890"/>
            </a:xfrm>
            <a:custGeom>
              <a:avLst/>
              <a:gdLst/>
              <a:ahLst/>
              <a:cxnLst/>
              <a:rect l="l" t="t" r="r" b="b"/>
              <a:pathLst>
                <a:path w="12489" h="16156" extrusionOk="0">
                  <a:moveTo>
                    <a:pt x="3691" y="0"/>
                  </a:moveTo>
                  <a:cubicBezTo>
                    <a:pt x="1892" y="0"/>
                    <a:pt x="1" y="1243"/>
                    <a:pt x="278" y="4317"/>
                  </a:cubicBezTo>
                  <a:cubicBezTo>
                    <a:pt x="278" y="4317"/>
                    <a:pt x="273" y="4580"/>
                    <a:pt x="287" y="5024"/>
                  </a:cubicBezTo>
                  <a:cubicBezTo>
                    <a:pt x="337" y="6519"/>
                    <a:pt x="600" y="10083"/>
                    <a:pt x="1964" y="12705"/>
                  </a:cubicBezTo>
                  <a:cubicBezTo>
                    <a:pt x="3732" y="16105"/>
                    <a:pt x="12054" y="16156"/>
                    <a:pt x="12054" y="16156"/>
                  </a:cubicBezTo>
                  <a:lnTo>
                    <a:pt x="12489" y="11181"/>
                  </a:lnTo>
                  <a:cubicBezTo>
                    <a:pt x="12489" y="11181"/>
                    <a:pt x="12236" y="11146"/>
                    <a:pt x="11841" y="11075"/>
                  </a:cubicBezTo>
                  <a:cubicBezTo>
                    <a:pt x="10531" y="10834"/>
                    <a:pt x="7661" y="10163"/>
                    <a:pt x="7345" y="8856"/>
                  </a:cubicBezTo>
                  <a:cubicBezTo>
                    <a:pt x="6938" y="7160"/>
                    <a:pt x="7605" y="1903"/>
                    <a:pt x="5715" y="596"/>
                  </a:cubicBezTo>
                  <a:cubicBezTo>
                    <a:pt x="5163" y="213"/>
                    <a:pt x="4435" y="0"/>
                    <a:pt x="3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65"/>
            <p:cNvSpPr/>
            <p:nvPr/>
          </p:nvSpPr>
          <p:spPr>
            <a:xfrm rot="-641783">
              <a:off x="8386930" y="380816"/>
              <a:ext cx="408740" cy="1163571"/>
            </a:xfrm>
            <a:custGeom>
              <a:avLst/>
              <a:gdLst/>
              <a:ahLst/>
              <a:cxnLst/>
              <a:rect l="l" t="t" r="r" b="b"/>
              <a:pathLst>
                <a:path w="16350" h="46544" extrusionOk="0">
                  <a:moveTo>
                    <a:pt x="8832" y="0"/>
                  </a:moveTo>
                  <a:cubicBezTo>
                    <a:pt x="7621" y="0"/>
                    <a:pt x="6272" y="440"/>
                    <a:pt x="4794" y="1413"/>
                  </a:cubicBezTo>
                  <a:cubicBezTo>
                    <a:pt x="990" y="3920"/>
                    <a:pt x="0" y="13807"/>
                    <a:pt x="36" y="23678"/>
                  </a:cubicBezTo>
                  <a:cubicBezTo>
                    <a:pt x="61" y="30775"/>
                    <a:pt x="616" y="37867"/>
                    <a:pt x="1029" y="42193"/>
                  </a:cubicBezTo>
                  <a:cubicBezTo>
                    <a:pt x="1277" y="44800"/>
                    <a:pt x="1473" y="46408"/>
                    <a:pt x="1473" y="46408"/>
                  </a:cubicBezTo>
                  <a:lnTo>
                    <a:pt x="8437" y="46501"/>
                  </a:lnTo>
                  <a:lnTo>
                    <a:pt x="11841" y="46544"/>
                  </a:lnTo>
                  <a:cubicBezTo>
                    <a:pt x="11841" y="46544"/>
                    <a:pt x="12748" y="42065"/>
                    <a:pt x="13735" y="36234"/>
                  </a:cubicBezTo>
                  <a:cubicBezTo>
                    <a:pt x="14886" y="29446"/>
                    <a:pt x="16152" y="20828"/>
                    <a:pt x="16229" y="15319"/>
                  </a:cubicBezTo>
                  <a:cubicBezTo>
                    <a:pt x="16349" y="7119"/>
                    <a:pt x="13703" y="0"/>
                    <a:pt x="8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65"/>
            <p:cNvSpPr/>
            <p:nvPr/>
          </p:nvSpPr>
          <p:spPr>
            <a:xfrm rot="-641783">
              <a:off x="8434485" y="1484715"/>
              <a:ext cx="475138" cy="157571"/>
            </a:xfrm>
            <a:custGeom>
              <a:avLst/>
              <a:gdLst/>
              <a:ahLst/>
              <a:cxnLst/>
              <a:rect l="l" t="t" r="r" b="b"/>
              <a:pathLst>
                <a:path w="19006" h="6303" extrusionOk="0">
                  <a:moveTo>
                    <a:pt x="1" y="0"/>
                  </a:moveTo>
                  <a:lnTo>
                    <a:pt x="451" y="5159"/>
                  </a:lnTo>
                  <a:lnTo>
                    <a:pt x="18147" y="6302"/>
                  </a:lnTo>
                  <a:lnTo>
                    <a:pt x="19005" y="2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65"/>
            <p:cNvSpPr/>
            <p:nvPr/>
          </p:nvSpPr>
          <p:spPr>
            <a:xfrm rot="-641783">
              <a:off x="8392990" y="525748"/>
              <a:ext cx="84098" cy="85273"/>
            </a:xfrm>
            <a:custGeom>
              <a:avLst/>
              <a:gdLst/>
              <a:ahLst/>
              <a:cxnLst/>
              <a:rect l="l" t="t" r="r" b="b"/>
              <a:pathLst>
                <a:path w="3364" h="3411" extrusionOk="0">
                  <a:moveTo>
                    <a:pt x="3032" y="1"/>
                  </a:moveTo>
                  <a:cubicBezTo>
                    <a:pt x="2706" y="1"/>
                    <a:pt x="1862" y="2163"/>
                    <a:pt x="1862" y="2163"/>
                  </a:cubicBezTo>
                  <a:cubicBezTo>
                    <a:pt x="1862" y="2163"/>
                    <a:pt x="563" y="241"/>
                    <a:pt x="271" y="241"/>
                  </a:cubicBezTo>
                  <a:cubicBezTo>
                    <a:pt x="264" y="241"/>
                    <a:pt x="258" y="242"/>
                    <a:pt x="253" y="244"/>
                  </a:cubicBezTo>
                  <a:cubicBezTo>
                    <a:pt x="0" y="332"/>
                    <a:pt x="336" y="1199"/>
                    <a:pt x="336" y="1199"/>
                  </a:cubicBezTo>
                  <a:cubicBezTo>
                    <a:pt x="336" y="1199"/>
                    <a:pt x="1576" y="3410"/>
                    <a:pt x="2129" y="3410"/>
                  </a:cubicBezTo>
                  <a:cubicBezTo>
                    <a:pt x="2135" y="3410"/>
                    <a:pt x="2141" y="3410"/>
                    <a:pt x="2146" y="3409"/>
                  </a:cubicBezTo>
                  <a:cubicBezTo>
                    <a:pt x="2691" y="3361"/>
                    <a:pt x="3364" y="155"/>
                    <a:pt x="3062" y="7"/>
                  </a:cubicBezTo>
                  <a:cubicBezTo>
                    <a:pt x="3053" y="3"/>
                    <a:pt x="3043" y="1"/>
                    <a:pt x="3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65"/>
            <p:cNvSpPr/>
            <p:nvPr/>
          </p:nvSpPr>
          <p:spPr>
            <a:xfrm rot="-641783">
              <a:off x="8599459" y="540239"/>
              <a:ext cx="79573" cy="91823"/>
            </a:xfrm>
            <a:custGeom>
              <a:avLst/>
              <a:gdLst/>
              <a:ahLst/>
              <a:cxnLst/>
              <a:rect l="l" t="t" r="r" b="b"/>
              <a:pathLst>
                <a:path w="3183" h="3673" extrusionOk="0">
                  <a:moveTo>
                    <a:pt x="306" y="0"/>
                  </a:moveTo>
                  <a:cubicBezTo>
                    <a:pt x="48" y="0"/>
                    <a:pt x="0" y="906"/>
                    <a:pt x="0" y="906"/>
                  </a:cubicBezTo>
                  <a:cubicBezTo>
                    <a:pt x="0" y="906"/>
                    <a:pt x="230" y="3483"/>
                    <a:pt x="746" y="3664"/>
                  </a:cubicBezTo>
                  <a:cubicBezTo>
                    <a:pt x="763" y="3670"/>
                    <a:pt x="782" y="3673"/>
                    <a:pt x="801" y="3673"/>
                  </a:cubicBezTo>
                  <a:cubicBezTo>
                    <a:pt x="1386" y="3673"/>
                    <a:pt x="3183" y="1184"/>
                    <a:pt x="2976" y="936"/>
                  </a:cubicBezTo>
                  <a:cubicBezTo>
                    <a:pt x="2961" y="918"/>
                    <a:pt x="2938" y="910"/>
                    <a:pt x="2910" y="910"/>
                  </a:cubicBezTo>
                  <a:cubicBezTo>
                    <a:pt x="2524" y="910"/>
                    <a:pt x="998" y="2411"/>
                    <a:pt x="998" y="2411"/>
                  </a:cubicBezTo>
                  <a:cubicBezTo>
                    <a:pt x="998" y="2411"/>
                    <a:pt x="582" y="22"/>
                    <a:pt x="315" y="1"/>
                  </a:cubicBezTo>
                  <a:cubicBezTo>
                    <a:pt x="312" y="0"/>
                    <a:pt x="309" y="0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65"/>
            <p:cNvSpPr/>
            <p:nvPr/>
          </p:nvSpPr>
          <p:spPr>
            <a:xfrm rot="-641783">
              <a:off x="8426623" y="710814"/>
              <a:ext cx="83023" cy="87348"/>
            </a:xfrm>
            <a:custGeom>
              <a:avLst/>
              <a:gdLst/>
              <a:ahLst/>
              <a:cxnLst/>
              <a:rect l="l" t="t" r="r" b="b"/>
              <a:pathLst>
                <a:path w="3321" h="3494" extrusionOk="0">
                  <a:moveTo>
                    <a:pt x="2981" y="1"/>
                  </a:moveTo>
                  <a:cubicBezTo>
                    <a:pt x="2658" y="1"/>
                    <a:pt x="2064" y="2286"/>
                    <a:pt x="2064" y="2286"/>
                  </a:cubicBezTo>
                  <a:cubicBezTo>
                    <a:pt x="2064" y="2286"/>
                    <a:pt x="578" y="563"/>
                    <a:pt x="266" y="563"/>
                  </a:cubicBezTo>
                  <a:cubicBezTo>
                    <a:pt x="256" y="563"/>
                    <a:pt x="247" y="565"/>
                    <a:pt x="240" y="569"/>
                  </a:cubicBezTo>
                  <a:cubicBezTo>
                    <a:pt x="0" y="687"/>
                    <a:pt x="436" y="1507"/>
                    <a:pt x="436" y="1507"/>
                  </a:cubicBezTo>
                  <a:cubicBezTo>
                    <a:pt x="436" y="1507"/>
                    <a:pt x="1880" y="3494"/>
                    <a:pt x="2449" y="3494"/>
                  </a:cubicBezTo>
                  <a:cubicBezTo>
                    <a:pt x="2465" y="3494"/>
                    <a:pt x="2479" y="3492"/>
                    <a:pt x="2493" y="3489"/>
                  </a:cubicBezTo>
                  <a:cubicBezTo>
                    <a:pt x="3029" y="3378"/>
                    <a:pt x="3320" y="115"/>
                    <a:pt x="3003" y="4"/>
                  </a:cubicBezTo>
                  <a:cubicBezTo>
                    <a:pt x="2996" y="2"/>
                    <a:pt x="2988" y="1"/>
                    <a:pt x="2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65"/>
            <p:cNvSpPr/>
            <p:nvPr/>
          </p:nvSpPr>
          <p:spPr>
            <a:xfrm rot="-641783">
              <a:off x="8634464" y="763020"/>
              <a:ext cx="83348" cy="92648"/>
            </a:xfrm>
            <a:custGeom>
              <a:avLst/>
              <a:gdLst/>
              <a:ahLst/>
              <a:cxnLst/>
              <a:rect l="l" t="t" r="r" b="b"/>
              <a:pathLst>
                <a:path w="3334" h="3706" extrusionOk="0">
                  <a:moveTo>
                    <a:pt x="719" y="1"/>
                  </a:moveTo>
                  <a:cubicBezTo>
                    <a:pt x="474" y="1"/>
                    <a:pt x="266" y="833"/>
                    <a:pt x="266" y="833"/>
                  </a:cubicBezTo>
                  <a:cubicBezTo>
                    <a:pt x="266" y="833"/>
                    <a:pt x="0" y="3408"/>
                    <a:pt x="473" y="3682"/>
                  </a:cubicBezTo>
                  <a:cubicBezTo>
                    <a:pt x="500" y="3698"/>
                    <a:pt x="534" y="3706"/>
                    <a:pt x="573" y="3706"/>
                  </a:cubicBezTo>
                  <a:cubicBezTo>
                    <a:pt x="1213" y="3706"/>
                    <a:pt x="3334" y="1707"/>
                    <a:pt x="3181" y="1431"/>
                  </a:cubicBezTo>
                  <a:cubicBezTo>
                    <a:pt x="3165" y="1402"/>
                    <a:pt x="3131" y="1389"/>
                    <a:pt x="3083" y="1389"/>
                  </a:cubicBezTo>
                  <a:cubicBezTo>
                    <a:pt x="2637" y="1389"/>
                    <a:pt x="957" y="2501"/>
                    <a:pt x="957" y="2501"/>
                  </a:cubicBezTo>
                  <a:cubicBezTo>
                    <a:pt x="957" y="2501"/>
                    <a:pt x="1005" y="77"/>
                    <a:pt x="748" y="5"/>
                  </a:cubicBezTo>
                  <a:cubicBezTo>
                    <a:pt x="738" y="2"/>
                    <a:pt x="729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65"/>
            <p:cNvSpPr/>
            <p:nvPr/>
          </p:nvSpPr>
          <p:spPr>
            <a:xfrm rot="-641783">
              <a:off x="8451393" y="936207"/>
              <a:ext cx="82773" cy="87548"/>
            </a:xfrm>
            <a:custGeom>
              <a:avLst/>
              <a:gdLst/>
              <a:ahLst/>
              <a:cxnLst/>
              <a:rect l="l" t="t" r="r" b="b"/>
              <a:pathLst>
                <a:path w="3311" h="3502" extrusionOk="0">
                  <a:moveTo>
                    <a:pt x="2971" y="1"/>
                  </a:moveTo>
                  <a:cubicBezTo>
                    <a:pt x="2648" y="1"/>
                    <a:pt x="2086" y="2299"/>
                    <a:pt x="2086" y="2299"/>
                  </a:cubicBezTo>
                  <a:cubicBezTo>
                    <a:pt x="2086" y="2299"/>
                    <a:pt x="579" y="602"/>
                    <a:pt x="265" y="602"/>
                  </a:cubicBezTo>
                  <a:cubicBezTo>
                    <a:pt x="254" y="602"/>
                    <a:pt x="245" y="604"/>
                    <a:pt x="238" y="608"/>
                  </a:cubicBezTo>
                  <a:cubicBezTo>
                    <a:pt x="0" y="730"/>
                    <a:pt x="446" y="1544"/>
                    <a:pt x="446" y="1544"/>
                  </a:cubicBezTo>
                  <a:cubicBezTo>
                    <a:pt x="446" y="1544"/>
                    <a:pt x="1915" y="3502"/>
                    <a:pt x="2486" y="3502"/>
                  </a:cubicBezTo>
                  <a:cubicBezTo>
                    <a:pt x="2502" y="3502"/>
                    <a:pt x="2518" y="3500"/>
                    <a:pt x="2532" y="3497"/>
                  </a:cubicBezTo>
                  <a:cubicBezTo>
                    <a:pt x="3066" y="3377"/>
                    <a:pt x="3310" y="110"/>
                    <a:pt x="2992" y="4"/>
                  </a:cubicBezTo>
                  <a:cubicBezTo>
                    <a:pt x="2985" y="2"/>
                    <a:pt x="2978" y="1"/>
                    <a:pt x="2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65"/>
            <p:cNvSpPr/>
            <p:nvPr/>
          </p:nvSpPr>
          <p:spPr>
            <a:xfrm rot="-641783">
              <a:off x="8658699" y="1025320"/>
              <a:ext cx="79348" cy="92123"/>
            </a:xfrm>
            <a:custGeom>
              <a:avLst/>
              <a:gdLst/>
              <a:ahLst/>
              <a:cxnLst/>
              <a:rect l="l" t="t" r="r" b="b"/>
              <a:pathLst>
                <a:path w="3174" h="3685" extrusionOk="0">
                  <a:moveTo>
                    <a:pt x="328" y="0"/>
                  </a:moveTo>
                  <a:cubicBezTo>
                    <a:pt x="72" y="0"/>
                    <a:pt x="0" y="897"/>
                    <a:pt x="0" y="897"/>
                  </a:cubicBezTo>
                  <a:cubicBezTo>
                    <a:pt x="0" y="897"/>
                    <a:pt x="159" y="3481"/>
                    <a:pt x="670" y="3674"/>
                  </a:cubicBezTo>
                  <a:cubicBezTo>
                    <a:pt x="688" y="3681"/>
                    <a:pt x="708" y="3685"/>
                    <a:pt x="730" y="3685"/>
                  </a:cubicBezTo>
                  <a:cubicBezTo>
                    <a:pt x="1322" y="3685"/>
                    <a:pt x="3173" y="1264"/>
                    <a:pt x="2973" y="1011"/>
                  </a:cubicBezTo>
                  <a:cubicBezTo>
                    <a:pt x="2958" y="991"/>
                    <a:pt x="2935" y="983"/>
                    <a:pt x="2904" y="983"/>
                  </a:cubicBezTo>
                  <a:cubicBezTo>
                    <a:pt x="2512" y="983"/>
                    <a:pt x="955" y="2429"/>
                    <a:pt x="955" y="2429"/>
                  </a:cubicBezTo>
                  <a:cubicBezTo>
                    <a:pt x="955" y="2429"/>
                    <a:pt x="606" y="29"/>
                    <a:pt x="340" y="1"/>
                  </a:cubicBezTo>
                  <a:cubicBezTo>
                    <a:pt x="336" y="1"/>
                    <a:pt x="332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65"/>
            <p:cNvSpPr/>
            <p:nvPr/>
          </p:nvSpPr>
          <p:spPr>
            <a:xfrm rot="-641783">
              <a:off x="8473992" y="1182546"/>
              <a:ext cx="81698" cy="88148"/>
            </a:xfrm>
            <a:custGeom>
              <a:avLst/>
              <a:gdLst/>
              <a:ahLst/>
              <a:cxnLst/>
              <a:rect l="l" t="t" r="r" b="b"/>
              <a:pathLst>
                <a:path w="3268" h="3526" extrusionOk="0">
                  <a:moveTo>
                    <a:pt x="2926" y="0"/>
                  </a:moveTo>
                  <a:cubicBezTo>
                    <a:pt x="2604" y="0"/>
                    <a:pt x="2177" y="2348"/>
                    <a:pt x="2177" y="2348"/>
                  </a:cubicBezTo>
                  <a:cubicBezTo>
                    <a:pt x="2177" y="2348"/>
                    <a:pt x="591" y="764"/>
                    <a:pt x="264" y="764"/>
                  </a:cubicBezTo>
                  <a:cubicBezTo>
                    <a:pt x="251" y="764"/>
                    <a:pt x="240" y="766"/>
                    <a:pt x="231" y="772"/>
                  </a:cubicBezTo>
                  <a:cubicBezTo>
                    <a:pt x="0" y="907"/>
                    <a:pt x="495" y="1694"/>
                    <a:pt x="495" y="1694"/>
                  </a:cubicBezTo>
                  <a:cubicBezTo>
                    <a:pt x="495" y="1694"/>
                    <a:pt x="2047" y="3525"/>
                    <a:pt x="2632" y="3525"/>
                  </a:cubicBezTo>
                  <a:cubicBezTo>
                    <a:pt x="2654" y="3525"/>
                    <a:pt x="2675" y="3523"/>
                    <a:pt x="2694" y="3517"/>
                  </a:cubicBezTo>
                  <a:cubicBezTo>
                    <a:pt x="3220" y="3366"/>
                    <a:pt x="3268" y="90"/>
                    <a:pt x="2943" y="3"/>
                  </a:cubicBezTo>
                  <a:cubicBezTo>
                    <a:pt x="2937" y="1"/>
                    <a:pt x="2931" y="0"/>
                    <a:pt x="2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65"/>
            <p:cNvSpPr/>
            <p:nvPr/>
          </p:nvSpPr>
          <p:spPr>
            <a:xfrm rot="-641783">
              <a:off x="8668790" y="1323513"/>
              <a:ext cx="78723" cy="92548"/>
            </a:xfrm>
            <a:custGeom>
              <a:avLst/>
              <a:gdLst/>
              <a:ahLst/>
              <a:cxnLst/>
              <a:rect l="l" t="t" r="r" b="b"/>
              <a:pathLst>
                <a:path w="3149" h="3702" extrusionOk="0">
                  <a:moveTo>
                    <a:pt x="369" y="0"/>
                  </a:moveTo>
                  <a:cubicBezTo>
                    <a:pt x="117" y="0"/>
                    <a:pt x="0" y="879"/>
                    <a:pt x="0" y="879"/>
                  </a:cubicBezTo>
                  <a:cubicBezTo>
                    <a:pt x="0" y="879"/>
                    <a:pt x="24" y="3467"/>
                    <a:pt x="524" y="3688"/>
                  </a:cubicBezTo>
                  <a:cubicBezTo>
                    <a:pt x="545" y="3697"/>
                    <a:pt x="569" y="3702"/>
                    <a:pt x="596" y="3702"/>
                  </a:cubicBezTo>
                  <a:cubicBezTo>
                    <a:pt x="1200" y="3702"/>
                    <a:pt x="3149" y="1409"/>
                    <a:pt x="2963" y="1146"/>
                  </a:cubicBezTo>
                  <a:cubicBezTo>
                    <a:pt x="2948" y="1124"/>
                    <a:pt x="2922" y="1114"/>
                    <a:pt x="2887" y="1114"/>
                  </a:cubicBezTo>
                  <a:cubicBezTo>
                    <a:pt x="2481" y="1114"/>
                    <a:pt x="874" y="2459"/>
                    <a:pt x="874" y="2459"/>
                  </a:cubicBezTo>
                  <a:cubicBezTo>
                    <a:pt x="874" y="2459"/>
                    <a:pt x="651" y="45"/>
                    <a:pt x="386" y="2"/>
                  </a:cubicBezTo>
                  <a:cubicBezTo>
                    <a:pt x="380" y="1"/>
                    <a:pt x="374" y="0"/>
                    <a:pt x="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65"/>
            <p:cNvSpPr/>
            <p:nvPr/>
          </p:nvSpPr>
          <p:spPr>
            <a:xfrm rot="-641783">
              <a:off x="8232454" y="1058639"/>
              <a:ext cx="80823" cy="90373"/>
            </a:xfrm>
            <a:custGeom>
              <a:avLst/>
              <a:gdLst/>
              <a:ahLst/>
              <a:cxnLst/>
              <a:rect l="l" t="t" r="r" b="b"/>
              <a:pathLst>
                <a:path w="3233" h="3615" extrusionOk="0">
                  <a:moveTo>
                    <a:pt x="268" y="0"/>
                  </a:moveTo>
                  <a:cubicBezTo>
                    <a:pt x="268" y="0"/>
                    <a:pt x="268" y="0"/>
                    <a:pt x="268" y="0"/>
                  </a:cubicBezTo>
                  <a:cubicBezTo>
                    <a:pt x="0" y="2"/>
                    <a:pt x="35" y="930"/>
                    <a:pt x="35" y="930"/>
                  </a:cubicBezTo>
                  <a:cubicBezTo>
                    <a:pt x="35" y="930"/>
                    <a:pt x="493" y="3478"/>
                    <a:pt x="1024" y="3610"/>
                  </a:cubicBezTo>
                  <a:cubicBezTo>
                    <a:pt x="1036" y="3613"/>
                    <a:pt x="1049" y="3615"/>
                    <a:pt x="1063" y="3615"/>
                  </a:cubicBezTo>
                  <a:cubicBezTo>
                    <a:pt x="1631" y="3615"/>
                    <a:pt x="3232" y="927"/>
                    <a:pt x="3000" y="695"/>
                  </a:cubicBezTo>
                  <a:cubicBezTo>
                    <a:pt x="2986" y="681"/>
                    <a:pt x="2968" y="674"/>
                    <a:pt x="2944" y="674"/>
                  </a:cubicBezTo>
                  <a:cubicBezTo>
                    <a:pt x="2579" y="674"/>
                    <a:pt x="1162" y="2340"/>
                    <a:pt x="1162" y="2340"/>
                  </a:cubicBezTo>
                  <a:cubicBezTo>
                    <a:pt x="1162" y="2340"/>
                    <a:pt x="537" y="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65"/>
            <p:cNvSpPr/>
            <p:nvPr/>
          </p:nvSpPr>
          <p:spPr>
            <a:xfrm rot="-641783">
              <a:off x="8212222" y="1202407"/>
              <a:ext cx="86123" cy="88448"/>
            </a:xfrm>
            <a:custGeom>
              <a:avLst/>
              <a:gdLst/>
              <a:ahLst/>
              <a:cxnLst/>
              <a:rect l="l" t="t" r="r" b="b"/>
              <a:pathLst>
                <a:path w="3445" h="3538" extrusionOk="0">
                  <a:moveTo>
                    <a:pt x="2833" y="0"/>
                  </a:moveTo>
                  <a:cubicBezTo>
                    <a:pt x="2508" y="0"/>
                    <a:pt x="2308" y="2410"/>
                    <a:pt x="2308" y="2410"/>
                  </a:cubicBezTo>
                  <a:cubicBezTo>
                    <a:pt x="2308" y="2410"/>
                    <a:pt x="613" y="1017"/>
                    <a:pt x="261" y="1017"/>
                  </a:cubicBezTo>
                  <a:cubicBezTo>
                    <a:pt x="243" y="1017"/>
                    <a:pt x="228" y="1021"/>
                    <a:pt x="217" y="1028"/>
                  </a:cubicBezTo>
                  <a:cubicBezTo>
                    <a:pt x="1" y="1186"/>
                    <a:pt x="570" y="1921"/>
                    <a:pt x="570" y="1921"/>
                  </a:cubicBezTo>
                  <a:cubicBezTo>
                    <a:pt x="570" y="1921"/>
                    <a:pt x="2236" y="3538"/>
                    <a:pt x="2844" y="3538"/>
                  </a:cubicBezTo>
                  <a:cubicBezTo>
                    <a:pt x="2878" y="3538"/>
                    <a:pt x="2909" y="3533"/>
                    <a:pt x="2936" y="3522"/>
                  </a:cubicBezTo>
                  <a:cubicBezTo>
                    <a:pt x="3444" y="3322"/>
                    <a:pt x="3175" y="56"/>
                    <a:pt x="2844" y="1"/>
                  </a:cubicBezTo>
                  <a:cubicBezTo>
                    <a:pt x="2840" y="1"/>
                    <a:pt x="2836" y="0"/>
                    <a:pt x="2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65"/>
            <p:cNvSpPr/>
            <p:nvPr/>
          </p:nvSpPr>
          <p:spPr>
            <a:xfrm rot="-641783">
              <a:off x="8528917" y="1614555"/>
              <a:ext cx="345566" cy="282293"/>
            </a:xfrm>
            <a:custGeom>
              <a:avLst/>
              <a:gdLst/>
              <a:ahLst/>
              <a:cxnLst/>
              <a:rect l="l" t="t" r="r" b="b"/>
              <a:pathLst>
                <a:path w="13823" h="11292" extrusionOk="0">
                  <a:moveTo>
                    <a:pt x="1" y="0"/>
                  </a:moveTo>
                  <a:lnTo>
                    <a:pt x="946" y="10842"/>
                  </a:lnTo>
                  <a:lnTo>
                    <a:pt x="12346" y="11291"/>
                  </a:lnTo>
                  <a:lnTo>
                    <a:pt x="13823" y="8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88602B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88" name="Google Shape;4188;p65"/>
          <p:cNvGrpSpPr/>
          <p:nvPr/>
        </p:nvGrpSpPr>
        <p:grpSpPr>
          <a:xfrm>
            <a:off x="387391" y="403401"/>
            <a:ext cx="10751680" cy="6080459"/>
            <a:chOff x="290543" y="302551"/>
            <a:chExt cx="8063760" cy="4560344"/>
          </a:xfrm>
        </p:grpSpPr>
        <p:sp>
          <p:nvSpPr>
            <p:cNvPr id="4189" name="Google Shape;4189;p65"/>
            <p:cNvSpPr/>
            <p:nvPr/>
          </p:nvSpPr>
          <p:spPr>
            <a:xfrm rot="-3622825" flipH="1">
              <a:off x="367045" y="383298"/>
              <a:ext cx="435685" cy="429431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65"/>
            <p:cNvSpPr/>
            <p:nvPr/>
          </p:nvSpPr>
          <p:spPr>
            <a:xfrm rot="-4185733" flipH="1">
              <a:off x="1087971" y="392122"/>
              <a:ext cx="236345" cy="23298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65"/>
            <p:cNvSpPr/>
            <p:nvPr/>
          </p:nvSpPr>
          <p:spPr>
            <a:xfrm rot="-397343">
              <a:off x="2470570" y="4379393"/>
              <a:ext cx="464805" cy="45823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65"/>
            <p:cNvSpPr/>
            <p:nvPr/>
          </p:nvSpPr>
          <p:spPr>
            <a:xfrm rot="839961">
              <a:off x="4854897" y="450313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65"/>
            <p:cNvSpPr/>
            <p:nvPr/>
          </p:nvSpPr>
          <p:spPr>
            <a:xfrm>
              <a:off x="545028" y="2193358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65"/>
            <p:cNvSpPr/>
            <p:nvPr/>
          </p:nvSpPr>
          <p:spPr>
            <a:xfrm>
              <a:off x="334753" y="366020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65"/>
            <p:cNvSpPr/>
            <p:nvPr/>
          </p:nvSpPr>
          <p:spPr>
            <a:xfrm>
              <a:off x="1064078" y="433589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65"/>
            <p:cNvSpPr/>
            <p:nvPr/>
          </p:nvSpPr>
          <p:spPr>
            <a:xfrm>
              <a:off x="3525628" y="4608508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65"/>
            <p:cNvSpPr/>
            <p:nvPr/>
          </p:nvSpPr>
          <p:spPr>
            <a:xfrm>
              <a:off x="6164053" y="420324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65"/>
            <p:cNvSpPr/>
            <p:nvPr/>
          </p:nvSpPr>
          <p:spPr>
            <a:xfrm>
              <a:off x="3258928" y="357458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65"/>
            <p:cNvSpPr/>
            <p:nvPr/>
          </p:nvSpPr>
          <p:spPr>
            <a:xfrm>
              <a:off x="4906753" y="59972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65"/>
            <p:cNvSpPr/>
            <p:nvPr/>
          </p:nvSpPr>
          <p:spPr>
            <a:xfrm>
              <a:off x="8244203" y="2595458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65"/>
            <p:cNvSpPr/>
            <p:nvPr/>
          </p:nvSpPr>
          <p:spPr>
            <a:xfrm rot="839961">
              <a:off x="6502722" y="490287"/>
              <a:ext cx="213800" cy="21075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5591;p79">
            <a:extLst>
              <a:ext uri="{FF2B5EF4-FFF2-40B4-BE49-F238E27FC236}">
                <a16:creationId xmlns:a16="http://schemas.microsoft.com/office/drawing/2014/main" id="{B72396A4-F8CD-A9C8-E0CE-5700894DFDB6}"/>
              </a:ext>
            </a:extLst>
          </p:cNvPr>
          <p:cNvGrpSpPr/>
          <p:nvPr/>
        </p:nvGrpSpPr>
        <p:grpSpPr>
          <a:xfrm>
            <a:off x="1065572" y="2425680"/>
            <a:ext cx="892357" cy="1719061"/>
            <a:chOff x="4078925" y="4272925"/>
            <a:chExt cx="624725" cy="1203375"/>
          </a:xfrm>
        </p:grpSpPr>
        <p:sp>
          <p:nvSpPr>
            <p:cNvPr id="4" name="Google Shape;5592;p79">
              <a:extLst>
                <a:ext uri="{FF2B5EF4-FFF2-40B4-BE49-F238E27FC236}">
                  <a16:creationId xmlns:a16="http://schemas.microsoft.com/office/drawing/2014/main" id="{86388BB2-395D-3AC2-5093-AAA6E0DDDB18}"/>
                </a:ext>
              </a:extLst>
            </p:cNvPr>
            <p:cNvSpPr/>
            <p:nvPr/>
          </p:nvSpPr>
          <p:spPr>
            <a:xfrm>
              <a:off x="4078925" y="4759675"/>
              <a:ext cx="282275" cy="716625"/>
            </a:xfrm>
            <a:custGeom>
              <a:avLst/>
              <a:gdLst/>
              <a:ahLst/>
              <a:cxnLst/>
              <a:rect l="l" t="t" r="r" b="b"/>
              <a:pathLst>
                <a:path w="11291" h="28665" extrusionOk="0">
                  <a:moveTo>
                    <a:pt x="9802" y="0"/>
                  </a:moveTo>
                  <a:cubicBezTo>
                    <a:pt x="9695" y="0"/>
                    <a:pt x="9600" y="66"/>
                    <a:pt x="9544" y="156"/>
                  </a:cubicBezTo>
                  <a:cubicBezTo>
                    <a:pt x="9451" y="173"/>
                    <a:pt x="9366" y="233"/>
                    <a:pt x="9326" y="351"/>
                  </a:cubicBezTo>
                  <a:lnTo>
                    <a:pt x="33" y="27710"/>
                  </a:lnTo>
                  <a:cubicBezTo>
                    <a:pt x="1" y="27806"/>
                    <a:pt x="15" y="27890"/>
                    <a:pt x="55" y="27956"/>
                  </a:cubicBezTo>
                  <a:cubicBezTo>
                    <a:pt x="56" y="27998"/>
                    <a:pt x="65" y="28038"/>
                    <a:pt x="81" y="28077"/>
                  </a:cubicBezTo>
                  <a:cubicBezTo>
                    <a:pt x="233" y="28445"/>
                    <a:pt x="612" y="28665"/>
                    <a:pt x="994" y="28665"/>
                  </a:cubicBezTo>
                  <a:cubicBezTo>
                    <a:pt x="1144" y="28665"/>
                    <a:pt x="1295" y="28631"/>
                    <a:pt x="1433" y="28558"/>
                  </a:cubicBezTo>
                  <a:cubicBezTo>
                    <a:pt x="1455" y="28546"/>
                    <a:pt x="1476" y="28533"/>
                    <a:pt x="1495" y="28517"/>
                  </a:cubicBezTo>
                  <a:cubicBezTo>
                    <a:pt x="1524" y="28525"/>
                    <a:pt x="1554" y="28529"/>
                    <a:pt x="1584" y="28529"/>
                  </a:cubicBezTo>
                  <a:cubicBezTo>
                    <a:pt x="1698" y="28529"/>
                    <a:pt x="1809" y="28470"/>
                    <a:pt x="1858" y="28330"/>
                  </a:cubicBezTo>
                  <a:lnTo>
                    <a:pt x="11211" y="792"/>
                  </a:lnTo>
                  <a:cubicBezTo>
                    <a:pt x="11290" y="560"/>
                    <a:pt x="11095" y="396"/>
                    <a:pt x="10906" y="396"/>
                  </a:cubicBezTo>
                  <a:cubicBezTo>
                    <a:pt x="10833" y="396"/>
                    <a:pt x="10761" y="420"/>
                    <a:pt x="10707" y="474"/>
                  </a:cubicBezTo>
                  <a:cubicBezTo>
                    <a:pt x="10675" y="393"/>
                    <a:pt x="10612" y="324"/>
                    <a:pt x="10526" y="302"/>
                  </a:cubicBezTo>
                  <a:cubicBezTo>
                    <a:pt x="10326" y="253"/>
                    <a:pt x="10138" y="169"/>
                    <a:pt x="9968" y="54"/>
                  </a:cubicBezTo>
                  <a:cubicBezTo>
                    <a:pt x="9912" y="17"/>
                    <a:pt x="9856" y="0"/>
                    <a:pt x="9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5593;p79">
              <a:extLst>
                <a:ext uri="{FF2B5EF4-FFF2-40B4-BE49-F238E27FC236}">
                  <a16:creationId xmlns:a16="http://schemas.microsoft.com/office/drawing/2014/main" id="{536175C7-5964-0F80-281F-93DA8A09F05D}"/>
                </a:ext>
              </a:extLst>
            </p:cNvPr>
            <p:cNvSpPr/>
            <p:nvPr/>
          </p:nvSpPr>
          <p:spPr>
            <a:xfrm>
              <a:off x="4107675" y="4272925"/>
              <a:ext cx="595975" cy="525425"/>
            </a:xfrm>
            <a:custGeom>
              <a:avLst/>
              <a:gdLst/>
              <a:ahLst/>
              <a:cxnLst/>
              <a:rect l="l" t="t" r="r" b="b"/>
              <a:pathLst>
                <a:path w="23839" h="21017" extrusionOk="0">
                  <a:moveTo>
                    <a:pt x="12474" y="0"/>
                  </a:moveTo>
                  <a:cubicBezTo>
                    <a:pt x="8958" y="0"/>
                    <a:pt x="5593" y="1920"/>
                    <a:pt x="3672" y="5082"/>
                  </a:cubicBezTo>
                  <a:cubicBezTo>
                    <a:pt x="3297" y="4927"/>
                    <a:pt x="2876" y="4728"/>
                    <a:pt x="2481" y="4696"/>
                  </a:cubicBezTo>
                  <a:cubicBezTo>
                    <a:pt x="2460" y="4694"/>
                    <a:pt x="2440" y="4693"/>
                    <a:pt x="2420" y="4693"/>
                  </a:cubicBezTo>
                  <a:cubicBezTo>
                    <a:pt x="2030" y="4693"/>
                    <a:pt x="1862" y="5022"/>
                    <a:pt x="1705" y="5342"/>
                  </a:cubicBezTo>
                  <a:cubicBezTo>
                    <a:pt x="1261" y="6245"/>
                    <a:pt x="877" y="7178"/>
                    <a:pt x="557" y="8134"/>
                  </a:cubicBezTo>
                  <a:cubicBezTo>
                    <a:pt x="399" y="8601"/>
                    <a:pt x="258" y="9075"/>
                    <a:pt x="131" y="9552"/>
                  </a:cubicBezTo>
                  <a:cubicBezTo>
                    <a:pt x="36" y="9912"/>
                    <a:pt x="0" y="10226"/>
                    <a:pt x="390" y="10412"/>
                  </a:cubicBezTo>
                  <a:cubicBezTo>
                    <a:pt x="838" y="10625"/>
                    <a:pt x="1345" y="10758"/>
                    <a:pt x="1812" y="10926"/>
                  </a:cubicBezTo>
                  <a:lnTo>
                    <a:pt x="2066" y="11016"/>
                  </a:lnTo>
                  <a:cubicBezTo>
                    <a:pt x="2147" y="15252"/>
                    <a:pt x="4713" y="19117"/>
                    <a:pt x="8789" y="20502"/>
                  </a:cubicBezTo>
                  <a:cubicBezTo>
                    <a:pt x="9815" y="20851"/>
                    <a:pt x="10861" y="21016"/>
                    <a:pt x="11894" y="21016"/>
                  </a:cubicBezTo>
                  <a:cubicBezTo>
                    <a:pt x="14914" y="21016"/>
                    <a:pt x="17822" y="19600"/>
                    <a:pt x="19799" y="17197"/>
                  </a:cubicBezTo>
                  <a:lnTo>
                    <a:pt x="20354" y="17410"/>
                  </a:lnTo>
                  <a:cubicBezTo>
                    <a:pt x="20592" y="17500"/>
                    <a:pt x="20828" y="17594"/>
                    <a:pt x="21065" y="17681"/>
                  </a:cubicBezTo>
                  <a:cubicBezTo>
                    <a:pt x="21168" y="17719"/>
                    <a:pt x="21270" y="17758"/>
                    <a:pt x="21375" y="17758"/>
                  </a:cubicBezTo>
                  <a:cubicBezTo>
                    <a:pt x="21426" y="17758"/>
                    <a:pt x="21478" y="17749"/>
                    <a:pt x="21531" y="17725"/>
                  </a:cubicBezTo>
                  <a:cubicBezTo>
                    <a:pt x="21695" y="17652"/>
                    <a:pt x="21759" y="17477"/>
                    <a:pt x="21825" y="17325"/>
                  </a:cubicBezTo>
                  <a:cubicBezTo>
                    <a:pt x="21923" y="17105"/>
                    <a:pt x="22015" y="16882"/>
                    <a:pt x="22109" y="16660"/>
                  </a:cubicBezTo>
                  <a:cubicBezTo>
                    <a:pt x="22303" y="16196"/>
                    <a:pt x="22494" y="15732"/>
                    <a:pt x="22680" y="15266"/>
                  </a:cubicBezTo>
                  <a:cubicBezTo>
                    <a:pt x="23042" y="14358"/>
                    <a:pt x="23443" y="13439"/>
                    <a:pt x="23723" y="12503"/>
                  </a:cubicBezTo>
                  <a:cubicBezTo>
                    <a:pt x="23839" y="12112"/>
                    <a:pt x="23650" y="11904"/>
                    <a:pt x="23287" y="11789"/>
                  </a:cubicBezTo>
                  <a:cubicBezTo>
                    <a:pt x="22936" y="11679"/>
                    <a:pt x="22583" y="11573"/>
                    <a:pt x="22230" y="11469"/>
                  </a:cubicBezTo>
                  <a:cubicBezTo>
                    <a:pt x="22790" y="6683"/>
                    <a:pt x="20122" y="2059"/>
                    <a:pt x="15579" y="514"/>
                  </a:cubicBezTo>
                  <a:cubicBezTo>
                    <a:pt x="14553" y="166"/>
                    <a:pt x="13507" y="0"/>
                    <a:pt x="124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5594;p79">
              <a:extLst>
                <a:ext uri="{FF2B5EF4-FFF2-40B4-BE49-F238E27FC236}">
                  <a16:creationId xmlns:a16="http://schemas.microsoft.com/office/drawing/2014/main" id="{60FA0701-D5EE-B37D-186A-871019885E4D}"/>
                </a:ext>
              </a:extLst>
            </p:cNvPr>
            <p:cNvSpPr/>
            <p:nvPr/>
          </p:nvSpPr>
          <p:spPr>
            <a:xfrm>
              <a:off x="4122875" y="453185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8" y="0"/>
                    <a:pt x="0" y="481"/>
                    <a:pt x="336" y="595"/>
                  </a:cubicBezTo>
                  <a:lnTo>
                    <a:pt x="20611" y="7483"/>
                  </a:lnTo>
                  <a:cubicBezTo>
                    <a:pt x="20647" y="7495"/>
                    <a:pt x="20682" y="7501"/>
                    <a:pt x="20714" y="7501"/>
                  </a:cubicBezTo>
                  <a:cubicBezTo>
                    <a:pt x="21016" y="7501"/>
                    <a:pt x="21144" y="7019"/>
                    <a:pt x="20808" y="6905"/>
                  </a:cubicBezTo>
                  <a:lnTo>
                    <a:pt x="532" y="18"/>
                  </a:lnTo>
                  <a:cubicBezTo>
                    <a:pt x="496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595;p79">
              <a:extLst>
                <a:ext uri="{FF2B5EF4-FFF2-40B4-BE49-F238E27FC236}">
                  <a16:creationId xmlns:a16="http://schemas.microsoft.com/office/drawing/2014/main" id="{FB58919A-12C5-9992-ACC2-420F884EF6D5}"/>
                </a:ext>
              </a:extLst>
            </p:cNvPr>
            <p:cNvSpPr/>
            <p:nvPr/>
          </p:nvSpPr>
          <p:spPr>
            <a:xfrm>
              <a:off x="4171025" y="4390100"/>
              <a:ext cx="528600" cy="187525"/>
            </a:xfrm>
            <a:custGeom>
              <a:avLst/>
              <a:gdLst/>
              <a:ahLst/>
              <a:cxnLst/>
              <a:rect l="l" t="t" r="r" b="b"/>
              <a:pathLst>
                <a:path w="21144" h="7501" extrusionOk="0">
                  <a:moveTo>
                    <a:pt x="430" y="0"/>
                  </a:moveTo>
                  <a:cubicBezTo>
                    <a:pt x="129" y="0"/>
                    <a:pt x="1" y="482"/>
                    <a:pt x="337" y="596"/>
                  </a:cubicBezTo>
                  <a:lnTo>
                    <a:pt x="20611" y="7482"/>
                  </a:lnTo>
                  <a:cubicBezTo>
                    <a:pt x="20647" y="7495"/>
                    <a:pt x="20682" y="7500"/>
                    <a:pt x="20714" y="7500"/>
                  </a:cubicBezTo>
                  <a:cubicBezTo>
                    <a:pt x="21015" y="7500"/>
                    <a:pt x="21143" y="7019"/>
                    <a:pt x="20807" y="6905"/>
                  </a:cubicBezTo>
                  <a:lnTo>
                    <a:pt x="533" y="18"/>
                  </a:lnTo>
                  <a:cubicBezTo>
                    <a:pt x="497" y="6"/>
                    <a:pt x="462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589C8E0C-DCDE-D7DB-0161-E2327AF9F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2645" y="1397201"/>
            <a:ext cx="6501287" cy="35525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265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1" name="Google Shape;2511;p46"/>
          <p:cNvGrpSpPr/>
          <p:nvPr/>
        </p:nvGrpSpPr>
        <p:grpSpPr>
          <a:xfrm>
            <a:off x="605655" y="356659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6" name="Google Shape;2526;p46"/>
          <p:cNvGrpSpPr/>
          <p:nvPr/>
        </p:nvGrpSpPr>
        <p:grpSpPr>
          <a:xfrm>
            <a:off x="779795" y="3907275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58" name="Google Shape;2558;p46"/>
          <p:cNvGrpSpPr/>
          <p:nvPr/>
        </p:nvGrpSpPr>
        <p:grpSpPr>
          <a:xfrm flipH="1">
            <a:off x="10235823" y="1056242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0" name="Google Shape;2570;p46"/>
          <p:cNvGrpSpPr/>
          <p:nvPr/>
        </p:nvGrpSpPr>
        <p:grpSpPr>
          <a:xfrm>
            <a:off x="10235837" y="273279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2" name="Google Shape;2592;p46"/>
          <p:cNvGrpSpPr/>
          <p:nvPr/>
        </p:nvGrpSpPr>
        <p:grpSpPr>
          <a:xfrm flipH="1">
            <a:off x="10847442" y="442303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4" name="Google Shape;2614;p46"/>
          <p:cNvGrpSpPr/>
          <p:nvPr/>
        </p:nvGrpSpPr>
        <p:grpSpPr>
          <a:xfrm>
            <a:off x="175660" y="267764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7698DD4-8395-A0A7-11F7-D66E875348F4}"/>
              </a:ext>
            </a:extLst>
          </p:cNvPr>
          <p:cNvSpPr txBox="1"/>
          <p:nvPr/>
        </p:nvSpPr>
        <p:spPr>
          <a:xfrm>
            <a:off x="2445623" y="909665"/>
            <a:ext cx="53907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l" defTabSz="457200" rtl="0">
              <a:defRPr/>
            </a:pPr>
            <a:r>
              <a:rPr lang="en-US" sz="4000" b="1" i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like ……… ? </a:t>
            </a:r>
            <a:endParaRPr lang="ar-SA" sz="4000" b="1" i="1" kern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227BAE2-DEF5-EBA4-87EB-3DB235F6C3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480" y="1504297"/>
            <a:ext cx="3700877" cy="238404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0541C7A-AFD4-E364-D443-6BF1E0A896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7797" y="2915262"/>
            <a:ext cx="4021520" cy="400895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D7216AC-CE0B-F487-F553-42DC459088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52066" y="1546981"/>
            <a:ext cx="4068309" cy="3343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1"/>
          <p:cNvSpPr/>
          <p:nvPr/>
        </p:nvSpPr>
        <p:spPr>
          <a:xfrm>
            <a:off x="2208382" y="1456226"/>
            <a:ext cx="7048377" cy="4550679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FFD962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84" name="Google Shape;1984;p41"/>
          <p:cNvGrpSpPr/>
          <p:nvPr/>
        </p:nvGrpSpPr>
        <p:grpSpPr>
          <a:xfrm>
            <a:off x="2101889" y="1221183"/>
            <a:ext cx="7266699" cy="5000748"/>
            <a:chOff x="2244650" y="589875"/>
            <a:chExt cx="2753525" cy="1155450"/>
          </a:xfrm>
        </p:grpSpPr>
        <p:sp>
          <p:nvSpPr>
            <p:cNvPr id="1985" name="Google Shape;1985;p41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1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1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1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1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1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1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1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1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1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1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1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1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28575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21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9" name="Google Shape;1999;p41"/>
          <p:cNvGrpSpPr/>
          <p:nvPr/>
        </p:nvGrpSpPr>
        <p:grpSpPr>
          <a:xfrm>
            <a:off x="9544826" y="626142"/>
            <a:ext cx="1561556" cy="1593125"/>
            <a:chOff x="7158619" y="469606"/>
            <a:chExt cx="1171167" cy="1194844"/>
          </a:xfrm>
        </p:grpSpPr>
        <p:sp>
          <p:nvSpPr>
            <p:cNvPr id="2000" name="Google Shape;2000;p41"/>
            <p:cNvSpPr/>
            <p:nvPr/>
          </p:nvSpPr>
          <p:spPr>
            <a:xfrm>
              <a:off x="7523757" y="469675"/>
              <a:ext cx="209373" cy="385423"/>
            </a:xfrm>
            <a:custGeom>
              <a:avLst/>
              <a:gdLst/>
              <a:ahLst/>
              <a:cxnLst/>
              <a:rect l="l" t="t" r="r" b="b"/>
              <a:pathLst>
                <a:path w="6013" h="11069" extrusionOk="0">
                  <a:moveTo>
                    <a:pt x="3335" y="1"/>
                  </a:moveTo>
                  <a:cubicBezTo>
                    <a:pt x="3231" y="1"/>
                    <a:pt x="3123" y="16"/>
                    <a:pt x="3011" y="49"/>
                  </a:cubicBezTo>
                  <a:cubicBezTo>
                    <a:pt x="1" y="932"/>
                    <a:pt x="3553" y="11069"/>
                    <a:pt x="3553" y="11069"/>
                  </a:cubicBezTo>
                  <a:lnTo>
                    <a:pt x="5901" y="10566"/>
                  </a:lnTo>
                  <a:cubicBezTo>
                    <a:pt x="5901" y="10566"/>
                    <a:pt x="6012" y="1"/>
                    <a:pt x="3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1"/>
            <p:cNvSpPr/>
            <p:nvPr/>
          </p:nvSpPr>
          <p:spPr>
            <a:xfrm>
              <a:off x="7641975" y="469606"/>
              <a:ext cx="216720" cy="379608"/>
            </a:xfrm>
            <a:custGeom>
              <a:avLst/>
              <a:gdLst/>
              <a:ahLst/>
              <a:cxnLst/>
              <a:rect l="l" t="t" r="r" b="b"/>
              <a:pathLst>
                <a:path w="6224" h="10902" extrusionOk="0">
                  <a:moveTo>
                    <a:pt x="3208" y="1"/>
                  </a:moveTo>
                  <a:cubicBezTo>
                    <a:pt x="3184" y="1"/>
                    <a:pt x="3159" y="2"/>
                    <a:pt x="3134" y="3"/>
                  </a:cubicBezTo>
                  <a:cubicBezTo>
                    <a:pt x="1" y="184"/>
                    <a:pt x="1170" y="10859"/>
                    <a:pt x="1170" y="10859"/>
                  </a:cubicBezTo>
                  <a:lnTo>
                    <a:pt x="3571" y="10902"/>
                  </a:lnTo>
                  <a:cubicBezTo>
                    <a:pt x="3571" y="10902"/>
                    <a:pt x="6223" y="1"/>
                    <a:pt x="3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1"/>
            <p:cNvSpPr/>
            <p:nvPr/>
          </p:nvSpPr>
          <p:spPr>
            <a:xfrm>
              <a:off x="7742574" y="490916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4203" y="0"/>
                  </a:moveTo>
                  <a:cubicBezTo>
                    <a:pt x="1278" y="0"/>
                    <a:pt x="0" y="10124"/>
                    <a:pt x="0" y="10124"/>
                  </a:cubicBezTo>
                  <a:lnTo>
                    <a:pt x="2325" y="10723"/>
                  </a:lnTo>
                  <a:cubicBezTo>
                    <a:pt x="2325" y="10723"/>
                    <a:pt x="7522" y="575"/>
                    <a:pt x="4433" y="21"/>
                  </a:cubicBezTo>
                  <a:cubicBezTo>
                    <a:pt x="4355" y="7"/>
                    <a:pt x="4278" y="0"/>
                    <a:pt x="4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1"/>
            <p:cNvSpPr/>
            <p:nvPr/>
          </p:nvSpPr>
          <p:spPr>
            <a:xfrm>
              <a:off x="7777396" y="541129"/>
              <a:ext cx="330337" cy="350080"/>
            </a:xfrm>
            <a:custGeom>
              <a:avLst/>
              <a:gdLst/>
              <a:ahLst/>
              <a:cxnLst/>
              <a:rect l="l" t="t" r="r" b="b"/>
              <a:pathLst>
                <a:path w="9487" h="10054" extrusionOk="0">
                  <a:moveTo>
                    <a:pt x="6095" y="0"/>
                  </a:moveTo>
                  <a:cubicBezTo>
                    <a:pt x="3302" y="0"/>
                    <a:pt x="0" y="8944"/>
                    <a:pt x="0" y="8944"/>
                  </a:cubicBezTo>
                  <a:lnTo>
                    <a:pt x="2130" y="10053"/>
                  </a:lnTo>
                  <a:cubicBezTo>
                    <a:pt x="2130" y="10053"/>
                    <a:pt x="9486" y="1343"/>
                    <a:pt x="6602" y="105"/>
                  </a:cubicBezTo>
                  <a:cubicBezTo>
                    <a:pt x="6436" y="34"/>
                    <a:pt x="6266" y="0"/>
                    <a:pt x="6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1"/>
            <p:cNvSpPr/>
            <p:nvPr/>
          </p:nvSpPr>
          <p:spPr>
            <a:xfrm>
              <a:off x="7824718" y="628008"/>
              <a:ext cx="389497" cy="301715"/>
            </a:xfrm>
            <a:custGeom>
              <a:avLst/>
              <a:gdLst/>
              <a:ahLst/>
              <a:cxnLst/>
              <a:rect l="l" t="t" r="r" b="b"/>
              <a:pathLst>
                <a:path w="11186" h="8665" extrusionOk="0">
                  <a:moveTo>
                    <a:pt x="7889" y="1"/>
                  </a:moveTo>
                  <a:cubicBezTo>
                    <a:pt x="5084" y="1"/>
                    <a:pt x="1" y="7022"/>
                    <a:pt x="1" y="7022"/>
                  </a:cubicBezTo>
                  <a:lnTo>
                    <a:pt x="1753" y="8664"/>
                  </a:lnTo>
                  <a:cubicBezTo>
                    <a:pt x="1753" y="8664"/>
                    <a:pt x="11186" y="2260"/>
                    <a:pt x="8743" y="291"/>
                  </a:cubicBezTo>
                  <a:cubicBezTo>
                    <a:pt x="8495" y="91"/>
                    <a:pt x="8207" y="1"/>
                    <a:pt x="78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1"/>
            <p:cNvSpPr/>
            <p:nvPr/>
          </p:nvSpPr>
          <p:spPr>
            <a:xfrm>
              <a:off x="7850869" y="719483"/>
              <a:ext cx="416830" cy="247292"/>
            </a:xfrm>
            <a:custGeom>
              <a:avLst/>
              <a:gdLst/>
              <a:ahLst/>
              <a:cxnLst/>
              <a:rect l="l" t="t" r="r" b="b"/>
              <a:pathLst>
                <a:path w="11971" h="7102" extrusionOk="0">
                  <a:moveTo>
                    <a:pt x="8808" y="1"/>
                  </a:moveTo>
                  <a:cubicBezTo>
                    <a:pt x="5868" y="1"/>
                    <a:pt x="1" y="5105"/>
                    <a:pt x="1" y="5105"/>
                  </a:cubicBezTo>
                  <a:lnTo>
                    <a:pt x="1336" y="7101"/>
                  </a:lnTo>
                  <a:cubicBezTo>
                    <a:pt x="1336" y="7101"/>
                    <a:pt x="11970" y="2996"/>
                    <a:pt x="10037" y="526"/>
                  </a:cubicBezTo>
                  <a:cubicBezTo>
                    <a:pt x="9749" y="158"/>
                    <a:pt x="9323" y="1"/>
                    <a:pt x="88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1"/>
            <p:cNvSpPr/>
            <p:nvPr/>
          </p:nvSpPr>
          <p:spPr>
            <a:xfrm>
              <a:off x="7879806" y="836727"/>
              <a:ext cx="423133" cy="193773"/>
            </a:xfrm>
            <a:custGeom>
              <a:avLst/>
              <a:gdLst/>
              <a:ahLst/>
              <a:cxnLst/>
              <a:rect l="l" t="t" r="r" b="b"/>
              <a:pathLst>
                <a:path w="12152" h="5565" extrusionOk="0">
                  <a:moveTo>
                    <a:pt x="8984" y="1"/>
                  </a:moveTo>
                  <a:cubicBezTo>
                    <a:pt x="5849" y="1"/>
                    <a:pt x="1" y="3346"/>
                    <a:pt x="1" y="3346"/>
                  </a:cubicBezTo>
                  <a:lnTo>
                    <a:pt x="919" y="5564"/>
                  </a:lnTo>
                  <a:cubicBezTo>
                    <a:pt x="919" y="5564"/>
                    <a:pt x="12152" y="3615"/>
                    <a:pt x="10738" y="814"/>
                  </a:cubicBezTo>
                  <a:cubicBezTo>
                    <a:pt x="10444" y="232"/>
                    <a:pt x="9808" y="1"/>
                    <a:pt x="89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1"/>
            <p:cNvSpPr/>
            <p:nvPr/>
          </p:nvSpPr>
          <p:spPr>
            <a:xfrm>
              <a:off x="7898296" y="930257"/>
              <a:ext cx="417596" cy="153870"/>
            </a:xfrm>
            <a:custGeom>
              <a:avLst/>
              <a:gdLst/>
              <a:ahLst/>
              <a:cxnLst/>
              <a:rect l="l" t="t" r="r" b="b"/>
              <a:pathLst>
                <a:path w="11993" h="4419" extrusionOk="0">
                  <a:moveTo>
                    <a:pt x="8545" y="1"/>
                  </a:moveTo>
                  <a:cubicBezTo>
                    <a:pt x="5278" y="1"/>
                    <a:pt x="1" y="2092"/>
                    <a:pt x="1" y="2092"/>
                  </a:cubicBezTo>
                  <a:lnTo>
                    <a:pt x="596" y="4418"/>
                  </a:lnTo>
                  <a:cubicBezTo>
                    <a:pt x="596" y="4418"/>
                    <a:pt x="11992" y="4081"/>
                    <a:pt x="10989" y="1107"/>
                  </a:cubicBezTo>
                  <a:cubicBezTo>
                    <a:pt x="10715" y="296"/>
                    <a:pt x="9771" y="1"/>
                    <a:pt x="8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1"/>
            <p:cNvSpPr/>
            <p:nvPr/>
          </p:nvSpPr>
          <p:spPr>
            <a:xfrm>
              <a:off x="7389207" y="532110"/>
              <a:ext cx="313763" cy="357845"/>
            </a:xfrm>
            <a:custGeom>
              <a:avLst/>
              <a:gdLst/>
              <a:ahLst/>
              <a:cxnLst/>
              <a:rect l="l" t="t" r="r" b="b"/>
              <a:pathLst>
                <a:path w="9011" h="10277" extrusionOk="0">
                  <a:moveTo>
                    <a:pt x="3388" y="0"/>
                  </a:moveTo>
                  <a:cubicBezTo>
                    <a:pt x="3243" y="0"/>
                    <a:pt x="3098" y="25"/>
                    <a:pt x="2953" y="77"/>
                  </a:cubicBezTo>
                  <a:cubicBezTo>
                    <a:pt x="0" y="1139"/>
                    <a:pt x="6818" y="10277"/>
                    <a:pt x="6818" y="10277"/>
                  </a:cubicBezTo>
                  <a:lnTo>
                    <a:pt x="9010" y="9299"/>
                  </a:lnTo>
                  <a:cubicBezTo>
                    <a:pt x="9010" y="9299"/>
                    <a:pt x="6203" y="0"/>
                    <a:pt x="3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1"/>
            <p:cNvSpPr/>
            <p:nvPr/>
          </p:nvSpPr>
          <p:spPr>
            <a:xfrm>
              <a:off x="7274958" y="604678"/>
              <a:ext cx="371216" cy="321563"/>
            </a:xfrm>
            <a:custGeom>
              <a:avLst/>
              <a:gdLst/>
              <a:ahLst/>
              <a:cxnLst/>
              <a:rect l="l" t="t" r="r" b="b"/>
              <a:pathLst>
                <a:path w="10661" h="9235" extrusionOk="0">
                  <a:moveTo>
                    <a:pt x="3348" y="0"/>
                  </a:moveTo>
                  <a:cubicBezTo>
                    <a:pt x="3091" y="0"/>
                    <a:pt x="2848" y="67"/>
                    <a:pt x="2626" y="213"/>
                  </a:cubicBezTo>
                  <a:cubicBezTo>
                    <a:pt x="1" y="1931"/>
                    <a:pt x="8755" y="9234"/>
                    <a:pt x="8755" y="9234"/>
                  </a:cubicBezTo>
                  <a:lnTo>
                    <a:pt x="10660" y="7773"/>
                  </a:lnTo>
                  <a:cubicBezTo>
                    <a:pt x="10660" y="7773"/>
                    <a:pt x="6128" y="0"/>
                    <a:pt x="3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1"/>
            <p:cNvSpPr/>
            <p:nvPr/>
          </p:nvSpPr>
          <p:spPr>
            <a:xfrm>
              <a:off x="7210120" y="689816"/>
              <a:ext cx="407603" cy="272153"/>
            </a:xfrm>
            <a:custGeom>
              <a:avLst/>
              <a:gdLst/>
              <a:ahLst/>
              <a:cxnLst/>
              <a:rect l="l" t="t" r="r" b="b"/>
              <a:pathLst>
                <a:path w="11706" h="7816" extrusionOk="0">
                  <a:moveTo>
                    <a:pt x="3219" y="1"/>
                  </a:moveTo>
                  <a:cubicBezTo>
                    <a:pt x="2803" y="1"/>
                    <a:pt x="2445" y="126"/>
                    <a:pt x="2170" y="413"/>
                  </a:cubicBezTo>
                  <a:cubicBezTo>
                    <a:pt x="1" y="2681"/>
                    <a:pt x="10180" y="7816"/>
                    <a:pt x="10180" y="7816"/>
                  </a:cubicBezTo>
                  <a:lnTo>
                    <a:pt x="11705" y="5962"/>
                  </a:lnTo>
                  <a:cubicBezTo>
                    <a:pt x="11705" y="5962"/>
                    <a:pt x="6087" y="1"/>
                    <a:pt x="3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1"/>
            <p:cNvSpPr/>
            <p:nvPr/>
          </p:nvSpPr>
          <p:spPr>
            <a:xfrm>
              <a:off x="7158619" y="810785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3155" y="1"/>
                  </a:moveTo>
                  <a:cubicBezTo>
                    <a:pt x="2377" y="1"/>
                    <a:pt x="1773" y="222"/>
                    <a:pt x="1478" y="776"/>
                  </a:cubicBezTo>
                  <a:cubicBezTo>
                    <a:pt x="1" y="3544"/>
                    <a:pt x="11188" y="5744"/>
                    <a:pt x="11188" y="5744"/>
                  </a:cubicBezTo>
                  <a:lnTo>
                    <a:pt x="12157" y="3546"/>
                  </a:lnTo>
                  <a:cubicBezTo>
                    <a:pt x="12157" y="3546"/>
                    <a:pt x="6267" y="1"/>
                    <a:pt x="3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1"/>
            <p:cNvSpPr/>
            <p:nvPr/>
          </p:nvSpPr>
          <p:spPr>
            <a:xfrm>
              <a:off x="7160952" y="912916"/>
              <a:ext cx="406663" cy="137121"/>
            </a:xfrm>
            <a:custGeom>
              <a:avLst/>
              <a:gdLst/>
              <a:ahLst/>
              <a:cxnLst/>
              <a:rect l="l" t="t" r="r" b="b"/>
              <a:pathLst>
                <a:path w="11679" h="3938" extrusionOk="0">
                  <a:moveTo>
                    <a:pt x="3585" y="0"/>
                  </a:moveTo>
                  <a:cubicBezTo>
                    <a:pt x="2084" y="0"/>
                    <a:pt x="903" y="327"/>
                    <a:pt x="649" y="1278"/>
                  </a:cubicBezTo>
                  <a:cubicBezTo>
                    <a:pt x="1" y="3692"/>
                    <a:pt x="7105" y="3937"/>
                    <a:pt x="10018" y="3937"/>
                  </a:cubicBezTo>
                  <a:cubicBezTo>
                    <a:pt x="10761" y="3937"/>
                    <a:pt x="11231" y="3921"/>
                    <a:pt x="11231" y="3921"/>
                  </a:cubicBezTo>
                  <a:lnTo>
                    <a:pt x="11678" y="1561"/>
                  </a:lnTo>
                  <a:cubicBezTo>
                    <a:pt x="11678" y="1561"/>
                    <a:pt x="6866" y="0"/>
                    <a:pt x="3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1"/>
            <p:cNvSpPr/>
            <p:nvPr/>
          </p:nvSpPr>
          <p:spPr>
            <a:xfrm>
              <a:off x="7181636" y="1021419"/>
              <a:ext cx="382045" cy="127720"/>
            </a:xfrm>
            <a:custGeom>
              <a:avLst/>
              <a:gdLst/>
              <a:ahLst/>
              <a:cxnLst/>
              <a:rect l="l" t="t" r="r" b="b"/>
              <a:pathLst>
                <a:path w="10972" h="3668" extrusionOk="0">
                  <a:moveTo>
                    <a:pt x="6471" y="1"/>
                  </a:moveTo>
                  <a:cubicBezTo>
                    <a:pt x="3525" y="1"/>
                    <a:pt x="191" y="388"/>
                    <a:pt x="77" y="2125"/>
                  </a:cubicBezTo>
                  <a:cubicBezTo>
                    <a:pt x="0" y="3300"/>
                    <a:pt x="1516" y="3667"/>
                    <a:pt x="3440" y="3667"/>
                  </a:cubicBezTo>
                  <a:cubicBezTo>
                    <a:pt x="6641" y="3667"/>
                    <a:pt x="10971" y="2651"/>
                    <a:pt x="10971" y="2651"/>
                  </a:cubicBezTo>
                  <a:lnTo>
                    <a:pt x="10950" y="250"/>
                  </a:lnTo>
                  <a:cubicBezTo>
                    <a:pt x="10950" y="250"/>
                    <a:pt x="8835" y="1"/>
                    <a:pt x="6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1"/>
            <p:cNvSpPr/>
            <p:nvPr/>
          </p:nvSpPr>
          <p:spPr>
            <a:xfrm>
              <a:off x="7177736" y="1078317"/>
              <a:ext cx="386258" cy="157978"/>
            </a:xfrm>
            <a:custGeom>
              <a:avLst/>
              <a:gdLst/>
              <a:ahLst/>
              <a:cxnLst/>
              <a:rect l="l" t="t" r="r" b="b"/>
              <a:pathLst>
                <a:path w="11093" h="4537" extrusionOk="0">
                  <a:moveTo>
                    <a:pt x="10739" y="1"/>
                  </a:moveTo>
                  <a:cubicBezTo>
                    <a:pt x="10739" y="1"/>
                    <a:pt x="1" y="234"/>
                    <a:pt x="231" y="3363"/>
                  </a:cubicBezTo>
                  <a:cubicBezTo>
                    <a:pt x="294" y="4225"/>
                    <a:pt x="1147" y="4537"/>
                    <a:pt x="2349" y="4537"/>
                  </a:cubicBezTo>
                  <a:cubicBezTo>
                    <a:pt x="5511" y="4537"/>
                    <a:pt x="11093" y="2376"/>
                    <a:pt x="11093" y="2376"/>
                  </a:cubicBezTo>
                  <a:lnTo>
                    <a:pt x="10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1"/>
            <p:cNvSpPr/>
            <p:nvPr/>
          </p:nvSpPr>
          <p:spPr>
            <a:xfrm>
              <a:off x="7751245" y="1279027"/>
              <a:ext cx="209407" cy="385423"/>
            </a:xfrm>
            <a:custGeom>
              <a:avLst/>
              <a:gdLst/>
              <a:ahLst/>
              <a:cxnLst/>
              <a:rect l="l" t="t" r="r" b="b"/>
              <a:pathLst>
                <a:path w="6014" h="11069" extrusionOk="0">
                  <a:moveTo>
                    <a:pt x="2460" y="0"/>
                  </a:moveTo>
                  <a:lnTo>
                    <a:pt x="112" y="502"/>
                  </a:lnTo>
                  <a:cubicBezTo>
                    <a:pt x="112" y="502"/>
                    <a:pt x="0" y="11068"/>
                    <a:pt x="2678" y="11068"/>
                  </a:cubicBezTo>
                  <a:cubicBezTo>
                    <a:pt x="2781" y="11068"/>
                    <a:pt x="2889" y="11052"/>
                    <a:pt x="3002" y="11019"/>
                  </a:cubicBezTo>
                  <a:cubicBezTo>
                    <a:pt x="6013" y="10135"/>
                    <a:pt x="2460" y="0"/>
                    <a:pt x="24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1"/>
            <p:cNvSpPr/>
            <p:nvPr/>
          </p:nvSpPr>
          <p:spPr>
            <a:xfrm>
              <a:off x="7625714" y="1284912"/>
              <a:ext cx="216685" cy="379538"/>
            </a:xfrm>
            <a:custGeom>
              <a:avLst/>
              <a:gdLst/>
              <a:ahLst/>
              <a:cxnLst/>
              <a:rect l="l" t="t" r="r" b="b"/>
              <a:pathLst>
                <a:path w="6223" h="10900" extrusionOk="0">
                  <a:moveTo>
                    <a:pt x="2653" y="0"/>
                  </a:moveTo>
                  <a:lnTo>
                    <a:pt x="2653" y="0"/>
                  </a:lnTo>
                  <a:cubicBezTo>
                    <a:pt x="2653" y="0"/>
                    <a:pt x="1" y="10900"/>
                    <a:pt x="3015" y="10900"/>
                  </a:cubicBezTo>
                  <a:cubicBezTo>
                    <a:pt x="3039" y="10900"/>
                    <a:pt x="3064" y="10899"/>
                    <a:pt x="3090" y="10897"/>
                  </a:cubicBezTo>
                  <a:cubicBezTo>
                    <a:pt x="6223" y="10718"/>
                    <a:pt x="5053" y="41"/>
                    <a:pt x="5053" y="41"/>
                  </a:cubicBezTo>
                  <a:lnTo>
                    <a:pt x="26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1"/>
            <p:cNvSpPr/>
            <p:nvPr/>
          </p:nvSpPr>
          <p:spPr>
            <a:xfrm>
              <a:off x="7479882" y="1269834"/>
              <a:ext cx="261916" cy="373375"/>
            </a:xfrm>
            <a:custGeom>
              <a:avLst/>
              <a:gdLst/>
              <a:ahLst/>
              <a:cxnLst/>
              <a:rect l="l" t="t" r="r" b="b"/>
              <a:pathLst>
                <a:path w="7522" h="10723" extrusionOk="0">
                  <a:moveTo>
                    <a:pt x="5196" y="1"/>
                  </a:moveTo>
                  <a:cubicBezTo>
                    <a:pt x="5196" y="1"/>
                    <a:pt x="1" y="10149"/>
                    <a:pt x="3088" y="10702"/>
                  </a:cubicBezTo>
                  <a:cubicBezTo>
                    <a:pt x="3166" y="10716"/>
                    <a:pt x="3243" y="10723"/>
                    <a:pt x="3319" y="10723"/>
                  </a:cubicBezTo>
                  <a:cubicBezTo>
                    <a:pt x="6244" y="10723"/>
                    <a:pt x="7521" y="600"/>
                    <a:pt x="7521" y="600"/>
                  </a:cubicBezTo>
                  <a:lnTo>
                    <a:pt x="5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1"/>
            <p:cNvSpPr/>
            <p:nvPr/>
          </p:nvSpPr>
          <p:spPr>
            <a:xfrm>
              <a:off x="7376671" y="1242917"/>
              <a:ext cx="330337" cy="350045"/>
            </a:xfrm>
            <a:custGeom>
              <a:avLst/>
              <a:gdLst/>
              <a:ahLst/>
              <a:cxnLst/>
              <a:rect l="l" t="t" r="r" b="b"/>
              <a:pathLst>
                <a:path w="9487" h="10053" extrusionOk="0">
                  <a:moveTo>
                    <a:pt x="7357" y="0"/>
                  </a:moveTo>
                  <a:cubicBezTo>
                    <a:pt x="7357" y="0"/>
                    <a:pt x="0" y="8710"/>
                    <a:pt x="2883" y="9947"/>
                  </a:cubicBezTo>
                  <a:cubicBezTo>
                    <a:pt x="3050" y="10019"/>
                    <a:pt x="3220" y="10053"/>
                    <a:pt x="3391" y="10053"/>
                  </a:cubicBezTo>
                  <a:cubicBezTo>
                    <a:pt x="6185" y="10053"/>
                    <a:pt x="9486" y="1109"/>
                    <a:pt x="9486" y="1109"/>
                  </a:cubicBezTo>
                  <a:lnTo>
                    <a:pt x="73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1"/>
            <p:cNvSpPr/>
            <p:nvPr/>
          </p:nvSpPr>
          <p:spPr>
            <a:xfrm>
              <a:off x="7270152" y="1204405"/>
              <a:ext cx="389462" cy="301680"/>
            </a:xfrm>
            <a:custGeom>
              <a:avLst/>
              <a:gdLst/>
              <a:ahLst/>
              <a:cxnLst/>
              <a:rect l="l" t="t" r="r" b="b"/>
              <a:pathLst>
                <a:path w="11185" h="8664" extrusionOk="0">
                  <a:moveTo>
                    <a:pt x="9433" y="1"/>
                  </a:moveTo>
                  <a:cubicBezTo>
                    <a:pt x="9433" y="1"/>
                    <a:pt x="1" y="6404"/>
                    <a:pt x="2443" y="8374"/>
                  </a:cubicBezTo>
                  <a:cubicBezTo>
                    <a:pt x="2692" y="8574"/>
                    <a:pt x="2980" y="8664"/>
                    <a:pt x="3297" y="8664"/>
                  </a:cubicBezTo>
                  <a:cubicBezTo>
                    <a:pt x="6101" y="8664"/>
                    <a:pt x="11185" y="1643"/>
                    <a:pt x="11185" y="1643"/>
                  </a:cubicBezTo>
                  <a:lnTo>
                    <a:pt x="94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1"/>
            <p:cNvSpPr/>
            <p:nvPr/>
          </p:nvSpPr>
          <p:spPr>
            <a:xfrm>
              <a:off x="7216632" y="1167355"/>
              <a:ext cx="416830" cy="247257"/>
            </a:xfrm>
            <a:custGeom>
              <a:avLst/>
              <a:gdLst/>
              <a:ahLst/>
              <a:cxnLst/>
              <a:rect l="l" t="t" r="r" b="b"/>
              <a:pathLst>
                <a:path w="11971" h="7101" extrusionOk="0">
                  <a:moveTo>
                    <a:pt x="10637" y="0"/>
                  </a:moveTo>
                  <a:cubicBezTo>
                    <a:pt x="10637" y="0"/>
                    <a:pt x="0" y="4106"/>
                    <a:pt x="1934" y="6576"/>
                  </a:cubicBezTo>
                  <a:cubicBezTo>
                    <a:pt x="2223" y="6944"/>
                    <a:pt x="2648" y="7101"/>
                    <a:pt x="3163" y="7101"/>
                  </a:cubicBezTo>
                  <a:cubicBezTo>
                    <a:pt x="6104" y="7101"/>
                    <a:pt x="11971" y="1996"/>
                    <a:pt x="11971" y="1996"/>
                  </a:cubicBezTo>
                  <a:lnTo>
                    <a:pt x="106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1"/>
            <p:cNvSpPr/>
            <p:nvPr/>
          </p:nvSpPr>
          <p:spPr>
            <a:xfrm>
              <a:off x="7187800" y="1123306"/>
              <a:ext cx="423202" cy="193738"/>
            </a:xfrm>
            <a:custGeom>
              <a:avLst/>
              <a:gdLst/>
              <a:ahLst/>
              <a:cxnLst/>
              <a:rect l="l" t="t" r="r" b="b"/>
              <a:pathLst>
                <a:path w="12154" h="5564" extrusionOk="0">
                  <a:moveTo>
                    <a:pt x="11234" y="1"/>
                  </a:moveTo>
                  <a:cubicBezTo>
                    <a:pt x="11234" y="1"/>
                    <a:pt x="0" y="1950"/>
                    <a:pt x="1415" y="4750"/>
                  </a:cubicBezTo>
                  <a:cubicBezTo>
                    <a:pt x="1709" y="5333"/>
                    <a:pt x="2346" y="5564"/>
                    <a:pt x="3169" y="5564"/>
                  </a:cubicBezTo>
                  <a:cubicBezTo>
                    <a:pt x="6305" y="5564"/>
                    <a:pt x="12153" y="2219"/>
                    <a:pt x="12153" y="2219"/>
                  </a:cubicBezTo>
                  <a:lnTo>
                    <a:pt x="112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1"/>
            <p:cNvSpPr/>
            <p:nvPr/>
          </p:nvSpPr>
          <p:spPr>
            <a:xfrm>
              <a:off x="7781435" y="1244101"/>
              <a:ext cx="313728" cy="357880"/>
            </a:xfrm>
            <a:custGeom>
              <a:avLst/>
              <a:gdLst/>
              <a:ahLst/>
              <a:cxnLst/>
              <a:rect l="l" t="t" r="r" b="b"/>
              <a:pathLst>
                <a:path w="9010" h="10278" extrusionOk="0">
                  <a:moveTo>
                    <a:pt x="2192" y="1"/>
                  </a:moveTo>
                  <a:lnTo>
                    <a:pt x="0" y="980"/>
                  </a:lnTo>
                  <a:cubicBezTo>
                    <a:pt x="0" y="980"/>
                    <a:pt x="2807" y="10277"/>
                    <a:pt x="5621" y="10277"/>
                  </a:cubicBezTo>
                  <a:cubicBezTo>
                    <a:pt x="5766" y="10277"/>
                    <a:pt x="5912" y="10253"/>
                    <a:pt x="6056" y="10201"/>
                  </a:cubicBezTo>
                  <a:cubicBezTo>
                    <a:pt x="9009" y="9140"/>
                    <a:pt x="2192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1"/>
            <p:cNvSpPr/>
            <p:nvPr/>
          </p:nvSpPr>
          <p:spPr>
            <a:xfrm>
              <a:off x="7838229" y="1207852"/>
              <a:ext cx="371181" cy="321563"/>
            </a:xfrm>
            <a:custGeom>
              <a:avLst/>
              <a:gdLst/>
              <a:ahLst/>
              <a:cxnLst/>
              <a:rect l="l" t="t" r="r" b="b"/>
              <a:pathLst>
                <a:path w="10660" h="9235" extrusionOk="0">
                  <a:moveTo>
                    <a:pt x="1905" y="0"/>
                  </a:moveTo>
                  <a:lnTo>
                    <a:pt x="0" y="1462"/>
                  </a:lnTo>
                  <a:cubicBezTo>
                    <a:pt x="0" y="1462"/>
                    <a:pt x="4531" y="9235"/>
                    <a:pt x="7312" y="9235"/>
                  </a:cubicBezTo>
                  <a:cubicBezTo>
                    <a:pt x="7569" y="9235"/>
                    <a:pt x="7812" y="9168"/>
                    <a:pt x="8035" y="9022"/>
                  </a:cubicBezTo>
                  <a:cubicBezTo>
                    <a:pt x="10660" y="7304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1"/>
            <p:cNvSpPr/>
            <p:nvPr/>
          </p:nvSpPr>
          <p:spPr>
            <a:xfrm>
              <a:off x="7866643" y="1172126"/>
              <a:ext cx="407568" cy="272188"/>
            </a:xfrm>
            <a:custGeom>
              <a:avLst/>
              <a:gdLst/>
              <a:ahLst/>
              <a:cxnLst/>
              <a:rect l="l" t="t" r="r" b="b"/>
              <a:pathLst>
                <a:path w="11705" h="7817" extrusionOk="0">
                  <a:moveTo>
                    <a:pt x="1526" y="0"/>
                  </a:moveTo>
                  <a:lnTo>
                    <a:pt x="0" y="1855"/>
                  </a:lnTo>
                  <a:cubicBezTo>
                    <a:pt x="0" y="1855"/>
                    <a:pt x="5619" y="7816"/>
                    <a:pt x="8488" y="7816"/>
                  </a:cubicBezTo>
                  <a:cubicBezTo>
                    <a:pt x="8904" y="7816"/>
                    <a:pt x="9262" y="7691"/>
                    <a:pt x="9537" y="7403"/>
                  </a:cubicBezTo>
                  <a:cubicBezTo>
                    <a:pt x="11705" y="5134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1"/>
            <p:cNvSpPr/>
            <p:nvPr/>
          </p:nvSpPr>
          <p:spPr>
            <a:xfrm>
              <a:off x="7902405" y="1123306"/>
              <a:ext cx="423307" cy="200006"/>
            </a:xfrm>
            <a:custGeom>
              <a:avLst/>
              <a:gdLst/>
              <a:ahLst/>
              <a:cxnLst/>
              <a:rect l="l" t="t" r="r" b="b"/>
              <a:pathLst>
                <a:path w="12157" h="5744" extrusionOk="0">
                  <a:moveTo>
                    <a:pt x="970" y="1"/>
                  </a:moveTo>
                  <a:lnTo>
                    <a:pt x="1" y="2197"/>
                  </a:lnTo>
                  <a:cubicBezTo>
                    <a:pt x="1" y="2197"/>
                    <a:pt x="5892" y="5743"/>
                    <a:pt x="9003" y="5743"/>
                  </a:cubicBezTo>
                  <a:cubicBezTo>
                    <a:pt x="9781" y="5743"/>
                    <a:pt x="10385" y="5522"/>
                    <a:pt x="10680" y="4969"/>
                  </a:cubicBezTo>
                  <a:cubicBezTo>
                    <a:pt x="12157" y="2200"/>
                    <a:pt x="970" y="1"/>
                    <a:pt x="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1"/>
            <p:cNvSpPr/>
            <p:nvPr/>
          </p:nvSpPr>
          <p:spPr>
            <a:xfrm>
              <a:off x="7923193" y="1103806"/>
              <a:ext cx="406593" cy="137086"/>
            </a:xfrm>
            <a:custGeom>
              <a:avLst/>
              <a:gdLst/>
              <a:ahLst/>
              <a:cxnLst/>
              <a:rect l="l" t="t" r="r" b="b"/>
              <a:pathLst>
                <a:path w="11677" h="3937" extrusionOk="0">
                  <a:moveTo>
                    <a:pt x="1659" y="0"/>
                  </a:moveTo>
                  <a:cubicBezTo>
                    <a:pt x="917" y="0"/>
                    <a:pt x="446" y="16"/>
                    <a:pt x="446" y="16"/>
                  </a:cubicBezTo>
                  <a:lnTo>
                    <a:pt x="0" y="2376"/>
                  </a:lnTo>
                  <a:cubicBezTo>
                    <a:pt x="0" y="2376"/>
                    <a:pt x="4811" y="3937"/>
                    <a:pt x="8093" y="3937"/>
                  </a:cubicBezTo>
                  <a:cubicBezTo>
                    <a:pt x="9593" y="3937"/>
                    <a:pt x="10774" y="3611"/>
                    <a:pt x="11029" y="2660"/>
                  </a:cubicBezTo>
                  <a:cubicBezTo>
                    <a:pt x="11676" y="245"/>
                    <a:pt x="4572" y="0"/>
                    <a:pt x="1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1"/>
            <p:cNvSpPr/>
            <p:nvPr/>
          </p:nvSpPr>
          <p:spPr>
            <a:xfrm>
              <a:off x="7938445" y="1016022"/>
              <a:ext cx="385840" cy="124656"/>
            </a:xfrm>
            <a:custGeom>
              <a:avLst/>
              <a:gdLst/>
              <a:ahLst/>
              <a:cxnLst/>
              <a:rect l="l" t="t" r="r" b="b"/>
              <a:pathLst>
                <a:path w="11081" h="3580" extrusionOk="0">
                  <a:moveTo>
                    <a:pt x="6930" y="1"/>
                  </a:moveTo>
                  <a:cubicBezTo>
                    <a:pt x="3834" y="1"/>
                    <a:pt x="77" y="721"/>
                    <a:pt x="77" y="721"/>
                  </a:cubicBezTo>
                  <a:lnTo>
                    <a:pt x="0" y="3121"/>
                  </a:lnTo>
                  <a:cubicBezTo>
                    <a:pt x="0" y="3121"/>
                    <a:pt x="2873" y="3579"/>
                    <a:pt x="5675" y="3579"/>
                  </a:cubicBezTo>
                  <a:cubicBezTo>
                    <a:pt x="8258" y="3579"/>
                    <a:pt x="10780" y="3190"/>
                    <a:pt x="10940" y="1693"/>
                  </a:cubicBezTo>
                  <a:cubicBezTo>
                    <a:pt x="11081" y="381"/>
                    <a:pt x="9179" y="1"/>
                    <a:pt x="6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1"/>
            <p:cNvSpPr/>
            <p:nvPr/>
          </p:nvSpPr>
          <p:spPr>
            <a:xfrm>
              <a:off x="7431480" y="788325"/>
              <a:ext cx="634560" cy="634525"/>
            </a:xfrm>
            <a:custGeom>
              <a:avLst/>
              <a:gdLst/>
              <a:ahLst/>
              <a:cxnLst/>
              <a:rect l="l" t="t" r="r" b="b"/>
              <a:pathLst>
                <a:path w="18224" h="18223" extrusionOk="0">
                  <a:moveTo>
                    <a:pt x="9111" y="0"/>
                  </a:moveTo>
                  <a:cubicBezTo>
                    <a:pt x="4079" y="0"/>
                    <a:pt x="2" y="4081"/>
                    <a:pt x="2" y="9114"/>
                  </a:cubicBezTo>
                  <a:cubicBezTo>
                    <a:pt x="0" y="10444"/>
                    <a:pt x="291" y="11758"/>
                    <a:pt x="853" y="12963"/>
                  </a:cubicBezTo>
                  <a:cubicBezTo>
                    <a:pt x="2303" y="16071"/>
                    <a:pt x="5456" y="18223"/>
                    <a:pt x="9111" y="18223"/>
                  </a:cubicBezTo>
                  <a:cubicBezTo>
                    <a:pt x="14141" y="18223"/>
                    <a:pt x="18221" y="14144"/>
                    <a:pt x="18221" y="9114"/>
                  </a:cubicBezTo>
                  <a:cubicBezTo>
                    <a:pt x="18224" y="7574"/>
                    <a:pt x="17834" y="6058"/>
                    <a:pt x="17089" y="4711"/>
                  </a:cubicBezTo>
                  <a:cubicBezTo>
                    <a:pt x="15535" y="1903"/>
                    <a:pt x="12546" y="0"/>
                    <a:pt x="9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1"/>
            <p:cNvSpPr/>
            <p:nvPr/>
          </p:nvSpPr>
          <p:spPr>
            <a:xfrm>
              <a:off x="7563314" y="935724"/>
              <a:ext cx="153104" cy="156446"/>
            </a:xfrm>
            <a:custGeom>
              <a:avLst/>
              <a:gdLst/>
              <a:ahLst/>
              <a:cxnLst/>
              <a:rect l="l" t="t" r="r" b="b"/>
              <a:pathLst>
                <a:path w="4397" h="4493" extrusionOk="0">
                  <a:moveTo>
                    <a:pt x="2199" y="1"/>
                  </a:moveTo>
                  <a:cubicBezTo>
                    <a:pt x="984" y="1"/>
                    <a:pt x="0" y="1006"/>
                    <a:pt x="0" y="2247"/>
                  </a:cubicBezTo>
                  <a:cubicBezTo>
                    <a:pt x="0" y="3487"/>
                    <a:pt x="984" y="4493"/>
                    <a:pt x="2199" y="4493"/>
                  </a:cubicBezTo>
                  <a:cubicBezTo>
                    <a:pt x="3413" y="4493"/>
                    <a:pt x="4397" y="3487"/>
                    <a:pt x="4397" y="2247"/>
                  </a:cubicBezTo>
                  <a:cubicBezTo>
                    <a:pt x="4397" y="1006"/>
                    <a:pt x="3413" y="1"/>
                    <a:pt x="2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41"/>
            <p:cNvSpPr/>
            <p:nvPr/>
          </p:nvSpPr>
          <p:spPr>
            <a:xfrm>
              <a:off x="7768029" y="941748"/>
              <a:ext cx="153104" cy="156760"/>
            </a:xfrm>
            <a:custGeom>
              <a:avLst/>
              <a:gdLst/>
              <a:ahLst/>
              <a:cxnLst/>
              <a:rect l="l" t="t" r="r" b="b"/>
              <a:pathLst>
                <a:path w="4397" h="4502" extrusionOk="0">
                  <a:moveTo>
                    <a:pt x="2199" y="0"/>
                  </a:moveTo>
                  <a:cubicBezTo>
                    <a:pt x="985" y="0"/>
                    <a:pt x="0" y="1008"/>
                    <a:pt x="0" y="2251"/>
                  </a:cubicBezTo>
                  <a:cubicBezTo>
                    <a:pt x="0" y="3493"/>
                    <a:pt x="985" y="4501"/>
                    <a:pt x="2199" y="4501"/>
                  </a:cubicBezTo>
                  <a:cubicBezTo>
                    <a:pt x="3413" y="4501"/>
                    <a:pt x="4397" y="3493"/>
                    <a:pt x="4397" y="2251"/>
                  </a:cubicBezTo>
                  <a:cubicBezTo>
                    <a:pt x="4397" y="1008"/>
                    <a:pt x="3413" y="0"/>
                    <a:pt x="2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41"/>
            <p:cNvSpPr/>
            <p:nvPr/>
          </p:nvSpPr>
          <p:spPr>
            <a:xfrm>
              <a:off x="7570417" y="957417"/>
              <a:ext cx="119363" cy="119398"/>
            </a:xfrm>
            <a:custGeom>
              <a:avLst/>
              <a:gdLst/>
              <a:ahLst/>
              <a:cxnLst/>
              <a:rect l="l" t="t" r="r" b="b"/>
              <a:pathLst>
                <a:path w="3428" h="3429" extrusionOk="0">
                  <a:moveTo>
                    <a:pt x="1714" y="1"/>
                  </a:moveTo>
                  <a:cubicBezTo>
                    <a:pt x="767" y="1"/>
                    <a:pt x="1" y="768"/>
                    <a:pt x="1" y="1714"/>
                  </a:cubicBezTo>
                  <a:cubicBezTo>
                    <a:pt x="1" y="2660"/>
                    <a:pt x="767" y="3428"/>
                    <a:pt x="1714" y="3428"/>
                  </a:cubicBezTo>
                  <a:cubicBezTo>
                    <a:pt x="2660" y="3428"/>
                    <a:pt x="3427" y="2660"/>
                    <a:pt x="3427" y="1714"/>
                  </a:cubicBezTo>
                  <a:cubicBezTo>
                    <a:pt x="3427" y="768"/>
                    <a:pt x="2660" y="1"/>
                    <a:pt x="17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1"/>
            <p:cNvSpPr/>
            <p:nvPr/>
          </p:nvSpPr>
          <p:spPr>
            <a:xfrm>
              <a:off x="7621709" y="977927"/>
              <a:ext cx="53553" cy="53588"/>
            </a:xfrm>
            <a:custGeom>
              <a:avLst/>
              <a:gdLst/>
              <a:ahLst/>
              <a:cxnLst/>
              <a:rect l="l" t="t" r="r" b="b"/>
              <a:pathLst>
                <a:path w="1538" h="1539" extrusionOk="0">
                  <a:moveTo>
                    <a:pt x="769" y="0"/>
                  </a:moveTo>
                  <a:cubicBezTo>
                    <a:pt x="345" y="0"/>
                    <a:pt x="0" y="344"/>
                    <a:pt x="0" y="769"/>
                  </a:cubicBezTo>
                  <a:cubicBezTo>
                    <a:pt x="0" y="1193"/>
                    <a:pt x="345" y="1538"/>
                    <a:pt x="769" y="1538"/>
                  </a:cubicBezTo>
                  <a:cubicBezTo>
                    <a:pt x="1194" y="1538"/>
                    <a:pt x="1538" y="1193"/>
                    <a:pt x="1538" y="769"/>
                  </a:cubicBezTo>
                  <a:cubicBezTo>
                    <a:pt x="1538" y="344"/>
                    <a:pt x="1194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1"/>
            <p:cNvSpPr/>
            <p:nvPr/>
          </p:nvSpPr>
          <p:spPr>
            <a:xfrm>
              <a:off x="7772451" y="957417"/>
              <a:ext cx="124064" cy="119363"/>
            </a:xfrm>
            <a:custGeom>
              <a:avLst/>
              <a:gdLst/>
              <a:ahLst/>
              <a:cxnLst/>
              <a:rect l="l" t="t" r="r" b="b"/>
              <a:pathLst>
                <a:path w="3563" h="3428" extrusionOk="0">
                  <a:moveTo>
                    <a:pt x="1849" y="1"/>
                  </a:moveTo>
                  <a:cubicBezTo>
                    <a:pt x="1156" y="1"/>
                    <a:pt x="531" y="418"/>
                    <a:pt x="266" y="1058"/>
                  </a:cubicBezTo>
                  <a:cubicBezTo>
                    <a:pt x="1" y="1698"/>
                    <a:pt x="148" y="2436"/>
                    <a:pt x="638" y="2926"/>
                  </a:cubicBezTo>
                  <a:cubicBezTo>
                    <a:pt x="965" y="3253"/>
                    <a:pt x="1403" y="3428"/>
                    <a:pt x="1849" y="3428"/>
                  </a:cubicBezTo>
                  <a:cubicBezTo>
                    <a:pt x="2070" y="3428"/>
                    <a:pt x="2292" y="3385"/>
                    <a:pt x="2504" y="3297"/>
                  </a:cubicBezTo>
                  <a:cubicBezTo>
                    <a:pt x="3144" y="3032"/>
                    <a:pt x="3563" y="2407"/>
                    <a:pt x="3563" y="1714"/>
                  </a:cubicBezTo>
                  <a:cubicBezTo>
                    <a:pt x="3563" y="768"/>
                    <a:pt x="2795" y="1"/>
                    <a:pt x="184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1"/>
            <p:cNvSpPr/>
            <p:nvPr/>
          </p:nvSpPr>
          <p:spPr>
            <a:xfrm>
              <a:off x="7828409" y="977927"/>
              <a:ext cx="53588" cy="53588"/>
            </a:xfrm>
            <a:custGeom>
              <a:avLst/>
              <a:gdLst/>
              <a:ahLst/>
              <a:cxnLst/>
              <a:rect l="l" t="t" r="r" b="b"/>
              <a:pathLst>
                <a:path w="1539" h="1539" extrusionOk="0">
                  <a:moveTo>
                    <a:pt x="770" y="0"/>
                  </a:moveTo>
                  <a:cubicBezTo>
                    <a:pt x="346" y="0"/>
                    <a:pt x="1" y="344"/>
                    <a:pt x="1" y="769"/>
                  </a:cubicBezTo>
                  <a:cubicBezTo>
                    <a:pt x="1" y="1193"/>
                    <a:pt x="346" y="1538"/>
                    <a:pt x="770" y="1538"/>
                  </a:cubicBezTo>
                  <a:cubicBezTo>
                    <a:pt x="1195" y="1538"/>
                    <a:pt x="1539" y="1193"/>
                    <a:pt x="1539" y="769"/>
                  </a:cubicBezTo>
                  <a:cubicBezTo>
                    <a:pt x="1539" y="344"/>
                    <a:pt x="1195" y="0"/>
                    <a:pt x="7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1"/>
            <p:cNvSpPr/>
            <p:nvPr/>
          </p:nvSpPr>
          <p:spPr>
            <a:xfrm>
              <a:off x="7680244" y="1118571"/>
              <a:ext cx="116090" cy="92169"/>
            </a:xfrm>
            <a:custGeom>
              <a:avLst/>
              <a:gdLst/>
              <a:ahLst/>
              <a:cxnLst/>
              <a:rect l="l" t="t" r="r" b="b"/>
              <a:pathLst>
                <a:path w="3334" h="2647" extrusionOk="0">
                  <a:moveTo>
                    <a:pt x="24" y="0"/>
                  </a:moveTo>
                  <a:cubicBezTo>
                    <a:pt x="1" y="366"/>
                    <a:pt x="14" y="689"/>
                    <a:pt x="63" y="973"/>
                  </a:cubicBezTo>
                  <a:cubicBezTo>
                    <a:pt x="257" y="2158"/>
                    <a:pt x="995" y="2646"/>
                    <a:pt x="1664" y="2646"/>
                  </a:cubicBezTo>
                  <a:cubicBezTo>
                    <a:pt x="1857" y="2646"/>
                    <a:pt x="2043" y="2606"/>
                    <a:pt x="2210" y="2530"/>
                  </a:cubicBezTo>
                  <a:cubicBezTo>
                    <a:pt x="2671" y="2322"/>
                    <a:pt x="2955" y="1681"/>
                    <a:pt x="3122" y="1113"/>
                  </a:cubicBezTo>
                  <a:cubicBezTo>
                    <a:pt x="3219" y="793"/>
                    <a:pt x="3289" y="467"/>
                    <a:pt x="3334" y="1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1"/>
            <p:cNvSpPr/>
            <p:nvPr/>
          </p:nvSpPr>
          <p:spPr>
            <a:xfrm>
              <a:off x="7610984" y="855321"/>
              <a:ext cx="92203" cy="31582"/>
            </a:xfrm>
            <a:custGeom>
              <a:avLst/>
              <a:gdLst/>
              <a:ahLst/>
              <a:cxnLst/>
              <a:rect l="l" t="t" r="r" b="b"/>
              <a:pathLst>
                <a:path w="2648" h="907" extrusionOk="0">
                  <a:moveTo>
                    <a:pt x="1178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2" y="907"/>
                    <a:pt x="1024" y="907"/>
                  </a:cubicBezTo>
                  <a:cubicBezTo>
                    <a:pt x="1858" y="907"/>
                    <a:pt x="2647" y="511"/>
                    <a:pt x="1846" y="153"/>
                  </a:cubicBezTo>
                  <a:cubicBezTo>
                    <a:pt x="1601" y="44"/>
                    <a:pt x="1378" y="1"/>
                    <a:pt x="1178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1"/>
            <p:cNvSpPr/>
            <p:nvPr/>
          </p:nvSpPr>
          <p:spPr>
            <a:xfrm>
              <a:off x="7786798" y="855321"/>
              <a:ext cx="92238" cy="31582"/>
            </a:xfrm>
            <a:custGeom>
              <a:avLst/>
              <a:gdLst/>
              <a:ahLst/>
              <a:cxnLst/>
              <a:rect l="l" t="t" r="r" b="b"/>
              <a:pathLst>
                <a:path w="2649" h="907" extrusionOk="0">
                  <a:moveTo>
                    <a:pt x="1179" y="1"/>
                  </a:moveTo>
                  <a:cubicBezTo>
                    <a:pt x="424" y="1"/>
                    <a:pt x="0" y="615"/>
                    <a:pt x="0" y="615"/>
                  </a:cubicBezTo>
                  <a:cubicBezTo>
                    <a:pt x="251" y="824"/>
                    <a:pt x="643" y="907"/>
                    <a:pt x="1025" y="907"/>
                  </a:cubicBezTo>
                  <a:cubicBezTo>
                    <a:pt x="1858" y="907"/>
                    <a:pt x="2648" y="511"/>
                    <a:pt x="1847" y="153"/>
                  </a:cubicBezTo>
                  <a:cubicBezTo>
                    <a:pt x="1602" y="44"/>
                    <a:pt x="1379" y="1"/>
                    <a:pt x="1179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6" name="Google Shape;2056;p41"/>
          <p:cNvGrpSpPr/>
          <p:nvPr/>
        </p:nvGrpSpPr>
        <p:grpSpPr>
          <a:xfrm rot="-458246">
            <a:off x="9741995" y="2985683"/>
            <a:ext cx="2008127" cy="2168452"/>
            <a:chOff x="2285779" y="3523413"/>
            <a:chExt cx="1506139" cy="1626387"/>
          </a:xfrm>
        </p:grpSpPr>
        <p:sp>
          <p:nvSpPr>
            <p:cNvPr id="2057" name="Google Shape;2057;p41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1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1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1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1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1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1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1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1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1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1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1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1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1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1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1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1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1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1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1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1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78" name="Google Shape;2078;p41"/>
          <p:cNvGrpSpPr/>
          <p:nvPr/>
        </p:nvGrpSpPr>
        <p:grpSpPr>
          <a:xfrm rot="-759708">
            <a:off x="646087" y="5513287"/>
            <a:ext cx="2045333" cy="978311"/>
            <a:chOff x="6275088" y="4174408"/>
            <a:chExt cx="1533970" cy="733718"/>
          </a:xfrm>
        </p:grpSpPr>
        <p:sp>
          <p:nvSpPr>
            <p:cNvPr id="2079" name="Google Shape;2079;p41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1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1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1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1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1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1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1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1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1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1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1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91" name="Google Shape;2091;p41"/>
          <p:cNvSpPr/>
          <p:nvPr/>
        </p:nvSpPr>
        <p:spPr>
          <a:xfrm>
            <a:off x="10968847" y="3107295"/>
            <a:ext cx="146800" cy="146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defTabSz="1219170" rtl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92" name="Google Shape;2092;p41"/>
          <p:cNvGrpSpPr/>
          <p:nvPr/>
        </p:nvGrpSpPr>
        <p:grpSpPr>
          <a:xfrm>
            <a:off x="362164" y="234451"/>
            <a:ext cx="11467673" cy="6338175"/>
            <a:chOff x="313215" y="230683"/>
            <a:chExt cx="8600755" cy="4753631"/>
          </a:xfrm>
        </p:grpSpPr>
        <p:sp>
          <p:nvSpPr>
            <p:cNvPr id="2093" name="Google Shape;2093;p41"/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1"/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1"/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1"/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1"/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1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1"/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1"/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1"/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1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1"/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1"/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2369;p44">
            <a:extLst>
              <a:ext uri="{FF2B5EF4-FFF2-40B4-BE49-F238E27FC236}">
                <a16:creationId xmlns:a16="http://schemas.microsoft.com/office/drawing/2014/main" id="{5900471A-6A41-B321-4252-3A080F278129}"/>
              </a:ext>
            </a:extLst>
          </p:cNvPr>
          <p:cNvGrpSpPr/>
          <p:nvPr/>
        </p:nvGrpSpPr>
        <p:grpSpPr>
          <a:xfrm rot="711154">
            <a:off x="960404" y="1181943"/>
            <a:ext cx="864373" cy="2433871"/>
            <a:chOff x="1587225" y="262250"/>
            <a:chExt cx="794125" cy="2235800"/>
          </a:xfrm>
        </p:grpSpPr>
        <p:sp>
          <p:nvSpPr>
            <p:cNvPr id="3" name="Google Shape;2370;p44">
              <a:extLst>
                <a:ext uri="{FF2B5EF4-FFF2-40B4-BE49-F238E27FC236}">
                  <a16:creationId xmlns:a16="http://schemas.microsoft.com/office/drawing/2014/main" id="{20C8BCD8-2534-FCC5-2E46-1AF5C107378C}"/>
                </a:ext>
              </a:extLst>
            </p:cNvPr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371;p44">
              <a:extLst>
                <a:ext uri="{FF2B5EF4-FFF2-40B4-BE49-F238E27FC236}">
                  <a16:creationId xmlns:a16="http://schemas.microsoft.com/office/drawing/2014/main" id="{09EA52FD-EA81-31D7-C66B-E4AE470180AE}"/>
                </a:ext>
              </a:extLst>
            </p:cNvPr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372;p44">
              <a:extLst>
                <a:ext uri="{FF2B5EF4-FFF2-40B4-BE49-F238E27FC236}">
                  <a16:creationId xmlns:a16="http://schemas.microsoft.com/office/drawing/2014/main" id="{A1324302-51DC-C945-1266-3B16E3047FFF}"/>
                </a:ext>
              </a:extLst>
            </p:cNvPr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73;p44">
              <a:extLst>
                <a:ext uri="{FF2B5EF4-FFF2-40B4-BE49-F238E27FC236}">
                  <a16:creationId xmlns:a16="http://schemas.microsoft.com/office/drawing/2014/main" id="{EF8FBECC-2663-BF54-FA01-86B3C2EB2FEB}"/>
                </a:ext>
              </a:extLst>
            </p:cNvPr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74;p44">
              <a:extLst>
                <a:ext uri="{FF2B5EF4-FFF2-40B4-BE49-F238E27FC236}">
                  <a16:creationId xmlns:a16="http://schemas.microsoft.com/office/drawing/2014/main" id="{0DB43ED2-4D64-09FF-ACF7-186C0ED1BD5D}"/>
                </a:ext>
              </a:extLst>
            </p:cNvPr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375;p44">
              <a:extLst>
                <a:ext uri="{FF2B5EF4-FFF2-40B4-BE49-F238E27FC236}">
                  <a16:creationId xmlns:a16="http://schemas.microsoft.com/office/drawing/2014/main" id="{F1CE2D96-5777-0C5C-91EE-F2D6F04AD8FE}"/>
                </a:ext>
              </a:extLst>
            </p:cNvPr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376;p44">
              <a:extLst>
                <a:ext uri="{FF2B5EF4-FFF2-40B4-BE49-F238E27FC236}">
                  <a16:creationId xmlns:a16="http://schemas.microsoft.com/office/drawing/2014/main" id="{3AFCD510-EBA2-D6BD-6B9B-44D2951A0DAE}"/>
                </a:ext>
              </a:extLst>
            </p:cNvPr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377;p44">
              <a:extLst>
                <a:ext uri="{FF2B5EF4-FFF2-40B4-BE49-F238E27FC236}">
                  <a16:creationId xmlns:a16="http://schemas.microsoft.com/office/drawing/2014/main" id="{4B1A10F0-7B3B-53B9-1CDD-604D31EBE2C0}"/>
                </a:ext>
              </a:extLst>
            </p:cNvPr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378;p44">
              <a:extLst>
                <a:ext uri="{FF2B5EF4-FFF2-40B4-BE49-F238E27FC236}">
                  <a16:creationId xmlns:a16="http://schemas.microsoft.com/office/drawing/2014/main" id="{9B6876A9-2EF4-05DF-68BF-23A146F1C6FC}"/>
                </a:ext>
              </a:extLst>
            </p:cNvPr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379;p44">
              <a:extLst>
                <a:ext uri="{FF2B5EF4-FFF2-40B4-BE49-F238E27FC236}">
                  <a16:creationId xmlns:a16="http://schemas.microsoft.com/office/drawing/2014/main" id="{0BC13B26-D97C-54AF-F72B-047731B461ED}"/>
                </a:ext>
              </a:extLst>
            </p:cNvPr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380;p44">
              <a:extLst>
                <a:ext uri="{FF2B5EF4-FFF2-40B4-BE49-F238E27FC236}">
                  <a16:creationId xmlns:a16="http://schemas.microsoft.com/office/drawing/2014/main" id="{0C6CC54A-2748-11AC-307F-198F5C33DD3E}"/>
                </a:ext>
              </a:extLst>
            </p:cNvPr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381;p44">
              <a:extLst>
                <a:ext uri="{FF2B5EF4-FFF2-40B4-BE49-F238E27FC236}">
                  <a16:creationId xmlns:a16="http://schemas.microsoft.com/office/drawing/2014/main" id="{D087B996-3615-0E8E-A526-CA1D55407D6A}"/>
                </a:ext>
              </a:extLst>
            </p:cNvPr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382;p44">
              <a:extLst>
                <a:ext uri="{FF2B5EF4-FFF2-40B4-BE49-F238E27FC236}">
                  <a16:creationId xmlns:a16="http://schemas.microsoft.com/office/drawing/2014/main" id="{53214C41-64F2-E508-7074-FBF3BD2B5265}"/>
                </a:ext>
              </a:extLst>
            </p:cNvPr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383;p44">
              <a:extLst>
                <a:ext uri="{FF2B5EF4-FFF2-40B4-BE49-F238E27FC236}">
                  <a16:creationId xmlns:a16="http://schemas.microsoft.com/office/drawing/2014/main" id="{835F0C63-0B87-E380-9450-26D320EF9372}"/>
                </a:ext>
              </a:extLst>
            </p:cNvPr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384;p44">
              <a:extLst>
                <a:ext uri="{FF2B5EF4-FFF2-40B4-BE49-F238E27FC236}">
                  <a16:creationId xmlns:a16="http://schemas.microsoft.com/office/drawing/2014/main" id="{95D6DDB8-B958-EE74-907A-AE6835973414}"/>
                </a:ext>
              </a:extLst>
            </p:cNvPr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385;p44">
              <a:extLst>
                <a:ext uri="{FF2B5EF4-FFF2-40B4-BE49-F238E27FC236}">
                  <a16:creationId xmlns:a16="http://schemas.microsoft.com/office/drawing/2014/main" id="{CD9D4D8B-DF19-3D3F-E9EA-357D0A02976A}"/>
                </a:ext>
              </a:extLst>
            </p:cNvPr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386;p44">
              <a:extLst>
                <a:ext uri="{FF2B5EF4-FFF2-40B4-BE49-F238E27FC236}">
                  <a16:creationId xmlns:a16="http://schemas.microsoft.com/office/drawing/2014/main" id="{99462328-5F95-39B8-AA04-53F7248E8543}"/>
                </a:ext>
              </a:extLst>
            </p:cNvPr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387;p44">
              <a:extLst>
                <a:ext uri="{FF2B5EF4-FFF2-40B4-BE49-F238E27FC236}">
                  <a16:creationId xmlns:a16="http://schemas.microsoft.com/office/drawing/2014/main" id="{52417267-4F27-8CE5-79CB-1E9891880920}"/>
                </a:ext>
              </a:extLst>
            </p:cNvPr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388;p44">
              <a:extLst>
                <a:ext uri="{FF2B5EF4-FFF2-40B4-BE49-F238E27FC236}">
                  <a16:creationId xmlns:a16="http://schemas.microsoft.com/office/drawing/2014/main" id="{908881B8-A5FA-58C8-AD8D-EFC9C02ACB0A}"/>
                </a:ext>
              </a:extLst>
            </p:cNvPr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389;p44">
              <a:extLst>
                <a:ext uri="{FF2B5EF4-FFF2-40B4-BE49-F238E27FC236}">
                  <a16:creationId xmlns:a16="http://schemas.microsoft.com/office/drawing/2014/main" id="{8E12E5FA-FD98-48B5-D732-7FD8418A2C10}"/>
                </a:ext>
              </a:extLst>
            </p:cNvPr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90;p44">
              <a:extLst>
                <a:ext uri="{FF2B5EF4-FFF2-40B4-BE49-F238E27FC236}">
                  <a16:creationId xmlns:a16="http://schemas.microsoft.com/office/drawing/2014/main" id="{9066813C-791F-BD96-A334-F66081930DEE}"/>
                </a:ext>
              </a:extLst>
            </p:cNvPr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4EA6B017-CB2A-72C1-113D-FC5B3508C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48" y="1790017"/>
            <a:ext cx="2867797" cy="1339451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D11F8AFE-044B-0C36-3EBF-A4ECA1277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274" y="3219112"/>
            <a:ext cx="2337127" cy="1130457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B573132-2D9A-C6F7-E5D3-0FC357E9D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258" y="4534274"/>
            <a:ext cx="2649288" cy="9247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2" name="Google Shape;1762;p38"/>
          <p:cNvGrpSpPr/>
          <p:nvPr/>
        </p:nvGrpSpPr>
        <p:grpSpPr>
          <a:xfrm>
            <a:off x="10476729" y="272734"/>
            <a:ext cx="1506689" cy="2064079"/>
            <a:chOff x="7857546" y="204550"/>
            <a:chExt cx="1130017" cy="1548059"/>
          </a:xfrm>
        </p:grpSpPr>
        <p:sp>
          <p:nvSpPr>
            <p:cNvPr id="1763" name="Google Shape;1763;p38"/>
            <p:cNvSpPr/>
            <p:nvPr/>
          </p:nvSpPr>
          <p:spPr>
            <a:xfrm rot="-4630995" flipH="1">
              <a:off x="7796028" y="607862"/>
              <a:ext cx="1253054" cy="873819"/>
            </a:xfrm>
            <a:custGeom>
              <a:avLst/>
              <a:gdLst/>
              <a:ahLst/>
              <a:cxnLst/>
              <a:rect l="l" t="t" r="r" b="b"/>
              <a:pathLst>
                <a:path w="70372" h="49074" extrusionOk="0">
                  <a:moveTo>
                    <a:pt x="13971" y="0"/>
                  </a:moveTo>
                  <a:cubicBezTo>
                    <a:pt x="13298" y="0"/>
                    <a:pt x="12624" y="52"/>
                    <a:pt x="11952" y="165"/>
                  </a:cubicBezTo>
                  <a:cubicBezTo>
                    <a:pt x="8998" y="657"/>
                    <a:pt x="6319" y="2355"/>
                    <a:pt x="4394" y="4617"/>
                  </a:cubicBezTo>
                  <a:cubicBezTo>
                    <a:pt x="313" y="9410"/>
                    <a:pt x="0" y="16008"/>
                    <a:pt x="2272" y="21694"/>
                  </a:cubicBezTo>
                  <a:cubicBezTo>
                    <a:pt x="2820" y="23065"/>
                    <a:pt x="3516" y="24368"/>
                    <a:pt x="4330" y="25598"/>
                  </a:cubicBezTo>
                  <a:cubicBezTo>
                    <a:pt x="4399" y="25705"/>
                    <a:pt x="4498" y="25787"/>
                    <a:pt x="4616" y="25836"/>
                  </a:cubicBezTo>
                  <a:cubicBezTo>
                    <a:pt x="5319" y="27139"/>
                    <a:pt x="6189" y="28345"/>
                    <a:pt x="7207" y="29422"/>
                  </a:cubicBezTo>
                  <a:cubicBezTo>
                    <a:pt x="10459" y="33607"/>
                    <a:pt x="14708" y="37083"/>
                    <a:pt x="18984" y="40088"/>
                  </a:cubicBezTo>
                  <a:cubicBezTo>
                    <a:pt x="24495" y="43963"/>
                    <a:pt x="30604" y="46879"/>
                    <a:pt x="37235" y="48193"/>
                  </a:cubicBezTo>
                  <a:cubicBezTo>
                    <a:pt x="40183" y="48779"/>
                    <a:pt x="43186" y="49074"/>
                    <a:pt x="46189" y="49074"/>
                  </a:cubicBezTo>
                  <a:cubicBezTo>
                    <a:pt x="49188" y="49074"/>
                    <a:pt x="52188" y="48779"/>
                    <a:pt x="55132" y="48185"/>
                  </a:cubicBezTo>
                  <a:cubicBezTo>
                    <a:pt x="58225" y="47562"/>
                    <a:pt x="61328" y="46636"/>
                    <a:pt x="64186" y="45285"/>
                  </a:cubicBezTo>
                  <a:cubicBezTo>
                    <a:pt x="65842" y="44501"/>
                    <a:pt x="67453" y="43500"/>
                    <a:pt x="68709" y="42150"/>
                  </a:cubicBezTo>
                  <a:cubicBezTo>
                    <a:pt x="69550" y="41244"/>
                    <a:pt x="70372" y="39928"/>
                    <a:pt x="69900" y="38653"/>
                  </a:cubicBezTo>
                  <a:cubicBezTo>
                    <a:pt x="69345" y="37159"/>
                    <a:pt x="67389" y="36874"/>
                    <a:pt x="66011" y="36754"/>
                  </a:cubicBezTo>
                  <a:cubicBezTo>
                    <a:pt x="64374" y="36611"/>
                    <a:pt x="62774" y="36538"/>
                    <a:pt x="61167" y="36150"/>
                  </a:cubicBezTo>
                  <a:cubicBezTo>
                    <a:pt x="58010" y="35387"/>
                    <a:pt x="55079" y="33910"/>
                    <a:pt x="52423" y="32060"/>
                  </a:cubicBezTo>
                  <a:cubicBezTo>
                    <a:pt x="40396" y="23675"/>
                    <a:pt x="34966" y="8015"/>
                    <a:pt x="21209" y="1753"/>
                  </a:cubicBezTo>
                  <a:cubicBezTo>
                    <a:pt x="18942" y="719"/>
                    <a:pt x="16468" y="0"/>
                    <a:pt x="139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8"/>
            <p:cNvSpPr/>
            <p:nvPr/>
          </p:nvSpPr>
          <p:spPr>
            <a:xfrm rot="-4630995" flipH="1">
              <a:off x="8269986" y="655526"/>
              <a:ext cx="242021" cy="200818"/>
            </a:xfrm>
            <a:custGeom>
              <a:avLst/>
              <a:gdLst/>
              <a:ahLst/>
              <a:cxnLst/>
              <a:rect l="l" t="t" r="r" b="b"/>
              <a:pathLst>
                <a:path w="13592" h="11278" extrusionOk="0">
                  <a:moveTo>
                    <a:pt x="9915" y="1"/>
                  </a:moveTo>
                  <a:cubicBezTo>
                    <a:pt x="9626" y="1"/>
                    <a:pt x="9423" y="452"/>
                    <a:pt x="9729" y="672"/>
                  </a:cubicBezTo>
                  <a:cubicBezTo>
                    <a:pt x="10066" y="916"/>
                    <a:pt x="10437" y="1108"/>
                    <a:pt x="10830" y="1243"/>
                  </a:cubicBezTo>
                  <a:cubicBezTo>
                    <a:pt x="10802" y="1298"/>
                    <a:pt x="10792" y="1360"/>
                    <a:pt x="10798" y="1421"/>
                  </a:cubicBezTo>
                  <a:cubicBezTo>
                    <a:pt x="10950" y="3279"/>
                    <a:pt x="10404" y="5128"/>
                    <a:pt x="9266" y="6604"/>
                  </a:cubicBezTo>
                  <a:cubicBezTo>
                    <a:pt x="8139" y="8065"/>
                    <a:pt x="6441" y="8992"/>
                    <a:pt x="4627" y="9262"/>
                  </a:cubicBezTo>
                  <a:cubicBezTo>
                    <a:pt x="4274" y="9313"/>
                    <a:pt x="3920" y="9339"/>
                    <a:pt x="3566" y="9339"/>
                  </a:cubicBezTo>
                  <a:cubicBezTo>
                    <a:pt x="2873" y="9339"/>
                    <a:pt x="2183" y="9240"/>
                    <a:pt x="1516" y="9043"/>
                  </a:cubicBezTo>
                  <a:cubicBezTo>
                    <a:pt x="1483" y="9033"/>
                    <a:pt x="1448" y="9027"/>
                    <a:pt x="1413" y="9027"/>
                  </a:cubicBezTo>
                  <a:cubicBezTo>
                    <a:pt x="1404" y="9027"/>
                    <a:pt x="1394" y="9028"/>
                    <a:pt x="1385" y="9029"/>
                  </a:cubicBezTo>
                  <a:cubicBezTo>
                    <a:pt x="1263" y="8570"/>
                    <a:pt x="1045" y="8143"/>
                    <a:pt x="743" y="7778"/>
                  </a:cubicBezTo>
                  <a:cubicBezTo>
                    <a:pt x="671" y="7692"/>
                    <a:pt x="585" y="7656"/>
                    <a:pt x="501" y="7656"/>
                  </a:cubicBezTo>
                  <a:cubicBezTo>
                    <a:pt x="243" y="7656"/>
                    <a:pt x="1" y="7996"/>
                    <a:pt x="220" y="8261"/>
                  </a:cubicBezTo>
                  <a:cubicBezTo>
                    <a:pt x="822" y="8988"/>
                    <a:pt x="936" y="9979"/>
                    <a:pt x="575" y="10840"/>
                  </a:cubicBezTo>
                  <a:cubicBezTo>
                    <a:pt x="466" y="11100"/>
                    <a:pt x="683" y="11277"/>
                    <a:pt x="906" y="11277"/>
                  </a:cubicBezTo>
                  <a:cubicBezTo>
                    <a:pt x="1046" y="11277"/>
                    <a:pt x="1187" y="11208"/>
                    <a:pt x="1255" y="11048"/>
                  </a:cubicBezTo>
                  <a:cubicBezTo>
                    <a:pt x="1423" y="10644"/>
                    <a:pt x="1505" y="10212"/>
                    <a:pt x="1493" y="9775"/>
                  </a:cubicBezTo>
                  <a:lnTo>
                    <a:pt x="1493" y="9775"/>
                  </a:lnTo>
                  <a:cubicBezTo>
                    <a:pt x="2169" y="9956"/>
                    <a:pt x="2865" y="10045"/>
                    <a:pt x="3561" y="10045"/>
                  </a:cubicBezTo>
                  <a:cubicBezTo>
                    <a:pt x="4784" y="10045"/>
                    <a:pt x="6005" y="9769"/>
                    <a:pt x="7114" y="9234"/>
                  </a:cubicBezTo>
                  <a:cubicBezTo>
                    <a:pt x="8943" y="8351"/>
                    <a:pt x="10331" y="6749"/>
                    <a:pt x="11038" y="4855"/>
                  </a:cubicBezTo>
                  <a:cubicBezTo>
                    <a:pt x="11443" y="3767"/>
                    <a:pt x="11604" y="2606"/>
                    <a:pt x="11509" y="1449"/>
                  </a:cubicBezTo>
                  <a:cubicBezTo>
                    <a:pt x="11507" y="1439"/>
                    <a:pt x="11506" y="1427"/>
                    <a:pt x="11505" y="1416"/>
                  </a:cubicBezTo>
                  <a:lnTo>
                    <a:pt x="11505" y="1416"/>
                  </a:lnTo>
                  <a:cubicBezTo>
                    <a:pt x="11749" y="1458"/>
                    <a:pt x="11997" y="1479"/>
                    <a:pt x="12244" y="1479"/>
                  </a:cubicBezTo>
                  <a:cubicBezTo>
                    <a:pt x="12555" y="1479"/>
                    <a:pt x="12866" y="1446"/>
                    <a:pt x="13172" y="1379"/>
                  </a:cubicBezTo>
                  <a:cubicBezTo>
                    <a:pt x="13592" y="1287"/>
                    <a:pt x="13485" y="675"/>
                    <a:pt x="13102" y="675"/>
                  </a:cubicBezTo>
                  <a:cubicBezTo>
                    <a:pt x="13076" y="675"/>
                    <a:pt x="13048" y="678"/>
                    <a:pt x="13019" y="684"/>
                  </a:cubicBezTo>
                  <a:cubicBezTo>
                    <a:pt x="12759" y="741"/>
                    <a:pt x="12498" y="769"/>
                    <a:pt x="12240" y="769"/>
                  </a:cubicBezTo>
                  <a:cubicBezTo>
                    <a:pt x="11479" y="769"/>
                    <a:pt x="10738" y="526"/>
                    <a:pt x="10105" y="68"/>
                  </a:cubicBezTo>
                  <a:cubicBezTo>
                    <a:pt x="10040" y="21"/>
                    <a:pt x="9976" y="1"/>
                    <a:pt x="9915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8"/>
            <p:cNvSpPr/>
            <p:nvPr/>
          </p:nvSpPr>
          <p:spPr>
            <a:xfrm rot="-4630995" flipH="1">
              <a:off x="8520973" y="624660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7" y="0"/>
                  </a:moveTo>
                  <a:cubicBezTo>
                    <a:pt x="1563" y="0"/>
                    <a:pt x="853" y="305"/>
                    <a:pt x="545" y="850"/>
                  </a:cubicBezTo>
                  <a:cubicBezTo>
                    <a:pt x="86" y="1320"/>
                    <a:pt x="1" y="1897"/>
                    <a:pt x="473" y="2482"/>
                  </a:cubicBezTo>
                  <a:cubicBezTo>
                    <a:pt x="738" y="2811"/>
                    <a:pt x="1106" y="3074"/>
                    <a:pt x="1511" y="3209"/>
                  </a:cubicBezTo>
                  <a:cubicBezTo>
                    <a:pt x="1726" y="3329"/>
                    <a:pt x="1962" y="3403"/>
                    <a:pt x="2203" y="3403"/>
                  </a:cubicBezTo>
                  <a:cubicBezTo>
                    <a:pt x="2341" y="3403"/>
                    <a:pt x="2480" y="3379"/>
                    <a:pt x="2617" y="3326"/>
                  </a:cubicBezTo>
                  <a:cubicBezTo>
                    <a:pt x="2916" y="3209"/>
                    <a:pt x="3152" y="2996"/>
                    <a:pt x="3316" y="2733"/>
                  </a:cubicBezTo>
                  <a:cubicBezTo>
                    <a:pt x="4025" y="1854"/>
                    <a:pt x="3825" y="256"/>
                    <a:pt x="2505" y="26"/>
                  </a:cubicBezTo>
                  <a:cubicBezTo>
                    <a:pt x="2406" y="9"/>
                    <a:pt x="2302" y="0"/>
                    <a:pt x="2197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8"/>
            <p:cNvSpPr/>
            <p:nvPr/>
          </p:nvSpPr>
          <p:spPr>
            <a:xfrm rot="-4630995" flipH="1">
              <a:off x="8219513" y="859136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5" y="0"/>
                  </a:moveTo>
                  <a:cubicBezTo>
                    <a:pt x="1562" y="0"/>
                    <a:pt x="852" y="304"/>
                    <a:pt x="544" y="850"/>
                  </a:cubicBezTo>
                  <a:cubicBezTo>
                    <a:pt x="85" y="1319"/>
                    <a:pt x="0" y="1896"/>
                    <a:pt x="473" y="2482"/>
                  </a:cubicBezTo>
                  <a:cubicBezTo>
                    <a:pt x="737" y="2811"/>
                    <a:pt x="1105" y="3075"/>
                    <a:pt x="1510" y="3210"/>
                  </a:cubicBezTo>
                  <a:cubicBezTo>
                    <a:pt x="1725" y="3329"/>
                    <a:pt x="1961" y="3403"/>
                    <a:pt x="2202" y="3403"/>
                  </a:cubicBezTo>
                  <a:cubicBezTo>
                    <a:pt x="2340" y="3403"/>
                    <a:pt x="2479" y="3379"/>
                    <a:pt x="2616" y="3326"/>
                  </a:cubicBezTo>
                  <a:cubicBezTo>
                    <a:pt x="2915" y="3210"/>
                    <a:pt x="3151" y="2997"/>
                    <a:pt x="3315" y="2733"/>
                  </a:cubicBezTo>
                  <a:cubicBezTo>
                    <a:pt x="4024" y="1855"/>
                    <a:pt x="3824" y="256"/>
                    <a:pt x="2504" y="26"/>
                  </a:cubicBezTo>
                  <a:cubicBezTo>
                    <a:pt x="2404" y="9"/>
                    <a:pt x="2301" y="0"/>
                    <a:pt x="2195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8"/>
            <p:cNvSpPr/>
            <p:nvPr/>
          </p:nvSpPr>
          <p:spPr>
            <a:xfrm rot="-4630995" flipH="1">
              <a:off x="7973805" y="241615"/>
              <a:ext cx="423804" cy="435788"/>
            </a:xfrm>
            <a:custGeom>
              <a:avLst/>
              <a:gdLst/>
              <a:ahLst/>
              <a:cxnLst/>
              <a:rect l="l" t="t" r="r" b="b"/>
              <a:pathLst>
                <a:path w="23801" h="24474" extrusionOk="0">
                  <a:moveTo>
                    <a:pt x="3382" y="1"/>
                  </a:moveTo>
                  <a:cubicBezTo>
                    <a:pt x="2828" y="1"/>
                    <a:pt x="2444" y="387"/>
                    <a:pt x="2090" y="791"/>
                  </a:cubicBezTo>
                  <a:cubicBezTo>
                    <a:pt x="1682" y="1254"/>
                    <a:pt x="1279" y="1721"/>
                    <a:pt x="874" y="2186"/>
                  </a:cubicBezTo>
                  <a:cubicBezTo>
                    <a:pt x="522" y="2591"/>
                    <a:pt x="0" y="3025"/>
                    <a:pt x="6" y="3604"/>
                  </a:cubicBezTo>
                  <a:cubicBezTo>
                    <a:pt x="10" y="4109"/>
                    <a:pt x="391" y="4602"/>
                    <a:pt x="646" y="5008"/>
                  </a:cubicBezTo>
                  <a:cubicBezTo>
                    <a:pt x="1011" y="5588"/>
                    <a:pt x="1404" y="6148"/>
                    <a:pt x="1826" y="6686"/>
                  </a:cubicBezTo>
                  <a:cubicBezTo>
                    <a:pt x="2650" y="7745"/>
                    <a:pt x="3572" y="8724"/>
                    <a:pt x="4526" y="9668"/>
                  </a:cubicBezTo>
                  <a:cubicBezTo>
                    <a:pt x="5412" y="10545"/>
                    <a:pt x="6327" y="11396"/>
                    <a:pt x="7228" y="12258"/>
                  </a:cubicBezTo>
                  <a:cubicBezTo>
                    <a:pt x="4796" y="13649"/>
                    <a:pt x="2520" y="15295"/>
                    <a:pt x="440" y="17173"/>
                  </a:cubicBezTo>
                  <a:cubicBezTo>
                    <a:pt x="7" y="17564"/>
                    <a:pt x="362" y="18202"/>
                    <a:pt x="875" y="18202"/>
                  </a:cubicBezTo>
                  <a:cubicBezTo>
                    <a:pt x="908" y="18202"/>
                    <a:pt x="941" y="18200"/>
                    <a:pt x="974" y="18195"/>
                  </a:cubicBezTo>
                  <a:cubicBezTo>
                    <a:pt x="2837" y="17899"/>
                    <a:pt x="4715" y="17700"/>
                    <a:pt x="6599" y="17598"/>
                  </a:cubicBezTo>
                  <a:lnTo>
                    <a:pt x="6599" y="17598"/>
                  </a:lnTo>
                  <a:cubicBezTo>
                    <a:pt x="6798" y="19716"/>
                    <a:pt x="5689" y="21803"/>
                    <a:pt x="5444" y="23887"/>
                  </a:cubicBezTo>
                  <a:cubicBezTo>
                    <a:pt x="5398" y="24285"/>
                    <a:pt x="5684" y="24473"/>
                    <a:pt x="5992" y="24473"/>
                  </a:cubicBezTo>
                  <a:cubicBezTo>
                    <a:pt x="6199" y="24473"/>
                    <a:pt x="6416" y="24389"/>
                    <a:pt x="6549" y="24226"/>
                  </a:cubicBezTo>
                  <a:cubicBezTo>
                    <a:pt x="7442" y="23136"/>
                    <a:pt x="8334" y="22047"/>
                    <a:pt x="9226" y="20956"/>
                  </a:cubicBezTo>
                  <a:cubicBezTo>
                    <a:pt x="9325" y="21036"/>
                    <a:pt x="9448" y="21085"/>
                    <a:pt x="9584" y="21085"/>
                  </a:cubicBezTo>
                  <a:cubicBezTo>
                    <a:pt x="9667" y="21085"/>
                    <a:pt x="9755" y="21067"/>
                    <a:pt x="9845" y="21025"/>
                  </a:cubicBezTo>
                  <a:lnTo>
                    <a:pt x="11310" y="20340"/>
                  </a:lnTo>
                  <a:lnTo>
                    <a:pt x="13053" y="22137"/>
                  </a:lnTo>
                  <a:cubicBezTo>
                    <a:pt x="13178" y="22266"/>
                    <a:pt x="13323" y="22320"/>
                    <a:pt x="13464" y="22320"/>
                  </a:cubicBezTo>
                  <a:cubicBezTo>
                    <a:pt x="13672" y="22320"/>
                    <a:pt x="13872" y="22202"/>
                    <a:pt x="13990" y="22033"/>
                  </a:cubicBezTo>
                  <a:cubicBezTo>
                    <a:pt x="14227" y="21990"/>
                    <a:pt x="14417" y="21815"/>
                    <a:pt x="14391" y="21496"/>
                  </a:cubicBezTo>
                  <a:cubicBezTo>
                    <a:pt x="14336" y="20864"/>
                    <a:pt x="14392" y="20264"/>
                    <a:pt x="14564" y="19670"/>
                  </a:cubicBezTo>
                  <a:cubicBezTo>
                    <a:pt x="14773" y="19674"/>
                    <a:pt x="14982" y="19676"/>
                    <a:pt x="15191" y="19676"/>
                  </a:cubicBezTo>
                  <a:cubicBezTo>
                    <a:pt x="16300" y="19676"/>
                    <a:pt x="17408" y="19623"/>
                    <a:pt x="18513" y="19519"/>
                  </a:cubicBezTo>
                  <a:cubicBezTo>
                    <a:pt x="18716" y="19499"/>
                    <a:pt x="18847" y="19403"/>
                    <a:pt x="18915" y="19272"/>
                  </a:cubicBezTo>
                  <a:cubicBezTo>
                    <a:pt x="19023" y="19150"/>
                    <a:pt x="19088" y="18983"/>
                    <a:pt x="19060" y="18781"/>
                  </a:cubicBezTo>
                  <a:cubicBezTo>
                    <a:pt x="18906" y="17614"/>
                    <a:pt x="18715" y="16452"/>
                    <a:pt x="18490" y="15295"/>
                  </a:cubicBezTo>
                  <a:cubicBezTo>
                    <a:pt x="19440" y="15158"/>
                    <a:pt x="20382" y="14972"/>
                    <a:pt x="21314" y="14738"/>
                  </a:cubicBezTo>
                  <a:cubicBezTo>
                    <a:pt x="21806" y="14613"/>
                    <a:pt x="22298" y="14478"/>
                    <a:pt x="22783" y="14321"/>
                  </a:cubicBezTo>
                  <a:cubicBezTo>
                    <a:pt x="23156" y="14202"/>
                    <a:pt x="23533" y="14057"/>
                    <a:pt x="23549" y="13603"/>
                  </a:cubicBezTo>
                  <a:cubicBezTo>
                    <a:pt x="23565" y="13179"/>
                    <a:pt x="23164" y="12809"/>
                    <a:pt x="22936" y="12491"/>
                  </a:cubicBezTo>
                  <a:cubicBezTo>
                    <a:pt x="22611" y="12040"/>
                    <a:pt x="22286" y="11589"/>
                    <a:pt x="21962" y="11136"/>
                  </a:cubicBezTo>
                  <a:lnTo>
                    <a:pt x="20291" y="8814"/>
                  </a:lnTo>
                  <a:cubicBezTo>
                    <a:pt x="20963" y="8092"/>
                    <a:pt x="21585" y="7324"/>
                    <a:pt x="22154" y="6517"/>
                  </a:cubicBezTo>
                  <a:cubicBezTo>
                    <a:pt x="22564" y="5932"/>
                    <a:pt x="22943" y="5327"/>
                    <a:pt x="23291" y="4704"/>
                  </a:cubicBezTo>
                  <a:cubicBezTo>
                    <a:pt x="23522" y="4290"/>
                    <a:pt x="23800" y="3812"/>
                    <a:pt x="23643" y="3321"/>
                  </a:cubicBezTo>
                  <a:cubicBezTo>
                    <a:pt x="23488" y="2841"/>
                    <a:pt x="23160" y="2678"/>
                    <a:pt x="22772" y="2678"/>
                  </a:cubicBezTo>
                  <a:cubicBezTo>
                    <a:pt x="22141" y="2678"/>
                    <a:pt x="21352" y="3107"/>
                    <a:pt x="20893" y="3303"/>
                  </a:cubicBezTo>
                  <a:cubicBezTo>
                    <a:pt x="19741" y="3792"/>
                    <a:pt x="18607" y="4324"/>
                    <a:pt x="17488" y="4887"/>
                  </a:cubicBezTo>
                  <a:cubicBezTo>
                    <a:pt x="17041" y="3488"/>
                    <a:pt x="16622" y="2080"/>
                    <a:pt x="16233" y="663"/>
                  </a:cubicBezTo>
                  <a:cubicBezTo>
                    <a:pt x="16149" y="359"/>
                    <a:pt x="15904" y="208"/>
                    <a:pt x="15655" y="208"/>
                  </a:cubicBezTo>
                  <a:cubicBezTo>
                    <a:pt x="15420" y="208"/>
                    <a:pt x="15181" y="345"/>
                    <a:pt x="15076" y="618"/>
                  </a:cubicBezTo>
                  <a:cubicBezTo>
                    <a:pt x="14078" y="3226"/>
                    <a:pt x="13079" y="5835"/>
                    <a:pt x="12080" y="8445"/>
                  </a:cubicBezTo>
                  <a:lnTo>
                    <a:pt x="10557" y="6850"/>
                  </a:lnTo>
                  <a:cubicBezTo>
                    <a:pt x="8603" y="4805"/>
                    <a:pt x="6687" y="2713"/>
                    <a:pt x="4689" y="709"/>
                  </a:cubicBezTo>
                  <a:cubicBezTo>
                    <a:pt x="4363" y="382"/>
                    <a:pt x="4002" y="63"/>
                    <a:pt x="3524" y="9"/>
                  </a:cubicBezTo>
                  <a:cubicBezTo>
                    <a:pt x="3475" y="4"/>
                    <a:pt x="3428" y="1"/>
                    <a:pt x="3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8"/>
            <p:cNvSpPr/>
            <p:nvPr/>
          </p:nvSpPr>
          <p:spPr>
            <a:xfrm rot="-4630995" flipH="1">
              <a:off x="8007113" y="263748"/>
              <a:ext cx="228364" cy="299927"/>
            </a:xfrm>
            <a:custGeom>
              <a:avLst/>
              <a:gdLst/>
              <a:ahLst/>
              <a:cxnLst/>
              <a:rect l="l" t="t" r="r" b="b"/>
              <a:pathLst>
                <a:path w="12825" h="16844" extrusionOk="0">
                  <a:moveTo>
                    <a:pt x="841" y="0"/>
                  </a:moveTo>
                  <a:cubicBezTo>
                    <a:pt x="409" y="0"/>
                    <a:pt x="1" y="573"/>
                    <a:pt x="368" y="1020"/>
                  </a:cubicBezTo>
                  <a:cubicBezTo>
                    <a:pt x="3810" y="5208"/>
                    <a:pt x="7373" y="9290"/>
                    <a:pt x="11060" y="13269"/>
                  </a:cubicBezTo>
                  <a:cubicBezTo>
                    <a:pt x="11073" y="13282"/>
                    <a:pt x="11086" y="13296"/>
                    <a:pt x="11101" y="13308"/>
                  </a:cubicBezTo>
                  <a:cubicBezTo>
                    <a:pt x="10201" y="14550"/>
                    <a:pt x="8877" y="15392"/>
                    <a:pt x="7331" y="15666"/>
                  </a:cubicBezTo>
                  <a:cubicBezTo>
                    <a:pt x="6612" y="15792"/>
                    <a:pt x="6807" y="16843"/>
                    <a:pt x="7470" y="16843"/>
                  </a:cubicBezTo>
                  <a:cubicBezTo>
                    <a:pt x="7508" y="16843"/>
                    <a:pt x="7547" y="16840"/>
                    <a:pt x="7588" y="16833"/>
                  </a:cubicBezTo>
                  <a:cubicBezTo>
                    <a:pt x="9710" y="16458"/>
                    <a:pt x="11571" y="15110"/>
                    <a:pt x="12576" y="13202"/>
                  </a:cubicBezTo>
                  <a:cubicBezTo>
                    <a:pt x="12825" y="12731"/>
                    <a:pt x="12408" y="12279"/>
                    <a:pt x="12011" y="12279"/>
                  </a:cubicBezTo>
                  <a:cubicBezTo>
                    <a:pt x="11943" y="12279"/>
                    <a:pt x="11876" y="12292"/>
                    <a:pt x="11813" y="12320"/>
                  </a:cubicBezTo>
                  <a:cubicBezTo>
                    <a:pt x="8173" y="8388"/>
                    <a:pt x="4650" y="4351"/>
                    <a:pt x="1245" y="207"/>
                  </a:cubicBezTo>
                  <a:cubicBezTo>
                    <a:pt x="1125" y="61"/>
                    <a:pt x="982" y="0"/>
                    <a:pt x="84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8"/>
            <p:cNvSpPr/>
            <p:nvPr/>
          </p:nvSpPr>
          <p:spPr>
            <a:xfrm rot="-4630995" flipH="1">
              <a:off x="8028237" y="300634"/>
              <a:ext cx="431479" cy="378096"/>
            </a:xfrm>
            <a:custGeom>
              <a:avLst/>
              <a:gdLst/>
              <a:ahLst/>
              <a:cxnLst/>
              <a:rect l="l" t="t" r="r" b="b"/>
              <a:pathLst>
                <a:path w="24232" h="21234" extrusionOk="0">
                  <a:moveTo>
                    <a:pt x="21861" y="1"/>
                  </a:moveTo>
                  <a:cubicBezTo>
                    <a:pt x="21732" y="1"/>
                    <a:pt x="21599" y="49"/>
                    <a:pt x="21476" y="162"/>
                  </a:cubicBezTo>
                  <a:lnTo>
                    <a:pt x="18652" y="2793"/>
                  </a:lnTo>
                  <a:cubicBezTo>
                    <a:pt x="18417" y="3013"/>
                    <a:pt x="18397" y="3400"/>
                    <a:pt x="18619" y="3639"/>
                  </a:cubicBezTo>
                  <a:cubicBezTo>
                    <a:pt x="19939" y="5057"/>
                    <a:pt x="21209" y="6519"/>
                    <a:pt x="22430" y="8024"/>
                  </a:cubicBezTo>
                  <a:lnTo>
                    <a:pt x="17594" y="8875"/>
                  </a:lnTo>
                  <a:cubicBezTo>
                    <a:pt x="17276" y="8932"/>
                    <a:pt x="17071" y="9282"/>
                    <a:pt x="17139" y="9588"/>
                  </a:cubicBezTo>
                  <a:lnTo>
                    <a:pt x="17983" y="13404"/>
                  </a:lnTo>
                  <a:lnTo>
                    <a:pt x="17983" y="13404"/>
                  </a:lnTo>
                  <a:lnTo>
                    <a:pt x="13559" y="13220"/>
                  </a:lnTo>
                  <a:cubicBezTo>
                    <a:pt x="13550" y="13220"/>
                    <a:pt x="13542" y="13220"/>
                    <a:pt x="13533" y="13220"/>
                  </a:cubicBezTo>
                  <a:cubicBezTo>
                    <a:pt x="13207" y="13220"/>
                    <a:pt x="12973" y="13481"/>
                    <a:pt x="12939" y="13795"/>
                  </a:cubicBezTo>
                  <a:cubicBezTo>
                    <a:pt x="12818" y="14860"/>
                    <a:pt x="12805" y="15934"/>
                    <a:pt x="12899" y="17003"/>
                  </a:cubicBezTo>
                  <a:cubicBezTo>
                    <a:pt x="12122" y="16210"/>
                    <a:pt x="11433" y="15335"/>
                    <a:pt x="10843" y="14395"/>
                  </a:cubicBezTo>
                  <a:cubicBezTo>
                    <a:pt x="10721" y="14200"/>
                    <a:pt x="10502" y="14070"/>
                    <a:pt x="10283" y="14070"/>
                  </a:cubicBezTo>
                  <a:cubicBezTo>
                    <a:pt x="10150" y="14070"/>
                    <a:pt x="10017" y="14118"/>
                    <a:pt x="9906" y="14230"/>
                  </a:cubicBezTo>
                  <a:cubicBezTo>
                    <a:pt x="8411" y="15732"/>
                    <a:pt x="6914" y="17235"/>
                    <a:pt x="5419" y="18738"/>
                  </a:cubicBezTo>
                  <a:cubicBezTo>
                    <a:pt x="5861" y="16577"/>
                    <a:pt x="6162" y="14390"/>
                    <a:pt x="6322" y="12191"/>
                  </a:cubicBezTo>
                  <a:cubicBezTo>
                    <a:pt x="6345" y="11884"/>
                    <a:pt x="6055" y="11559"/>
                    <a:pt x="5740" y="11559"/>
                  </a:cubicBezTo>
                  <a:cubicBezTo>
                    <a:pt x="5693" y="11559"/>
                    <a:pt x="5645" y="11566"/>
                    <a:pt x="5597" y="11582"/>
                  </a:cubicBezTo>
                  <a:cubicBezTo>
                    <a:pt x="4023" y="12117"/>
                    <a:pt x="2394" y="12474"/>
                    <a:pt x="740" y="12650"/>
                  </a:cubicBezTo>
                  <a:cubicBezTo>
                    <a:pt x="0" y="12729"/>
                    <a:pt x="224" y="13821"/>
                    <a:pt x="923" y="13821"/>
                  </a:cubicBezTo>
                  <a:cubicBezTo>
                    <a:pt x="948" y="13821"/>
                    <a:pt x="972" y="13820"/>
                    <a:pt x="998" y="13817"/>
                  </a:cubicBezTo>
                  <a:cubicBezTo>
                    <a:pt x="2373" y="13670"/>
                    <a:pt x="3732" y="13398"/>
                    <a:pt x="5057" y="13002"/>
                  </a:cubicBezTo>
                  <a:lnTo>
                    <a:pt x="5057" y="13002"/>
                  </a:lnTo>
                  <a:cubicBezTo>
                    <a:pt x="4832" y="15513"/>
                    <a:pt x="4414" y="18004"/>
                    <a:pt x="3808" y="20452"/>
                  </a:cubicBezTo>
                  <a:cubicBezTo>
                    <a:pt x="3710" y="20851"/>
                    <a:pt x="4046" y="21234"/>
                    <a:pt x="4405" y="21234"/>
                  </a:cubicBezTo>
                  <a:cubicBezTo>
                    <a:pt x="4536" y="21234"/>
                    <a:pt x="4669" y="21184"/>
                    <a:pt x="4786" y="21066"/>
                  </a:cubicBezTo>
                  <a:lnTo>
                    <a:pt x="10218" y="15609"/>
                  </a:lnTo>
                  <a:cubicBezTo>
                    <a:pt x="11082" y="16866"/>
                    <a:pt x="12100" y="17997"/>
                    <a:pt x="13277" y="18979"/>
                  </a:cubicBezTo>
                  <a:cubicBezTo>
                    <a:pt x="13411" y="19090"/>
                    <a:pt x="13571" y="19142"/>
                    <a:pt x="13725" y="19142"/>
                  </a:cubicBezTo>
                  <a:cubicBezTo>
                    <a:pt x="14070" y="19142"/>
                    <a:pt x="14384" y="18881"/>
                    <a:pt x="14300" y="18444"/>
                  </a:cubicBezTo>
                  <a:cubicBezTo>
                    <a:pt x="14048" y="17125"/>
                    <a:pt x="13972" y="15777"/>
                    <a:pt x="14077" y="14438"/>
                  </a:cubicBezTo>
                  <a:lnTo>
                    <a:pt x="14077" y="14438"/>
                  </a:lnTo>
                  <a:lnTo>
                    <a:pt x="18711" y="14631"/>
                  </a:lnTo>
                  <a:cubicBezTo>
                    <a:pt x="18719" y="14631"/>
                    <a:pt x="18728" y="14631"/>
                    <a:pt x="18737" y="14631"/>
                  </a:cubicBezTo>
                  <a:cubicBezTo>
                    <a:pt x="19108" y="14631"/>
                    <a:pt x="19400" y="14272"/>
                    <a:pt x="19318" y="13906"/>
                  </a:cubicBezTo>
                  <a:cubicBezTo>
                    <a:pt x="19026" y="12582"/>
                    <a:pt x="18733" y="11261"/>
                    <a:pt x="18441" y="9939"/>
                  </a:cubicBezTo>
                  <a:lnTo>
                    <a:pt x="23656" y="9020"/>
                  </a:lnTo>
                  <a:cubicBezTo>
                    <a:pt x="24133" y="8936"/>
                    <a:pt x="24231" y="8365"/>
                    <a:pt x="23965" y="8030"/>
                  </a:cubicBezTo>
                  <a:cubicBezTo>
                    <a:pt x="22667" y="6394"/>
                    <a:pt x="21312" y="4804"/>
                    <a:pt x="19900" y="3264"/>
                  </a:cubicBezTo>
                  <a:lnTo>
                    <a:pt x="22289" y="1040"/>
                  </a:lnTo>
                  <a:cubicBezTo>
                    <a:pt x="22729" y="629"/>
                    <a:pt x="22328" y="1"/>
                    <a:pt x="21861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8"/>
            <p:cNvSpPr/>
            <p:nvPr/>
          </p:nvSpPr>
          <p:spPr>
            <a:xfrm rot="-4630995" flipH="1">
              <a:off x="8318168" y="573618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4" y="549"/>
                    <a:pt x="627" y="1492"/>
                  </a:cubicBezTo>
                  <a:cubicBezTo>
                    <a:pt x="1" y="2813"/>
                    <a:pt x="601" y="4409"/>
                    <a:pt x="1968" y="5057"/>
                  </a:cubicBezTo>
                  <a:cubicBezTo>
                    <a:pt x="2359" y="5242"/>
                    <a:pt x="2769" y="5329"/>
                    <a:pt x="3171" y="5329"/>
                  </a:cubicBezTo>
                  <a:cubicBezTo>
                    <a:pt x="4177" y="5329"/>
                    <a:pt x="5130" y="4781"/>
                    <a:pt x="5577" y="3837"/>
                  </a:cubicBezTo>
                  <a:cubicBezTo>
                    <a:pt x="6203" y="2516"/>
                    <a:pt x="5602" y="921"/>
                    <a:pt x="4235" y="274"/>
                  </a:cubicBezTo>
                  <a:cubicBezTo>
                    <a:pt x="3845" y="88"/>
                    <a:pt x="3434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8"/>
            <p:cNvSpPr/>
            <p:nvPr/>
          </p:nvSpPr>
          <p:spPr>
            <a:xfrm rot="-4630995" flipH="1">
              <a:off x="8338856" y="595019"/>
              <a:ext cx="71082" cy="61057"/>
            </a:xfrm>
            <a:custGeom>
              <a:avLst/>
              <a:gdLst/>
              <a:ahLst/>
              <a:cxnLst/>
              <a:rect l="l" t="t" r="r" b="b"/>
              <a:pathLst>
                <a:path w="3992" h="3429" extrusionOk="0">
                  <a:moveTo>
                    <a:pt x="1950" y="0"/>
                  </a:moveTo>
                  <a:cubicBezTo>
                    <a:pt x="1303" y="0"/>
                    <a:pt x="691" y="353"/>
                    <a:pt x="404" y="959"/>
                  </a:cubicBezTo>
                  <a:cubicBezTo>
                    <a:pt x="0" y="1810"/>
                    <a:pt x="388" y="2836"/>
                    <a:pt x="1267" y="3252"/>
                  </a:cubicBezTo>
                  <a:cubicBezTo>
                    <a:pt x="1518" y="3372"/>
                    <a:pt x="1783" y="3428"/>
                    <a:pt x="2042" y="3428"/>
                  </a:cubicBezTo>
                  <a:cubicBezTo>
                    <a:pt x="2689" y="3428"/>
                    <a:pt x="3301" y="3076"/>
                    <a:pt x="3589" y="2469"/>
                  </a:cubicBezTo>
                  <a:cubicBezTo>
                    <a:pt x="3991" y="1618"/>
                    <a:pt x="3605" y="593"/>
                    <a:pt x="2725" y="176"/>
                  </a:cubicBezTo>
                  <a:cubicBezTo>
                    <a:pt x="2474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8"/>
            <p:cNvSpPr/>
            <p:nvPr/>
          </p:nvSpPr>
          <p:spPr>
            <a:xfrm rot="-4630995" flipH="1">
              <a:off x="8367768" y="600839"/>
              <a:ext cx="22917" cy="19676"/>
            </a:xfrm>
            <a:custGeom>
              <a:avLst/>
              <a:gdLst/>
              <a:ahLst/>
              <a:cxnLst/>
              <a:rect l="l" t="t" r="r" b="b"/>
              <a:pathLst>
                <a:path w="1287" h="1105" extrusionOk="0">
                  <a:moveTo>
                    <a:pt x="628" y="0"/>
                  </a:moveTo>
                  <a:cubicBezTo>
                    <a:pt x="420" y="0"/>
                    <a:pt x="222" y="114"/>
                    <a:pt x="130" y="310"/>
                  </a:cubicBezTo>
                  <a:cubicBezTo>
                    <a:pt x="0" y="584"/>
                    <a:pt x="126" y="913"/>
                    <a:pt x="409" y="1048"/>
                  </a:cubicBezTo>
                  <a:cubicBezTo>
                    <a:pt x="490" y="1086"/>
                    <a:pt x="575" y="1104"/>
                    <a:pt x="658" y="1104"/>
                  </a:cubicBezTo>
                  <a:cubicBezTo>
                    <a:pt x="867" y="1104"/>
                    <a:pt x="1064" y="991"/>
                    <a:pt x="1157" y="795"/>
                  </a:cubicBezTo>
                  <a:cubicBezTo>
                    <a:pt x="1286" y="521"/>
                    <a:pt x="1162" y="191"/>
                    <a:pt x="879" y="57"/>
                  </a:cubicBezTo>
                  <a:cubicBezTo>
                    <a:pt x="797" y="18"/>
                    <a:pt x="712" y="0"/>
                    <a:pt x="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8"/>
            <p:cNvSpPr/>
            <p:nvPr/>
          </p:nvSpPr>
          <p:spPr>
            <a:xfrm rot="-4630995" flipH="1">
              <a:off x="8226447" y="649186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3" y="549"/>
                    <a:pt x="626" y="1492"/>
                  </a:cubicBezTo>
                  <a:cubicBezTo>
                    <a:pt x="0" y="2813"/>
                    <a:pt x="601" y="4409"/>
                    <a:pt x="1968" y="5057"/>
                  </a:cubicBezTo>
                  <a:cubicBezTo>
                    <a:pt x="2358" y="5242"/>
                    <a:pt x="2769" y="5330"/>
                    <a:pt x="3171" y="5330"/>
                  </a:cubicBezTo>
                  <a:cubicBezTo>
                    <a:pt x="4177" y="5330"/>
                    <a:pt x="5129" y="4782"/>
                    <a:pt x="5577" y="3837"/>
                  </a:cubicBezTo>
                  <a:cubicBezTo>
                    <a:pt x="6202" y="2517"/>
                    <a:pt x="5602" y="921"/>
                    <a:pt x="4235" y="274"/>
                  </a:cubicBezTo>
                  <a:cubicBezTo>
                    <a:pt x="3844" y="88"/>
                    <a:pt x="3433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8"/>
            <p:cNvSpPr/>
            <p:nvPr/>
          </p:nvSpPr>
          <p:spPr>
            <a:xfrm rot="-4630995" flipH="1">
              <a:off x="8247126" y="670576"/>
              <a:ext cx="71082" cy="61075"/>
            </a:xfrm>
            <a:custGeom>
              <a:avLst/>
              <a:gdLst/>
              <a:ahLst/>
              <a:cxnLst/>
              <a:rect l="l" t="t" r="r" b="b"/>
              <a:pathLst>
                <a:path w="3992" h="3430" extrusionOk="0">
                  <a:moveTo>
                    <a:pt x="1950" y="0"/>
                  </a:moveTo>
                  <a:cubicBezTo>
                    <a:pt x="1303" y="0"/>
                    <a:pt x="691" y="353"/>
                    <a:pt x="404" y="960"/>
                  </a:cubicBezTo>
                  <a:cubicBezTo>
                    <a:pt x="0" y="1810"/>
                    <a:pt x="387" y="2837"/>
                    <a:pt x="1267" y="3254"/>
                  </a:cubicBezTo>
                  <a:cubicBezTo>
                    <a:pt x="1518" y="3373"/>
                    <a:pt x="1782" y="3429"/>
                    <a:pt x="2041" y="3429"/>
                  </a:cubicBezTo>
                  <a:cubicBezTo>
                    <a:pt x="2688" y="3429"/>
                    <a:pt x="3300" y="3077"/>
                    <a:pt x="3588" y="2469"/>
                  </a:cubicBezTo>
                  <a:cubicBezTo>
                    <a:pt x="3991" y="1619"/>
                    <a:pt x="3605" y="592"/>
                    <a:pt x="2725" y="176"/>
                  </a:cubicBezTo>
                  <a:cubicBezTo>
                    <a:pt x="2473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8"/>
            <p:cNvSpPr/>
            <p:nvPr/>
          </p:nvSpPr>
          <p:spPr>
            <a:xfrm rot="-4630995" flipH="1">
              <a:off x="8276053" y="676371"/>
              <a:ext cx="22899" cy="19694"/>
            </a:xfrm>
            <a:custGeom>
              <a:avLst/>
              <a:gdLst/>
              <a:ahLst/>
              <a:cxnLst/>
              <a:rect l="l" t="t" r="r" b="b"/>
              <a:pathLst>
                <a:path w="1286" h="1106" extrusionOk="0">
                  <a:moveTo>
                    <a:pt x="629" y="1"/>
                  </a:moveTo>
                  <a:cubicBezTo>
                    <a:pt x="421" y="1"/>
                    <a:pt x="223" y="114"/>
                    <a:pt x="131" y="310"/>
                  </a:cubicBezTo>
                  <a:cubicBezTo>
                    <a:pt x="1" y="583"/>
                    <a:pt x="125" y="914"/>
                    <a:pt x="408" y="1049"/>
                  </a:cubicBezTo>
                  <a:cubicBezTo>
                    <a:pt x="489" y="1087"/>
                    <a:pt x="574" y="1105"/>
                    <a:pt x="658" y="1105"/>
                  </a:cubicBezTo>
                  <a:cubicBezTo>
                    <a:pt x="866" y="1105"/>
                    <a:pt x="1063" y="992"/>
                    <a:pt x="1156" y="796"/>
                  </a:cubicBezTo>
                  <a:cubicBezTo>
                    <a:pt x="1286" y="523"/>
                    <a:pt x="1161" y="192"/>
                    <a:pt x="878" y="57"/>
                  </a:cubicBezTo>
                  <a:cubicBezTo>
                    <a:pt x="797" y="19"/>
                    <a:pt x="712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6" name="Google Shape;1776;p38"/>
          <p:cNvGrpSpPr/>
          <p:nvPr/>
        </p:nvGrpSpPr>
        <p:grpSpPr>
          <a:xfrm>
            <a:off x="9421879" y="5091133"/>
            <a:ext cx="2045293" cy="978291"/>
            <a:chOff x="6275088" y="4174408"/>
            <a:chExt cx="1533970" cy="733718"/>
          </a:xfrm>
        </p:grpSpPr>
        <p:sp>
          <p:nvSpPr>
            <p:cNvPr id="1777" name="Google Shape;1777;p38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A74F69-44A0-C547-32F2-EFFF704F42F1}"/>
              </a:ext>
            </a:extLst>
          </p:cNvPr>
          <p:cNvSpPr txBox="1"/>
          <p:nvPr/>
        </p:nvSpPr>
        <p:spPr>
          <a:xfrm>
            <a:off x="9450356" y="1750894"/>
            <a:ext cx="1926797" cy="3375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609585" rtl="0"/>
            <a:r>
              <a:rPr lang="en-US" sz="10666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30</a:t>
            </a:r>
          </a:p>
          <a:p>
            <a:pPr algn="l" defTabSz="609585" rtl="0"/>
            <a:r>
              <a:rPr lang="en-US" sz="10666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31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7A34B90-F3C0-8FA0-F8A0-616024C12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85" y="551616"/>
            <a:ext cx="4617479" cy="567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70A61C-B918-5AE3-6CEC-96255C627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252" y="551616"/>
            <a:ext cx="4615196" cy="567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46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2" name="Google Shape;1762;p38"/>
          <p:cNvGrpSpPr/>
          <p:nvPr/>
        </p:nvGrpSpPr>
        <p:grpSpPr>
          <a:xfrm>
            <a:off x="10476729" y="272734"/>
            <a:ext cx="1506689" cy="2064079"/>
            <a:chOff x="7857546" y="204550"/>
            <a:chExt cx="1130017" cy="1548059"/>
          </a:xfrm>
        </p:grpSpPr>
        <p:sp>
          <p:nvSpPr>
            <p:cNvPr id="1763" name="Google Shape;1763;p38"/>
            <p:cNvSpPr/>
            <p:nvPr/>
          </p:nvSpPr>
          <p:spPr>
            <a:xfrm rot="-4630995" flipH="1">
              <a:off x="7796028" y="607862"/>
              <a:ext cx="1253054" cy="873819"/>
            </a:xfrm>
            <a:custGeom>
              <a:avLst/>
              <a:gdLst/>
              <a:ahLst/>
              <a:cxnLst/>
              <a:rect l="l" t="t" r="r" b="b"/>
              <a:pathLst>
                <a:path w="70372" h="49074" extrusionOk="0">
                  <a:moveTo>
                    <a:pt x="13971" y="0"/>
                  </a:moveTo>
                  <a:cubicBezTo>
                    <a:pt x="13298" y="0"/>
                    <a:pt x="12624" y="52"/>
                    <a:pt x="11952" y="165"/>
                  </a:cubicBezTo>
                  <a:cubicBezTo>
                    <a:pt x="8998" y="657"/>
                    <a:pt x="6319" y="2355"/>
                    <a:pt x="4394" y="4617"/>
                  </a:cubicBezTo>
                  <a:cubicBezTo>
                    <a:pt x="313" y="9410"/>
                    <a:pt x="0" y="16008"/>
                    <a:pt x="2272" y="21694"/>
                  </a:cubicBezTo>
                  <a:cubicBezTo>
                    <a:pt x="2820" y="23065"/>
                    <a:pt x="3516" y="24368"/>
                    <a:pt x="4330" y="25598"/>
                  </a:cubicBezTo>
                  <a:cubicBezTo>
                    <a:pt x="4399" y="25705"/>
                    <a:pt x="4498" y="25787"/>
                    <a:pt x="4616" y="25836"/>
                  </a:cubicBezTo>
                  <a:cubicBezTo>
                    <a:pt x="5319" y="27139"/>
                    <a:pt x="6189" y="28345"/>
                    <a:pt x="7207" y="29422"/>
                  </a:cubicBezTo>
                  <a:cubicBezTo>
                    <a:pt x="10459" y="33607"/>
                    <a:pt x="14708" y="37083"/>
                    <a:pt x="18984" y="40088"/>
                  </a:cubicBezTo>
                  <a:cubicBezTo>
                    <a:pt x="24495" y="43963"/>
                    <a:pt x="30604" y="46879"/>
                    <a:pt x="37235" y="48193"/>
                  </a:cubicBezTo>
                  <a:cubicBezTo>
                    <a:pt x="40183" y="48779"/>
                    <a:pt x="43186" y="49074"/>
                    <a:pt x="46189" y="49074"/>
                  </a:cubicBezTo>
                  <a:cubicBezTo>
                    <a:pt x="49188" y="49074"/>
                    <a:pt x="52188" y="48779"/>
                    <a:pt x="55132" y="48185"/>
                  </a:cubicBezTo>
                  <a:cubicBezTo>
                    <a:pt x="58225" y="47562"/>
                    <a:pt x="61328" y="46636"/>
                    <a:pt x="64186" y="45285"/>
                  </a:cubicBezTo>
                  <a:cubicBezTo>
                    <a:pt x="65842" y="44501"/>
                    <a:pt x="67453" y="43500"/>
                    <a:pt x="68709" y="42150"/>
                  </a:cubicBezTo>
                  <a:cubicBezTo>
                    <a:pt x="69550" y="41244"/>
                    <a:pt x="70372" y="39928"/>
                    <a:pt x="69900" y="38653"/>
                  </a:cubicBezTo>
                  <a:cubicBezTo>
                    <a:pt x="69345" y="37159"/>
                    <a:pt x="67389" y="36874"/>
                    <a:pt x="66011" y="36754"/>
                  </a:cubicBezTo>
                  <a:cubicBezTo>
                    <a:pt x="64374" y="36611"/>
                    <a:pt x="62774" y="36538"/>
                    <a:pt x="61167" y="36150"/>
                  </a:cubicBezTo>
                  <a:cubicBezTo>
                    <a:pt x="58010" y="35387"/>
                    <a:pt x="55079" y="33910"/>
                    <a:pt x="52423" y="32060"/>
                  </a:cubicBezTo>
                  <a:cubicBezTo>
                    <a:pt x="40396" y="23675"/>
                    <a:pt x="34966" y="8015"/>
                    <a:pt x="21209" y="1753"/>
                  </a:cubicBezTo>
                  <a:cubicBezTo>
                    <a:pt x="18942" y="719"/>
                    <a:pt x="16468" y="0"/>
                    <a:pt x="139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8"/>
            <p:cNvSpPr/>
            <p:nvPr/>
          </p:nvSpPr>
          <p:spPr>
            <a:xfrm rot="-4630995" flipH="1">
              <a:off x="8269986" y="655526"/>
              <a:ext cx="242021" cy="200818"/>
            </a:xfrm>
            <a:custGeom>
              <a:avLst/>
              <a:gdLst/>
              <a:ahLst/>
              <a:cxnLst/>
              <a:rect l="l" t="t" r="r" b="b"/>
              <a:pathLst>
                <a:path w="13592" h="11278" extrusionOk="0">
                  <a:moveTo>
                    <a:pt x="9915" y="1"/>
                  </a:moveTo>
                  <a:cubicBezTo>
                    <a:pt x="9626" y="1"/>
                    <a:pt x="9423" y="452"/>
                    <a:pt x="9729" y="672"/>
                  </a:cubicBezTo>
                  <a:cubicBezTo>
                    <a:pt x="10066" y="916"/>
                    <a:pt x="10437" y="1108"/>
                    <a:pt x="10830" y="1243"/>
                  </a:cubicBezTo>
                  <a:cubicBezTo>
                    <a:pt x="10802" y="1298"/>
                    <a:pt x="10792" y="1360"/>
                    <a:pt x="10798" y="1421"/>
                  </a:cubicBezTo>
                  <a:cubicBezTo>
                    <a:pt x="10950" y="3279"/>
                    <a:pt x="10404" y="5128"/>
                    <a:pt x="9266" y="6604"/>
                  </a:cubicBezTo>
                  <a:cubicBezTo>
                    <a:pt x="8139" y="8065"/>
                    <a:pt x="6441" y="8992"/>
                    <a:pt x="4627" y="9262"/>
                  </a:cubicBezTo>
                  <a:cubicBezTo>
                    <a:pt x="4274" y="9313"/>
                    <a:pt x="3920" y="9339"/>
                    <a:pt x="3566" y="9339"/>
                  </a:cubicBezTo>
                  <a:cubicBezTo>
                    <a:pt x="2873" y="9339"/>
                    <a:pt x="2183" y="9240"/>
                    <a:pt x="1516" y="9043"/>
                  </a:cubicBezTo>
                  <a:cubicBezTo>
                    <a:pt x="1483" y="9033"/>
                    <a:pt x="1448" y="9027"/>
                    <a:pt x="1413" y="9027"/>
                  </a:cubicBezTo>
                  <a:cubicBezTo>
                    <a:pt x="1404" y="9027"/>
                    <a:pt x="1394" y="9028"/>
                    <a:pt x="1385" y="9029"/>
                  </a:cubicBezTo>
                  <a:cubicBezTo>
                    <a:pt x="1263" y="8570"/>
                    <a:pt x="1045" y="8143"/>
                    <a:pt x="743" y="7778"/>
                  </a:cubicBezTo>
                  <a:cubicBezTo>
                    <a:pt x="671" y="7692"/>
                    <a:pt x="585" y="7656"/>
                    <a:pt x="501" y="7656"/>
                  </a:cubicBezTo>
                  <a:cubicBezTo>
                    <a:pt x="243" y="7656"/>
                    <a:pt x="1" y="7996"/>
                    <a:pt x="220" y="8261"/>
                  </a:cubicBezTo>
                  <a:cubicBezTo>
                    <a:pt x="822" y="8988"/>
                    <a:pt x="936" y="9979"/>
                    <a:pt x="575" y="10840"/>
                  </a:cubicBezTo>
                  <a:cubicBezTo>
                    <a:pt x="466" y="11100"/>
                    <a:pt x="683" y="11277"/>
                    <a:pt x="906" y="11277"/>
                  </a:cubicBezTo>
                  <a:cubicBezTo>
                    <a:pt x="1046" y="11277"/>
                    <a:pt x="1187" y="11208"/>
                    <a:pt x="1255" y="11048"/>
                  </a:cubicBezTo>
                  <a:cubicBezTo>
                    <a:pt x="1423" y="10644"/>
                    <a:pt x="1505" y="10212"/>
                    <a:pt x="1493" y="9775"/>
                  </a:cubicBezTo>
                  <a:lnTo>
                    <a:pt x="1493" y="9775"/>
                  </a:lnTo>
                  <a:cubicBezTo>
                    <a:pt x="2169" y="9956"/>
                    <a:pt x="2865" y="10045"/>
                    <a:pt x="3561" y="10045"/>
                  </a:cubicBezTo>
                  <a:cubicBezTo>
                    <a:pt x="4784" y="10045"/>
                    <a:pt x="6005" y="9769"/>
                    <a:pt x="7114" y="9234"/>
                  </a:cubicBezTo>
                  <a:cubicBezTo>
                    <a:pt x="8943" y="8351"/>
                    <a:pt x="10331" y="6749"/>
                    <a:pt x="11038" y="4855"/>
                  </a:cubicBezTo>
                  <a:cubicBezTo>
                    <a:pt x="11443" y="3767"/>
                    <a:pt x="11604" y="2606"/>
                    <a:pt x="11509" y="1449"/>
                  </a:cubicBezTo>
                  <a:cubicBezTo>
                    <a:pt x="11507" y="1439"/>
                    <a:pt x="11506" y="1427"/>
                    <a:pt x="11505" y="1416"/>
                  </a:cubicBezTo>
                  <a:lnTo>
                    <a:pt x="11505" y="1416"/>
                  </a:lnTo>
                  <a:cubicBezTo>
                    <a:pt x="11749" y="1458"/>
                    <a:pt x="11997" y="1479"/>
                    <a:pt x="12244" y="1479"/>
                  </a:cubicBezTo>
                  <a:cubicBezTo>
                    <a:pt x="12555" y="1479"/>
                    <a:pt x="12866" y="1446"/>
                    <a:pt x="13172" y="1379"/>
                  </a:cubicBezTo>
                  <a:cubicBezTo>
                    <a:pt x="13592" y="1287"/>
                    <a:pt x="13485" y="675"/>
                    <a:pt x="13102" y="675"/>
                  </a:cubicBezTo>
                  <a:cubicBezTo>
                    <a:pt x="13076" y="675"/>
                    <a:pt x="13048" y="678"/>
                    <a:pt x="13019" y="684"/>
                  </a:cubicBezTo>
                  <a:cubicBezTo>
                    <a:pt x="12759" y="741"/>
                    <a:pt x="12498" y="769"/>
                    <a:pt x="12240" y="769"/>
                  </a:cubicBezTo>
                  <a:cubicBezTo>
                    <a:pt x="11479" y="769"/>
                    <a:pt x="10738" y="526"/>
                    <a:pt x="10105" y="68"/>
                  </a:cubicBezTo>
                  <a:cubicBezTo>
                    <a:pt x="10040" y="21"/>
                    <a:pt x="9976" y="1"/>
                    <a:pt x="9915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8"/>
            <p:cNvSpPr/>
            <p:nvPr/>
          </p:nvSpPr>
          <p:spPr>
            <a:xfrm rot="-4630995" flipH="1">
              <a:off x="8520973" y="624660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7" y="0"/>
                  </a:moveTo>
                  <a:cubicBezTo>
                    <a:pt x="1563" y="0"/>
                    <a:pt x="853" y="305"/>
                    <a:pt x="545" y="850"/>
                  </a:cubicBezTo>
                  <a:cubicBezTo>
                    <a:pt x="86" y="1320"/>
                    <a:pt x="1" y="1897"/>
                    <a:pt x="473" y="2482"/>
                  </a:cubicBezTo>
                  <a:cubicBezTo>
                    <a:pt x="738" y="2811"/>
                    <a:pt x="1106" y="3074"/>
                    <a:pt x="1511" y="3209"/>
                  </a:cubicBezTo>
                  <a:cubicBezTo>
                    <a:pt x="1726" y="3329"/>
                    <a:pt x="1962" y="3403"/>
                    <a:pt x="2203" y="3403"/>
                  </a:cubicBezTo>
                  <a:cubicBezTo>
                    <a:pt x="2341" y="3403"/>
                    <a:pt x="2480" y="3379"/>
                    <a:pt x="2617" y="3326"/>
                  </a:cubicBezTo>
                  <a:cubicBezTo>
                    <a:pt x="2916" y="3209"/>
                    <a:pt x="3152" y="2996"/>
                    <a:pt x="3316" y="2733"/>
                  </a:cubicBezTo>
                  <a:cubicBezTo>
                    <a:pt x="4025" y="1854"/>
                    <a:pt x="3825" y="256"/>
                    <a:pt x="2505" y="26"/>
                  </a:cubicBezTo>
                  <a:cubicBezTo>
                    <a:pt x="2406" y="9"/>
                    <a:pt x="2302" y="0"/>
                    <a:pt x="2197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8"/>
            <p:cNvSpPr/>
            <p:nvPr/>
          </p:nvSpPr>
          <p:spPr>
            <a:xfrm rot="-4630995" flipH="1">
              <a:off x="8219513" y="859136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5" y="0"/>
                  </a:moveTo>
                  <a:cubicBezTo>
                    <a:pt x="1562" y="0"/>
                    <a:pt x="852" y="304"/>
                    <a:pt x="544" y="850"/>
                  </a:cubicBezTo>
                  <a:cubicBezTo>
                    <a:pt x="85" y="1319"/>
                    <a:pt x="0" y="1896"/>
                    <a:pt x="473" y="2482"/>
                  </a:cubicBezTo>
                  <a:cubicBezTo>
                    <a:pt x="737" y="2811"/>
                    <a:pt x="1105" y="3075"/>
                    <a:pt x="1510" y="3210"/>
                  </a:cubicBezTo>
                  <a:cubicBezTo>
                    <a:pt x="1725" y="3329"/>
                    <a:pt x="1961" y="3403"/>
                    <a:pt x="2202" y="3403"/>
                  </a:cubicBezTo>
                  <a:cubicBezTo>
                    <a:pt x="2340" y="3403"/>
                    <a:pt x="2479" y="3379"/>
                    <a:pt x="2616" y="3326"/>
                  </a:cubicBezTo>
                  <a:cubicBezTo>
                    <a:pt x="2915" y="3210"/>
                    <a:pt x="3151" y="2997"/>
                    <a:pt x="3315" y="2733"/>
                  </a:cubicBezTo>
                  <a:cubicBezTo>
                    <a:pt x="4024" y="1855"/>
                    <a:pt x="3824" y="256"/>
                    <a:pt x="2504" y="26"/>
                  </a:cubicBezTo>
                  <a:cubicBezTo>
                    <a:pt x="2404" y="9"/>
                    <a:pt x="2301" y="0"/>
                    <a:pt x="2195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8"/>
            <p:cNvSpPr/>
            <p:nvPr/>
          </p:nvSpPr>
          <p:spPr>
            <a:xfrm rot="-4630995" flipH="1">
              <a:off x="7973805" y="241615"/>
              <a:ext cx="423804" cy="435788"/>
            </a:xfrm>
            <a:custGeom>
              <a:avLst/>
              <a:gdLst/>
              <a:ahLst/>
              <a:cxnLst/>
              <a:rect l="l" t="t" r="r" b="b"/>
              <a:pathLst>
                <a:path w="23801" h="24474" extrusionOk="0">
                  <a:moveTo>
                    <a:pt x="3382" y="1"/>
                  </a:moveTo>
                  <a:cubicBezTo>
                    <a:pt x="2828" y="1"/>
                    <a:pt x="2444" y="387"/>
                    <a:pt x="2090" y="791"/>
                  </a:cubicBezTo>
                  <a:cubicBezTo>
                    <a:pt x="1682" y="1254"/>
                    <a:pt x="1279" y="1721"/>
                    <a:pt x="874" y="2186"/>
                  </a:cubicBezTo>
                  <a:cubicBezTo>
                    <a:pt x="522" y="2591"/>
                    <a:pt x="0" y="3025"/>
                    <a:pt x="6" y="3604"/>
                  </a:cubicBezTo>
                  <a:cubicBezTo>
                    <a:pt x="10" y="4109"/>
                    <a:pt x="391" y="4602"/>
                    <a:pt x="646" y="5008"/>
                  </a:cubicBezTo>
                  <a:cubicBezTo>
                    <a:pt x="1011" y="5588"/>
                    <a:pt x="1404" y="6148"/>
                    <a:pt x="1826" y="6686"/>
                  </a:cubicBezTo>
                  <a:cubicBezTo>
                    <a:pt x="2650" y="7745"/>
                    <a:pt x="3572" y="8724"/>
                    <a:pt x="4526" y="9668"/>
                  </a:cubicBezTo>
                  <a:cubicBezTo>
                    <a:pt x="5412" y="10545"/>
                    <a:pt x="6327" y="11396"/>
                    <a:pt x="7228" y="12258"/>
                  </a:cubicBezTo>
                  <a:cubicBezTo>
                    <a:pt x="4796" y="13649"/>
                    <a:pt x="2520" y="15295"/>
                    <a:pt x="440" y="17173"/>
                  </a:cubicBezTo>
                  <a:cubicBezTo>
                    <a:pt x="7" y="17564"/>
                    <a:pt x="362" y="18202"/>
                    <a:pt x="875" y="18202"/>
                  </a:cubicBezTo>
                  <a:cubicBezTo>
                    <a:pt x="908" y="18202"/>
                    <a:pt x="941" y="18200"/>
                    <a:pt x="974" y="18195"/>
                  </a:cubicBezTo>
                  <a:cubicBezTo>
                    <a:pt x="2837" y="17899"/>
                    <a:pt x="4715" y="17700"/>
                    <a:pt x="6599" y="17598"/>
                  </a:cubicBezTo>
                  <a:lnTo>
                    <a:pt x="6599" y="17598"/>
                  </a:lnTo>
                  <a:cubicBezTo>
                    <a:pt x="6798" y="19716"/>
                    <a:pt x="5689" y="21803"/>
                    <a:pt x="5444" y="23887"/>
                  </a:cubicBezTo>
                  <a:cubicBezTo>
                    <a:pt x="5398" y="24285"/>
                    <a:pt x="5684" y="24473"/>
                    <a:pt x="5992" y="24473"/>
                  </a:cubicBezTo>
                  <a:cubicBezTo>
                    <a:pt x="6199" y="24473"/>
                    <a:pt x="6416" y="24389"/>
                    <a:pt x="6549" y="24226"/>
                  </a:cubicBezTo>
                  <a:cubicBezTo>
                    <a:pt x="7442" y="23136"/>
                    <a:pt x="8334" y="22047"/>
                    <a:pt x="9226" y="20956"/>
                  </a:cubicBezTo>
                  <a:cubicBezTo>
                    <a:pt x="9325" y="21036"/>
                    <a:pt x="9448" y="21085"/>
                    <a:pt x="9584" y="21085"/>
                  </a:cubicBezTo>
                  <a:cubicBezTo>
                    <a:pt x="9667" y="21085"/>
                    <a:pt x="9755" y="21067"/>
                    <a:pt x="9845" y="21025"/>
                  </a:cubicBezTo>
                  <a:lnTo>
                    <a:pt x="11310" y="20340"/>
                  </a:lnTo>
                  <a:lnTo>
                    <a:pt x="13053" y="22137"/>
                  </a:lnTo>
                  <a:cubicBezTo>
                    <a:pt x="13178" y="22266"/>
                    <a:pt x="13323" y="22320"/>
                    <a:pt x="13464" y="22320"/>
                  </a:cubicBezTo>
                  <a:cubicBezTo>
                    <a:pt x="13672" y="22320"/>
                    <a:pt x="13872" y="22202"/>
                    <a:pt x="13990" y="22033"/>
                  </a:cubicBezTo>
                  <a:cubicBezTo>
                    <a:pt x="14227" y="21990"/>
                    <a:pt x="14417" y="21815"/>
                    <a:pt x="14391" y="21496"/>
                  </a:cubicBezTo>
                  <a:cubicBezTo>
                    <a:pt x="14336" y="20864"/>
                    <a:pt x="14392" y="20264"/>
                    <a:pt x="14564" y="19670"/>
                  </a:cubicBezTo>
                  <a:cubicBezTo>
                    <a:pt x="14773" y="19674"/>
                    <a:pt x="14982" y="19676"/>
                    <a:pt x="15191" y="19676"/>
                  </a:cubicBezTo>
                  <a:cubicBezTo>
                    <a:pt x="16300" y="19676"/>
                    <a:pt x="17408" y="19623"/>
                    <a:pt x="18513" y="19519"/>
                  </a:cubicBezTo>
                  <a:cubicBezTo>
                    <a:pt x="18716" y="19499"/>
                    <a:pt x="18847" y="19403"/>
                    <a:pt x="18915" y="19272"/>
                  </a:cubicBezTo>
                  <a:cubicBezTo>
                    <a:pt x="19023" y="19150"/>
                    <a:pt x="19088" y="18983"/>
                    <a:pt x="19060" y="18781"/>
                  </a:cubicBezTo>
                  <a:cubicBezTo>
                    <a:pt x="18906" y="17614"/>
                    <a:pt x="18715" y="16452"/>
                    <a:pt x="18490" y="15295"/>
                  </a:cubicBezTo>
                  <a:cubicBezTo>
                    <a:pt x="19440" y="15158"/>
                    <a:pt x="20382" y="14972"/>
                    <a:pt x="21314" y="14738"/>
                  </a:cubicBezTo>
                  <a:cubicBezTo>
                    <a:pt x="21806" y="14613"/>
                    <a:pt x="22298" y="14478"/>
                    <a:pt x="22783" y="14321"/>
                  </a:cubicBezTo>
                  <a:cubicBezTo>
                    <a:pt x="23156" y="14202"/>
                    <a:pt x="23533" y="14057"/>
                    <a:pt x="23549" y="13603"/>
                  </a:cubicBezTo>
                  <a:cubicBezTo>
                    <a:pt x="23565" y="13179"/>
                    <a:pt x="23164" y="12809"/>
                    <a:pt x="22936" y="12491"/>
                  </a:cubicBezTo>
                  <a:cubicBezTo>
                    <a:pt x="22611" y="12040"/>
                    <a:pt x="22286" y="11589"/>
                    <a:pt x="21962" y="11136"/>
                  </a:cubicBezTo>
                  <a:lnTo>
                    <a:pt x="20291" y="8814"/>
                  </a:lnTo>
                  <a:cubicBezTo>
                    <a:pt x="20963" y="8092"/>
                    <a:pt x="21585" y="7324"/>
                    <a:pt x="22154" y="6517"/>
                  </a:cubicBezTo>
                  <a:cubicBezTo>
                    <a:pt x="22564" y="5932"/>
                    <a:pt x="22943" y="5327"/>
                    <a:pt x="23291" y="4704"/>
                  </a:cubicBezTo>
                  <a:cubicBezTo>
                    <a:pt x="23522" y="4290"/>
                    <a:pt x="23800" y="3812"/>
                    <a:pt x="23643" y="3321"/>
                  </a:cubicBezTo>
                  <a:cubicBezTo>
                    <a:pt x="23488" y="2841"/>
                    <a:pt x="23160" y="2678"/>
                    <a:pt x="22772" y="2678"/>
                  </a:cubicBezTo>
                  <a:cubicBezTo>
                    <a:pt x="22141" y="2678"/>
                    <a:pt x="21352" y="3107"/>
                    <a:pt x="20893" y="3303"/>
                  </a:cubicBezTo>
                  <a:cubicBezTo>
                    <a:pt x="19741" y="3792"/>
                    <a:pt x="18607" y="4324"/>
                    <a:pt x="17488" y="4887"/>
                  </a:cubicBezTo>
                  <a:cubicBezTo>
                    <a:pt x="17041" y="3488"/>
                    <a:pt x="16622" y="2080"/>
                    <a:pt x="16233" y="663"/>
                  </a:cubicBezTo>
                  <a:cubicBezTo>
                    <a:pt x="16149" y="359"/>
                    <a:pt x="15904" y="208"/>
                    <a:pt x="15655" y="208"/>
                  </a:cubicBezTo>
                  <a:cubicBezTo>
                    <a:pt x="15420" y="208"/>
                    <a:pt x="15181" y="345"/>
                    <a:pt x="15076" y="618"/>
                  </a:cubicBezTo>
                  <a:cubicBezTo>
                    <a:pt x="14078" y="3226"/>
                    <a:pt x="13079" y="5835"/>
                    <a:pt x="12080" y="8445"/>
                  </a:cubicBezTo>
                  <a:lnTo>
                    <a:pt x="10557" y="6850"/>
                  </a:lnTo>
                  <a:cubicBezTo>
                    <a:pt x="8603" y="4805"/>
                    <a:pt x="6687" y="2713"/>
                    <a:pt x="4689" y="709"/>
                  </a:cubicBezTo>
                  <a:cubicBezTo>
                    <a:pt x="4363" y="382"/>
                    <a:pt x="4002" y="63"/>
                    <a:pt x="3524" y="9"/>
                  </a:cubicBezTo>
                  <a:cubicBezTo>
                    <a:pt x="3475" y="4"/>
                    <a:pt x="3428" y="1"/>
                    <a:pt x="3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8"/>
            <p:cNvSpPr/>
            <p:nvPr/>
          </p:nvSpPr>
          <p:spPr>
            <a:xfrm rot="-4630995" flipH="1">
              <a:off x="8007113" y="263748"/>
              <a:ext cx="228364" cy="299927"/>
            </a:xfrm>
            <a:custGeom>
              <a:avLst/>
              <a:gdLst/>
              <a:ahLst/>
              <a:cxnLst/>
              <a:rect l="l" t="t" r="r" b="b"/>
              <a:pathLst>
                <a:path w="12825" h="16844" extrusionOk="0">
                  <a:moveTo>
                    <a:pt x="841" y="0"/>
                  </a:moveTo>
                  <a:cubicBezTo>
                    <a:pt x="409" y="0"/>
                    <a:pt x="1" y="573"/>
                    <a:pt x="368" y="1020"/>
                  </a:cubicBezTo>
                  <a:cubicBezTo>
                    <a:pt x="3810" y="5208"/>
                    <a:pt x="7373" y="9290"/>
                    <a:pt x="11060" y="13269"/>
                  </a:cubicBezTo>
                  <a:cubicBezTo>
                    <a:pt x="11073" y="13282"/>
                    <a:pt x="11086" y="13296"/>
                    <a:pt x="11101" y="13308"/>
                  </a:cubicBezTo>
                  <a:cubicBezTo>
                    <a:pt x="10201" y="14550"/>
                    <a:pt x="8877" y="15392"/>
                    <a:pt x="7331" y="15666"/>
                  </a:cubicBezTo>
                  <a:cubicBezTo>
                    <a:pt x="6612" y="15792"/>
                    <a:pt x="6807" y="16843"/>
                    <a:pt x="7470" y="16843"/>
                  </a:cubicBezTo>
                  <a:cubicBezTo>
                    <a:pt x="7508" y="16843"/>
                    <a:pt x="7547" y="16840"/>
                    <a:pt x="7588" y="16833"/>
                  </a:cubicBezTo>
                  <a:cubicBezTo>
                    <a:pt x="9710" y="16458"/>
                    <a:pt x="11571" y="15110"/>
                    <a:pt x="12576" y="13202"/>
                  </a:cubicBezTo>
                  <a:cubicBezTo>
                    <a:pt x="12825" y="12731"/>
                    <a:pt x="12408" y="12279"/>
                    <a:pt x="12011" y="12279"/>
                  </a:cubicBezTo>
                  <a:cubicBezTo>
                    <a:pt x="11943" y="12279"/>
                    <a:pt x="11876" y="12292"/>
                    <a:pt x="11813" y="12320"/>
                  </a:cubicBezTo>
                  <a:cubicBezTo>
                    <a:pt x="8173" y="8388"/>
                    <a:pt x="4650" y="4351"/>
                    <a:pt x="1245" y="207"/>
                  </a:cubicBezTo>
                  <a:cubicBezTo>
                    <a:pt x="1125" y="61"/>
                    <a:pt x="982" y="0"/>
                    <a:pt x="84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8"/>
            <p:cNvSpPr/>
            <p:nvPr/>
          </p:nvSpPr>
          <p:spPr>
            <a:xfrm rot="-4630995" flipH="1">
              <a:off x="8028237" y="300634"/>
              <a:ext cx="431479" cy="378096"/>
            </a:xfrm>
            <a:custGeom>
              <a:avLst/>
              <a:gdLst/>
              <a:ahLst/>
              <a:cxnLst/>
              <a:rect l="l" t="t" r="r" b="b"/>
              <a:pathLst>
                <a:path w="24232" h="21234" extrusionOk="0">
                  <a:moveTo>
                    <a:pt x="21861" y="1"/>
                  </a:moveTo>
                  <a:cubicBezTo>
                    <a:pt x="21732" y="1"/>
                    <a:pt x="21599" y="49"/>
                    <a:pt x="21476" y="162"/>
                  </a:cubicBezTo>
                  <a:lnTo>
                    <a:pt x="18652" y="2793"/>
                  </a:lnTo>
                  <a:cubicBezTo>
                    <a:pt x="18417" y="3013"/>
                    <a:pt x="18397" y="3400"/>
                    <a:pt x="18619" y="3639"/>
                  </a:cubicBezTo>
                  <a:cubicBezTo>
                    <a:pt x="19939" y="5057"/>
                    <a:pt x="21209" y="6519"/>
                    <a:pt x="22430" y="8024"/>
                  </a:cubicBezTo>
                  <a:lnTo>
                    <a:pt x="17594" y="8875"/>
                  </a:lnTo>
                  <a:cubicBezTo>
                    <a:pt x="17276" y="8932"/>
                    <a:pt x="17071" y="9282"/>
                    <a:pt x="17139" y="9588"/>
                  </a:cubicBezTo>
                  <a:lnTo>
                    <a:pt x="17983" y="13404"/>
                  </a:lnTo>
                  <a:lnTo>
                    <a:pt x="17983" y="13404"/>
                  </a:lnTo>
                  <a:lnTo>
                    <a:pt x="13559" y="13220"/>
                  </a:lnTo>
                  <a:cubicBezTo>
                    <a:pt x="13550" y="13220"/>
                    <a:pt x="13542" y="13220"/>
                    <a:pt x="13533" y="13220"/>
                  </a:cubicBezTo>
                  <a:cubicBezTo>
                    <a:pt x="13207" y="13220"/>
                    <a:pt x="12973" y="13481"/>
                    <a:pt x="12939" y="13795"/>
                  </a:cubicBezTo>
                  <a:cubicBezTo>
                    <a:pt x="12818" y="14860"/>
                    <a:pt x="12805" y="15934"/>
                    <a:pt x="12899" y="17003"/>
                  </a:cubicBezTo>
                  <a:cubicBezTo>
                    <a:pt x="12122" y="16210"/>
                    <a:pt x="11433" y="15335"/>
                    <a:pt x="10843" y="14395"/>
                  </a:cubicBezTo>
                  <a:cubicBezTo>
                    <a:pt x="10721" y="14200"/>
                    <a:pt x="10502" y="14070"/>
                    <a:pt x="10283" y="14070"/>
                  </a:cubicBezTo>
                  <a:cubicBezTo>
                    <a:pt x="10150" y="14070"/>
                    <a:pt x="10017" y="14118"/>
                    <a:pt x="9906" y="14230"/>
                  </a:cubicBezTo>
                  <a:cubicBezTo>
                    <a:pt x="8411" y="15732"/>
                    <a:pt x="6914" y="17235"/>
                    <a:pt x="5419" y="18738"/>
                  </a:cubicBezTo>
                  <a:cubicBezTo>
                    <a:pt x="5861" y="16577"/>
                    <a:pt x="6162" y="14390"/>
                    <a:pt x="6322" y="12191"/>
                  </a:cubicBezTo>
                  <a:cubicBezTo>
                    <a:pt x="6345" y="11884"/>
                    <a:pt x="6055" y="11559"/>
                    <a:pt x="5740" y="11559"/>
                  </a:cubicBezTo>
                  <a:cubicBezTo>
                    <a:pt x="5693" y="11559"/>
                    <a:pt x="5645" y="11566"/>
                    <a:pt x="5597" y="11582"/>
                  </a:cubicBezTo>
                  <a:cubicBezTo>
                    <a:pt x="4023" y="12117"/>
                    <a:pt x="2394" y="12474"/>
                    <a:pt x="740" y="12650"/>
                  </a:cubicBezTo>
                  <a:cubicBezTo>
                    <a:pt x="0" y="12729"/>
                    <a:pt x="224" y="13821"/>
                    <a:pt x="923" y="13821"/>
                  </a:cubicBezTo>
                  <a:cubicBezTo>
                    <a:pt x="948" y="13821"/>
                    <a:pt x="972" y="13820"/>
                    <a:pt x="998" y="13817"/>
                  </a:cubicBezTo>
                  <a:cubicBezTo>
                    <a:pt x="2373" y="13670"/>
                    <a:pt x="3732" y="13398"/>
                    <a:pt x="5057" y="13002"/>
                  </a:cubicBezTo>
                  <a:lnTo>
                    <a:pt x="5057" y="13002"/>
                  </a:lnTo>
                  <a:cubicBezTo>
                    <a:pt x="4832" y="15513"/>
                    <a:pt x="4414" y="18004"/>
                    <a:pt x="3808" y="20452"/>
                  </a:cubicBezTo>
                  <a:cubicBezTo>
                    <a:pt x="3710" y="20851"/>
                    <a:pt x="4046" y="21234"/>
                    <a:pt x="4405" y="21234"/>
                  </a:cubicBezTo>
                  <a:cubicBezTo>
                    <a:pt x="4536" y="21234"/>
                    <a:pt x="4669" y="21184"/>
                    <a:pt x="4786" y="21066"/>
                  </a:cubicBezTo>
                  <a:lnTo>
                    <a:pt x="10218" y="15609"/>
                  </a:lnTo>
                  <a:cubicBezTo>
                    <a:pt x="11082" y="16866"/>
                    <a:pt x="12100" y="17997"/>
                    <a:pt x="13277" y="18979"/>
                  </a:cubicBezTo>
                  <a:cubicBezTo>
                    <a:pt x="13411" y="19090"/>
                    <a:pt x="13571" y="19142"/>
                    <a:pt x="13725" y="19142"/>
                  </a:cubicBezTo>
                  <a:cubicBezTo>
                    <a:pt x="14070" y="19142"/>
                    <a:pt x="14384" y="18881"/>
                    <a:pt x="14300" y="18444"/>
                  </a:cubicBezTo>
                  <a:cubicBezTo>
                    <a:pt x="14048" y="17125"/>
                    <a:pt x="13972" y="15777"/>
                    <a:pt x="14077" y="14438"/>
                  </a:cubicBezTo>
                  <a:lnTo>
                    <a:pt x="14077" y="14438"/>
                  </a:lnTo>
                  <a:lnTo>
                    <a:pt x="18711" y="14631"/>
                  </a:lnTo>
                  <a:cubicBezTo>
                    <a:pt x="18719" y="14631"/>
                    <a:pt x="18728" y="14631"/>
                    <a:pt x="18737" y="14631"/>
                  </a:cubicBezTo>
                  <a:cubicBezTo>
                    <a:pt x="19108" y="14631"/>
                    <a:pt x="19400" y="14272"/>
                    <a:pt x="19318" y="13906"/>
                  </a:cubicBezTo>
                  <a:cubicBezTo>
                    <a:pt x="19026" y="12582"/>
                    <a:pt x="18733" y="11261"/>
                    <a:pt x="18441" y="9939"/>
                  </a:cubicBezTo>
                  <a:lnTo>
                    <a:pt x="23656" y="9020"/>
                  </a:lnTo>
                  <a:cubicBezTo>
                    <a:pt x="24133" y="8936"/>
                    <a:pt x="24231" y="8365"/>
                    <a:pt x="23965" y="8030"/>
                  </a:cubicBezTo>
                  <a:cubicBezTo>
                    <a:pt x="22667" y="6394"/>
                    <a:pt x="21312" y="4804"/>
                    <a:pt x="19900" y="3264"/>
                  </a:cubicBezTo>
                  <a:lnTo>
                    <a:pt x="22289" y="1040"/>
                  </a:lnTo>
                  <a:cubicBezTo>
                    <a:pt x="22729" y="629"/>
                    <a:pt x="22328" y="1"/>
                    <a:pt x="21861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8"/>
            <p:cNvSpPr/>
            <p:nvPr/>
          </p:nvSpPr>
          <p:spPr>
            <a:xfrm rot="-4630995" flipH="1">
              <a:off x="8318168" y="573618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4" y="549"/>
                    <a:pt x="627" y="1492"/>
                  </a:cubicBezTo>
                  <a:cubicBezTo>
                    <a:pt x="1" y="2813"/>
                    <a:pt x="601" y="4409"/>
                    <a:pt x="1968" y="5057"/>
                  </a:cubicBezTo>
                  <a:cubicBezTo>
                    <a:pt x="2359" y="5242"/>
                    <a:pt x="2769" y="5329"/>
                    <a:pt x="3171" y="5329"/>
                  </a:cubicBezTo>
                  <a:cubicBezTo>
                    <a:pt x="4177" y="5329"/>
                    <a:pt x="5130" y="4781"/>
                    <a:pt x="5577" y="3837"/>
                  </a:cubicBezTo>
                  <a:cubicBezTo>
                    <a:pt x="6203" y="2516"/>
                    <a:pt x="5602" y="921"/>
                    <a:pt x="4235" y="274"/>
                  </a:cubicBezTo>
                  <a:cubicBezTo>
                    <a:pt x="3845" y="88"/>
                    <a:pt x="3434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8"/>
            <p:cNvSpPr/>
            <p:nvPr/>
          </p:nvSpPr>
          <p:spPr>
            <a:xfrm rot="-4630995" flipH="1">
              <a:off x="8338856" y="595019"/>
              <a:ext cx="71082" cy="61057"/>
            </a:xfrm>
            <a:custGeom>
              <a:avLst/>
              <a:gdLst/>
              <a:ahLst/>
              <a:cxnLst/>
              <a:rect l="l" t="t" r="r" b="b"/>
              <a:pathLst>
                <a:path w="3992" h="3429" extrusionOk="0">
                  <a:moveTo>
                    <a:pt x="1950" y="0"/>
                  </a:moveTo>
                  <a:cubicBezTo>
                    <a:pt x="1303" y="0"/>
                    <a:pt x="691" y="353"/>
                    <a:pt x="404" y="959"/>
                  </a:cubicBezTo>
                  <a:cubicBezTo>
                    <a:pt x="0" y="1810"/>
                    <a:pt x="388" y="2836"/>
                    <a:pt x="1267" y="3252"/>
                  </a:cubicBezTo>
                  <a:cubicBezTo>
                    <a:pt x="1518" y="3372"/>
                    <a:pt x="1783" y="3428"/>
                    <a:pt x="2042" y="3428"/>
                  </a:cubicBezTo>
                  <a:cubicBezTo>
                    <a:pt x="2689" y="3428"/>
                    <a:pt x="3301" y="3076"/>
                    <a:pt x="3589" y="2469"/>
                  </a:cubicBezTo>
                  <a:cubicBezTo>
                    <a:pt x="3991" y="1618"/>
                    <a:pt x="3605" y="593"/>
                    <a:pt x="2725" y="176"/>
                  </a:cubicBezTo>
                  <a:cubicBezTo>
                    <a:pt x="2474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8"/>
            <p:cNvSpPr/>
            <p:nvPr/>
          </p:nvSpPr>
          <p:spPr>
            <a:xfrm rot="-4630995" flipH="1">
              <a:off x="8367768" y="600839"/>
              <a:ext cx="22917" cy="19676"/>
            </a:xfrm>
            <a:custGeom>
              <a:avLst/>
              <a:gdLst/>
              <a:ahLst/>
              <a:cxnLst/>
              <a:rect l="l" t="t" r="r" b="b"/>
              <a:pathLst>
                <a:path w="1287" h="1105" extrusionOk="0">
                  <a:moveTo>
                    <a:pt x="628" y="0"/>
                  </a:moveTo>
                  <a:cubicBezTo>
                    <a:pt x="420" y="0"/>
                    <a:pt x="222" y="114"/>
                    <a:pt x="130" y="310"/>
                  </a:cubicBezTo>
                  <a:cubicBezTo>
                    <a:pt x="0" y="584"/>
                    <a:pt x="126" y="913"/>
                    <a:pt x="409" y="1048"/>
                  </a:cubicBezTo>
                  <a:cubicBezTo>
                    <a:pt x="490" y="1086"/>
                    <a:pt x="575" y="1104"/>
                    <a:pt x="658" y="1104"/>
                  </a:cubicBezTo>
                  <a:cubicBezTo>
                    <a:pt x="867" y="1104"/>
                    <a:pt x="1064" y="991"/>
                    <a:pt x="1157" y="795"/>
                  </a:cubicBezTo>
                  <a:cubicBezTo>
                    <a:pt x="1286" y="521"/>
                    <a:pt x="1162" y="191"/>
                    <a:pt x="879" y="57"/>
                  </a:cubicBezTo>
                  <a:cubicBezTo>
                    <a:pt x="797" y="18"/>
                    <a:pt x="712" y="0"/>
                    <a:pt x="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8"/>
            <p:cNvSpPr/>
            <p:nvPr/>
          </p:nvSpPr>
          <p:spPr>
            <a:xfrm rot="-4630995" flipH="1">
              <a:off x="8226447" y="649186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3" y="549"/>
                    <a:pt x="626" y="1492"/>
                  </a:cubicBezTo>
                  <a:cubicBezTo>
                    <a:pt x="0" y="2813"/>
                    <a:pt x="601" y="4409"/>
                    <a:pt x="1968" y="5057"/>
                  </a:cubicBezTo>
                  <a:cubicBezTo>
                    <a:pt x="2358" y="5242"/>
                    <a:pt x="2769" y="5330"/>
                    <a:pt x="3171" y="5330"/>
                  </a:cubicBezTo>
                  <a:cubicBezTo>
                    <a:pt x="4177" y="5330"/>
                    <a:pt x="5129" y="4782"/>
                    <a:pt x="5577" y="3837"/>
                  </a:cubicBezTo>
                  <a:cubicBezTo>
                    <a:pt x="6202" y="2517"/>
                    <a:pt x="5602" y="921"/>
                    <a:pt x="4235" y="274"/>
                  </a:cubicBezTo>
                  <a:cubicBezTo>
                    <a:pt x="3844" y="88"/>
                    <a:pt x="3433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8"/>
            <p:cNvSpPr/>
            <p:nvPr/>
          </p:nvSpPr>
          <p:spPr>
            <a:xfrm rot="-4630995" flipH="1">
              <a:off x="8247126" y="670576"/>
              <a:ext cx="71082" cy="61075"/>
            </a:xfrm>
            <a:custGeom>
              <a:avLst/>
              <a:gdLst/>
              <a:ahLst/>
              <a:cxnLst/>
              <a:rect l="l" t="t" r="r" b="b"/>
              <a:pathLst>
                <a:path w="3992" h="3430" extrusionOk="0">
                  <a:moveTo>
                    <a:pt x="1950" y="0"/>
                  </a:moveTo>
                  <a:cubicBezTo>
                    <a:pt x="1303" y="0"/>
                    <a:pt x="691" y="353"/>
                    <a:pt x="404" y="960"/>
                  </a:cubicBezTo>
                  <a:cubicBezTo>
                    <a:pt x="0" y="1810"/>
                    <a:pt x="387" y="2837"/>
                    <a:pt x="1267" y="3254"/>
                  </a:cubicBezTo>
                  <a:cubicBezTo>
                    <a:pt x="1518" y="3373"/>
                    <a:pt x="1782" y="3429"/>
                    <a:pt x="2041" y="3429"/>
                  </a:cubicBezTo>
                  <a:cubicBezTo>
                    <a:pt x="2688" y="3429"/>
                    <a:pt x="3300" y="3077"/>
                    <a:pt x="3588" y="2469"/>
                  </a:cubicBezTo>
                  <a:cubicBezTo>
                    <a:pt x="3991" y="1619"/>
                    <a:pt x="3605" y="592"/>
                    <a:pt x="2725" y="176"/>
                  </a:cubicBezTo>
                  <a:cubicBezTo>
                    <a:pt x="2473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8"/>
            <p:cNvSpPr/>
            <p:nvPr/>
          </p:nvSpPr>
          <p:spPr>
            <a:xfrm rot="-4630995" flipH="1">
              <a:off x="8276053" y="676371"/>
              <a:ext cx="22899" cy="19694"/>
            </a:xfrm>
            <a:custGeom>
              <a:avLst/>
              <a:gdLst/>
              <a:ahLst/>
              <a:cxnLst/>
              <a:rect l="l" t="t" r="r" b="b"/>
              <a:pathLst>
                <a:path w="1286" h="1106" extrusionOk="0">
                  <a:moveTo>
                    <a:pt x="629" y="1"/>
                  </a:moveTo>
                  <a:cubicBezTo>
                    <a:pt x="421" y="1"/>
                    <a:pt x="223" y="114"/>
                    <a:pt x="131" y="310"/>
                  </a:cubicBezTo>
                  <a:cubicBezTo>
                    <a:pt x="1" y="583"/>
                    <a:pt x="125" y="914"/>
                    <a:pt x="408" y="1049"/>
                  </a:cubicBezTo>
                  <a:cubicBezTo>
                    <a:pt x="489" y="1087"/>
                    <a:pt x="574" y="1105"/>
                    <a:pt x="658" y="1105"/>
                  </a:cubicBezTo>
                  <a:cubicBezTo>
                    <a:pt x="866" y="1105"/>
                    <a:pt x="1063" y="992"/>
                    <a:pt x="1156" y="796"/>
                  </a:cubicBezTo>
                  <a:cubicBezTo>
                    <a:pt x="1286" y="523"/>
                    <a:pt x="1161" y="192"/>
                    <a:pt x="878" y="57"/>
                  </a:cubicBezTo>
                  <a:cubicBezTo>
                    <a:pt x="797" y="19"/>
                    <a:pt x="712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1776;p38">
            <a:extLst>
              <a:ext uri="{FF2B5EF4-FFF2-40B4-BE49-F238E27FC236}">
                <a16:creationId xmlns:a16="http://schemas.microsoft.com/office/drawing/2014/main" id="{CA685199-DDCE-8A67-319D-8B4C3D1582E7}"/>
              </a:ext>
            </a:extLst>
          </p:cNvPr>
          <p:cNvGrpSpPr/>
          <p:nvPr/>
        </p:nvGrpSpPr>
        <p:grpSpPr>
          <a:xfrm>
            <a:off x="9758022" y="5561073"/>
            <a:ext cx="2045293" cy="978291"/>
            <a:chOff x="6275088" y="4174408"/>
            <a:chExt cx="1533970" cy="733718"/>
          </a:xfrm>
        </p:grpSpPr>
        <p:sp>
          <p:nvSpPr>
            <p:cNvPr id="9" name="Google Shape;1777;p38">
              <a:extLst>
                <a:ext uri="{FF2B5EF4-FFF2-40B4-BE49-F238E27FC236}">
                  <a16:creationId xmlns:a16="http://schemas.microsoft.com/office/drawing/2014/main" id="{C709804B-181D-73D1-30A3-2679181AF196}"/>
                </a:ext>
              </a:extLst>
            </p:cNvPr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8;p38">
              <a:extLst>
                <a:ext uri="{FF2B5EF4-FFF2-40B4-BE49-F238E27FC236}">
                  <a16:creationId xmlns:a16="http://schemas.microsoft.com/office/drawing/2014/main" id="{CC3FD188-677F-0429-8DCF-AADD1A7C6003}"/>
                </a:ext>
              </a:extLst>
            </p:cNvPr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9;p38">
              <a:extLst>
                <a:ext uri="{FF2B5EF4-FFF2-40B4-BE49-F238E27FC236}">
                  <a16:creationId xmlns:a16="http://schemas.microsoft.com/office/drawing/2014/main" id="{6EF149AE-2C78-72DB-612F-A815610E935C}"/>
                </a:ext>
              </a:extLst>
            </p:cNvPr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80;p38">
              <a:extLst>
                <a:ext uri="{FF2B5EF4-FFF2-40B4-BE49-F238E27FC236}">
                  <a16:creationId xmlns:a16="http://schemas.microsoft.com/office/drawing/2014/main" id="{4582A1FC-85F3-DD5F-881B-252552151B84}"/>
                </a:ext>
              </a:extLst>
            </p:cNvPr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781;p38">
              <a:extLst>
                <a:ext uri="{FF2B5EF4-FFF2-40B4-BE49-F238E27FC236}">
                  <a16:creationId xmlns:a16="http://schemas.microsoft.com/office/drawing/2014/main" id="{463CFDF0-A153-F5A6-3A6C-0DBFD52D599C}"/>
                </a:ext>
              </a:extLst>
            </p:cNvPr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782;p38">
              <a:extLst>
                <a:ext uri="{FF2B5EF4-FFF2-40B4-BE49-F238E27FC236}">
                  <a16:creationId xmlns:a16="http://schemas.microsoft.com/office/drawing/2014/main" id="{121CB697-9CAE-FEB8-3633-8847DB589C82}"/>
                </a:ext>
              </a:extLst>
            </p:cNvPr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783;p38">
              <a:extLst>
                <a:ext uri="{FF2B5EF4-FFF2-40B4-BE49-F238E27FC236}">
                  <a16:creationId xmlns:a16="http://schemas.microsoft.com/office/drawing/2014/main" id="{F37831BF-C408-9C20-D1D6-CFA1F27B0189}"/>
                </a:ext>
              </a:extLst>
            </p:cNvPr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84;p38">
              <a:extLst>
                <a:ext uri="{FF2B5EF4-FFF2-40B4-BE49-F238E27FC236}">
                  <a16:creationId xmlns:a16="http://schemas.microsoft.com/office/drawing/2014/main" id="{7DE6CDB0-32E1-FD71-1C5F-E957D1BA845E}"/>
                </a:ext>
              </a:extLst>
            </p:cNvPr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85;p38">
              <a:extLst>
                <a:ext uri="{FF2B5EF4-FFF2-40B4-BE49-F238E27FC236}">
                  <a16:creationId xmlns:a16="http://schemas.microsoft.com/office/drawing/2014/main" id="{7016C9D8-340A-708B-1E55-A5D77483D087}"/>
                </a:ext>
              </a:extLst>
            </p:cNvPr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786;p38">
              <a:extLst>
                <a:ext uri="{FF2B5EF4-FFF2-40B4-BE49-F238E27FC236}">
                  <a16:creationId xmlns:a16="http://schemas.microsoft.com/office/drawing/2014/main" id="{53D83261-6058-0572-876A-947ECC6050B9}"/>
                </a:ext>
              </a:extLst>
            </p:cNvPr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787;p38">
              <a:extLst>
                <a:ext uri="{FF2B5EF4-FFF2-40B4-BE49-F238E27FC236}">
                  <a16:creationId xmlns:a16="http://schemas.microsoft.com/office/drawing/2014/main" id="{0F604AFF-330D-1FD1-9FA7-5C1C86EE28E3}"/>
                </a:ext>
              </a:extLst>
            </p:cNvPr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788;p38">
              <a:extLst>
                <a:ext uri="{FF2B5EF4-FFF2-40B4-BE49-F238E27FC236}">
                  <a16:creationId xmlns:a16="http://schemas.microsoft.com/office/drawing/2014/main" id="{F0B2E471-EF97-F000-82F9-12B69E77D7FA}"/>
                </a:ext>
              </a:extLst>
            </p:cNvPr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52A9E5B-DB60-950D-DE69-7AF27EA1E0D8}"/>
              </a:ext>
            </a:extLst>
          </p:cNvPr>
          <p:cNvSpPr txBox="1"/>
          <p:nvPr/>
        </p:nvSpPr>
        <p:spPr>
          <a:xfrm>
            <a:off x="283411" y="2777040"/>
            <a:ext cx="258679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, point and say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40E0197-C764-DF5D-FE98-1133249B77E8}"/>
              </a:ext>
            </a:extLst>
          </p:cNvPr>
          <p:cNvSpPr/>
          <p:nvPr/>
        </p:nvSpPr>
        <p:spPr>
          <a:xfrm>
            <a:off x="1303853" y="1962440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1D033433-AE97-4FF5-3502-29A1AD1F1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869" y="254392"/>
            <a:ext cx="7054732" cy="6339436"/>
          </a:xfrm>
          <a:prstGeom prst="rect">
            <a:avLst/>
          </a:prstGeom>
        </p:spPr>
      </p:pic>
      <p:pic>
        <p:nvPicPr>
          <p:cNvPr id="22" name="We Can 2 (2020) SB_CD 1_18">
            <a:hlinkClick r:id="" action="ppaction://media"/>
            <a:extLst>
              <a:ext uri="{FF2B5EF4-FFF2-40B4-BE49-F238E27FC236}">
                <a16:creationId xmlns:a16="http://schemas.microsoft.com/office/drawing/2014/main" id="{9EA15221-70CC-C88A-F290-F12173C4F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150" y="4567411"/>
            <a:ext cx="822177" cy="8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2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build="p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2" name="Google Shape;1762;p38"/>
          <p:cNvGrpSpPr/>
          <p:nvPr/>
        </p:nvGrpSpPr>
        <p:grpSpPr>
          <a:xfrm>
            <a:off x="10476729" y="272734"/>
            <a:ext cx="1506689" cy="2064079"/>
            <a:chOff x="7857546" y="204550"/>
            <a:chExt cx="1130017" cy="1548059"/>
          </a:xfrm>
        </p:grpSpPr>
        <p:sp>
          <p:nvSpPr>
            <p:cNvPr id="1763" name="Google Shape;1763;p38"/>
            <p:cNvSpPr/>
            <p:nvPr/>
          </p:nvSpPr>
          <p:spPr>
            <a:xfrm rot="-4630995" flipH="1">
              <a:off x="7796028" y="607862"/>
              <a:ext cx="1253054" cy="873819"/>
            </a:xfrm>
            <a:custGeom>
              <a:avLst/>
              <a:gdLst/>
              <a:ahLst/>
              <a:cxnLst/>
              <a:rect l="l" t="t" r="r" b="b"/>
              <a:pathLst>
                <a:path w="70372" h="49074" extrusionOk="0">
                  <a:moveTo>
                    <a:pt x="13971" y="0"/>
                  </a:moveTo>
                  <a:cubicBezTo>
                    <a:pt x="13298" y="0"/>
                    <a:pt x="12624" y="52"/>
                    <a:pt x="11952" y="165"/>
                  </a:cubicBezTo>
                  <a:cubicBezTo>
                    <a:pt x="8998" y="657"/>
                    <a:pt x="6319" y="2355"/>
                    <a:pt x="4394" y="4617"/>
                  </a:cubicBezTo>
                  <a:cubicBezTo>
                    <a:pt x="313" y="9410"/>
                    <a:pt x="0" y="16008"/>
                    <a:pt x="2272" y="21694"/>
                  </a:cubicBezTo>
                  <a:cubicBezTo>
                    <a:pt x="2820" y="23065"/>
                    <a:pt x="3516" y="24368"/>
                    <a:pt x="4330" y="25598"/>
                  </a:cubicBezTo>
                  <a:cubicBezTo>
                    <a:pt x="4399" y="25705"/>
                    <a:pt x="4498" y="25787"/>
                    <a:pt x="4616" y="25836"/>
                  </a:cubicBezTo>
                  <a:cubicBezTo>
                    <a:pt x="5319" y="27139"/>
                    <a:pt x="6189" y="28345"/>
                    <a:pt x="7207" y="29422"/>
                  </a:cubicBezTo>
                  <a:cubicBezTo>
                    <a:pt x="10459" y="33607"/>
                    <a:pt x="14708" y="37083"/>
                    <a:pt x="18984" y="40088"/>
                  </a:cubicBezTo>
                  <a:cubicBezTo>
                    <a:pt x="24495" y="43963"/>
                    <a:pt x="30604" y="46879"/>
                    <a:pt x="37235" y="48193"/>
                  </a:cubicBezTo>
                  <a:cubicBezTo>
                    <a:pt x="40183" y="48779"/>
                    <a:pt x="43186" y="49074"/>
                    <a:pt x="46189" y="49074"/>
                  </a:cubicBezTo>
                  <a:cubicBezTo>
                    <a:pt x="49188" y="49074"/>
                    <a:pt x="52188" y="48779"/>
                    <a:pt x="55132" y="48185"/>
                  </a:cubicBezTo>
                  <a:cubicBezTo>
                    <a:pt x="58225" y="47562"/>
                    <a:pt x="61328" y="46636"/>
                    <a:pt x="64186" y="45285"/>
                  </a:cubicBezTo>
                  <a:cubicBezTo>
                    <a:pt x="65842" y="44501"/>
                    <a:pt x="67453" y="43500"/>
                    <a:pt x="68709" y="42150"/>
                  </a:cubicBezTo>
                  <a:cubicBezTo>
                    <a:pt x="69550" y="41244"/>
                    <a:pt x="70372" y="39928"/>
                    <a:pt x="69900" y="38653"/>
                  </a:cubicBezTo>
                  <a:cubicBezTo>
                    <a:pt x="69345" y="37159"/>
                    <a:pt x="67389" y="36874"/>
                    <a:pt x="66011" y="36754"/>
                  </a:cubicBezTo>
                  <a:cubicBezTo>
                    <a:pt x="64374" y="36611"/>
                    <a:pt x="62774" y="36538"/>
                    <a:pt x="61167" y="36150"/>
                  </a:cubicBezTo>
                  <a:cubicBezTo>
                    <a:pt x="58010" y="35387"/>
                    <a:pt x="55079" y="33910"/>
                    <a:pt x="52423" y="32060"/>
                  </a:cubicBezTo>
                  <a:cubicBezTo>
                    <a:pt x="40396" y="23675"/>
                    <a:pt x="34966" y="8015"/>
                    <a:pt x="21209" y="1753"/>
                  </a:cubicBezTo>
                  <a:cubicBezTo>
                    <a:pt x="18942" y="719"/>
                    <a:pt x="16468" y="0"/>
                    <a:pt x="139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8"/>
            <p:cNvSpPr/>
            <p:nvPr/>
          </p:nvSpPr>
          <p:spPr>
            <a:xfrm rot="-4630995" flipH="1">
              <a:off x="8269986" y="655526"/>
              <a:ext cx="242021" cy="200818"/>
            </a:xfrm>
            <a:custGeom>
              <a:avLst/>
              <a:gdLst/>
              <a:ahLst/>
              <a:cxnLst/>
              <a:rect l="l" t="t" r="r" b="b"/>
              <a:pathLst>
                <a:path w="13592" h="11278" extrusionOk="0">
                  <a:moveTo>
                    <a:pt x="9915" y="1"/>
                  </a:moveTo>
                  <a:cubicBezTo>
                    <a:pt x="9626" y="1"/>
                    <a:pt x="9423" y="452"/>
                    <a:pt x="9729" y="672"/>
                  </a:cubicBezTo>
                  <a:cubicBezTo>
                    <a:pt x="10066" y="916"/>
                    <a:pt x="10437" y="1108"/>
                    <a:pt x="10830" y="1243"/>
                  </a:cubicBezTo>
                  <a:cubicBezTo>
                    <a:pt x="10802" y="1298"/>
                    <a:pt x="10792" y="1360"/>
                    <a:pt x="10798" y="1421"/>
                  </a:cubicBezTo>
                  <a:cubicBezTo>
                    <a:pt x="10950" y="3279"/>
                    <a:pt x="10404" y="5128"/>
                    <a:pt x="9266" y="6604"/>
                  </a:cubicBezTo>
                  <a:cubicBezTo>
                    <a:pt x="8139" y="8065"/>
                    <a:pt x="6441" y="8992"/>
                    <a:pt x="4627" y="9262"/>
                  </a:cubicBezTo>
                  <a:cubicBezTo>
                    <a:pt x="4274" y="9313"/>
                    <a:pt x="3920" y="9339"/>
                    <a:pt x="3566" y="9339"/>
                  </a:cubicBezTo>
                  <a:cubicBezTo>
                    <a:pt x="2873" y="9339"/>
                    <a:pt x="2183" y="9240"/>
                    <a:pt x="1516" y="9043"/>
                  </a:cubicBezTo>
                  <a:cubicBezTo>
                    <a:pt x="1483" y="9033"/>
                    <a:pt x="1448" y="9027"/>
                    <a:pt x="1413" y="9027"/>
                  </a:cubicBezTo>
                  <a:cubicBezTo>
                    <a:pt x="1404" y="9027"/>
                    <a:pt x="1394" y="9028"/>
                    <a:pt x="1385" y="9029"/>
                  </a:cubicBezTo>
                  <a:cubicBezTo>
                    <a:pt x="1263" y="8570"/>
                    <a:pt x="1045" y="8143"/>
                    <a:pt x="743" y="7778"/>
                  </a:cubicBezTo>
                  <a:cubicBezTo>
                    <a:pt x="671" y="7692"/>
                    <a:pt x="585" y="7656"/>
                    <a:pt x="501" y="7656"/>
                  </a:cubicBezTo>
                  <a:cubicBezTo>
                    <a:pt x="243" y="7656"/>
                    <a:pt x="1" y="7996"/>
                    <a:pt x="220" y="8261"/>
                  </a:cubicBezTo>
                  <a:cubicBezTo>
                    <a:pt x="822" y="8988"/>
                    <a:pt x="936" y="9979"/>
                    <a:pt x="575" y="10840"/>
                  </a:cubicBezTo>
                  <a:cubicBezTo>
                    <a:pt x="466" y="11100"/>
                    <a:pt x="683" y="11277"/>
                    <a:pt x="906" y="11277"/>
                  </a:cubicBezTo>
                  <a:cubicBezTo>
                    <a:pt x="1046" y="11277"/>
                    <a:pt x="1187" y="11208"/>
                    <a:pt x="1255" y="11048"/>
                  </a:cubicBezTo>
                  <a:cubicBezTo>
                    <a:pt x="1423" y="10644"/>
                    <a:pt x="1505" y="10212"/>
                    <a:pt x="1493" y="9775"/>
                  </a:cubicBezTo>
                  <a:lnTo>
                    <a:pt x="1493" y="9775"/>
                  </a:lnTo>
                  <a:cubicBezTo>
                    <a:pt x="2169" y="9956"/>
                    <a:pt x="2865" y="10045"/>
                    <a:pt x="3561" y="10045"/>
                  </a:cubicBezTo>
                  <a:cubicBezTo>
                    <a:pt x="4784" y="10045"/>
                    <a:pt x="6005" y="9769"/>
                    <a:pt x="7114" y="9234"/>
                  </a:cubicBezTo>
                  <a:cubicBezTo>
                    <a:pt x="8943" y="8351"/>
                    <a:pt x="10331" y="6749"/>
                    <a:pt x="11038" y="4855"/>
                  </a:cubicBezTo>
                  <a:cubicBezTo>
                    <a:pt x="11443" y="3767"/>
                    <a:pt x="11604" y="2606"/>
                    <a:pt x="11509" y="1449"/>
                  </a:cubicBezTo>
                  <a:cubicBezTo>
                    <a:pt x="11507" y="1439"/>
                    <a:pt x="11506" y="1427"/>
                    <a:pt x="11505" y="1416"/>
                  </a:cubicBezTo>
                  <a:lnTo>
                    <a:pt x="11505" y="1416"/>
                  </a:lnTo>
                  <a:cubicBezTo>
                    <a:pt x="11749" y="1458"/>
                    <a:pt x="11997" y="1479"/>
                    <a:pt x="12244" y="1479"/>
                  </a:cubicBezTo>
                  <a:cubicBezTo>
                    <a:pt x="12555" y="1479"/>
                    <a:pt x="12866" y="1446"/>
                    <a:pt x="13172" y="1379"/>
                  </a:cubicBezTo>
                  <a:cubicBezTo>
                    <a:pt x="13592" y="1287"/>
                    <a:pt x="13485" y="675"/>
                    <a:pt x="13102" y="675"/>
                  </a:cubicBezTo>
                  <a:cubicBezTo>
                    <a:pt x="13076" y="675"/>
                    <a:pt x="13048" y="678"/>
                    <a:pt x="13019" y="684"/>
                  </a:cubicBezTo>
                  <a:cubicBezTo>
                    <a:pt x="12759" y="741"/>
                    <a:pt x="12498" y="769"/>
                    <a:pt x="12240" y="769"/>
                  </a:cubicBezTo>
                  <a:cubicBezTo>
                    <a:pt x="11479" y="769"/>
                    <a:pt x="10738" y="526"/>
                    <a:pt x="10105" y="68"/>
                  </a:cubicBezTo>
                  <a:cubicBezTo>
                    <a:pt x="10040" y="21"/>
                    <a:pt x="9976" y="1"/>
                    <a:pt x="9915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8"/>
            <p:cNvSpPr/>
            <p:nvPr/>
          </p:nvSpPr>
          <p:spPr>
            <a:xfrm rot="-4630995" flipH="1">
              <a:off x="8520973" y="624660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7" y="0"/>
                  </a:moveTo>
                  <a:cubicBezTo>
                    <a:pt x="1563" y="0"/>
                    <a:pt x="853" y="305"/>
                    <a:pt x="545" y="850"/>
                  </a:cubicBezTo>
                  <a:cubicBezTo>
                    <a:pt x="86" y="1320"/>
                    <a:pt x="1" y="1897"/>
                    <a:pt x="473" y="2482"/>
                  </a:cubicBezTo>
                  <a:cubicBezTo>
                    <a:pt x="738" y="2811"/>
                    <a:pt x="1106" y="3074"/>
                    <a:pt x="1511" y="3209"/>
                  </a:cubicBezTo>
                  <a:cubicBezTo>
                    <a:pt x="1726" y="3329"/>
                    <a:pt x="1962" y="3403"/>
                    <a:pt x="2203" y="3403"/>
                  </a:cubicBezTo>
                  <a:cubicBezTo>
                    <a:pt x="2341" y="3403"/>
                    <a:pt x="2480" y="3379"/>
                    <a:pt x="2617" y="3326"/>
                  </a:cubicBezTo>
                  <a:cubicBezTo>
                    <a:pt x="2916" y="3209"/>
                    <a:pt x="3152" y="2996"/>
                    <a:pt x="3316" y="2733"/>
                  </a:cubicBezTo>
                  <a:cubicBezTo>
                    <a:pt x="4025" y="1854"/>
                    <a:pt x="3825" y="256"/>
                    <a:pt x="2505" y="26"/>
                  </a:cubicBezTo>
                  <a:cubicBezTo>
                    <a:pt x="2406" y="9"/>
                    <a:pt x="2302" y="0"/>
                    <a:pt x="2197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8"/>
            <p:cNvSpPr/>
            <p:nvPr/>
          </p:nvSpPr>
          <p:spPr>
            <a:xfrm rot="-4630995" flipH="1">
              <a:off x="8219513" y="859136"/>
              <a:ext cx="71670" cy="60594"/>
            </a:xfrm>
            <a:custGeom>
              <a:avLst/>
              <a:gdLst/>
              <a:ahLst/>
              <a:cxnLst/>
              <a:rect l="l" t="t" r="r" b="b"/>
              <a:pathLst>
                <a:path w="4025" h="3403" extrusionOk="0">
                  <a:moveTo>
                    <a:pt x="2195" y="0"/>
                  </a:moveTo>
                  <a:cubicBezTo>
                    <a:pt x="1562" y="0"/>
                    <a:pt x="852" y="304"/>
                    <a:pt x="544" y="850"/>
                  </a:cubicBezTo>
                  <a:cubicBezTo>
                    <a:pt x="85" y="1319"/>
                    <a:pt x="0" y="1896"/>
                    <a:pt x="473" y="2482"/>
                  </a:cubicBezTo>
                  <a:cubicBezTo>
                    <a:pt x="737" y="2811"/>
                    <a:pt x="1105" y="3075"/>
                    <a:pt x="1510" y="3210"/>
                  </a:cubicBezTo>
                  <a:cubicBezTo>
                    <a:pt x="1725" y="3329"/>
                    <a:pt x="1961" y="3403"/>
                    <a:pt x="2202" y="3403"/>
                  </a:cubicBezTo>
                  <a:cubicBezTo>
                    <a:pt x="2340" y="3403"/>
                    <a:pt x="2479" y="3379"/>
                    <a:pt x="2616" y="3326"/>
                  </a:cubicBezTo>
                  <a:cubicBezTo>
                    <a:pt x="2915" y="3210"/>
                    <a:pt x="3151" y="2997"/>
                    <a:pt x="3315" y="2733"/>
                  </a:cubicBezTo>
                  <a:cubicBezTo>
                    <a:pt x="4024" y="1855"/>
                    <a:pt x="3824" y="256"/>
                    <a:pt x="2504" y="26"/>
                  </a:cubicBezTo>
                  <a:cubicBezTo>
                    <a:pt x="2404" y="9"/>
                    <a:pt x="2301" y="0"/>
                    <a:pt x="2195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8"/>
            <p:cNvSpPr/>
            <p:nvPr/>
          </p:nvSpPr>
          <p:spPr>
            <a:xfrm rot="-4630995" flipH="1">
              <a:off x="7973805" y="241615"/>
              <a:ext cx="423804" cy="435788"/>
            </a:xfrm>
            <a:custGeom>
              <a:avLst/>
              <a:gdLst/>
              <a:ahLst/>
              <a:cxnLst/>
              <a:rect l="l" t="t" r="r" b="b"/>
              <a:pathLst>
                <a:path w="23801" h="24474" extrusionOk="0">
                  <a:moveTo>
                    <a:pt x="3382" y="1"/>
                  </a:moveTo>
                  <a:cubicBezTo>
                    <a:pt x="2828" y="1"/>
                    <a:pt x="2444" y="387"/>
                    <a:pt x="2090" y="791"/>
                  </a:cubicBezTo>
                  <a:cubicBezTo>
                    <a:pt x="1682" y="1254"/>
                    <a:pt x="1279" y="1721"/>
                    <a:pt x="874" y="2186"/>
                  </a:cubicBezTo>
                  <a:cubicBezTo>
                    <a:pt x="522" y="2591"/>
                    <a:pt x="0" y="3025"/>
                    <a:pt x="6" y="3604"/>
                  </a:cubicBezTo>
                  <a:cubicBezTo>
                    <a:pt x="10" y="4109"/>
                    <a:pt x="391" y="4602"/>
                    <a:pt x="646" y="5008"/>
                  </a:cubicBezTo>
                  <a:cubicBezTo>
                    <a:pt x="1011" y="5588"/>
                    <a:pt x="1404" y="6148"/>
                    <a:pt x="1826" y="6686"/>
                  </a:cubicBezTo>
                  <a:cubicBezTo>
                    <a:pt x="2650" y="7745"/>
                    <a:pt x="3572" y="8724"/>
                    <a:pt x="4526" y="9668"/>
                  </a:cubicBezTo>
                  <a:cubicBezTo>
                    <a:pt x="5412" y="10545"/>
                    <a:pt x="6327" y="11396"/>
                    <a:pt x="7228" y="12258"/>
                  </a:cubicBezTo>
                  <a:cubicBezTo>
                    <a:pt x="4796" y="13649"/>
                    <a:pt x="2520" y="15295"/>
                    <a:pt x="440" y="17173"/>
                  </a:cubicBezTo>
                  <a:cubicBezTo>
                    <a:pt x="7" y="17564"/>
                    <a:pt x="362" y="18202"/>
                    <a:pt x="875" y="18202"/>
                  </a:cubicBezTo>
                  <a:cubicBezTo>
                    <a:pt x="908" y="18202"/>
                    <a:pt x="941" y="18200"/>
                    <a:pt x="974" y="18195"/>
                  </a:cubicBezTo>
                  <a:cubicBezTo>
                    <a:pt x="2837" y="17899"/>
                    <a:pt x="4715" y="17700"/>
                    <a:pt x="6599" y="17598"/>
                  </a:cubicBezTo>
                  <a:lnTo>
                    <a:pt x="6599" y="17598"/>
                  </a:lnTo>
                  <a:cubicBezTo>
                    <a:pt x="6798" y="19716"/>
                    <a:pt x="5689" y="21803"/>
                    <a:pt x="5444" y="23887"/>
                  </a:cubicBezTo>
                  <a:cubicBezTo>
                    <a:pt x="5398" y="24285"/>
                    <a:pt x="5684" y="24473"/>
                    <a:pt x="5992" y="24473"/>
                  </a:cubicBezTo>
                  <a:cubicBezTo>
                    <a:pt x="6199" y="24473"/>
                    <a:pt x="6416" y="24389"/>
                    <a:pt x="6549" y="24226"/>
                  </a:cubicBezTo>
                  <a:cubicBezTo>
                    <a:pt x="7442" y="23136"/>
                    <a:pt x="8334" y="22047"/>
                    <a:pt x="9226" y="20956"/>
                  </a:cubicBezTo>
                  <a:cubicBezTo>
                    <a:pt x="9325" y="21036"/>
                    <a:pt x="9448" y="21085"/>
                    <a:pt x="9584" y="21085"/>
                  </a:cubicBezTo>
                  <a:cubicBezTo>
                    <a:pt x="9667" y="21085"/>
                    <a:pt x="9755" y="21067"/>
                    <a:pt x="9845" y="21025"/>
                  </a:cubicBezTo>
                  <a:lnTo>
                    <a:pt x="11310" y="20340"/>
                  </a:lnTo>
                  <a:lnTo>
                    <a:pt x="13053" y="22137"/>
                  </a:lnTo>
                  <a:cubicBezTo>
                    <a:pt x="13178" y="22266"/>
                    <a:pt x="13323" y="22320"/>
                    <a:pt x="13464" y="22320"/>
                  </a:cubicBezTo>
                  <a:cubicBezTo>
                    <a:pt x="13672" y="22320"/>
                    <a:pt x="13872" y="22202"/>
                    <a:pt x="13990" y="22033"/>
                  </a:cubicBezTo>
                  <a:cubicBezTo>
                    <a:pt x="14227" y="21990"/>
                    <a:pt x="14417" y="21815"/>
                    <a:pt x="14391" y="21496"/>
                  </a:cubicBezTo>
                  <a:cubicBezTo>
                    <a:pt x="14336" y="20864"/>
                    <a:pt x="14392" y="20264"/>
                    <a:pt x="14564" y="19670"/>
                  </a:cubicBezTo>
                  <a:cubicBezTo>
                    <a:pt x="14773" y="19674"/>
                    <a:pt x="14982" y="19676"/>
                    <a:pt x="15191" y="19676"/>
                  </a:cubicBezTo>
                  <a:cubicBezTo>
                    <a:pt x="16300" y="19676"/>
                    <a:pt x="17408" y="19623"/>
                    <a:pt x="18513" y="19519"/>
                  </a:cubicBezTo>
                  <a:cubicBezTo>
                    <a:pt x="18716" y="19499"/>
                    <a:pt x="18847" y="19403"/>
                    <a:pt x="18915" y="19272"/>
                  </a:cubicBezTo>
                  <a:cubicBezTo>
                    <a:pt x="19023" y="19150"/>
                    <a:pt x="19088" y="18983"/>
                    <a:pt x="19060" y="18781"/>
                  </a:cubicBezTo>
                  <a:cubicBezTo>
                    <a:pt x="18906" y="17614"/>
                    <a:pt x="18715" y="16452"/>
                    <a:pt x="18490" y="15295"/>
                  </a:cubicBezTo>
                  <a:cubicBezTo>
                    <a:pt x="19440" y="15158"/>
                    <a:pt x="20382" y="14972"/>
                    <a:pt x="21314" y="14738"/>
                  </a:cubicBezTo>
                  <a:cubicBezTo>
                    <a:pt x="21806" y="14613"/>
                    <a:pt x="22298" y="14478"/>
                    <a:pt x="22783" y="14321"/>
                  </a:cubicBezTo>
                  <a:cubicBezTo>
                    <a:pt x="23156" y="14202"/>
                    <a:pt x="23533" y="14057"/>
                    <a:pt x="23549" y="13603"/>
                  </a:cubicBezTo>
                  <a:cubicBezTo>
                    <a:pt x="23565" y="13179"/>
                    <a:pt x="23164" y="12809"/>
                    <a:pt x="22936" y="12491"/>
                  </a:cubicBezTo>
                  <a:cubicBezTo>
                    <a:pt x="22611" y="12040"/>
                    <a:pt x="22286" y="11589"/>
                    <a:pt x="21962" y="11136"/>
                  </a:cubicBezTo>
                  <a:lnTo>
                    <a:pt x="20291" y="8814"/>
                  </a:lnTo>
                  <a:cubicBezTo>
                    <a:pt x="20963" y="8092"/>
                    <a:pt x="21585" y="7324"/>
                    <a:pt x="22154" y="6517"/>
                  </a:cubicBezTo>
                  <a:cubicBezTo>
                    <a:pt x="22564" y="5932"/>
                    <a:pt x="22943" y="5327"/>
                    <a:pt x="23291" y="4704"/>
                  </a:cubicBezTo>
                  <a:cubicBezTo>
                    <a:pt x="23522" y="4290"/>
                    <a:pt x="23800" y="3812"/>
                    <a:pt x="23643" y="3321"/>
                  </a:cubicBezTo>
                  <a:cubicBezTo>
                    <a:pt x="23488" y="2841"/>
                    <a:pt x="23160" y="2678"/>
                    <a:pt x="22772" y="2678"/>
                  </a:cubicBezTo>
                  <a:cubicBezTo>
                    <a:pt x="22141" y="2678"/>
                    <a:pt x="21352" y="3107"/>
                    <a:pt x="20893" y="3303"/>
                  </a:cubicBezTo>
                  <a:cubicBezTo>
                    <a:pt x="19741" y="3792"/>
                    <a:pt x="18607" y="4324"/>
                    <a:pt x="17488" y="4887"/>
                  </a:cubicBezTo>
                  <a:cubicBezTo>
                    <a:pt x="17041" y="3488"/>
                    <a:pt x="16622" y="2080"/>
                    <a:pt x="16233" y="663"/>
                  </a:cubicBezTo>
                  <a:cubicBezTo>
                    <a:pt x="16149" y="359"/>
                    <a:pt x="15904" y="208"/>
                    <a:pt x="15655" y="208"/>
                  </a:cubicBezTo>
                  <a:cubicBezTo>
                    <a:pt x="15420" y="208"/>
                    <a:pt x="15181" y="345"/>
                    <a:pt x="15076" y="618"/>
                  </a:cubicBezTo>
                  <a:cubicBezTo>
                    <a:pt x="14078" y="3226"/>
                    <a:pt x="13079" y="5835"/>
                    <a:pt x="12080" y="8445"/>
                  </a:cubicBezTo>
                  <a:lnTo>
                    <a:pt x="10557" y="6850"/>
                  </a:lnTo>
                  <a:cubicBezTo>
                    <a:pt x="8603" y="4805"/>
                    <a:pt x="6687" y="2713"/>
                    <a:pt x="4689" y="709"/>
                  </a:cubicBezTo>
                  <a:cubicBezTo>
                    <a:pt x="4363" y="382"/>
                    <a:pt x="4002" y="63"/>
                    <a:pt x="3524" y="9"/>
                  </a:cubicBezTo>
                  <a:cubicBezTo>
                    <a:pt x="3475" y="4"/>
                    <a:pt x="3428" y="1"/>
                    <a:pt x="3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8"/>
            <p:cNvSpPr/>
            <p:nvPr/>
          </p:nvSpPr>
          <p:spPr>
            <a:xfrm rot="-4630995" flipH="1">
              <a:off x="8007113" y="263748"/>
              <a:ext cx="228364" cy="299927"/>
            </a:xfrm>
            <a:custGeom>
              <a:avLst/>
              <a:gdLst/>
              <a:ahLst/>
              <a:cxnLst/>
              <a:rect l="l" t="t" r="r" b="b"/>
              <a:pathLst>
                <a:path w="12825" h="16844" extrusionOk="0">
                  <a:moveTo>
                    <a:pt x="841" y="0"/>
                  </a:moveTo>
                  <a:cubicBezTo>
                    <a:pt x="409" y="0"/>
                    <a:pt x="1" y="573"/>
                    <a:pt x="368" y="1020"/>
                  </a:cubicBezTo>
                  <a:cubicBezTo>
                    <a:pt x="3810" y="5208"/>
                    <a:pt x="7373" y="9290"/>
                    <a:pt x="11060" y="13269"/>
                  </a:cubicBezTo>
                  <a:cubicBezTo>
                    <a:pt x="11073" y="13282"/>
                    <a:pt x="11086" y="13296"/>
                    <a:pt x="11101" y="13308"/>
                  </a:cubicBezTo>
                  <a:cubicBezTo>
                    <a:pt x="10201" y="14550"/>
                    <a:pt x="8877" y="15392"/>
                    <a:pt x="7331" y="15666"/>
                  </a:cubicBezTo>
                  <a:cubicBezTo>
                    <a:pt x="6612" y="15792"/>
                    <a:pt x="6807" y="16843"/>
                    <a:pt x="7470" y="16843"/>
                  </a:cubicBezTo>
                  <a:cubicBezTo>
                    <a:pt x="7508" y="16843"/>
                    <a:pt x="7547" y="16840"/>
                    <a:pt x="7588" y="16833"/>
                  </a:cubicBezTo>
                  <a:cubicBezTo>
                    <a:pt x="9710" y="16458"/>
                    <a:pt x="11571" y="15110"/>
                    <a:pt x="12576" y="13202"/>
                  </a:cubicBezTo>
                  <a:cubicBezTo>
                    <a:pt x="12825" y="12731"/>
                    <a:pt x="12408" y="12279"/>
                    <a:pt x="12011" y="12279"/>
                  </a:cubicBezTo>
                  <a:cubicBezTo>
                    <a:pt x="11943" y="12279"/>
                    <a:pt x="11876" y="12292"/>
                    <a:pt x="11813" y="12320"/>
                  </a:cubicBezTo>
                  <a:cubicBezTo>
                    <a:pt x="8173" y="8388"/>
                    <a:pt x="4650" y="4351"/>
                    <a:pt x="1245" y="207"/>
                  </a:cubicBezTo>
                  <a:cubicBezTo>
                    <a:pt x="1125" y="61"/>
                    <a:pt x="982" y="0"/>
                    <a:pt x="84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8"/>
            <p:cNvSpPr/>
            <p:nvPr/>
          </p:nvSpPr>
          <p:spPr>
            <a:xfrm rot="-4630995" flipH="1">
              <a:off x="8028237" y="300634"/>
              <a:ext cx="431479" cy="378096"/>
            </a:xfrm>
            <a:custGeom>
              <a:avLst/>
              <a:gdLst/>
              <a:ahLst/>
              <a:cxnLst/>
              <a:rect l="l" t="t" r="r" b="b"/>
              <a:pathLst>
                <a:path w="24232" h="21234" extrusionOk="0">
                  <a:moveTo>
                    <a:pt x="21861" y="1"/>
                  </a:moveTo>
                  <a:cubicBezTo>
                    <a:pt x="21732" y="1"/>
                    <a:pt x="21599" y="49"/>
                    <a:pt x="21476" y="162"/>
                  </a:cubicBezTo>
                  <a:lnTo>
                    <a:pt x="18652" y="2793"/>
                  </a:lnTo>
                  <a:cubicBezTo>
                    <a:pt x="18417" y="3013"/>
                    <a:pt x="18397" y="3400"/>
                    <a:pt x="18619" y="3639"/>
                  </a:cubicBezTo>
                  <a:cubicBezTo>
                    <a:pt x="19939" y="5057"/>
                    <a:pt x="21209" y="6519"/>
                    <a:pt x="22430" y="8024"/>
                  </a:cubicBezTo>
                  <a:lnTo>
                    <a:pt x="17594" y="8875"/>
                  </a:lnTo>
                  <a:cubicBezTo>
                    <a:pt x="17276" y="8932"/>
                    <a:pt x="17071" y="9282"/>
                    <a:pt x="17139" y="9588"/>
                  </a:cubicBezTo>
                  <a:lnTo>
                    <a:pt x="17983" y="13404"/>
                  </a:lnTo>
                  <a:lnTo>
                    <a:pt x="17983" y="13404"/>
                  </a:lnTo>
                  <a:lnTo>
                    <a:pt x="13559" y="13220"/>
                  </a:lnTo>
                  <a:cubicBezTo>
                    <a:pt x="13550" y="13220"/>
                    <a:pt x="13542" y="13220"/>
                    <a:pt x="13533" y="13220"/>
                  </a:cubicBezTo>
                  <a:cubicBezTo>
                    <a:pt x="13207" y="13220"/>
                    <a:pt x="12973" y="13481"/>
                    <a:pt x="12939" y="13795"/>
                  </a:cubicBezTo>
                  <a:cubicBezTo>
                    <a:pt x="12818" y="14860"/>
                    <a:pt x="12805" y="15934"/>
                    <a:pt x="12899" y="17003"/>
                  </a:cubicBezTo>
                  <a:cubicBezTo>
                    <a:pt x="12122" y="16210"/>
                    <a:pt x="11433" y="15335"/>
                    <a:pt x="10843" y="14395"/>
                  </a:cubicBezTo>
                  <a:cubicBezTo>
                    <a:pt x="10721" y="14200"/>
                    <a:pt x="10502" y="14070"/>
                    <a:pt x="10283" y="14070"/>
                  </a:cubicBezTo>
                  <a:cubicBezTo>
                    <a:pt x="10150" y="14070"/>
                    <a:pt x="10017" y="14118"/>
                    <a:pt x="9906" y="14230"/>
                  </a:cubicBezTo>
                  <a:cubicBezTo>
                    <a:pt x="8411" y="15732"/>
                    <a:pt x="6914" y="17235"/>
                    <a:pt x="5419" y="18738"/>
                  </a:cubicBezTo>
                  <a:cubicBezTo>
                    <a:pt x="5861" y="16577"/>
                    <a:pt x="6162" y="14390"/>
                    <a:pt x="6322" y="12191"/>
                  </a:cubicBezTo>
                  <a:cubicBezTo>
                    <a:pt x="6345" y="11884"/>
                    <a:pt x="6055" y="11559"/>
                    <a:pt x="5740" y="11559"/>
                  </a:cubicBezTo>
                  <a:cubicBezTo>
                    <a:pt x="5693" y="11559"/>
                    <a:pt x="5645" y="11566"/>
                    <a:pt x="5597" y="11582"/>
                  </a:cubicBezTo>
                  <a:cubicBezTo>
                    <a:pt x="4023" y="12117"/>
                    <a:pt x="2394" y="12474"/>
                    <a:pt x="740" y="12650"/>
                  </a:cubicBezTo>
                  <a:cubicBezTo>
                    <a:pt x="0" y="12729"/>
                    <a:pt x="224" y="13821"/>
                    <a:pt x="923" y="13821"/>
                  </a:cubicBezTo>
                  <a:cubicBezTo>
                    <a:pt x="948" y="13821"/>
                    <a:pt x="972" y="13820"/>
                    <a:pt x="998" y="13817"/>
                  </a:cubicBezTo>
                  <a:cubicBezTo>
                    <a:pt x="2373" y="13670"/>
                    <a:pt x="3732" y="13398"/>
                    <a:pt x="5057" y="13002"/>
                  </a:cubicBezTo>
                  <a:lnTo>
                    <a:pt x="5057" y="13002"/>
                  </a:lnTo>
                  <a:cubicBezTo>
                    <a:pt x="4832" y="15513"/>
                    <a:pt x="4414" y="18004"/>
                    <a:pt x="3808" y="20452"/>
                  </a:cubicBezTo>
                  <a:cubicBezTo>
                    <a:pt x="3710" y="20851"/>
                    <a:pt x="4046" y="21234"/>
                    <a:pt x="4405" y="21234"/>
                  </a:cubicBezTo>
                  <a:cubicBezTo>
                    <a:pt x="4536" y="21234"/>
                    <a:pt x="4669" y="21184"/>
                    <a:pt x="4786" y="21066"/>
                  </a:cubicBezTo>
                  <a:lnTo>
                    <a:pt x="10218" y="15609"/>
                  </a:lnTo>
                  <a:cubicBezTo>
                    <a:pt x="11082" y="16866"/>
                    <a:pt x="12100" y="17997"/>
                    <a:pt x="13277" y="18979"/>
                  </a:cubicBezTo>
                  <a:cubicBezTo>
                    <a:pt x="13411" y="19090"/>
                    <a:pt x="13571" y="19142"/>
                    <a:pt x="13725" y="19142"/>
                  </a:cubicBezTo>
                  <a:cubicBezTo>
                    <a:pt x="14070" y="19142"/>
                    <a:pt x="14384" y="18881"/>
                    <a:pt x="14300" y="18444"/>
                  </a:cubicBezTo>
                  <a:cubicBezTo>
                    <a:pt x="14048" y="17125"/>
                    <a:pt x="13972" y="15777"/>
                    <a:pt x="14077" y="14438"/>
                  </a:cubicBezTo>
                  <a:lnTo>
                    <a:pt x="14077" y="14438"/>
                  </a:lnTo>
                  <a:lnTo>
                    <a:pt x="18711" y="14631"/>
                  </a:lnTo>
                  <a:cubicBezTo>
                    <a:pt x="18719" y="14631"/>
                    <a:pt x="18728" y="14631"/>
                    <a:pt x="18737" y="14631"/>
                  </a:cubicBezTo>
                  <a:cubicBezTo>
                    <a:pt x="19108" y="14631"/>
                    <a:pt x="19400" y="14272"/>
                    <a:pt x="19318" y="13906"/>
                  </a:cubicBezTo>
                  <a:cubicBezTo>
                    <a:pt x="19026" y="12582"/>
                    <a:pt x="18733" y="11261"/>
                    <a:pt x="18441" y="9939"/>
                  </a:cubicBezTo>
                  <a:lnTo>
                    <a:pt x="23656" y="9020"/>
                  </a:lnTo>
                  <a:cubicBezTo>
                    <a:pt x="24133" y="8936"/>
                    <a:pt x="24231" y="8365"/>
                    <a:pt x="23965" y="8030"/>
                  </a:cubicBezTo>
                  <a:cubicBezTo>
                    <a:pt x="22667" y="6394"/>
                    <a:pt x="21312" y="4804"/>
                    <a:pt x="19900" y="3264"/>
                  </a:cubicBezTo>
                  <a:lnTo>
                    <a:pt x="22289" y="1040"/>
                  </a:lnTo>
                  <a:cubicBezTo>
                    <a:pt x="22729" y="629"/>
                    <a:pt x="22328" y="1"/>
                    <a:pt x="21861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8"/>
            <p:cNvSpPr/>
            <p:nvPr/>
          </p:nvSpPr>
          <p:spPr>
            <a:xfrm rot="-4630995" flipH="1">
              <a:off x="8318168" y="573618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4" y="549"/>
                    <a:pt x="627" y="1492"/>
                  </a:cubicBezTo>
                  <a:cubicBezTo>
                    <a:pt x="1" y="2813"/>
                    <a:pt x="601" y="4409"/>
                    <a:pt x="1968" y="5057"/>
                  </a:cubicBezTo>
                  <a:cubicBezTo>
                    <a:pt x="2359" y="5242"/>
                    <a:pt x="2769" y="5329"/>
                    <a:pt x="3171" y="5329"/>
                  </a:cubicBezTo>
                  <a:cubicBezTo>
                    <a:pt x="4177" y="5329"/>
                    <a:pt x="5130" y="4781"/>
                    <a:pt x="5577" y="3837"/>
                  </a:cubicBezTo>
                  <a:cubicBezTo>
                    <a:pt x="6203" y="2516"/>
                    <a:pt x="5602" y="921"/>
                    <a:pt x="4235" y="274"/>
                  </a:cubicBezTo>
                  <a:cubicBezTo>
                    <a:pt x="3845" y="88"/>
                    <a:pt x="3434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8"/>
            <p:cNvSpPr/>
            <p:nvPr/>
          </p:nvSpPr>
          <p:spPr>
            <a:xfrm rot="-4630995" flipH="1">
              <a:off x="8338856" y="595019"/>
              <a:ext cx="71082" cy="61057"/>
            </a:xfrm>
            <a:custGeom>
              <a:avLst/>
              <a:gdLst/>
              <a:ahLst/>
              <a:cxnLst/>
              <a:rect l="l" t="t" r="r" b="b"/>
              <a:pathLst>
                <a:path w="3992" h="3429" extrusionOk="0">
                  <a:moveTo>
                    <a:pt x="1950" y="0"/>
                  </a:moveTo>
                  <a:cubicBezTo>
                    <a:pt x="1303" y="0"/>
                    <a:pt x="691" y="353"/>
                    <a:pt x="404" y="959"/>
                  </a:cubicBezTo>
                  <a:cubicBezTo>
                    <a:pt x="0" y="1810"/>
                    <a:pt x="388" y="2836"/>
                    <a:pt x="1267" y="3252"/>
                  </a:cubicBezTo>
                  <a:cubicBezTo>
                    <a:pt x="1518" y="3372"/>
                    <a:pt x="1783" y="3428"/>
                    <a:pt x="2042" y="3428"/>
                  </a:cubicBezTo>
                  <a:cubicBezTo>
                    <a:pt x="2689" y="3428"/>
                    <a:pt x="3301" y="3076"/>
                    <a:pt x="3589" y="2469"/>
                  </a:cubicBezTo>
                  <a:cubicBezTo>
                    <a:pt x="3991" y="1618"/>
                    <a:pt x="3605" y="593"/>
                    <a:pt x="2725" y="176"/>
                  </a:cubicBezTo>
                  <a:cubicBezTo>
                    <a:pt x="2474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8"/>
            <p:cNvSpPr/>
            <p:nvPr/>
          </p:nvSpPr>
          <p:spPr>
            <a:xfrm rot="-4630995" flipH="1">
              <a:off x="8367768" y="600839"/>
              <a:ext cx="22917" cy="19676"/>
            </a:xfrm>
            <a:custGeom>
              <a:avLst/>
              <a:gdLst/>
              <a:ahLst/>
              <a:cxnLst/>
              <a:rect l="l" t="t" r="r" b="b"/>
              <a:pathLst>
                <a:path w="1287" h="1105" extrusionOk="0">
                  <a:moveTo>
                    <a:pt x="628" y="0"/>
                  </a:moveTo>
                  <a:cubicBezTo>
                    <a:pt x="420" y="0"/>
                    <a:pt x="222" y="114"/>
                    <a:pt x="130" y="310"/>
                  </a:cubicBezTo>
                  <a:cubicBezTo>
                    <a:pt x="0" y="584"/>
                    <a:pt x="126" y="913"/>
                    <a:pt x="409" y="1048"/>
                  </a:cubicBezTo>
                  <a:cubicBezTo>
                    <a:pt x="490" y="1086"/>
                    <a:pt x="575" y="1104"/>
                    <a:pt x="658" y="1104"/>
                  </a:cubicBezTo>
                  <a:cubicBezTo>
                    <a:pt x="867" y="1104"/>
                    <a:pt x="1064" y="991"/>
                    <a:pt x="1157" y="795"/>
                  </a:cubicBezTo>
                  <a:cubicBezTo>
                    <a:pt x="1286" y="521"/>
                    <a:pt x="1162" y="191"/>
                    <a:pt x="879" y="57"/>
                  </a:cubicBezTo>
                  <a:cubicBezTo>
                    <a:pt x="797" y="18"/>
                    <a:pt x="712" y="0"/>
                    <a:pt x="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8"/>
            <p:cNvSpPr/>
            <p:nvPr/>
          </p:nvSpPr>
          <p:spPr>
            <a:xfrm rot="-4630995" flipH="1">
              <a:off x="8226447" y="649186"/>
              <a:ext cx="110452" cy="94907"/>
            </a:xfrm>
            <a:custGeom>
              <a:avLst/>
              <a:gdLst/>
              <a:ahLst/>
              <a:cxnLst/>
              <a:rect l="l" t="t" r="r" b="b"/>
              <a:pathLst>
                <a:path w="6203" h="5330" extrusionOk="0">
                  <a:moveTo>
                    <a:pt x="3031" y="1"/>
                  </a:moveTo>
                  <a:cubicBezTo>
                    <a:pt x="2026" y="1"/>
                    <a:pt x="1073" y="549"/>
                    <a:pt x="626" y="1492"/>
                  </a:cubicBezTo>
                  <a:cubicBezTo>
                    <a:pt x="0" y="2813"/>
                    <a:pt x="601" y="4409"/>
                    <a:pt x="1968" y="5057"/>
                  </a:cubicBezTo>
                  <a:cubicBezTo>
                    <a:pt x="2358" y="5242"/>
                    <a:pt x="2769" y="5330"/>
                    <a:pt x="3171" y="5330"/>
                  </a:cubicBezTo>
                  <a:cubicBezTo>
                    <a:pt x="4177" y="5330"/>
                    <a:pt x="5129" y="4782"/>
                    <a:pt x="5577" y="3837"/>
                  </a:cubicBezTo>
                  <a:cubicBezTo>
                    <a:pt x="6202" y="2517"/>
                    <a:pt x="5602" y="921"/>
                    <a:pt x="4235" y="274"/>
                  </a:cubicBezTo>
                  <a:cubicBezTo>
                    <a:pt x="3844" y="88"/>
                    <a:pt x="3433" y="1"/>
                    <a:pt x="30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8"/>
            <p:cNvSpPr/>
            <p:nvPr/>
          </p:nvSpPr>
          <p:spPr>
            <a:xfrm rot="-4630995" flipH="1">
              <a:off x="8247126" y="670576"/>
              <a:ext cx="71082" cy="61075"/>
            </a:xfrm>
            <a:custGeom>
              <a:avLst/>
              <a:gdLst/>
              <a:ahLst/>
              <a:cxnLst/>
              <a:rect l="l" t="t" r="r" b="b"/>
              <a:pathLst>
                <a:path w="3992" h="3430" extrusionOk="0">
                  <a:moveTo>
                    <a:pt x="1950" y="0"/>
                  </a:moveTo>
                  <a:cubicBezTo>
                    <a:pt x="1303" y="0"/>
                    <a:pt x="691" y="353"/>
                    <a:pt x="404" y="960"/>
                  </a:cubicBezTo>
                  <a:cubicBezTo>
                    <a:pt x="0" y="1810"/>
                    <a:pt x="387" y="2837"/>
                    <a:pt x="1267" y="3254"/>
                  </a:cubicBezTo>
                  <a:cubicBezTo>
                    <a:pt x="1518" y="3373"/>
                    <a:pt x="1782" y="3429"/>
                    <a:pt x="2041" y="3429"/>
                  </a:cubicBezTo>
                  <a:cubicBezTo>
                    <a:pt x="2688" y="3429"/>
                    <a:pt x="3300" y="3077"/>
                    <a:pt x="3588" y="2469"/>
                  </a:cubicBezTo>
                  <a:cubicBezTo>
                    <a:pt x="3991" y="1619"/>
                    <a:pt x="3605" y="592"/>
                    <a:pt x="2725" y="176"/>
                  </a:cubicBezTo>
                  <a:cubicBezTo>
                    <a:pt x="2473" y="57"/>
                    <a:pt x="2209" y="0"/>
                    <a:pt x="1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8"/>
            <p:cNvSpPr/>
            <p:nvPr/>
          </p:nvSpPr>
          <p:spPr>
            <a:xfrm rot="-4630995" flipH="1">
              <a:off x="8276053" y="676371"/>
              <a:ext cx="22899" cy="19694"/>
            </a:xfrm>
            <a:custGeom>
              <a:avLst/>
              <a:gdLst/>
              <a:ahLst/>
              <a:cxnLst/>
              <a:rect l="l" t="t" r="r" b="b"/>
              <a:pathLst>
                <a:path w="1286" h="1106" extrusionOk="0">
                  <a:moveTo>
                    <a:pt x="629" y="1"/>
                  </a:moveTo>
                  <a:cubicBezTo>
                    <a:pt x="421" y="1"/>
                    <a:pt x="223" y="114"/>
                    <a:pt x="131" y="310"/>
                  </a:cubicBezTo>
                  <a:cubicBezTo>
                    <a:pt x="1" y="583"/>
                    <a:pt x="125" y="914"/>
                    <a:pt x="408" y="1049"/>
                  </a:cubicBezTo>
                  <a:cubicBezTo>
                    <a:pt x="489" y="1087"/>
                    <a:pt x="574" y="1105"/>
                    <a:pt x="658" y="1105"/>
                  </a:cubicBezTo>
                  <a:cubicBezTo>
                    <a:pt x="866" y="1105"/>
                    <a:pt x="1063" y="992"/>
                    <a:pt x="1156" y="796"/>
                  </a:cubicBezTo>
                  <a:cubicBezTo>
                    <a:pt x="1286" y="523"/>
                    <a:pt x="1161" y="192"/>
                    <a:pt x="878" y="57"/>
                  </a:cubicBezTo>
                  <a:cubicBezTo>
                    <a:pt x="797" y="19"/>
                    <a:pt x="712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6" name="Google Shape;1776;p38"/>
          <p:cNvGrpSpPr/>
          <p:nvPr/>
        </p:nvGrpSpPr>
        <p:grpSpPr>
          <a:xfrm>
            <a:off x="8988520" y="5525839"/>
            <a:ext cx="2045293" cy="978291"/>
            <a:chOff x="6275088" y="4174408"/>
            <a:chExt cx="1533970" cy="733718"/>
          </a:xfrm>
        </p:grpSpPr>
        <p:sp>
          <p:nvSpPr>
            <p:cNvPr id="1777" name="Google Shape;1777;p38"/>
            <p:cNvSpPr/>
            <p:nvPr/>
          </p:nvSpPr>
          <p:spPr>
            <a:xfrm>
              <a:off x="7220345" y="455344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8"/>
            <p:cNvSpPr/>
            <p:nvPr/>
          </p:nvSpPr>
          <p:spPr>
            <a:xfrm>
              <a:off x="6275088" y="4259673"/>
              <a:ext cx="955144" cy="648448"/>
            </a:xfrm>
            <a:custGeom>
              <a:avLst/>
              <a:gdLst/>
              <a:ahLst/>
              <a:cxnLst/>
              <a:rect l="l" t="t" r="r" b="b"/>
              <a:pathLst>
                <a:path w="28499" h="19348" extrusionOk="0">
                  <a:moveTo>
                    <a:pt x="17988" y="0"/>
                  </a:moveTo>
                  <a:cubicBezTo>
                    <a:pt x="15756" y="0"/>
                    <a:pt x="13049" y="472"/>
                    <a:pt x="9774" y="1629"/>
                  </a:cubicBezTo>
                  <a:cubicBezTo>
                    <a:pt x="9774" y="1629"/>
                    <a:pt x="4996" y="3247"/>
                    <a:pt x="3222" y="7793"/>
                  </a:cubicBezTo>
                  <a:cubicBezTo>
                    <a:pt x="1906" y="11170"/>
                    <a:pt x="546" y="11827"/>
                    <a:pt x="159" y="12730"/>
                  </a:cubicBezTo>
                  <a:cubicBezTo>
                    <a:pt x="22" y="13042"/>
                    <a:pt x="0" y="13385"/>
                    <a:pt x="141" y="13880"/>
                  </a:cubicBezTo>
                  <a:cubicBezTo>
                    <a:pt x="681" y="15808"/>
                    <a:pt x="3377" y="14959"/>
                    <a:pt x="6075" y="16578"/>
                  </a:cubicBezTo>
                  <a:cubicBezTo>
                    <a:pt x="8187" y="17845"/>
                    <a:pt x="10252" y="19348"/>
                    <a:pt x="14379" y="19348"/>
                  </a:cubicBezTo>
                  <a:cubicBezTo>
                    <a:pt x="15522" y="19348"/>
                    <a:pt x="16822" y="19233"/>
                    <a:pt x="18326" y="18965"/>
                  </a:cubicBezTo>
                  <a:cubicBezTo>
                    <a:pt x="25262" y="17732"/>
                    <a:pt x="28498" y="11184"/>
                    <a:pt x="28033" y="7947"/>
                  </a:cubicBezTo>
                  <a:cubicBezTo>
                    <a:pt x="27970" y="7511"/>
                    <a:pt x="27874" y="7081"/>
                    <a:pt x="27746" y="6660"/>
                  </a:cubicBezTo>
                  <a:cubicBezTo>
                    <a:pt x="26928" y="3943"/>
                    <a:pt x="24441" y="0"/>
                    <a:pt x="179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8"/>
            <p:cNvSpPr/>
            <p:nvPr/>
          </p:nvSpPr>
          <p:spPr>
            <a:xfrm>
              <a:off x="6275088" y="4482855"/>
              <a:ext cx="955144" cy="425272"/>
            </a:xfrm>
            <a:custGeom>
              <a:avLst/>
              <a:gdLst/>
              <a:ahLst/>
              <a:cxnLst/>
              <a:rect l="l" t="t" r="r" b="b"/>
              <a:pathLst>
                <a:path w="28499" h="12689" extrusionOk="0">
                  <a:moveTo>
                    <a:pt x="27746" y="1"/>
                  </a:moveTo>
                  <a:cubicBezTo>
                    <a:pt x="26171" y="2644"/>
                    <a:pt x="22697" y="6937"/>
                    <a:pt x="16465" y="7711"/>
                  </a:cubicBezTo>
                  <a:cubicBezTo>
                    <a:pt x="15203" y="7867"/>
                    <a:pt x="13933" y="7934"/>
                    <a:pt x="12680" y="7934"/>
                  </a:cubicBezTo>
                  <a:cubicBezTo>
                    <a:pt x="7642" y="7934"/>
                    <a:pt x="2895" y="6846"/>
                    <a:pt x="159" y="6071"/>
                  </a:cubicBezTo>
                  <a:cubicBezTo>
                    <a:pt x="22" y="6383"/>
                    <a:pt x="0" y="6726"/>
                    <a:pt x="141" y="7221"/>
                  </a:cubicBezTo>
                  <a:cubicBezTo>
                    <a:pt x="681" y="9149"/>
                    <a:pt x="3377" y="8300"/>
                    <a:pt x="6075" y="9919"/>
                  </a:cubicBezTo>
                  <a:cubicBezTo>
                    <a:pt x="8187" y="11186"/>
                    <a:pt x="10252" y="12689"/>
                    <a:pt x="14379" y="12689"/>
                  </a:cubicBezTo>
                  <a:cubicBezTo>
                    <a:pt x="15522" y="12689"/>
                    <a:pt x="16822" y="12574"/>
                    <a:pt x="18326" y="12306"/>
                  </a:cubicBezTo>
                  <a:cubicBezTo>
                    <a:pt x="25262" y="11073"/>
                    <a:pt x="28498" y="4525"/>
                    <a:pt x="28033" y="1288"/>
                  </a:cubicBezTo>
                  <a:cubicBezTo>
                    <a:pt x="27970" y="852"/>
                    <a:pt x="27874" y="422"/>
                    <a:pt x="277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8"/>
            <p:cNvSpPr/>
            <p:nvPr/>
          </p:nvSpPr>
          <p:spPr>
            <a:xfrm>
              <a:off x="7120291" y="4174408"/>
              <a:ext cx="688767" cy="702206"/>
            </a:xfrm>
            <a:custGeom>
              <a:avLst/>
              <a:gdLst/>
              <a:ahLst/>
              <a:cxnLst/>
              <a:rect l="l" t="t" r="r" b="b"/>
              <a:pathLst>
                <a:path w="20551" h="20952" extrusionOk="0">
                  <a:moveTo>
                    <a:pt x="12577" y="1"/>
                  </a:moveTo>
                  <a:cubicBezTo>
                    <a:pt x="10088" y="1"/>
                    <a:pt x="7273" y="967"/>
                    <a:pt x="5988" y="2615"/>
                  </a:cubicBezTo>
                  <a:cubicBezTo>
                    <a:pt x="5988" y="2615"/>
                    <a:pt x="2647" y="5961"/>
                    <a:pt x="2386" y="9497"/>
                  </a:cubicBezTo>
                  <a:cubicBezTo>
                    <a:pt x="2126" y="13033"/>
                    <a:pt x="0" y="12764"/>
                    <a:pt x="856" y="14190"/>
                  </a:cubicBezTo>
                  <a:cubicBezTo>
                    <a:pt x="1714" y="15615"/>
                    <a:pt x="2990" y="14087"/>
                    <a:pt x="4100" y="16125"/>
                  </a:cubicBezTo>
                  <a:cubicBezTo>
                    <a:pt x="5081" y="17925"/>
                    <a:pt x="8879" y="20951"/>
                    <a:pt x="13413" y="20951"/>
                  </a:cubicBezTo>
                  <a:cubicBezTo>
                    <a:pt x="14011" y="20951"/>
                    <a:pt x="14621" y="20899"/>
                    <a:pt x="15240" y="20784"/>
                  </a:cubicBezTo>
                  <a:cubicBezTo>
                    <a:pt x="20550" y="19795"/>
                    <a:pt x="18510" y="2688"/>
                    <a:pt x="16071" y="918"/>
                  </a:cubicBezTo>
                  <a:cubicBezTo>
                    <a:pt x="15208" y="291"/>
                    <a:pt x="13941" y="1"/>
                    <a:pt x="12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8"/>
            <p:cNvSpPr/>
            <p:nvPr/>
          </p:nvSpPr>
          <p:spPr>
            <a:xfrm>
              <a:off x="7382586" y="4208360"/>
              <a:ext cx="330592" cy="610141"/>
            </a:xfrm>
            <a:custGeom>
              <a:avLst/>
              <a:gdLst/>
              <a:ahLst/>
              <a:cxnLst/>
              <a:rect l="l" t="t" r="r" b="b"/>
              <a:pathLst>
                <a:path w="9864" h="18205" extrusionOk="0">
                  <a:moveTo>
                    <a:pt x="5856" y="0"/>
                  </a:moveTo>
                  <a:cubicBezTo>
                    <a:pt x="5856" y="0"/>
                    <a:pt x="2281" y="462"/>
                    <a:pt x="1140" y="6164"/>
                  </a:cubicBezTo>
                  <a:cubicBezTo>
                    <a:pt x="0" y="11866"/>
                    <a:pt x="2390" y="16490"/>
                    <a:pt x="4701" y="17723"/>
                  </a:cubicBezTo>
                  <a:cubicBezTo>
                    <a:pt x="5329" y="18057"/>
                    <a:pt x="5900" y="18205"/>
                    <a:pt x="6407" y="18205"/>
                  </a:cubicBezTo>
                  <a:cubicBezTo>
                    <a:pt x="7770" y="18205"/>
                    <a:pt x="8680" y="17144"/>
                    <a:pt x="9016" y="15796"/>
                  </a:cubicBezTo>
                  <a:cubicBezTo>
                    <a:pt x="9478" y="13947"/>
                    <a:pt x="9863" y="5471"/>
                    <a:pt x="9016" y="3314"/>
                  </a:cubicBezTo>
                  <a:cubicBezTo>
                    <a:pt x="8168" y="1156"/>
                    <a:pt x="7398" y="77"/>
                    <a:pt x="5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8"/>
            <p:cNvSpPr/>
            <p:nvPr/>
          </p:nvSpPr>
          <p:spPr>
            <a:xfrm>
              <a:off x="7538837" y="4239463"/>
              <a:ext cx="100746" cy="264601"/>
            </a:xfrm>
            <a:custGeom>
              <a:avLst/>
              <a:gdLst/>
              <a:ahLst/>
              <a:cxnLst/>
              <a:rect l="l" t="t" r="r" b="b"/>
              <a:pathLst>
                <a:path w="3006" h="7895" extrusionOk="0">
                  <a:moveTo>
                    <a:pt x="1433" y="0"/>
                  </a:moveTo>
                  <a:cubicBezTo>
                    <a:pt x="1032" y="0"/>
                    <a:pt x="554" y="105"/>
                    <a:pt x="0" y="382"/>
                  </a:cubicBezTo>
                  <a:cubicBezTo>
                    <a:pt x="0" y="382"/>
                    <a:pt x="1502" y="7895"/>
                    <a:pt x="1965" y="7895"/>
                  </a:cubicBezTo>
                  <a:cubicBezTo>
                    <a:pt x="2428" y="7895"/>
                    <a:pt x="3006" y="1306"/>
                    <a:pt x="3006" y="960"/>
                  </a:cubicBezTo>
                  <a:cubicBezTo>
                    <a:pt x="3006" y="710"/>
                    <a:pt x="2477" y="0"/>
                    <a:pt x="1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8"/>
            <p:cNvSpPr/>
            <p:nvPr/>
          </p:nvSpPr>
          <p:spPr>
            <a:xfrm>
              <a:off x="7432960" y="4287122"/>
              <a:ext cx="150214" cy="228070"/>
            </a:xfrm>
            <a:custGeom>
              <a:avLst/>
              <a:gdLst/>
              <a:ahLst/>
              <a:cxnLst/>
              <a:rect l="l" t="t" r="r" b="b"/>
              <a:pathLst>
                <a:path w="4482" h="6805" extrusionOk="0">
                  <a:moveTo>
                    <a:pt x="2196" y="1"/>
                  </a:moveTo>
                  <a:cubicBezTo>
                    <a:pt x="1234" y="1041"/>
                    <a:pt x="1" y="5241"/>
                    <a:pt x="288" y="5842"/>
                  </a:cubicBezTo>
                  <a:cubicBezTo>
                    <a:pt x="530" y="6348"/>
                    <a:pt x="3380" y="6805"/>
                    <a:pt x="4232" y="6805"/>
                  </a:cubicBezTo>
                  <a:cubicBezTo>
                    <a:pt x="4392" y="6805"/>
                    <a:pt x="4482" y="6788"/>
                    <a:pt x="4470" y="6753"/>
                  </a:cubicBezTo>
                  <a:cubicBezTo>
                    <a:pt x="4393" y="6531"/>
                    <a:pt x="2196" y="1"/>
                    <a:pt x="2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8"/>
            <p:cNvSpPr/>
            <p:nvPr/>
          </p:nvSpPr>
          <p:spPr>
            <a:xfrm>
              <a:off x="7635664" y="4348892"/>
              <a:ext cx="50071" cy="164693"/>
            </a:xfrm>
            <a:custGeom>
              <a:avLst/>
              <a:gdLst/>
              <a:ahLst/>
              <a:cxnLst/>
              <a:rect l="l" t="t" r="r" b="b"/>
              <a:pathLst>
                <a:path w="1494" h="4914" extrusionOk="0">
                  <a:moveTo>
                    <a:pt x="1042" y="1"/>
                  </a:moveTo>
                  <a:cubicBezTo>
                    <a:pt x="976" y="1"/>
                    <a:pt x="899" y="62"/>
                    <a:pt x="810" y="200"/>
                  </a:cubicBezTo>
                  <a:cubicBezTo>
                    <a:pt x="810" y="200"/>
                    <a:pt x="1" y="4842"/>
                    <a:pt x="117" y="4910"/>
                  </a:cubicBezTo>
                  <a:cubicBezTo>
                    <a:pt x="121" y="4913"/>
                    <a:pt x="126" y="4914"/>
                    <a:pt x="132" y="4914"/>
                  </a:cubicBezTo>
                  <a:cubicBezTo>
                    <a:pt x="310" y="4914"/>
                    <a:pt x="1389" y="4030"/>
                    <a:pt x="1426" y="3398"/>
                  </a:cubicBezTo>
                  <a:cubicBezTo>
                    <a:pt x="1460" y="2826"/>
                    <a:pt x="1493" y="1"/>
                    <a:pt x="1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8"/>
            <p:cNvSpPr/>
            <p:nvPr/>
          </p:nvSpPr>
          <p:spPr>
            <a:xfrm>
              <a:off x="7434569" y="4534335"/>
              <a:ext cx="168413" cy="103796"/>
            </a:xfrm>
            <a:custGeom>
              <a:avLst/>
              <a:gdLst/>
              <a:ahLst/>
              <a:cxnLst/>
              <a:rect l="l" t="t" r="r" b="b"/>
              <a:pathLst>
                <a:path w="5025" h="3097" extrusionOk="0">
                  <a:moveTo>
                    <a:pt x="4334" y="0"/>
                  </a:moveTo>
                  <a:cubicBezTo>
                    <a:pt x="3142" y="0"/>
                    <a:pt x="198" y="343"/>
                    <a:pt x="198" y="343"/>
                  </a:cubicBezTo>
                  <a:cubicBezTo>
                    <a:pt x="0" y="1803"/>
                    <a:pt x="1327" y="3096"/>
                    <a:pt x="1700" y="3096"/>
                  </a:cubicBezTo>
                  <a:cubicBezTo>
                    <a:pt x="1714" y="3096"/>
                    <a:pt x="1727" y="3095"/>
                    <a:pt x="1738" y="3091"/>
                  </a:cubicBezTo>
                  <a:cubicBezTo>
                    <a:pt x="2046" y="2989"/>
                    <a:pt x="5025" y="291"/>
                    <a:pt x="4819" y="60"/>
                  </a:cubicBezTo>
                  <a:cubicBezTo>
                    <a:pt x="4782" y="18"/>
                    <a:pt x="4602" y="0"/>
                    <a:pt x="4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8"/>
            <p:cNvSpPr/>
            <p:nvPr/>
          </p:nvSpPr>
          <p:spPr>
            <a:xfrm>
              <a:off x="7624503" y="4513354"/>
              <a:ext cx="63712" cy="93607"/>
            </a:xfrm>
            <a:custGeom>
              <a:avLst/>
              <a:gdLst/>
              <a:ahLst/>
              <a:cxnLst/>
              <a:rect l="l" t="t" r="r" b="b"/>
              <a:pathLst>
                <a:path w="1901" h="2793" extrusionOk="0">
                  <a:moveTo>
                    <a:pt x="1691" y="0"/>
                  </a:moveTo>
                  <a:cubicBezTo>
                    <a:pt x="1354" y="0"/>
                    <a:pt x="133" y="644"/>
                    <a:pt x="0" y="1020"/>
                  </a:cubicBezTo>
                  <a:cubicBezTo>
                    <a:pt x="0" y="1020"/>
                    <a:pt x="1284" y="2793"/>
                    <a:pt x="1592" y="2793"/>
                  </a:cubicBezTo>
                  <a:cubicBezTo>
                    <a:pt x="1900" y="2793"/>
                    <a:pt x="1782" y="320"/>
                    <a:pt x="1777" y="54"/>
                  </a:cubicBezTo>
                  <a:cubicBezTo>
                    <a:pt x="1777" y="17"/>
                    <a:pt x="1745" y="0"/>
                    <a:pt x="1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8"/>
            <p:cNvSpPr/>
            <p:nvPr/>
          </p:nvSpPr>
          <p:spPr>
            <a:xfrm>
              <a:off x="7514873" y="4576699"/>
              <a:ext cx="92133" cy="199079"/>
            </a:xfrm>
            <a:custGeom>
              <a:avLst/>
              <a:gdLst/>
              <a:ahLst/>
              <a:cxnLst/>
              <a:rect l="l" t="t" r="r" b="b"/>
              <a:pathLst>
                <a:path w="2749" h="5940" extrusionOk="0">
                  <a:moveTo>
                    <a:pt x="2381" y="0"/>
                  </a:moveTo>
                  <a:cubicBezTo>
                    <a:pt x="2341" y="0"/>
                    <a:pt x="2288" y="67"/>
                    <a:pt x="2219" y="215"/>
                  </a:cubicBezTo>
                  <a:cubicBezTo>
                    <a:pt x="2219" y="215"/>
                    <a:pt x="0" y="3548"/>
                    <a:pt x="107" y="4215"/>
                  </a:cubicBezTo>
                  <a:cubicBezTo>
                    <a:pt x="211" y="4861"/>
                    <a:pt x="959" y="5940"/>
                    <a:pt x="1426" y="5940"/>
                  </a:cubicBezTo>
                  <a:cubicBezTo>
                    <a:pt x="1442" y="5940"/>
                    <a:pt x="1458" y="5939"/>
                    <a:pt x="1473" y="5936"/>
                  </a:cubicBezTo>
                  <a:cubicBezTo>
                    <a:pt x="1891" y="5866"/>
                    <a:pt x="2749" y="0"/>
                    <a:pt x="2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608114" y="4572074"/>
              <a:ext cx="65488" cy="209737"/>
            </a:xfrm>
            <a:custGeom>
              <a:avLst/>
              <a:gdLst/>
              <a:ahLst/>
              <a:cxnLst/>
              <a:rect l="l" t="t" r="r" b="b"/>
              <a:pathLst>
                <a:path w="1954" h="6258" extrusionOk="0">
                  <a:moveTo>
                    <a:pt x="383" y="1"/>
                  </a:moveTo>
                  <a:cubicBezTo>
                    <a:pt x="313" y="1"/>
                    <a:pt x="243" y="142"/>
                    <a:pt x="232" y="422"/>
                  </a:cubicBezTo>
                  <a:cubicBezTo>
                    <a:pt x="232" y="422"/>
                    <a:pt x="1" y="5869"/>
                    <a:pt x="232" y="6203"/>
                  </a:cubicBezTo>
                  <a:cubicBezTo>
                    <a:pt x="258" y="6240"/>
                    <a:pt x="290" y="6258"/>
                    <a:pt x="328" y="6258"/>
                  </a:cubicBezTo>
                  <a:cubicBezTo>
                    <a:pt x="631" y="6258"/>
                    <a:pt x="1280" y="5144"/>
                    <a:pt x="1596" y="4072"/>
                  </a:cubicBezTo>
                  <a:cubicBezTo>
                    <a:pt x="1954" y="2864"/>
                    <a:pt x="566" y="393"/>
                    <a:pt x="489" y="139"/>
                  </a:cubicBezTo>
                  <a:cubicBezTo>
                    <a:pt x="462" y="47"/>
                    <a:pt x="422" y="1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5587;p79">
            <a:extLst>
              <a:ext uri="{FF2B5EF4-FFF2-40B4-BE49-F238E27FC236}">
                <a16:creationId xmlns:a16="http://schemas.microsoft.com/office/drawing/2014/main" id="{99BAD692-77E4-A011-F23F-3EFA7287231A}"/>
              </a:ext>
            </a:extLst>
          </p:cNvPr>
          <p:cNvGrpSpPr/>
          <p:nvPr/>
        </p:nvGrpSpPr>
        <p:grpSpPr>
          <a:xfrm rot="-1410769">
            <a:off x="812935" y="4359780"/>
            <a:ext cx="1142439" cy="2121160"/>
            <a:chOff x="3399625" y="238125"/>
            <a:chExt cx="742475" cy="1378550"/>
          </a:xfrm>
        </p:grpSpPr>
        <p:sp>
          <p:nvSpPr>
            <p:cNvPr id="8" name="Google Shape;5588;p79">
              <a:extLst>
                <a:ext uri="{FF2B5EF4-FFF2-40B4-BE49-F238E27FC236}">
                  <a16:creationId xmlns:a16="http://schemas.microsoft.com/office/drawing/2014/main" id="{A8FEDCF4-9E9C-1D8A-3104-311D63CABE83}"/>
                </a:ext>
              </a:extLst>
            </p:cNvPr>
            <p:cNvSpPr/>
            <p:nvPr/>
          </p:nvSpPr>
          <p:spPr>
            <a:xfrm>
              <a:off x="3497975" y="783550"/>
              <a:ext cx="545875" cy="833125"/>
            </a:xfrm>
            <a:custGeom>
              <a:avLst/>
              <a:gdLst/>
              <a:ahLst/>
              <a:cxnLst/>
              <a:rect l="l" t="t" r="r" b="b"/>
              <a:pathLst>
                <a:path w="21835" h="33325" extrusionOk="0">
                  <a:moveTo>
                    <a:pt x="21481" y="1"/>
                  </a:moveTo>
                  <a:cubicBezTo>
                    <a:pt x="21391" y="1"/>
                    <a:pt x="21302" y="38"/>
                    <a:pt x="21247" y="119"/>
                  </a:cubicBezTo>
                  <a:cubicBezTo>
                    <a:pt x="21215" y="110"/>
                    <a:pt x="21180" y="105"/>
                    <a:pt x="21145" y="105"/>
                  </a:cubicBezTo>
                  <a:cubicBezTo>
                    <a:pt x="21060" y="105"/>
                    <a:pt x="20972" y="133"/>
                    <a:pt x="20911" y="186"/>
                  </a:cubicBezTo>
                  <a:cubicBezTo>
                    <a:pt x="20712" y="353"/>
                    <a:pt x="20520" y="525"/>
                    <a:pt x="20334" y="705"/>
                  </a:cubicBezTo>
                  <a:cubicBezTo>
                    <a:pt x="20291" y="723"/>
                    <a:pt x="20254" y="752"/>
                    <a:pt x="20224" y="788"/>
                  </a:cubicBezTo>
                  <a:lnTo>
                    <a:pt x="20088" y="950"/>
                  </a:lnTo>
                  <a:cubicBezTo>
                    <a:pt x="19700" y="1347"/>
                    <a:pt x="19341" y="1772"/>
                    <a:pt x="19015" y="2222"/>
                  </a:cubicBezTo>
                  <a:cubicBezTo>
                    <a:pt x="19006" y="2235"/>
                    <a:pt x="18998" y="2249"/>
                    <a:pt x="18991" y="2263"/>
                  </a:cubicBezTo>
                  <a:cubicBezTo>
                    <a:pt x="18687" y="2429"/>
                    <a:pt x="18369" y="2568"/>
                    <a:pt x="18042" y="2678"/>
                  </a:cubicBezTo>
                  <a:cubicBezTo>
                    <a:pt x="17536" y="2848"/>
                    <a:pt x="17008" y="2938"/>
                    <a:pt x="16482" y="2938"/>
                  </a:cubicBezTo>
                  <a:cubicBezTo>
                    <a:pt x="15737" y="2938"/>
                    <a:pt x="14998" y="2756"/>
                    <a:pt x="14341" y="2359"/>
                  </a:cubicBezTo>
                  <a:cubicBezTo>
                    <a:pt x="14290" y="2329"/>
                    <a:pt x="14241" y="2315"/>
                    <a:pt x="14195" y="2315"/>
                  </a:cubicBezTo>
                  <a:cubicBezTo>
                    <a:pt x="14031" y="2315"/>
                    <a:pt x="13908" y="2482"/>
                    <a:pt x="13915" y="2645"/>
                  </a:cubicBezTo>
                  <a:cubicBezTo>
                    <a:pt x="13092" y="3289"/>
                    <a:pt x="12043" y="3700"/>
                    <a:pt x="11025" y="3700"/>
                  </a:cubicBezTo>
                  <a:cubicBezTo>
                    <a:pt x="10141" y="3700"/>
                    <a:pt x="9280" y="3389"/>
                    <a:pt x="8611" y="2652"/>
                  </a:cubicBezTo>
                  <a:cubicBezTo>
                    <a:pt x="8553" y="2587"/>
                    <a:pt x="8486" y="2560"/>
                    <a:pt x="8421" y="2560"/>
                  </a:cubicBezTo>
                  <a:cubicBezTo>
                    <a:pt x="8414" y="2560"/>
                    <a:pt x="8406" y="2560"/>
                    <a:pt x="8399" y="2561"/>
                  </a:cubicBezTo>
                  <a:cubicBezTo>
                    <a:pt x="8343" y="2463"/>
                    <a:pt x="8226" y="2390"/>
                    <a:pt x="8103" y="2390"/>
                  </a:cubicBezTo>
                  <a:cubicBezTo>
                    <a:pt x="8034" y="2390"/>
                    <a:pt x="7964" y="2413"/>
                    <a:pt x="7900" y="2467"/>
                  </a:cubicBezTo>
                  <a:cubicBezTo>
                    <a:pt x="7378" y="2911"/>
                    <a:pt x="6746" y="3295"/>
                    <a:pt x="6057" y="3397"/>
                  </a:cubicBezTo>
                  <a:cubicBezTo>
                    <a:pt x="5944" y="3414"/>
                    <a:pt x="5831" y="3422"/>
                    <a:pt x="5720" y="3422"/>
                  </a:cubicBezTo>
                  <a:cubicBezTo>
                    <a:pt x="5171" y="3422"/>
                    <a:pt x="4648" y="3231"/>
                    <a:pt x="4160" y="2967"/>
                  </a:cubicBezTo>
                  <a:cubicBezTo>
                    <a:pt x="3879" y="2814"/>
                    <a:pt x="3609" y="2641"/>
                    <a:pt x="3343" y="2464"/>
                  </a:cubicBezTo>
                  <a:cubicBezTo>
                    <a:pt x="3092" y="2297"/>
                    <a:pt x="2802" y="2131"/>
                    <a:pt x="2627" y="1879"/>
                  </a:cubicBezTo>
                  <a:cubicBezTo>
                    <a:pt x="2462" y="1640"/>
                    <a:pt x="2443" y="1328"/>
                    <a:pt x="2174" y="1163"/>
                  </a:cubicBezTo>
                  <a:cubicBezTo>
                    <a:pt x="2074" y="1102"/>
                    <a:pt x="1972" y="1073"/>
                    <a:pt x="1872" y="1073"/>
                  </a:cubicBezTo>
                  <a:cubicBezTo>
                    <a:pt x="1831" y="1073"/>
                    <a:pt x="1790" y="1078"/>
                    <a:pt x="1749" y="1088"/>
                  </a:cubicBezTo>
                  <a:cubicBezTo>
                    <a:pt x="1708" y="964"/>
                    <a:pt x="1583" y="866"/>
                    <a:pt x="1451" y="866"/>
                  </a:cubicBezTo>
                  <a:cubicBezTo>
                    <a:pt x="1381" y="866"/>
                    <a:pt x="1309" y="894"/>
                    <a:pt x="1247" y="962"/>
                  </a:cubicBezTo>
                  <a:cubicBezTo>
                    <a:pt x="1062" y="1163"/>
                    <a:pt x="843" y="1330"/>
                    <a:pt x="601" y="1454"/>
                  </a:cubicBezTo>
                  <a:cubicBezTo>
                    <a:pt x="562" y="1440"/>
                    <a:pt x="523" y="1433"/>
                    <a:pt x="483" y="1433"/>
                  </a:cubicBezTo>
                  <a:cubicBezTo>
                    <a:pt x="406" y="1433"/>
                    <a:pt x="330" y="1460"/>
                    <a:pt x="269" y="1510"/>
                  </a:cubicBezTo>
                  <a:cubicBezTo>
                    <a:pt x="122" y="1551"/>
                    <a:pt x="1" y="1690"/>
                    <a:pt x="59" y="1878"/>
                  </a:cubicBezTo>
                  <a:cubicBezTo>
                    <a:pt x="1380" y="6152"/>
                    <a:pt x="3056" y="10284"/>
                    <a:pt x="4786" y="14405"/>
                  </a:cubicBezTo>
                  <a:lnTo>
                    <a:pt x="10055" y="26955"/>
                  </a:lnTo>
                  <a:cubicBezTo>
                    <a:pt x="10552" y="28137"/>
                    <a:pt x="11048" y="29320"/>
                    <a:pt x="11544" y="30502"/>
                  </a:cubicBezTo>
                  <a:cubicBezTo>
                    <a:pt x="11950" y="31470"/>
                    <a:pt x="12311" y="32519"/>
                    <a:pt x="13106" y="33246"/>
                  </a:cubicBezTo>
                  <a:cubicBezTo>
                    <a:pt x="13167" y="33301"/>
                    <a:pt x="13233" y="33325"/>
                    <a:pt x="13297" y="33325"/>
                  </a:cubicBezTo>
                  <a:cubicBezTo>
                    <a:pt x="13413" y="33325"/>
                    <a:pt x="13522" y="33247"/>
                    <a:pt x="13574" y="33143"/>
                  </a:cubicBezTo>
                  <a:cubicBezTo>
                    <a:pt x="13586" y="33145"/>
                    <a:pt x="13598" y="33146"/>
                    <a:pt x="13609" y="33146"/>
                  </a:cubicBezTo>
                  <a:cubicBezTo>
                    <a:pt x="13615" y="33146"/>
                    <a:pt x="13621" y="33146"/>
                    <a:pt x="13626" y="33146"/>
                  </a:cubicBezTo>
                  <a:cubicBezTo>
                    <a:pt x="14024" y="33146"/>
                    <a:pt x="14175" y="32752"/>
                    <a:pt x="14254" y="32421"/>
                  </a:cubicBezTo>
                  <a:cubicBezTo>
                    <a:pt x="14389" y="31863"/>
                    <a:pt x="14517" y="31303"/>
                    <a:pt x="14648" y="30742"/>
                  </a:cubicBezTo>
                  <a:lnTo>
                    <a:pt x="15423" y="27444"/>
                  </a:lnTo>
                  <a:cubicBezTo>
                    <a:pt x="15935" y="25264"/>
                    <a:pt x="16447" y="23084"/>
                    <a:pt x="16959" y="20903"/>
                  </a:cubicBezTo>
                  <a:lnTo>
                    <a:pt x="20043" y="7764"/>
                  </a:lnTo>
                  <a:lnTo>
                    <a:pt x="21783" y="356"/>
                  </a:lnTo>
                  <a:cubicBezTo>
                    <a:pt x="21834" y="138"/>
                    <a:pt x="21655" y="1"/>
                    <a:pt x="21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589;p79">
              <a:extLst>
                <a:ext uri="{FF2B5EF4-FFF2-40B4-BE49-F238E27FC236}">
                  <a16:creationId xmlns:a16="http://schemas.microsoft.com/office/drawing/2014/main" id="{DFB30B51-9CD1-8B02-A67C-5F2BBBA79DB0}"/>
                </a:ext>
              </a:extLst>
            </p:cNvPr>
            <p:cNvSpPr/>
            <p:nvPr/>
          </p:nvSpPr>
          <p:spPr>
            <a:xfrm>
              <a:off x="3399625" y="238125"/>
              <a:ext cx="742475" cy="638525"/>
            </a:xfrm>
            <a:custGeom>
              <a:avLst/>
              <a:gdLst/>
              <a:ahLst/>
              <a:cxnLst/>
              <a:rect l="l" t="t" r="r" b="b"/>
              <a:pathLst>
                <a:path w="29699" h="25541" extrusionOk="0">
                  <a:moveTo>
                    <a:pt x="15144" y="1"/>
                  </a:moveTo>
                  <a:cubicBezTo>
                    <a:pt x="14951" y="1"/>
                    <a:pt x="14754" y="5"/>
                    <a:pt x="14555" y="13"/>
                  </a:cubicBezTo>
                  <a:cubicBezTo>
                    <a:pt x="1347" y="536"/>
                    <a:pt x="2844" y="17221"/>
                    <a:pt x="2844" y="17221"/>
                  </a:cubicBezTo>
                  <a:cubicBezTo>
                    <a:pt x="859" y="18254"/>
                    <a:pt x="1" y="20672"/>
                    <a:pt x="1856" y="22385"/>
                  </a:cubicBezTo>
                  <a:cubicBezTo>
                    <a:pt x="2528" y="23005"/>
                    <a:pt x="3229" y="23203"/>
                    <a:pt x="3851" y="23203"/>
                  </a:cubicBezTo>
                  <a:cubicBezTo>
                    <a:pt x="4948" y="23203"/>
                    <a:pt x="5798" y="22587"/>
                    <a:pt x="5798" y="22587"/>
                  </a:cubicBezTo>
                  <a:cubicBezTo>
                    <a:pt x="7146" y="24687"/>
                    <a:pt x="8604" y="25262"/>
                    <a:pt x="9798" y="25262"/>
                  </a:cubicBezTo>
                  <a:cubicBezTo>
                    <a:pt x="11246" y="25262"/>
                    <a:pt x="12305" y="24414"/>
                    <a:pt x="12305" y="24414"/>
                  </a:cubicBezTo>
                  <a:lnTo>
                    <a:pt x="12305" y="24414"/>
                  </a:lnTo>
                  <a:cubicBezTo>
                    <a:pt x="13573" y="25243"/>
                    <a:pt x="14580" y="25540"/>
                    <a:pt x="15371" y="25540"/>
                  </a:cubicBezTo>
                  <a:cubicBezTo>
                    <a:pt x="17367" y="25540"/>
                    <a:pt x="17995" y="23652"/>
                    <a:pt x="17995" y="23652"/>
                  </a:cubicBezTo>
                  <a:lnTo>
                    <a:pt x="18240" y="23821"/>
                  </a:lnTo>
                  <a:cubicBezTo>
                    <a:pt x="19154" y="24452"/>
                    <a:pt x="19991" y="24695"/>
                    <a:pt x="20740" y="24695"/>
                  </a:cubicBezTo>
                  <a:cubicBezTo>
                    <a:pt x="23306" y="24695"/>
                    <a:pt x="24835" y="21832"/>
                    <a:pt x="24835" y="21832"/>
                  </a:cubicBezTo>
                  <a:cubicBezTo>
                    <a:pt x="24835" y="21832"/>
                    <a:pt x="25288" y="21926"/>
                    <a:pt x="25896" y="21926"/>
                  </a:cubicBezTo>
                  <a:cubicBezTo>
                    <a:pt x="26886" y="21926"/>
                    <a:pt x="28291" y="21676"/>
                    <a:pt x="28829" y="20362"/>
                  </a:cubicBezTo>
                  <a:cubicBezTo>
                    <a:pt x="29699" y="18242"/>
                    <a:pt x="27488" y="16602"/>
                    <a:pt x="27488" y="16602"/>
                  </a:cubicBezTo>
                  <a:cubicBezTo>
                    <a:pt x="27488" y="16602"/>
                    <a:pt x="27755" y="1"/>
                    <a:pt x="15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590;p79">
              <a:extLst>
                <a:ext uri="{FF2B5EF4-FFF2-40B4-BE49-F238E27FC236}">
                  <a16:creationId xmlns:a16="http://schemas.microsoft.com/office/drawing/2014/main" id="{6D07466D-7100-CB24-F509-6A9E56960EB2}"/>
                </a:ext>
              </a:extLst>
            </p:cNvPr>
            <p:cNvSpPr/>
            <p:nvPr/>
          </p:nvSpPr>
          <p:spPr>
            <a:xfrm>
              <a:off x="3415875" y="668175"/>
              <a:ext cx="718875" cy="896200"/>
            </a:xfrm>
            <a:custGeom>
              <a:avLst/>
              <a:gdLst/>
              <a:ahLst/>
              <a:cxnLst/>
              <a:rect l="l" t="t" r="r" b="b"/>
              <a:pathLst>
                <a:path w="28755" h="35848" extrusionOk="0">
                  <a:moveTo>
                    <a:pt x="17510" y="6884"/>
                  </a:moveTo>
                  <a:cubicBezTo>
                    <a:pt x="18036" y="7291"/>
                    <a:pt x="18664" y="7541"/>
                    <a:pt x="19317" y="7635"/>
                  </a:cubicBezTo>
                  <a:cubicBezTo>
                    <a:pt x="19313" y="7642"/>
                    <a:pt x="19308" y="7650"/>
                    <a:pt x="19303" y="7659"/>
                  </a:cubicBezTo>
                  <a:lnTo>
                    <a:pt x="19305" y="7659"/>
                  </a:lnTo>
                  <a:cubicBezTo>
                    <a:pt x="19104" y="8036"/>
                    <a:pt x="18863" y="8389"/>
                    <a:pt x="18585" y="8713"/>
                  </a:cubicBezTo>
                  <a:cubicBezTo>
                    <a:pt x="18553" y="8749"/>
                    <a:pt x="18531" y="8793"/>
                    <a:pt x="18519" y="8839"/>
                  </a:cubicBezTo>
                  <a:cubicBezTo>
                    <a:pt x="18485" y="8907"/>
                    <a:pt x="18450" y="8974"/>
                    <a:pt x="18415" y="9041"/>
                  </a:cubicBezTo>
                  <a:cubicBezTo>
                    <a:pt x="18300" y="8817"/>
                    <a:pt x="18185" y="8595"/>
                    <a:pt x="18070" y="8371"/>
                  </a:cubicBezTo>
                  <a:cubicBezTo>
                    <a:pt x="18053" y="8335"/>
                    <a:pt x="18028" y="8303"/>
                    <a:pt x="17997" y="8277"/>
                  </a:cubicBezTo>
                  <a:lnTo>
                    <a:pt x="17409" y="7087"/>
                  </a:lnTo>
                  <a:cubicBezTo>
                    <a:pt x="17406" y="7081"/>
                    <a:pt x="17403" y="7076"/>
                    <a:pt x="17400" y="7070"/>
                  </a:cubicBezTo>
                  <a:cubicBezTo>
                    <a:pt x="17438" y="7010"/>
                    <a:pt x="17475" y="6948"/>
                    <a:pt x="17510" y="6884"/>
                  </a:cubicBezTo>
                  <a:close/>
                  <a:moveTo>
                    <a:pt x="12724" y="8170"/>
                  </a:moveTo>
                  <a:lnTo>
                    <a:pt x="12724" y="8170"/>
                  </a:lnTo>
                  <a:cubicBezTo>
                    <a:pt x="13179" y="8459"/>
                    <a:pt x="13679" y="8716"/>
                    <a:pt x="14217" y="8784"/>
                  </a:cubicBezTo>
                  <a:cubicBezTo>
                    <a:pt x="14164" y="8897"/>
                    <a:pt x="14102" y="9006"/>
                    <a:pt x="14034" y="9112"/>
                  </a:cubicBezTo>
                  <a:cubicBezTo>
                    <a:pt x="13974" y="9140"/>
                    <a:pt x="13926" y="9190"/>
                    <a:pt x="13901" y="9250"/>
                  </a:cubicBezTo>
                  <a:cubicBezTo>
                    <a:pt x="13815" y="9436"/>
                    <a:pt x="13728" y="9621"/>
                    <a:pt x="13640" y="9806"/>
                  </a:cubicBezTo>
                  <a:cubicBezTo>
                    <a:pt x="13507" y="9561"/>
                    <a:pt x="13374" y="9316"/>
                    <a:pt x="13243" y="9070"/>
                  </a:cubicBezTo>
                  <a:cubicBezTo>
                    <a:pt x="13241" y="9066"/>
                    <a:pt x="13237" y="9061"/>
                    <a:pt x="13235" y="9056"/>
                  </a:cubicBezTo>
                  <a:cubicBezTo>
                    <a:pt x="13228" y="9020"/>
                    <a:pt x="13214" y="8987"/>
                    <a:pt x="13195" y="8955"/>
                  </a:cubicBezTo>
                  <a:lnTo>
                    <a:pt x="12724" y="8170"/>
                  </a:lnTo>
                  <a:close/>
                  <a:moveTo>
                    <a:pt x="6839" y="7635"/>
                  </a:moveTo>
                  <a:cubicBezTo>
                    <a:pt x="7239" y="7921"/>
                    <a:pt x="7689" y="8127"/>
                    <a:pt x="8167" y="8244"/>
                  </a:cubicBezTo>
                  <a:cubicBezTo>
                    <a:pt x="8445" y="8312"/>
                    <a:pt x="8728" y="8345"/>
                    <a:pt x="9009" y="8345"/>
                  </a:cubicBezTo>
                  <a:cubicBezTo>
                    <a:pt x="9628" y="8345"/>
                    <a:pt x="10241" y="8186"/>
                    <a:pt x="10787" y="7898"/>
                  </a:cubicBezTo>
                  <a:lnTo>
                    <a:pt x="10787" y="7898"/>
                  </a:lnTo>
                  <a:cubicBezTo>
                    <a:pt x="10758" y="7947"/>
                    <a:pt x="10729" y="7997"/>
                    <a:pt x="10700" y="8046"/>
                  </a:cubicBezTo>
                  <a:cubicBezTo>
                    <a:pt x="10682" y="8102"/>
                    <a:pt x="10652" y="8153"/>
                    <a:pt x="10613" y="8196"/>
                  </a:cubicBezTo>
                  <a:lnTo>
                    <a:pt x="8953" y="11281"/>
                  </a:lnTo>
                  <a:cubicBezTo>
                    <a:pt x="8244" y="10068"/>
                    <a:pt x="7538" y="8853"/>
                    <a:pt x="6839" y="7635"/>
                  </a:cubicBezTo>
                  <a:close/>
                  <a:moveTo>
                    <a:pt x="16993" y="7580"/>
                  </a:moveTo>
                  <a:lnTo>
                    <a:pt x="17523" y="8655"/>
                  </a:lnTo>
                  <a:cubicBezTo>
                    <a:pt x="17541" y="8693"/>
                    <a:pt x="17568" y="8728"/>
                    <a:pt x="17601" y="8755"/>
                  </a:cubicBezTo>
                  <a:cubicBezTo>
                    <a:pt x="17760" y="9066"/>
                    <a:pt x="17920" y="9378"/>
                    <a:pt x="18081" y="9688"/>
                  </a:cubicBezTo>
                  <a:cubicBezTo>
                    <a:pt x="17358" y="11087"/>
                    <a:pt x="16627" y="12482"/>
                    <a:pt x="15892" y="13873"/>
                  </a:cubicBezTo>
                  <a:cubicBezTo>
                    <a:pt x="15248" y="12739"/>
                    <a:pt x="14615" y="11600"/>
                    <a:pt x="13992" y="10455"/>
                  </a:cubicBezTo>
                  <a:cubicBezTo>
                    <a:pt x="14129" y="10167"/>
                    <a:pt x="14265" y="9880"/>
                    <a:pt x="14399" y="9591"/>
                  </a:cubicBezTo>
                  <a:cubicBezTo>
                    <a:pt x="14436" y="9563"/>
                    <a:pt x="14468" y="9531"/>
                    <a:pt x="14493" y="9492"/>
                  </a:cubicBezTo>
                  <a:cubicBezTo>
                    <a:pt x="14648" y="9267"/>
                    <a:pt x="14772" y="9024"/>
                    <a:pt x="14864" y="8767"/>
                  </a:cubicBezTo>
                  <a:cubicBezTo>
                    <a:pt x="15386" y="8675"/>
                    <a:pt x="15891" y="8409"/>
                    <a:pt x="16324" y="8125"/>
                  </a:cubicBezTo>
                  <a:cubicBezTo>
                    <a:pt x="16566" y="7968"/>
                    <a:pt x="16790" y="7785"/>
                    <a:pt x="16993" y="7580"/>
                  </a:cubicBezTo>
                  <a:close/>
                  <a:moveTo>
                    <a:pt x="11634" y="7510"/>
                  </a:moveTo>
                  <a:lnTo>
                    <a:pt x="12693" y="9277"/>
                  </a:lnTo>
                  <a:cubicBezTo>
                    <a:pt x="12698" y="9285"/>
                    <a:pt x="12703" y="9292"/>
                    <a:pt x="12708" y="9299"/>
                  </a:cubicBezTo>
                  <a:cubicBezTo>
                    <a:pt x="12714" y="9331"/>
                    <a:pt x="12726" y="9362"/>
                    <a:pt x="12742" y="9391"/>
                  </a:cubicBezTo>
                  <a:cubicBezTo>
                    <a:pt x="12934" y="9751"/>
                    <a:pt x="13128" y="10111"/>
                    <a:pt x="13323" y="10469"/>
                  </a:cubicBezTo>
                  <a:cubicBezTo>
                    <a:pt x="12608" y="11956"/>
                    <a:pt x="11859" y="13426"/>
                    <a:pt x="11076" y="14877"/>
                  </a:cubicBezTo>
                  <a:cubicBezTo>
                    <a:pt x="10483" y="13882"/>
                    <a:pt x="9893" y="12884"/>
                    <a:pt x="9306" y="11884"/>
                  </a:cubicBezTo>
                  <a:lnTo>
                    <a:pt x="11138" y="8475"/>
                  </a:lnTo>
                  <a:cubicBezTo>
                    <a:pt x="11150" y="8417"/>
                    <a:pt x="11181" y="8365"/>
                    <a:pt x="11225" y="8326"/>
                  </a:cubicBezTo>
                  <a:cubicBezTo>
                    <a:pt x="11384" y="8067"/>
                    <a:pt x="11520" y="7795"/>
                    <a:pt x="11633" y="7514"/>
                  </a:cubicBezTo>
                  <a:cubicBezTo>
                    <a:pt x="11633" y="7512"/>
                    <a:pt x="11633" y="7511"/>
                    <a:pt x="11634" y="7510"/>
                  </a:cubicBezTo>
                  <a:close/>
                  <a:moveTo>
                    <a:pt x="18417" y="10335"/>
                  </a:moveTo>
                  <a:cubicBezTo>
                    <a:pt x="18751" y="10978"/>
                    <a:pt x="19090" y="11620"/>
                    <a:pt x="19432" y="12260"/>
                  </a:cubicBezTo>
                  <a:lnTo>
                    <a:pt x="19433" y="12260"/>
                  </a:lnTo>
                  <a:cubicBezTo>
                    <a:pt x="19723" y="12800"/>
                    <a:pt x="20016" y="13340"/>
                    <a:pt x="20310" y="13878"/>
                  </a:cubicBezTo>
                  <a:cubicBezTo>
                    <a:pt x="19604" y="15190"/>
                    <a:pt x="18895" y="16501"/>
                    <a:pt x="18182" y="17808"/>
                  </a:cubicBezTo>
                  <a:cubicBezTo>
                    <a:pt x="17524" y="16706"/>
                    <a:pt x="16877" y="15598"/>
                    <a:pt x="16240" y="14485"/>
                  </a:cubicBezTo>
                  <a:cubicBezTo>
                    <a:pt x="16610" y="13789"/>
                    <a:pt x="16978" y="13092"/>
                    <a:pt x="17344" y="12395"/>
                  </a:cubicBezTo>
                  <a:cubicBezTo>
                    <a:pt x="17704" y="11709"/>
                    <a:pt x="18061" y="11022"/>
                    <a:pt x="18417" y="10335"/>
                  </a:cubicBezTo>
                  <a:close/>
                  <a:moveTo>
                    <a:pt x="13674" y="11114"/>
                  </a:moveTo>
                  <a:cubicBezTo>
                    <a:pt x="14293" y="12247"/>
                    <a:pt x="14921" y="13373"/>
                    <a:pt x="15562" y="14494"/>
                  </a:cubicBezTo>
                  <a:cubicBezTo>
                    <a:pt x="14826" y="15878"/>
                    <a:pt x="14085" y="17257"/>
                    <a:pt x="13336" y="18633"/>
                  </a:cubicBezTo>
                  <a:cubicBezTo>
                    <a:pt x="12698" y="17582"/>
                    <a:pt x="12063" y="16530"/>
                    <a:pt x="11432" y="15474"/>
                  </a:cubicBezTo>
                  <a:cubicBezTo>
                    <a:pt x="12213" y="14038"/>
                    <a:pt x="12960" y="12585"/>
                    <a:pt x="13674" y="11114"/>
                  </a:cubicBezTo>
                  <a:close/>
                  <a:moveTo>
                    <a:pt x="15911" y="15105"/>
                  </a:moveTo>
                  <a:cubicBezTo>
                    <a:pt x="16547" y="16214"/>
                    <a:pt x="17194" y="17318"/>
                    <a:pt x="17850" y="18416"/>
                  </a:cubicBezTo>
                  <a:cubicBezTo>
                    <a:pt x="17120" y="19748"/>
                    <a:pt x="16387" y="21080"/>
                    <a:pt x="15650" y="22408"/>
                  </a:cubicBezTo>
                  <a:cubicBezTo>
                    <a:pt x="14994" y="21348"/>
                    <a:pt x="14341" y="20285"/>
                    <a:pt x="13693" y="19221"/>
                  </a:cubicBezTo>
                  <a:cubicBezTo>
                    <a:pt x="14439" y="17853"/>
                    <a:pt x="15179" y="16481"/>
                    <a:pt x="15911" y="15105"/>
                  </a:cubicBezTo>
                  <a:close/>
                  <a:moveTo>
                    <a:pt x="18205" y="19005"/>
                  </a:moveTo>
                  <a:cubicBezTo>
                    <a:pt x="18705" y="19835"/>
                    <a:pt x="19211" y="20662"/>
                    <a:pt x="19721" y="21486"/>
                  </a:cubicBezTo>
                  <a:lnTo>
                    <a:pt x="19722" y="21486"/>
                  </a:lnTo>
                  <a:cubicBezTo>
                    <a:pt x="19750" y="21532"/>
                    <a:pt x="19791" y="21571"/>
                    <a:pt x="19840" y="21596"/>
                  </a:cubicBezTo>
                  <a:cubicBezTo>
                    <a:pt x="19844" y="21605"/>
                    <a:pt x="19847" y="21615"/>
                    <a:pt x="19852" y="21625"/>
                  </a:cubicBezTo>
                  <a:lnTo>
                    <a:pt x="19883" y="21694"/>
                  </a:lnTo>
                  <a:cubicBezTo>
                    <a:pt x="19878" y="21683"/>
                    <a:pt x="19873" y="21678"/>
                    <a:pt x="19868" y="21678"/>
                  </a:cubicBezTo>
                  <a:cubicBezTo>
                    <a:pt x="19853" y="21678"/>
                    <a:pt x="19843" y="21728"/>
                    <a:pt x="19831" y="21752"/>
                  </a:cubicBezTo>
                  <a:cubicBezTo>
                    <a:pt x="19802" y="21814"/>
                    <a:pt x="19767" y="21875"/>
                    <a:pt x="19736" y="21936"/>
                  </a:cubicBezTo>
                  <a:lnTo>
                    <a:pt x="19547" y="22301"/>
                  </a:lnTo>
                  <a:cubicBezTo>
                    <a:pt x="19516" y="22328"/>
                    <a:pt x="19491" y="22361"/>
                    <a:pt x="19473" y="22397"/>
                  </a:cubicBezTo>
                  <a:cubicBezTo>
                    <a:pt x="18896" y="23502"/>
                    <a:pt x="18304" y="24598"/>
                    <a:pt x="17693" y="25685"/>
                  </a:cubicBezTo>
                  <a:cubicBezTo>
                    <a:pt x="17130" y="24787"/>
                    <a:pt x="16568" y="23888"/>
                    <a:pt x="16008" y="22988"/>
                  </a:cubicBezTo>
                  <a:cubicBezTo>
                    <a:pt x="16746" y="21662"/>
                    <a:pt x="17478" y="20334"/>
                    <a:pt x="18205" y="19005"/>
                  </a:cubicBezTo>
                  <a:close/>
                  <a:moveTo>
                    <a:pt x="13363" y="19824"/>
                  </a:moveTo>
                  <a:cubicBezTo>
                    <a:pt x="13962" y="20805"/>
                    <a:pt x="14564" y="21785"/>
                    <a:pt x="15168" y="22764"/>
                  </a:cubicBezTo>
                  <a:cubicBezTo>
                    <a:pt x="15218" y="22844"/>
                    <a:pt x="15268" y="22924"/>
                    <a:pt x="15318" y="23005"/>
                  </a:cubicBezTo>
                  <a:cubicBezTo>
                    <a:pt x="15198" y="23220"/>
                    <a:pt x="15079" y="23436"/>
                    <a:pt x="14960" y="23650"/>
                  </a:cubicBezTo>
                  <a:cubicBezTo>
                    <a:pt x="14460" y="24546"/>
                    <a:pt x="13957" y="25440"/>
                    <a:pt x="13454" y="26333"/>
                  </a:cubicBezTo>
                  <a:lnTo>
                    <a:pt x="11486" y="23219"/>
                  </a:lnTo>
                  <a:cubicBezTo>
                    <a:pt x="12115" y="22089"/>
                    <a:pt x="12742" y="20958"/>
                    <a:pt x="13363" y="19824"/>
                  </a:cubicBezTo>
                  <a:close/>
                  <a:moveTo>
                    <a:pt x="15678" y="23583"/>
                  </a:moveTo>
                  <a:cubicBezTo>
                    <a:pt x="16235" y="24482"/>
                    <a:pt x="16797" y="25379"/>
                    <a:pt x="17362" y="26274"/>
                  </a:cubicBezTo>
                  <a:cubicBezTo>
                    <a:pt x="16743" y="27362"/>
                    <a:pt x="16110" y="28442"/>
                    <a:pt x="15462" y="29511"/>
                  </a:cubicBezTo>
                  <a:cubicBezTo>
                    <a:pt x="14913" y="28643"/>
                    <a:pt x="14363" y="27773"/>
                    <a:pt x="13815" y="26904"/>
                  </a:cubicBezTo>
                  <a:cubicBezTo>
                    <a:pt x="14438" y="25799"/>
                    <a:pt x="15059" y="24691"/>
                    <a:pt x="15678" y="23583"/>
                  </a:cubicBezTo>
                  <a:close/>
                  <a:moveTo>
                    <a:pt x="27694" y="0"/>
                  </a:moveTo>
                  <a:cubicBezTo>
                    <a:pt x="27478" y="0"/>
                    <a:pt x="27268" y="225"/>
                    <a:pt x="27432" y="445"/>
                  </a:cubicBezTo>
                  <a:cubicBezTo>
                    <a:pt x="28101" y="1344"/>
                    <a:pt x="28053" y="2584"/>
                    <a:pt x="27244" y="3383"/>
                  </a:cubicBezTo>
                  <a:cubicBezTo>
                    <a:pt x="26703" y="3918"/>
                    <a:pt x="25805" y="4327"/>
                    <a:pt x="24979" y="4327"/>
                  </a:cubicBezTo>
                  <a:cubicBezTo>
                    <a:pt x="24696" y="4327"/>
                    <a:pt x="24422" y="4280"/>
                    <a:pt x="24174" y="4173"/>
                  </a:cubicBezTo>
                  <a:cubicBezTo>
                    <a:pt x="24131" y="4155"/>
                    <a:pt x="24089" y="4146"/>
                    <a:pt x="24049" y="4146"/>
                  </a:cubicBezTo>
                  <a:cubicBezTo>
                    <a:pt x="23951" y="4146"/>
                    <a:pt x="23866" y="4196"/>
                    <a:pt x="23809" y="4266"/>
                  </a:cubicBezTo>
                  <a:cubicBezTo>
                    <a:pt x="23740" y="4283"/>
                    <a:pt x="23679" y="4331"/>
                    <a:pt x="23639" y="4417"/>
                  </a:cubicBezTo>
                  <a:cubicBezTo>
                    <a:pt x="23124" y="5514"/>
                    <a:pt x="22243" y="6472"/>
                    <a:pt x="21078" y="6881"/>
                  </a:cubicBezTo>
                  <a:cubicBezTo>
                    <a:pt x="20698" y="7015"/>
                    <a:pt x="20297" y="7082"/>
                    <a:pt x="19897" y="7082"/>
                  </a:cubicBezTo>
                  <a:cubicBezTo>
                    <a:pt x="19082" y="7082"/>
                    <a:pt x="18273" y="6803"/>
                    <a:pt x="17666" y="6237"/>
                  </a:cubicBezTo>
                  <a:cubicBezTo>
                    <a:pt x="17605" y="6180"/>
                    <a:pt x="17538" y="6156"/>
                    <a:pt x="17474" y="6156"/>
                  </a:cubicBezTo>
                  <a:cubicBezTo>
                    <a:pt x="17356" y="6156"/>
                    <a:pt x="17246" y="6237"/>
                    <a:pt x="17196" y="6343"/>
                  </a:cubicBezTo>
                  <a:cubicBezTo>
                    <a:pt x="17136" y="6364"/>
                    <a:pt x="17081" y="6410"/>
                    <a:pt x="17044" y="6486"/>
                  </a:cubicBezTo>
                  <a:cubicBezTo>
                    <a:pt x="16820" y="6950"/>
                    <a:pt x="16467" y="7311"/>
                    <a:pt x="16042" y="7597"/>
                  </a:cubicBezTo>
                  <a:cubicBezTo>
                    <a:pt x="15624" y="7877"/>
                    <a:pt x="15124" y="8156"/>
                    <a:pt x="14615" y="8200"/>
                  </a:cubicBezTo>
                  <a:cubicBezTo>
                    <a:pt x="14571" y="8204"/>
                    <a:pt x="14527" y="8206"/>
                    <a:pt x="14484" y="8206"/>
                  </a:cubicBezTo>
                  <a:cubicBezTo>
                    <a:pt x="14002" y="8206"/>
                    <a:pt x="13554" y="7980"/>
                    <a:pt x="13149" y="7734"/>
                  </a:cubicBezTo>
                  <a:cubicBezTo>
                    <a:pt x="12722" y="7476"/>
                    <a:pt x="12222" y="7176"/>
                    <a:pt x="12023" y="6695"/>
                  </a:cubicBezTo>
                  <a:cubicBezTo>
                    <a:pt x="11967" y="6561"/>
                    <a:pt x="11850" y="6504"/>
                    <a:pt x="11735" y="6504"/>
                  </a:cubicBezTo>
                  <a:cubicBezTo>
                    <a:pt x="11679" y="6504"/>
                    <a:pt x="11624" y="6517"/>
                    <a:pt x="11576" y="6542"/>
                  </a:cubicBezTo>
                  <a:cubicBezTo>
                    <a:pt x="11524" y="6558"/>
                    <a:pt x="11477" y="6589"/>
                    <a:pt x="11443" y="6631"/>
                  </a:cubicBezTo>
                  <a:cubicBezTo>
                    <a:pt x="10825" y="7338"/>
                    <a:pt x="9934" y="7747"/>
                    <a:pt x="9016" y="7747"/>
                  </a:cubicBezTo>
                  <a:cubicBezTo>
                    <a:pt x="8749" y="7747"/>
                    <a:pt x="8481" y="7713"/>
                    <a:pt x="8216" y="7641"/>
                  </a:cubicBezTo>
                  <a:cubicBezTo>
                    <a:pt x="7666" y="7490"/>
                    <a:pt x="7167" y="7198"/>
                    <a:pt x="6767" y="6793"/>
                  </a:cubicBezTo>
                  <a:cubicBezTo>
                    <a:pt x="6307" y="6328"/>
                    <a:pt x="6048" y="5711"/>
                    <a:pt x="5683" y="5176"/>
                  </a:cubicBezTo>
                  <a:cubicBezTo>
                    <a:pt x="5619" y="5085"/>
                    <a:pt x="5533" y="5047"/>
                    <a:pt x="5446" y="5047"/>
                  </a:cubicBezTo>
                  <a:cubicBezTo>
                    <a:pt x="5423" y="5047"/>
                    <a:pt x="5400" y="5049"/>
                    <a:pt x="5377" y="5055"/>
                  </a:cubicBezTo>
                  <a:cubicBezTo>
                    <a:pt x="5364" y="5052"/>
                    <a:pt x="5351" y="5051"/>
                    <a:pt x="5337" y="5051"/>
                  </a:cubicBezTo>
                  <a:cubicBezTo>
                    <a:pt x="5286" y="5051"/>
                    <a:pt x="5231" y="5069"/>
                    <a:pt x="5176" y="5110"/>
                  </a:cubicBezTo>
                  <a:cubicBezTo>
                    <a:pt x="4658" y="5505"/>
                    <a:pt x="4017" y="5721"/>
                    <a:pt x="3375" y="5721"/>
                  </a:cubicBezTo>
                  <a:cubicBezTo>
                    <a:pt x="2949" y="5721"/>
                    <a:pt x="2523" y="5626"/>
                    <a:pt x="2133" y="5426"/>
                  </a:cubicBezTo>
                  <a:cubicBezTo>
                    <a:pt x="1183" y="4939"/>
                    <a:pt x="597" y="3919"/>
                    <a:pt x="596" y="2861"/>
                  </a:cubicBezTo>
                  <a:cubicBezTo>
                    <a:pt x="596" y="2676"/>
                    <a:pt x="457" y="2586"/>
                    <a:pt x="313" y="2586"/>
                  </a:cubicBezTo>
                  <a:cubicBezTo>
                    <a:pt x="159" y="2586"/>
                    <a:pt x="1" y="2688"/>
                    <a:pt x="1" y="2885"/>
                  </a:cubicBezTo>
                  <a:cubicBezTo>
                    <a:pt x="2" y="4145"/>
                    <a:pt x="726" y="5372"/>
                    <a:pt x="1854" y="5951"/>
                  </a:cubicBezTo>
                  <a:cubicBezTo>
                    <a:pt x="2329" y="6195"/>
                    <a:pt x="2857" y="6314"/>
                    <a:pt x="3386" y="6314"/>
                  </a:cubicBezTo>
                  <a:cubicBezTo>
                    <a:pt x="4073" y="6314"/>
                    <a:pt x="4760" y="6114"/>
                    <a:pt x="5333" y="5730"/>
                  </a:cubicBezTo>
                  <a:cubicBezTo>
                    <a:pt x="5355" y="5764"/>
                    <a:pt x="5377" y="5800"/>
                    <a:pt x="5400" y="5836"/>
                  </a:cubicBezTo>
                  <a:cubicBezTo>
                    <a:pt x="5330" y="5922"/>
                    <a:pt x="5309" y="6042"/>
                    <a:pt x="5390" y="6162"/>
                  </a:cubicBezTo>
                  <a:cubicBezTo>
                    <a:pt x="5767" y="6717"/>
                    <a:pt x="5896" y="7395"/>
                    <a:pt x="6290" y="7940"/>
                  </a:cubicBezTo>
                  <a:cubicBezTo>
                    <a:pt x="6314" y="7973"/>
                    <a:pt x="6344" y="8001"/>
                    <a:pt x="6377" y="8023"/>
                  </a:cubicBezTo>
                  <a:cubicBezTo>
                    <a:pt x="6527" y="8281"/>
                    <a:pt x="6675" y="8541"/>
                    <a:pt x="6826" y="8800"/>
                  </a:cubicBezTo>
                  <a:cubicBezTo>
                    <a:pt x="6316" y="9690"/>
                    <a:pt x="5847" y="10600"/>
                    <a:pt x="5422" y="11534"/>
                  </a:cubicBezTo>
                  <a:cubicBezTo>
                    <a:pt x="5314" y="11769"/>
                    <a:pt x="5519" y="11974"/>
                    <a:pt x="5713" y="11974"/>
                  </a:cubicBezTo>
                  <a:cubicBezTo>
                    <a:pt x="5806" y="11974"/>
                    <a:pt x="5895" y="11927"/>
                    <a:pt x="5947" y="11813"/>
                  </a:cubicBezTo>
                  <a:cubicBezTo>
                    <a:pt x="6323" y="10992"/>
                    <a:pt x="6730" y="10187"/>
                    <a:pt x="7171" y="9398"/>
                  </a:cubicBezTo>
                  <a:cubicBezTo>
                    <a:pt x="7653" y="10231"/>
                    <a:pt x="8138" y="11064"/>
                    <a:pt x="8625" y="11895"/>
                  </a:cubicBezTo>
                  <a:lnTo>
                    <a:pt x="6970" y="14973"/>
                  </a:lnTo>
                  <a:cubicBezTo>
                    <a:pt x="6846" y="15203"/>
                    <a:pt x="7050" y="15406"/>
                    <a:pt x="7250" y="15406"/>
                  </a:cubicBezTo>
                  <a:cubicBezTo>
                    <a:pt x="7344" y="15406"/>
                    <a:pt x="7437" y="15362"/>
                    <a:pt x="7495" y="15254"/>
                  </a:cubicBezTo>
                  <a:cubicBezTo>
                    <a:pt x="7990" y="14334"/>
                    <a:pt x="8484" y="13415"/>
                    <a:pt x="8978" y="12495"/>
                  </a:cubicBezTo>
                  <a:cubicBezTo>
                    <a:pt x="9565" y="13494"/>
                    <a:pt x="10154" y="14490"/>
                    <a:pt x="10747" y="15486"/>
                  </a:cubicBezTo>
                  <a:cubicBezTo>
                    <a:pt x="10157" y="16561"/>
                    <a:pt x="9549" y="17627"/>
                    <a:pt x="8922" y="18681"/>
                  </a:cubicBezTo>
                  <a:cubicBezTo>
                    <a:pt x="8788" y="18907"/>
                    <a:pt x="8992" y="19109"/>
                    <a:pt x="9197" y="19109"/>
                  </a:cubicBezTo>
                  <a:cubicBezTo>
                    <a:pt x="9291" y="19109"/>
                    <a:pt x="9386" y="19066"/>
                    <a:pt x="9448" y="18962"/>
                  </a:cubicBezTo>
                  <a:cubicBezTo>
                    <a:pt x="10014" y="18009"/>
                    <a:pt x="10566" y="17047"/>
                    <a:pt x="11102" y="16077"/>
                  </a:cubicBezTo>
                  <a:cubicBezTo>
                    <a:pt x="11733" y="17133"/>
                    <a:pt x="12367" y="18186"/>
                    <a:pt x="13006" y="19237"/>
                  </a:cubicBezTo>
                  <a:cubicBezTo>
                    <a:pt x="12802" y="19610"/>
                    <a:pt x="12597" y="19984"/>
                    <a:pt x="12393" y="20357"/>
                  </a:cubicBezTo>
                  <a:cubicBezTo>
                    <a:pt x="11983" y="21101"/>
                    <a:pt x="11573" y="21842"/>
                    <a:pt x="11160" y="22583"/>
                  </a:cubicBezTo>
                  <a:cubicBezTo>
                    <a:pt x="10929" y="22187"/>
                    <a:pt x="10628" y="21837"/>
                    <a:pt x="10359" y="21466"/>
                  </a:cubicBezTo>
                  <a:cubicBezTo>
                    <a:pt x="10045" y="21031"/>
                    <a:pt x="9754" y="20580"/>
                    <a:pt x="9485" y="20115"/>
                  </a:cubicBezTo>
                  <a:cubicBezTo>
                    <a:pt x="9427" y="20016"/>
                    <a:pt x="9343" y="19975"/>
                    <a:pt x="9257" y="19975"/>
                  </a:cubicBezTo>
                  <a:cubicBezTo>
                    <a:pt x="9055" y="19975"/>
                    <a:pt x="8848" y="20202"/>
                    <a:pt x="8984" y="20435"/>
                  </a:cubicBezTo>
                  <a:cubicBezTo>
                    <a:pt x="9252" y="20900"/>
                    <a:pt x="9544" y="21351"/>
                    <a:pt x="9858" y="21788"/>
                  </a:cubicBezTo>
                  <a:cubicBezTo>
                    <a:pt x="10101" y="22123"/>
                    <a:pt x="10370" y="22441"/>
                    <a:pt x="10590" y="22791"/>
                  </a:cubicBezTo>
                  <a:cubicBezTo>
                    <a:pt x="10581" y="22859"/>
                    <a:pt x="10597" y="22929"/>
                    <a:pt x="10635" y="22986"/>
                  </a:cubicBezTo>
                  <a:lnTo>
                    <a:pt x="10794" y="23237"/>
                  </a:lnTo>
                  <a:cubicBezTo>
                    <a:pt x="10722" y="23369"/>
                    <a:pt x="10649" y="23498"/>
                    <a:pt x="10576" y="23630"/>
                  </a:cubicBezTo>
                  <a:cubicBezTo>
                    <a:pt x="10447" y="23858"/>
                    <a:pt x="10651" y="24060"/>
                    <a:pt x="10853" y="24060"/>
                  </a:cubicBezTo>
                  <a:cubicBezTo>
                    <a:pt x="10948" y="24060"/>
                    <a:pt x="11042" y="24016"/>
                    <a:pt x="11102" y="23909"/>
                  </a:cubicBezTo>
                  <a:cubicBezTo>
                    <a:pt x="11120" y="23877"/>
                    <a:pt x="11139" y="23843"/>
                    <a:pt x="11157" y="23810"/>
                  </a:cubicBezTo>
                  <a:cubicBezTo>
                    <a:pt x="11812" y="24846"/>
                    <a:pt x="12467" y="25883"/>
                    <a:pt x="13122" y="26920"/>
                  </a:cubicBezTo>
                  <a:cubicBezTo>
                    <a:pt x="12933" y="27255"/>
                    <a:pt x="12743" y="27592"/>
                    <a:pt x="12554" y="27927"/>
                  </a:cubicBezTo>
                  <a:cubicBezTo>
                    <a:pt x="12424" y="28155"/>
                    <a:pt x="12628" y="28357"/>
                    <a:pt x="12831" y="28357"/>
                  </a:cubicBezTo>
                  <a:cubicBezTo>
                    <a:pt x="12925" y="28357"/>
                    <a:pt x="13019" y="28313"/>
                    <a:pt x="13079" y="28208"/>
                  </a:cubicBezTo>
                  <a:cubicBezTo>
                    <a:pt x="13214" y="27969"/>
                    <a:pt x="13348" y="27730"/>
                    <a:pt x="13483" y="27491"/>
                  </a:cubicBezTo>
                  <a:lnTo>
                    <a:pt x="15117" y="30078"/>
                  </a:lnTo>
                  <a:cubicBezTo>
                    <a:pt x="14819" y="30564"/>
                    <a:pt x="14518" y="31047"/>
                    <a:pt x="14213" y="31529"/>
                  </a:cubicBezTo>
                  <a:cubicBezTo>
                    <a:pt x="14073" y="31749"/>
                    <a:pt x="14275" y="31941"/>
                    <a:pt x="14482" y="31941"/>
                  </a:cubicBezTo>
                  <a:cubicBezTo>
                    <a:pt x="14581" y="31941"/>
                    <a:pt x="14680" y="31898"/>
                    <a:pt x="14745" y="31795"/>
                  </a:cubicBezTo>
                  <a:cubicBezTo>
                    <a:pt x="14989" y="31410"/>
                    <a:pt x="15231" y="31023"/>
                    <a:pt x="15470" y="30635"/>
                  </a:cubicBezTo>
                  <a:cubicBezTo>
                    <a:pt x="15941" y="31380"/>
                    <a:pt x="16412" y="32126"/>
                    <a:pt x="16883" y="32871"/>
                  </a:cubicBezTo>
                  <a:lnTo>
                    <a:pt x="15382" y="35420"/>
                  </a:lnTo>
                  <a:cubicBezTo>
                    <a:pt x="15249" y="35646"/>
                    <a:pt x="15452" y="35847"/>
                    <a:pt x="15656" y="35847"/>
                  </a:cubicBezTo>
                  <a:cubicBezTo>
                    <a:pt x="15751" y="35847"/>
                    <a:pt x="15846" y="35804"/>
                    <a:pt x="15907" y="35700"/>
                  </a:cubicBezTo>
                  <a:lnTo>
                    <a:pt x="17240" y="33437"/>
                  </a:lnTo>
                  <a:lnTo>
                    <a:pt x="17359" y="33625"/>
                  </a:lnTo>
                  <a:cubicBezTo>
                    <a:pt x="17420" y="33720"/>
                    <a:pt x="17506" y="33760"/>
                    <a:pt x="17593" y="33760"/>
                  </a:cubicBezTo>
                  <a:cubicBezTo>
                    <a:pt x="17799" y="33760"/>
                    <a:pt x="18006" y="33533"/>
                    <a:pt x="17862" y="33304"/>
                  </a:cubicBezTo>
                  <a:lnTo>
                    <a:pt x="17579" y="32860"/>
                  </a:lnTo>
                  <a:lnTo>
                    <a:pt x="18220" y="31770"/>
                  </a:lnTo>
                  <a:cubicBezTo>
                    <a:pt x="18354" y="31544"/>
                    <a:pt x="18151" y="31343"/>
                    <a:pt x="17946" y="31343"/>
                  </a:cubicBezTo>
                  <a:cubicBezTo>
                    <a:pt x="17851" y="31343"/>
                    <a:pt x="17756" y="31386"/>
                    <a:pt x="17695" y="31490"/>
                  </a:cubicBezTo>
                  <a:lnTo>
                    <a:pt x="17221" y="32295"/>
                  </a:lnTo>
                  <a:lnTo>
                    <a:pt x="15816" y="30071"/>
                  </a:lnTo>
                  <a:cubicBezTo>
                    <a:pt x="16466" y="29006"/>
                    <a:pt x="17101" y="27930"/>
                    <a:pt x="17720" y="26845"/>
                  </a:cubicBezTo>
                  <a:cubicBezTo>
                    <a:pt x="17736" y="26871"/>
                    <a:pt x="17751" y="26897"/>
                    <a:pt x="17769" y="26923"/>
                  </a:cubicBezTo>
                  <a:cubicBezTo>
                    <a:pt x="17787" y="26954"/>
                    <a:pt x="17812" y="26981"/>
                    <a:pt x="17841" y="27003"/>
                  </a:cubicBezTo>
                  <a:cubicBezTo>
                    <a:pt x="18145" y="27520"/>
                    <a:pt x="18483" y="28015"/>
                    <a:pt x="18853" y="28487"/>
                  </a:cubicBezTo>
                  <a:cubicBezTo>
                    <a:pt x="18920" y="28572"/>
                    <a:pt x="19008" y="28607"/>
                    <a:pt x="19095" y="28607"/>
                  </a:cubicBezTo>
                  <a:cubicBezTo>
                    <a:pt x="19315" y="28607"/>
                    <a:pt x="19526" y="28383"/>
                    <a:pt x="19356" y="28166"/>
                  </a:cubicBezTo>
                  <a:cubicBezTo>
                    <a:pt x="18926" y="27621"/>
                    <a:pt x="18540" y="27042"/>
                    <a:pt x="18201" y="26437"/>
                  </a:cubicBezTo>
                  <a:cubicBezTo>
                    <a:pt x="18177" y="26391"/>
                    <a:pt x="18141" y="26354"/>
                    <a:pt x="18098" y="26327"/>
                  </a:cubicBezTo>
                  <a:cubicBezTo>
                    <a:pt x="18083" y="26304"/>
                    <a:pt x="18069" y="26281"/>
                    <a:pt x="18054" y="26258"/>
                  </a:cubicBezTo>
                  <a:cubicBezTo>
                    <a:pt x="18721" y="25076"/>
                    <a:pt x="19368" y="23882"/>
                    <a:pt x="19996" y="22680"/>
                  </a:cubicBezTo>
                  <a:cubicBezTo>
                    <a:pt x="20027" y="22653"/>
                    <a:pt x="20053" y="22620"/>
                    <a:pt x="20071" y="22584"/>
                  </a:cubicBezTo>
                  <a:cubicBezTo>
                    <a:pt x="20108" y="22511"/>
                    <a:pt x="20151" y="22437"/>
                    <a:pt x="20195" y="22361"/>
                  </a:cubicBezTo>
                  <a:cubicBezTo>
                    <a:pt x="20226" y="22426"/>
                    <a:pt x="20256" y="22490"/>
                    <a:pt x="20286" y="22555"/>
                  </a:cubicBezTo>
                  <a:cubicBezTo>
                    <a:pt x="20342" y="22674"/>
                    <a:pt x="20445" y="22763"/>
                    <a:pt x="20571" y="22763"/>
                  </a:cubicBezTo>
                  <a:cubicBezTo>
                    <a:pt x="20600" y="22763"/>
                    <a:pt x="20630" y="22759"/>
                    <a:pt x="20661" y="22749"/>
                  </a:cubicBezTo>
                  <a:cubicBezTo>
                    <a:pt x="20799" y="22705"/>
                    <a:pt x="20921" y="22522"/>
                    <a:pt x="20854" y="22374"/>
                  </a:cubicBezTo>
                  <a:lnTo>
                    <a:pt x="20419" y="21443"/>
                  </a:lnTo>
                  <a:lnTo>
                    <a:pt x="20417" y="21444"/>
                  </a:lnTo>
                  <a:cubicBezTo>
                    <a:pt x="20408" y="21420"/>
                    <a:pt x="20397" y="21397"/>
                    <a:pt x="20386" y="21373"/>
                  </a:cubicBezTo>
                  <a:cubicBezTo>
                    <a:pt x="20360" y="21321"/>
                    <a:pt x="20316" y="21281"/>
                    <a:pt x="20263" y="21259"/>
                  </a:cubicBezTo>
                  <a:cubicBezTo>
                    <a:pt x="20255" y="21225"/>
                    <a:pt x="20242" y="21194"/>
                    <a:pt x="20223" y="21165"/>
                  </a:cubicBezTo>
                  <a:cubicBezTo>
                    <a:pt x="19654" y="20247"/>
                    <a:pt x="19091" y="19326"/>
                    <a:pt x="18536" y="18401"/>
                  </a:cubicBezTo>
                  <a:cubicBezTo>
                    <a:pt x="19245" y="17103"/>
                    <a:pt x="19951" y="15802"/>
                    <a:pt x="20651" y="14500"/>
                  </a:cubicBezTo>
                  <a:cubicBezTo>
                    <a:pt x="20720" y="14623"/>
                    <a:pt x="20788" y="14747"/>
                    <a:pt x="20857" y="14871"/>
                  </a:cubicBezTo>
                  <a:cubicBezTo>
                    <a:pt x="20932" y="15007"/>
                    <a:pt x="21004" y="15145"/>
                    <a:pt x="21083" y="15279"/>
                  </a:cubicBezTo>
                  <a:cubicBezTo>
                    <a:pt x="21112" y="15328"/>
                    <a:pt x="21147" y="15373"/>
                    <a:pt x="21187" y="15415"/>
                  </a:cubicBezTo>
                  <a:cubicBezTo>
                    <a:pt x="21187" y="15496"/>
                    <a:pt x="21221" y="15588"/>
                    <a:pt x="21283" y="15633"/>
                  </a:cubicBezTo>
                  <a:cubicBezTo>
                    <a:pt x="21368" y="15695"/>
                    <a:pt x="21440" y="15732"/>
                    <a:pt x="21528" y="15732"/>
                  </a:cubicBezTo>
                  <a:cubicBezTo>
                    <a:pt x="21565" y="15732"/>
                    <a:pt x="21604" y="15726"/>
                    <a:pt x="21648" y="15712"/>
                  </a:cubicBezTo>
                  <a:cubicBezTo>
                    <a:pt x="21776" y="15671"/>
                    <a:pt x="21854" y="15547"/>
                    <a:pt x="21855" y="15416"/>
                  </a:cubicBezTo>
                  <a:cubicBezTo>
                    <a:pt x="21855" y="15289"/>
                    <a:pt x="21816" y="15211"/>
                    <a:pt x="21735" y="15116"/>
                  </a:cubicBezTo>
                  <a:cubicBezTo>
                    <a:pt x="21633" y="14997"/>
                    <a:pt x="21551" y="14898"/>
                    <a:pt x="21471" y="14755"/>
                  </a:cubicBezTo>
                  <a:cubicBezTo>
                    <a:pt x="21310" y="14466"/>
                    <a:pt x="21151" y="14176"/>
                    <a:pt x="20991" y="13886"/>
                  </a:cubicBezTo>
                  <a:cubicBezTo>
                    <a:pt x="20990" y="13884"/>
                    <a:pt x="20988" y="13880"/>
                    <a:pt x="20986" y="13877"/>
                  </a:cubicBezTo>
                  <a:cubicBezTo>
                    <a:pt x="21151" y="13570"/>
                    <a:pt x="21317" y="13263"/>
                    <a:pt x="21482" y="12957"/>
                  </a:cubicBezTo>
                  <a:cubicBezTo>
                    <a:pt x="22253" y="11514"/>
                    <a:pt x="23021" y="10069"/>
                    <a:pt x="23782" y="8621"/>
                  </a:cubicBezTo>
                  <a:cubicBezTo>
                    <a:pt x="23904" y="8390"/>
                    <a:pt x="23700" y="8187"/>
                    <a:pt x="23500" y="8187"/>
                  </a:cubicBezTo>
                  <a:cubicBezTo>
                    <a:pt x="23406" y="8187"/>
                    <a:pt x="23314" y="8232"/>
                    <a:pt x="23256" y="8341"/>
                  </a:cubicBezTo>
                  <a:cubicBezTo>
                    <a:pt x="22392" y="9982"/>
                    <a:pt x="21522" y="11620"/>
                    <a:pt x="20645" y="13254"/>
                  </a:cubicBezTo>
                  <a:cubicBezTo>
                    <a:pt x="20425" y="12850"/>
                    <a:pt x="20207" y="12447"/>
                    <a:pt x="19989" y="12042"/>
                  </a:cubicBezTo>
                  <a:cubicBezTo>
                    <a:pt x="19570" y="11260"/>
                    <a:pt x="19157" y="10476"/>
                    <a:pt x="18749" y="9690"/>
                  </a:cubicBezTo>
                  <a:lnTo>
                    <a:pt x="19068" y="9073"/>
                  </a:lnTo>
                  <a:cubicBezTo>
                    <a:pt x="19071" y="9066"/>
                    <a:pt x="19075" y="9059"/>
                    <a:pt x="19078" y="9050"/>
                  </a:cubicBezTo>
                  <a:cubicBezTo>
                    <a:pt x="19367" y="8707"/>
                    <a:pt x="19619" y="8334"/>
                    <a:pt x="19830" y="7938"/>
                  </a:cubicBezTo>
                  <a:cubicBezTo>
                    <a:pt x="19881" y="7842"/>
                    <a:pt x="19875" y="7750"/>
                    <a:pt x="19836" y="7677"/>
                  </a:cubicBezTo>
                  <a:lnTo>
                    <a:pt x="19836" y="7677"/>
                  </a:lnTo>
                  <a:cubicBezTo>
                    <a:pt x="19860" y="7678"/>
                    <a:pt x="19885" y="7678"/>
                    <a:pt x="19909" y="7678"/>
                  </a:cubicBezTo>
                  <a:cubicBezTo>
                    <a:pt x="20339" y="7678"/>
                    <a:pt x="20766" y="7610"/>
                    <a:pt x="21174" y="7478"/>
                  </a:cubicBezTo>
                  <a:cubicBezTo>
                    <a:pt x="22489" y="7050"/>
                    <a:pt x="23523" y="6008"/>
                    <a:pt x="24122" y="4783"/>
                  </a:cubicBezTo>
                  <a:cubicBezTo>
                    <a:pt x="24399" y="4871"/>
                    <a:pt x="24690" y="4912"/>
                    <a:pt x="24986" y="4912"/>
                  </a:cubicBezTo>
                  <a:cubicBezTo>
                    <a:pt x="25975" y="4912"/>
                    <a:pt x="27006" y="4455"/>
                    <a:pt x="27681" y="3788"/>
                  </a:cubicBezTo>
                  <a:cubicBezTo>
                    <a:pt x="28669" y="2812"/>
                    <a:pt x="28754" y="1228"/>
                    <a:pt x="27934" y="125"/>
                  </a:cubicBezTo>
                  <a:cubicBezTo>
                    <a:pt x="27869" y="37"/>
                    <a:pt x="27781" y="0"/>
                    <a:pt x="27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صورة 11" descr="صورة تحتوي على طعام, صحن, سوشي&#10;&#10;تم إنشاء الوصف تلقائياً">
            <a:extLst>
              <a:ext uri="{FF2B5EF4-FFF2-40B4-BE49-F238E27FC236}">
                <a16:creationId xmlns:a16="http://schemas.microsoft.com/office/drawing/2014/main" id="{06C69025-56C5-84CF-C74A-84A2C85D5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62" y="1790476"/>
            <a:ext cx="9307681" cy="386153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A6BCAA3-B28B-336E-D772-5F0917F97841}"/>
              </a:ext>
            </a:extLst>
          </p:cNvPr>
          <p:cNvSpPr txBox="1"/>
          <p:nvPr/>
        </p:nvSpPr>
        <p:spPr>
          <a:xfrm>
            <a:off x="3538507" y="597694"/>
            <a:ext cx="59450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>
              <a:defRPr/>
            </a:pPr>
            <a:r>
              <a:rPr lang="en-US" sz="4400" kern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  and practice</a:t>
            </a:r>
            <a:endParaRPr lang="en-US" kern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6573A727-ABC0-1CF5-D2F5-68B4B40F4EA0}"/>
              </a:ext>
            </a:extLst>
          </p:cNvPr>
          <p:cNvSpPr/>
          <p:nvPr/>
        </p:nvSpPr>
        <p:spPr>
          <a:xfrm>
            <a:off x="2362607" y="709533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algn="ctr" defTabSz="457200" rtl="0">
              <a:defRPr/>
            </a:pPr>
            <a:r>
              <a:rPr lang="en-US" sz="3200" kern="0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lang="ar-SA" sz="32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We Can 2 (2020) SB_CD 1_19">
            <a:hlinkClick r:id="" action="ppaction://media"/>
            <a:extLst>
              <a:ext uri="{FF2B5EF4-FFF2-40B4-BE49-F238E27FC236}">
                <a16:creationId xmlns:a16="http://schemas.microsoft.com/office/drawing/2014/main" id="{77D6C70F-AF54-7EEA-70C6-8D6C45A66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650062" y="5614724"/>
            <a:ext cx="1041779" cy="10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3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build="p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38"/>
          <p:cNvGrpSpPr/>
          <p:nvPr/>
        </p:nvGrpSpPr>
        <p:grpSpPr>
          <a:xfrm>
            <a:off x="334169" y="307577"/>
            <a:ext cx="11353364" cy="6286251"/>
            <a:chOff x="250626" y="230683"/>
            <a:chExt cx="8515023" cy="4714688"/>
          </a:xfrm>
        </p:grpSpPr>
        <p:sp>
          <p:nvSpPr>
            <p:cNvPr id="1790" name="Google Shape;1790;p38"/>
            <p:cNvSpPr/>
            <p:nvPr/>
          </p:nvSpPr>
          <p:spPr>
            <a:xfrm>
              <a:off x="811404" y="574715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8"/>
            <p:cNvSpPr/>
            <p:nvPr/>
          </p:nvSpPr>
          <p:spPr>
            <a:xfrm>
              <a:off x="701300" y="348483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en" sz="1867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endParaRPr sz="1867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8"/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85942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565067" y="235484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8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8"/>
            <p:cNvSpPr/>
            <p:nvPr/>
          </p:nvSpPr>
          <p:spPr>
            <a:xfrm>
              <a:off x="8226635" y="233047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2152654" y="4740832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8"/>
            <p:cNvSpPr/>
            <p:nvPr/>
          </p:nvSpPr>
          <p:spPr>
            <a:xfrm rot="-397119">
              <a:off x="262505" y="1045601"/>
              <a:ext cx="222140" cy="218959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8"/>
            <p:cNvSpPr/>
            <p:nvPr/>
          </p:nvSpPr>
          <p:spPr>
            <a:xfrm rot="-397319">
              <a:off x="8507199" y="4234760"/>
              <a:ext cx="245325" cy="241826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8"/>
            <p:cNvSpPr/>
            <p:nvPr/>
          </p:nvSpPr>
          <p:spPr>
            <a:xfrm rot="1152498">
              <a:off x="3335329" y="4569435"/>
              <a:ext cx="334820" cy="33004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defTabSz="1219170" rtl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صورة 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E12BC6C-0359-A062-6DC5-E45D42909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6" y="273136"/>
            <a:ext cx="3572598" cy="142903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D0ADE48-3555-C09C-5FD3-0C193FA3F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006" y="168574"/>
            <a:ext cx="7277593" cy="611584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9EE5E08-234E-46DC-28D1-CA80F9C92480}"/>
              </a:ext>
            </a:extLst>
          </p:cNvPr>
          <p:cNvSpPr txBox="1"/>
          <p:nvPr/>
        </p:nvSpPr>
        <p:spPr>
          <a:xfrm>
            <a:off x="1106296" y="2810406"/>
            <a:ext cx="2527821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457200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Number race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 defTabSz="457200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Count fast from 1 to 10 and back .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180400C2-712E-9E36-E019-3C711B2026DE}"/>
              </a:ext>
            </a:extLst>
          </p:cNvPr>
          <p:cNvSpPr/>
          <p:nvPr/>
        </p:nvSpPr>
        <p:spPr>
          <a:xfrm>
            <a:off x="2079768" y="2016682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We Can 2 (2020) SB_CD 1_20">
            <a:hlinkClick r:id="" action="ppaction://media"/>
            <a:extLst>
              <a:ext uri="{FF2B5EF4-FFF2-40B4-BE49-F238E27FC236}">
                <a16:creationId xmlns:a16="http://schemas.microsoft.com/office/drawing/2014/main" id="{5EBCFC42-DCCC-60EF-BDB9-C05907B76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39948" y="4997965"/>
            <a:ext cx="838517" cy="8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4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build="p"/>
      <p:bldP spid="13" grpId="0" animBg="1"/>
    </p:bldLst>
  </p:timing>
</p:sld>
</file>

<file path=ppt/theme/theme1.xml><?xml version="1.0" encoding="utf-8"?>
<a:theme xmlns:a="http://schemas.openxmlformats.org/drawingml/2006/main" name="Kindergarten Sight Word Books by Slidesgo">
  <a:themeElements>
    <a:clrScheme name="Simple Light">
      <a:dk1>
        <a:srgbClr val="434343"/>
      </a:dk1>
      <a:lt1>
        <a:srgbClr val="FFF3EB"/>
      </a:lt1>
      <a:dk2>
        <a:srgbClr val="9ABE7D"/>
      </a:dk2>
      <a:lt2>
        <a:srgbClr val="FFFFFF"/>
      </a:lt2>
      <a:accent1>
        <a:srgbClr val="FFD962"/>
      </a:accent1>
      <a:accent2>
        <a:srgbClr val="EA9401"/>
      </a:accent2>
      <a:accent3>
        <a:srgbClr val="E23C3B"/>
      </a:accent3>
      <a:accent4>
        <a:srgbClr val="4795D1"/>
      </a:accent4>
      <a:accent5>
        <a:srgbClr val="88602B"/>
      </a:accent5>
      <a:accent6>
        <a:srgbClr val="39291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شاشة عريضة</PresentationFormat>
  <Paragraphs>89</Paragraphs>
  <Slides>26</Slides>
  <Notes>26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9" baseType="lpstr">
      <vt:lpstr>Abadi</vt:lpstr>
      <vt:lpstr>Arial</vt:lpstr>
      <vt:lpstr>Bebas Neue</vt:lpstr>
      <vt:lpstr>Calibri</vt:lpstr>
      <vt:lpstr>Cavolini</vt:lpstr>
      <vt:lpstr>Comic Sans MS</vt:lpstr>
      <vt:lpstr>Curlz MT</vt:lpstr>
      <vt:lpstr>Fredoka One</vt:lpstr>
      <vt:lpstr>Patrick Hand SC</vt:lpstr>
      <vt:lpstr>Quicksand Medium</vt:lpstr>
      <vt:lpstr>Quicksand SemiBold</vt:lpstr>
      <vt:lpstr>Roboto</vt:lpstr>
      <vt:lpstr>Kindergarten Sight Word Books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11</cp:revision>
  <dcterms:created xsi:type="dcterms:W3CDTF">2023-01-23T18:15:22Z</dcterms:created>
  <dcterms:modified xsi:type="dcterms:W3CDTF">2023-01-26T07:14:46Z</dcterms:modified>
</cp:coreProperties>
</file>