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9" r:id="rId2"/>
  </p:sldMasterIdLst>
  <p:notesMasterIdLst>
    <p:notesMasterId r:id="rId14"/>
  </p:notesMasterIdLst>
  <p:handoutMasterIdLst>
    <p:handoutMasterId r:id="rId15"/>
  </p:handoutMasterIdLst>
  <p:sldIdLst>
    <p:sldId id="294" r:id="rId3"/>
    <p:sldId id="259" r:id="rId4"/>
    <p:sldId id="256" r:id="rId5"/>
    <p:sldId id="263" r:id="rId6"/>
    <p:sldId id="281" r:id="rId7"/>
    <p:sldId id="282" r:id="rId8"/>
    <p:sldId id="277" r:id="rId9"/>
    <p:sldId id="279" r:id="rId10"/>
    <p:sldId id="284" r:id="rId11"/>
    <p:sldId id="297" r:id="rId12"/>
    <p:sldId id="265" r:id="rId13"/>
  </p:sldIdLst>
  <p:sldSz cx="12190413" cy="6859588"/>
  <p:notesSz cx="6858000" cy="9144000"/>
  <p:embeddedFontLst>
    <p:embeddedFont>
      <p:font typeface="굴림체" panose="020B0609000101010101" pitchFamily="49" charset="-127"/>
      <p:regular r:id="rId16"/>
    </p:embeddedFont>
    <p:embeddedFont>
      <p:font typeface="맑은 고딕" panose="020B0503020000020004" pitchFamily="34" charset="-127"/>
      <p:regular r:id="rId17"/>
      <p:bold r:id="rId18"/>
    </p:embeddedFont>
    <p:embeddedFont>
      <p:font typeface="Aharoni" panose="02010803020104030203" pitchFamily="2" charset="-79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hewy" panose="02000000000000000000" pitchFamily="2" charset="0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Cooper Black" panose="0208090404030B020404" pitchFamily="18" charset="0"/>
      <p:regular r:id="rId31"/>
    </p:embeddedFont>
    <p:embeddedFont>
      <p:font typeface="Impact" panose="020B0806030902050204" pitchFamily="34" charset="0"/>
      <p:regular r:id="rId32"/>
    </p:embeddedFont>
    <p:embeddedFont>
      <p:font typeface="Lucida Calligraphy" panose="03010101010101010101" pitchFamily="66" charset="0"/>
      <p:regular r:id="rId33"/>
    </p:embeddedFont>
    <p:embeddedFont>
      <p:font typeface="Noto Sans" panose="020B0502040504020204" pitchFamily="34" charset="0"/>
      <p:regular r:id="rId34"/>
      <p:bold r:id="rId35"/>
      <p:italic r:id="rId36"/>
      <p:boldItalic r:id="rId37"/>
    </p:embeddedFont>
    <p:embeddedFont>
      <p:font typeface="Oregano" panose="020B0604020202020204" charset="0"/>
      <p:regular r:id="rId38"/>
      <p:italic r:id="rId39"/>
    </p:embeddedFont>
    <p:embeddedFont>
      <p:font typeface="Pangolin" panose="00000500000000000000" pitchFamily="2" charset="0"/>
      <p:regular r:id="rId40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25E"/>
    <a:srgbClr val="689C82"/>
    <a:srgbClr val="A19889"/>
    <a:srgbClr val="416A7E"/>
    <a:srgbClr val="E7E8EA"/>
    <a:srgbClr val="FE0032"/>
    <a:srgbClr val="F7B956"/>
    <a:srgbClr val="262626"/>
    <a:srgbClr val="FED2C5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0D2FB-A75E-4A9D-BC46-0ED20C33DBD4}" v="192" dt="2023-01-17T08:24:13.05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792" autoAdjust="0"/>
  </p:normalViewPr>
  <p:slideViewPr>
    <p:cSldViewPr>
      <p:cViewPr varScale="1">
        <p:scale>
          <a:sx n="63" d="100"/>
          <a:sy n="63" d="100"/>
        </p:scale>
        <p:origin x="936" y="56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microsoft.com/office/2015/10/relationships/revisionInfo" Target="revisionInfo.xml"/><Relationship Id="rId20" Type="http://schemas.openxmlformats.org/officeDocument/2006/relationships/font" Target="fonts/font5.fntdata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.A ." userId="71594aaa30a32cc1" providerId="LiveId" clId="{8E50D2FB-A75E-4A9D-BC46-0ED20C33DBD4}"/>
    <pc:docChg chg="undo custSel addSld delSld modSld">
      <pc:chgData name="Tr.A ." userId="71594aaa30a32cc1" providerId="LiveId" clId="{8E50D2FB-A75E-4A9D-BC46-0ED20C33DBD4}" dt="2023-01-16T18:54:02.939" v="458" actId="2696"/>
      <pc:docMkLst>
        <pc:docMk/>
      </pc:docMkLst>
      <pc:sldChg chg="addSp modSp add mod">
        <pc:chgData name="Tr.A ." userId="71594aaa30a32cc1" providerId="LiveId" clId="{8E50D2FB-A75E-4A9D-BC46-0ED20C33DBD4}" dt="2023-01-16T18:21:45.969" v="190" actId="1076"/>
        <pc:sldMkLst>
          <pc:docMk/>
          <pc:sldMk cId="4174934029" sldId="256"/>
        </pc:sldMkLst>
        <pc:spChg chg="mod">
          <ac:chgData name="Tr.A ." userId="71594aaa30a32cc1" providerId="LiveId" clId="{8E50D2FB-A75E-4A9D-BC46-0ED20C33DBD4}" dt="2023-01-16T18:21:45.969" v="190" actId="1076"/>
          <ac:spMkLst>
            <pc:docMk/>
            <pc:sldMk cId="4174934029" sldId="256"/>
            <ac:spMk id="8" creationId="{3AF2EC3A-1D77-4243-1D24-80B0FEEE377A}"/>
          </ac:spMkLst>
        </pc:spChg>
        <pc:spChg chg="mod">
          <ac:chgData name="Tr.A ." userId="71594aaa30a32cc1" providerId="LiveId" clId="{8E50D2FB-A75E-4A9D-BC46-0ED20C33DBD4}" dt="2023-01-16T18:09:38.554" v="118" actId="14826"/>
          <ac:spMkLst>
            <pc:docMk/>
            <pc:sldMk cId="4174934029" sldId="256"/>
            <ac:spMk id="12" creationId="{922EC022-E245-B27A-6D7B-59A73153F24B}"/>
          </ac:spMkLst>
        </pc:spChg>
        <pc:spChg chg="mod">
          <ac:chgData name="Tr.A ." userId="71594aaa30a32cc1" providerId="LiveId" clId="{8E50D2FB-A75E-4A9D-BC46-0ED20C33DBD4}" dt="2023-01-16T18:09:38.554" v="118" actId="14826"/>
          <ac:spMkLst>
            <pc:docMk/>
            <pc:sldMk cId="4174934029" sldId="256"/>
            <ac:spMk id="22" creationId="{4B0231FA-958E-8280-7ED9-2B28D9884DEE}"/>
          </ac:spMkLst>
        </pc:spChg>
        <pc:spChg chg="mod">
          <ac:chgData name="Tr.A ." userId="71594aaa30a32cc1" providerId="LiveId" clId="{8E50D2FB-A75E-4A9D-BC46-0ED20C33DBD4}" dt="2023-01-16T18:09:38.554" v="118" actId="14826"/>
          <ac:spMkLst>
            <pc:docMk/>
            <pc:sldMk cId="4174934029" sldId="256"/>
            <ac:spMk id="24" creationId="{D025689B-0D7D-E5FC-7AFF-386E498FB090}"/>
          </ac:spMkLst>
        </pc:spChg>
        <pc:spChg chg="mod">
          <ac:chgData name="Tr.A ." userId="71594aaa30a32cc1" providerId="LiveId" clId="{8E50D2FB-A75E-4A9D-BC46-0ED20C33DBD4}" dt="2023-01-16T18:09:38.554" v="118" actId="14826"/>
          <ac:spMkLst>
            <pc:docMk/>
            <pc:sldMk cId="4174934029" sldId="256"/>
            <ac:spMk id="26" creationId="{A22D90E1-45AC-25BB-38A4-27884AD908E7}"/>
          </ac:spMkLst>
        </pc:spChg>
        <pc:spChg chg="mod">
          <ac:chgData name="Tr.A ." userId="71594aaa30a32cc1" providerId="LiveId" clId="{8E50D2FB-A75E-4A9D-BC46-0ED20C33DBD4}" dt="2023-01-16T18:12:38.730" v="124" actId="14826"/>
          <ac:spMkLst>
            <pc:docMk/>
            <pc:sldMk cId="4174934029" sldId="256"/>
            <ac:spMk id="37" creationId="{A73E6AA2-908B-A0C8-7A25-7594CD2FC8E2}"/>
          </ac:spMkLst>
        </pc:spChg>
        <pc:spChg chg="mod">
          <ac:chgData name="Tr.A ." userId="71594aaa30a32cc1" providerId="LiveId" clId="{8E50D2FB-A75E-4A9D-BC46-0ED20C33DBD4}" dt="2023-01-16T18:12:38.730" v="124" actId="14826"/>
          <ac:spMkLst>
            <pc:docMk/>
            <pc:sldMk cId="4174934029" sldId="256"/>
            <ac:spMk id="39" creationId="{E27CA251-5B92-542C-763B-B8F2F6C267A0}"/>
          </ac:spMkLst>
        </pc:spChg>
        <pc:spChg chg="mod">
          <ac:chgData name="Tr.A ." userId="71594aaa30a32cc1" providerId="LiveId" clId="{8E50D2FB-A75E-4A9D-BC46-0ED20C33DBD4}" dt="2023-01-16T18:12:38.730" v="124" actId="14826"/>
          <ac:spMkLst>
            <pc:docMk/>
            <pc:sldMk cId="4174934029" sldId="256"/>
            <ac:spMk id="42" creationId="{7566B228-C7CD-952E-BA7A-F4478C7BD4E1}"/>
          </ac:spMkLst>
        </pc:spChg>
        <pc:spChg chg="mod">
          <ac:chgData name="Tr.A ." userId="71594aaa30a32cc1" providerId="LiveId" clId="{8E50D2FB-A75E-4A9D-BC46-0ED20C33DBD4}" dt="2023-01-16T18:12:38.730" v="124" actId="14826"/>
          <ac:spMkLst>
            <pc:docMk/>
            <pc:sldMk cId="4174934029" sldId="256"/>
            <ac:spMk id="43" creationId="{1537EBDF-CAED-8B97-645A-2B73064C1D16}"/>
          </ac:spMkLst>
        </pc:spChg>
        <pc:spChg chg="mod">
          <ac:chgData name="Tr.A ." userId="71594aaa30a32cc1" providerId="LiveId" clId="{8E50D2FB-A75E-4A9D-BC46-0ED20C33DBD4}" dt="2023-01-16T18:11:43.703" v="121" actId="14826"/>
          <ac:spMkLst>
            <pc:docMk/>
            <pc:sldMk cId="4174934029" sldId="256"/>
            <ac:spMk id="48" creationId="{19890C8B-BE26-5989-2DC5-4E6E51D930C4}"/>
          </ac:spMkLst>
        </pc:spChg>
        <pc:spChg chg="mod">
          <ac:chgData name="Tr.A ." userId="71594aaa30a32cc1" providerId="LiveId" clId="{8E50D2FB-A75E-4A9D-BC46-0ED20C33DBD4}" dt="2023-01-16T18:11:43.703" v="121" actId="14826"/>
          <ac:spMkLst>
            <pc:docMk/>
            <pc:sldMk cId="4174934029" sldId="256"/>
            <ac:spMk id="50" creationId="{90CBD963-6401-1084-C78C-09EA8C496042}"/>
          </ac:spMkLst>
        </pc:spChg>
        <pc:spChg chg="mod">
          <ac:chgData name="Tr.A ." userId="71594aaa30a32cc1" providerId="LiveId" clId="{8E50D2FB-A75E-4A9D-BC46-0ED20C33DBD4}" dt="2023-01-16T18:11:43.703" v="121" actId="14826"/>
          <ac:spMkLst>
            <pc:docMk/>
            <pc:sldMk cId="4174934029" sldId="256"/>
            <ac:spMk id="53" creationId="{8D88713F-C38B-F64E-2B3A-4E86E27279FC}"/>
          </ac:spMkLst>
        </pc:spChg>
        <pc:spChg chg="mod">
          <ac:chgData name="Tr.A ." userId="71594aaa30a32cc1" providerId="LiveId" clId="{8E50D2FB-A75E-4A9D-BC46-0ED20C33DBD4}" dt="2023-01-16T18:11:43.703" v="121" actId="14826"/>
          <ac:spMkLst>
            <pc:docMk/>
            <pc:sldMk cId="4174934029" sldId="256"/>
            <ac:spMk id="54" creationId="{4F348969-6CF7-4917-03CA-671EAFE4B8FB}"/>
          </ac:spMkLst>
        </pc:spChg>
        <pc:spChg chg="mod">
          <ac:chgData name="Tr.A ." userId="71594aaa30a32cc1" providerId="LiveId" clId="{8E50D2FB-A75E-4A9D-BC46-0ED20C33DBD4}" dt="2023-01-16T18:16:19.272" v="157" actId="14826"/>
          <ac:spMkLst>
            <pc:docMk/>
            <pc:sldMk cId="4174934029" sldId="256"/>
            <ac:spMk id="59" creationId="{709C5695-5C68-4506-3A8A-D14BC284EC0A}"/>
          </ac:spMkLst>
        </pc:spChg>
        <pc:spChg chg="mod">
          <ac:chgData name="Tr.A ." userId="71594aaa30a32cc1" providerId="LiveId" clId="{8E50D2FB-A75E-4A9D-BC46-0ED20C33DBD4}" dt="2023-01-16T18:16:19.272" v="157" actId="14826"/>
          <ac:spMkLst>
            <pc:docMk/>
            <pc:sldMk cId="4174934029" sldId="256"/>
            <ac:spMk id="61" creationId="{35E75CD7-2C63-D9A4-2B95-3CD7AF5867C5}"/>
          </ac:spMkLst>
        </pc:spChg>
        <pc:spChg chg="mod">
          <ac:chgData name="Tr.A ." userId="71594aaa30a32cc1" providerId="LiveId" clId="{8E50D2FB-A75E-4A9D-BC46-0ED20C33DBD4}" dt="2023-01-16T18:16:19.272" v="157" actId="14826"/>
          <ac:spMkLst>
            <pc:docMk/>
            <pc:sldMk cId="4174934029" sldId="256"/>
            <ac:spMk id="64" creationId="{9ABB9DC0-14B8-13C0-81A2-80F4FB8EA3F0}"/>
          </ac:spMkLst>
        </pc:spChg>
        <pc:spChg chg="mod">
          <ac:chgData name="Tr.A ." userId="71594aaa30a32cc1" providerId="LiveId" clId="{8E50D2FB-A75E-4A9D-BC46-0ED20C33DBD4}" dt="2023-01-16T18:16:19.272" v="157" actId="14826"/>
          <ac:spMkLst>
            <pc:docMk/>
            <pc:sldMk cId="4174934029" sldId="256"/>
            <ac:spMk id="65" creationId="{37B47A9B-E585-19C1-B46D-F5343B2FE23F}"/>
          </ac:spMkLst>
        </pc:spChg>
        <pc:spChg chg="mod">
          <ac:chgData name="Tr.A ." userId="71594aaa30a32cc1" providerId="LiveId" clId="{8E50D2FB-A75E-4A9D-BC46-0ED20C33DBD4}" dt="2023-01-16T18:00:06.383" v="42" actId="1076"/>
          <ac:spMkLst>
            <pc:docMk/>
            <pc:sldMk cId="4174934029" sldId="256"/>
            <ac:spMk id="66" creationId="{24E0D168-CDE2-8742-A61A-3F693A3DF8DE}"/>
          </ac:spMkLst>
        </pc:spChg>
        <pc:grpChg chg="mod">
          <ac:chgData name="Tr.A ." userId="71594aaa30a32cc1" providerId="LiveId" clId="{8E50D2FB-A75E-4A9D-BC46-0ED20C33DBD4}" dt="2023-01-16T18:09:38.554" v="118" actId="14826"/>
          <ac:grpSpMkLst>
            <pc:docMk/>
            <pc:sldMk cId="4174934029" sldId="256"/>
            <ac:grpSpMk id="23" creationId="{F03EE968-914F-CFC2-8A23-C6F2FFF20B82}"/>
          </ac:grpSpMkLst>
        </pc:grpChg>
        <pc:grpChg chg="mod">
          <ac:chgData name="Tr.A ." userId="71594aaa30a32cc1" providerId="LiveId" clId="{8E50D2FB-A75E-4A9D-BC46-0ED20C33DBD4}" dt="2023-01-16T18:12:38.730" v="124" actId="14826"/>
          <ac:grpSpMkLst>
            <pc:docMk/>
            <pc:sldMk cId="4174934029" sldId="256"/>
            <ac:grpSpMk id="36" creationId="{C4B83C47-FCB9-DB12-0E61-21A65A6F7785}"/>
          </ac:grpSpMkLst>
        </pc:grpChg>
        <pc:grpChg chg="mod">
          <ac:chgData name="Tr.A ." userId="71594aaa30a32cc1" providerId="LiveId" clId="{8E50D2FB-A75E-4A9D-BC46-0ED20C33DBD4}" dt="2023-01-16T18:11:43.703" v="121" actId="14826"/>
          <ac:grpSpMkLst>
            <pc:docMk/>
            <pc:sldMk cId="4174934029" sldId="256"/>
            <ac:grpSpMk id="47" creationId="{11DE16A8-4A5E-E779-AF9F-0E5D79CE270C}"/>
          </ac:grpSpMkLst>
        </pc:grpChg>
        <pc:grpChg chg="mod">
          <ac:chgData name="Tr.A ." userId="71594aaa30a32cc1" providerId="LiveId" clId="{8E50D2FB-A75E-4A9D-BC46-0ED20C33DBD4}" dt="2023-01-16T18:16:19.272" v="157" actId="14826"/>
          <ac:grpSpMkLst>
            <pc:docMk/>
            <pc:sldMk cId="4174934029" sldId="256"/>
            <ac:grpSpMk id="58" creationId="{A098F1B4-AC5D-F64E-F29B-17D5C9D3915A}"/>
          </ac:grpSpMkLst>
        </pc:grpChg>
        <pc:grpChg chg="mod">
          <ac:chgData name="Tr.A ." userId="71594aaa30a32cc1" providerId="LiveId" clId="{8E50D2FB-A75E-4A9D-BC46-0ED20C33DBD4}" dt="2023-01-16T18:09:38.554" v="118" actId="14826"/>
          <ac:grpSpMkLst>
            <pc:docMk/>
            <pc:sldMk cId="4174934029" sldId="256"/>
            <ac:grpSpMk id="67" creationId="{14A1EAB4-1500-4F92-DCD2-34AA97B7C06C}"/>
          </ac:grpSpMkLst>
        </pc:grpChg>
        <pc:grpChg chg="mod">
          <ac:chgData name="Tr.A ." userId="71594aaa30a32cc1" providerId="LiveId" clId="{8E50D2FB-A75E-4A9D-BC46-0ED20C33DBD4}" dt="2023-01-16T18:12:38.730" v="124" actId="14826"/>
          <ac:grpSpMkLst>
            <pc:docMk/>
            <pc:sldMk cId="4174934029" sldId="256"/>
            <ac:grpSpMk id="68" creationId="{39ECF283-2C34-A62E-8E0F-AE7A2C8899C0}"/>
          </ac:grpSpMkLst>
        </pc:grpChg>
        <pc:grpChg chg="mod">
          <ac:chgData name="Tr.A ." userId="71594aaa30a32cc1" providerId="LiveId" clId="{8E50D2FB-A75E-4A9D-BC46-0ED20C33DBD4}" dt="2023-01-16T18:11:43.703" v="121" actId="14826"/>
          <ac:grpSpMkLst>
            <pc:docMk/>
            <pc:sldMk cId="4174934029" sldId="256"/>
            <ac:grpSpMk id="69" creationId="{2ECFE34B-C4D1-574F-AE4E-75ADA87A9F4D}"/>
          </ac:grpSpMkLst>
        </pc:grpChg>
        <pc:grpChg chg="mod">
          <ac:chgData name="Tr.A ." userId="71594aaa30a32cc1" providerId="LiveId" clId="{8E50D2FB-A75E-4A9D-BC46-0ED20C33DBD4}" dt="2023-01-16T18:16:19.272" v="157" actId="14826"/>
          <ac:grpSpMkLst>
            <pc:docMk/>
            <pc:sldMk cId="4174934029" sldId="256"/>
            <ac:grpSpMk id="70" creationId="{2C2B205E-A451-5262-4D85-23809217C5BF}"/>
          </ac:grpSpMkLst>
        </pc:grpChg>
        <pc:picChg chg="mod">
          <ac:chgData name="Tr.A ." userId="71594aaa30a32cc1" providerId="LiveId" clId="{8E50D2FB-A75E-4A9D-BC46-0ED20C33DBD4}" dt="2023-01-16T18:09:38.554" v="118" actId="14826"/>
          <ac:picMkLst>
            <pc:docMk/>
            <pc:sldMk cId="4174934029" sldId="256"/>
            <ac:picMk id="31" creationId="{7958096D-C512-E3D5-9590-FBEC5EC638C3}"/>
          </ac:picMkLst>
        </pc:picChg>
        <pc:picChg chg="mod">
          <ac:chgData name="Tr.A ." userId="71594aaa30a32cc1" providerId="LiveId" clId="{8E50D2FB-A75E-4A9D-BC46-0ED20C33DBD4}" dt="2023-01-16T18:12:54.815" v="127" actId="207"/>
          <ac:picMkLst>
            <pc:docMk/>
            <pc:sldMk cId="4174934029" sldId="256"/>
            <ac:picMk id="41" creationId="{4209DE89-AEE7-6F0D-82C4-A05B91D66918}"/>
          </ac:picMkLst>
        </pc:picChg>
        <pc:picChg chg="mod">
          <ac:chgData name="Tr.A ." userId="71594aaa30a32cc1" providerId="LiveId" clId="{8E50D2FB-A75E-4A9D-BC46-0ED20C33DBD4}" dt="2023-01-16T18:11:53.090" v="123" actId="1076"/>
          <ac:picMkLst>
            <pc:docMk/>
            <pc:sldMk cId="4174934029" sldId="256"/>
            <ac:picMk id="52" creationId="{FB1486A5-8A5C-2AE3-9654-2853BC803E93}"/>
          </ac:picMkLst>
        </pc:picChg>
        <pc:picChg chg="mod">
          <ac:chgData name="Tr.A ." userId="71594aaa30a32cc1" providerId="LiveId" clId="{8E50D2FB-A75E-4A9D-BC46-0ED20C33DBD4}" dt="2023-01-16T18:19:03.458" v="161"/>
          <ac:picMkLst>
            <pc:docMk/>
            <pc:sldMk cId="4174934029" sldId="256"/>
            <ac:picMk id="63" creationId="{ED0DF2E2-6510-1B80-F4B2-0846CBD7731F}"/>
          </ac:picMkLst>
        </pc:picChg>
        <pc:picChg chg="add mod">
          <ac:chgData name="Tr.A ." userId="71594aaa30a32cc1" providerId="LiveId" clId="{8E50D2FB-A75E-4A9D-BC46-0ED20C33DBD4}" dt="2023-01-16T18:20:15.666" v="185" actId="1076"/>
          <ac:picMkLst>
            <pc:docMk/>
            <pc:sldMk cId="4174934029" sldId="256"/>
            <ac:picMk id="3074" creationId="{498AB0D2-AE67-15BC-1B2F-642835D61D78}"/>
          </ac:picMkLst>
        </pc:picChg>
        <pc:picChg chg="add mod">
          <ac:chgData name="Tr.A ." userId="71594aaa30a32cc1" providerId="LiveId" clId="{8E50D2FB-A75E-4A9D-BC46-0ED20C33DBD4}" dt="2023-01-16T18:21:20.592" v="188" actId="1076"/>
          <ac:picMkLst>
            <pc:docMk/>
            <pc:sldMk cId="4174934029" sldId="256"/>
            <ac:picMk id="3076" creationId="{C1A4FDFD-A96B-B927-ACC2-2CBBD32CBDB9}"/>
          </ac:picMkLst>
        </pc:picChg>
        <pc:cxnChg chg="mod">
          <ac:chgData name="Tr.A ." userId="71594aaa30a32cc1" providerId="LiveId" clId="{8E50D2FB-A75E-4A9D-BC46-0ED20C33DBD4}" dt="2023-01-16T18:09:38.554" v="118" actId="14826"/>
          <ac:cxnSpMkLst>
            <pc:docMk/>
            <pc:sldMk cId="4174934029" sldId="256"/>
            <ac:cxnSpMk id="14" creationId="{7B157FFA-95AF-B69D-AE1E-D1E977C83E99}"/>
          </ac:cxnSpMkLst>
        </pc:cxnChg>
        <pc:cxnChg chg="mod">
          <ac:chgData name="Tr.A ." userId="71594aaa30a32cc1" providerId="LiveId" clId="{8E50D2FB-A75E-4A9D-BC46-0ED20C33DBD4}" dt="2023-01-16T18:12:38.730" v="124" actId="14826"/>
          <ac:cxnSpMkLst>
            <pc:docMk/>
            <pc:sldMk cId="4174934029" sldId="256"/>
            <ac:cxnSpMk id="35" creationId="{393EEE5B-D45E-A529-2DDE-F2D799D38796}"/>
          </ac:cxnSpMkLst>
        </pc:cxnChg>
        <pc:cxnChg chg="mod">
          <ac:chgData name="Tr.A ." userId="71594aaa30a32cc1" providerId="LiveId" clId="{8E50D2FB-A75E-4A9D-BC46-0ED20C33DBD4}" dt="2023-01-16T18:11:43.703" v="121" actId="14826"/>
          <ac:cxnSpMkLst>
            <pc:docMk/>
            <pc:sldMk cId="4174934029" sldId="256"/>
            <ac:cxnSpMk id="46" creationId="{A40BB855-C3A5-70F5-A22B-C6BA81B4DBFA}"/>
          </ac:cxnSpMkLst>
        </pc:cxnChg>
        <pc:cxnChg chg="mod">
          <ac:chgData name="Tr.A ." userId="71594aaa30a32cc1" providerId="LiveId" clId="{8E50D2FB-A75E-4A9D-BC46-0ED20C33DBD4}" dt="2023-01-16T18:16:19.272" v="157" actId="14826"/>
          <ac:cxnSpMkLst>
            <pc:docMk/>
            <pc:sldMk cId="4174934029" sldId="256"/>
            <ac:cxnSpMk id="57" creationId="{207C076E-971C-FEB8-5C9D-E68C0A40C670}"/>
          </ac:cxnSpMkLst>
        </pc:cxnChg>
      </pc:sldChg>
      <pc:sldChg chg="addSp delSp modSp mod">
        <pc:chgData name="Tr.A ." userId="71594aaa30a32cc1" providerId="LiveId" clId="{8E50D2FB-A75E-4A9D-BC46-0ED20C33DBD4}" dt="2023-01-16T14:49:17.261" v="19" actId="14100"/>
        <pc:sldMkLst>
          <pc:docMk/>
          <pc:sldMk cId="0" sldId="259"/>
        </pc:sldMkLst>
        <pc:spChg chg="mod">
          <ac:chgData name="Tr.A ." userId="71594aaa30a32cc1" providerId="LiveId" clId="{8E50D2FB-A75E-4A9D-BC46-0ED20C33DBD4}" dt="2023-01-16T14:47:52.499" v="5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Tr.A ." userId="71594aaa30a32cc1" providerId="LiveId" clId="{8E50D2FB-A75E-4A9D-BC46-0ED20C33DBD4}" dt="2023-01-16T14:49:17.261" v="19" actId="14100"/>
          <ac:spMkLst>
            <pc:docMk/>
            <pc:sldMk cId="0" sldId="259"/>
            <ac:spMk id="44" creationId="{00000000-0000-0000-0000-000000000000}"/>
          </ac:spMkLst>
        </pc:spChg>
        <pc:picChg chg="del">
          <ac:chgData name="Tr.A ." userId="71594aaa30a32cc1" providerId="LiveId" clId="{8E50D2FB-A75E-4A9D-BC46-0ED20C33DBD4}" dt="2023-01-16T14:47:34.528" v="2" actId="478"/>
          <ac:picMkLst>
            <pc:docMk/>
            <pc:sldMk cId="0" sldId="259"/>
            <ac:picMk id="5" creationId="{8A4EFA78-1954-4248-ABBD-33D65A8D9FED}"/>
          </ac:picMkLst>
        </pc:picChg>
        <pc:picChg chg="add mod">
          <ac:chgData name="Tr.A ." userId="71594aaa30a32cc1" providerId="LiveId" clId="{8E50D2FB-A75E-4A9D-BC46-0ED20C33DBD4}" dt="2023-01-16T14:49:07.894" v="16" actId="171"/>
          <ac:picMkLst>
            <pc:docMk/>
            <pc:sldMk cId="0" sldId="259"/>
            <ac:picMk id="2050" creationId="{3CF96D31-0265-5E22-ED5A-0866308B57B4}"/>
          </ac:picMkLst>
        </pc:picChg>
      </pc:sldChg>
      <pc:sldChg chg="addSp modSp mod modAnim">
        <pc:chgData name="Tr.A ." userId="71594aaa30a32cc1" providerId="LiveId" clId="{8E50D2FB-A75E-4A9D-BC46-0ED20C33DBD4}" dt="2023-01-16T18:25:53.294" v="238" actId="208"/>
        <pc:sldMkLst>
          <pc:docMk/>
          <pc:sldMk cId="2203084975" sldId="263"/>
        </pc:sldMkLst>
        <pc:spChg chg="add mod">
          <ac:chgData name="Tr.A ." userId="71594aaa30a32cc1" providerId="LiveId" clId="{8E50D2FB-A75E-4A9D-BC46-0ED20C33DBD4}" dt="2023-01-16T18:24:25.413" v="222" actId="1076"/>
          <ac:spMkLst>
            <pc:docMk/>
            <pc:sldMk cId="2203084975" sldId="263"/>
            <ac:spMk id="2" creationId="{D8F5A141-3CE2-C706-F2D0-975CA052C3BE}"/>
          </ac:spMkLst>
        </pc:spChg>
        <pc:spChg chg="mod">
          <ac:chgData name="Tr.A ." userId="71594aaa30a32cc1" providerId="LiveId" clId="{8E50D2FB-A75E-4A9D-BC46-0ED20C33DBD4}" dt="2023-01-16T18:23:33.787" v="208" actId="1076"/>
          <ac:spMkLst>
            <pc:docMk/>
            <pc:sldMk cId="2203084975" sldId="263"/>
            <ac:spMk id="4" creationId="{6E8BA277-BF53-4060-839E-A6F52CE41DB9}"/>
          </ac:spMkLst>
        </pc:spChg>
        <pc:spChg chg="add mod">
          <ac:chgData name="Tr.A ." userId="71594aaa30a32cc1" providerId="LiveId" clId="{8E50D2FB-A75E-4A9D-BC46-0ED20C33DBD4}" dt="2023-01-16T18:25:18.225" v="231" actId="14100"/>
          <ac:spMkLst>
            <pc:docMk/>
            <pc:sldMk cId="2203084975" sldId="263"/>
            <ac:spMk id="5" creationId="{C77416BB-B4E9-5E33-F04E-EFB2A515B5EF}"/>
          </ac:spMkLst>
        </pc:spChg>
        <pc:spChg chg="add mod">
          <ac:chgData name="Tr.A ." userId="71594aaa30a32cc1" providerId="LiveId" clId="{8E50D2FB-A75E-4A9D-BC46-0ED20C33DBD4}" dt="2023-01-16T18:25:53.294" v="238" actId="208"/>
          <ac:spMkLst>
            <pc:docMk/>
            <pc:sldMk cId="2203084975" sldId="263"/>
            <ac:spMk id="6" creationId="{47D8B5D9-CD2B-27FE-9760-BE7DE335AE82}"/>
          </ac:spMkLst>
        </pc:spChg>
        <pc:picChg chg="mod">
          <ac:chgData name="Tr.A ." userId="71594aaa30a32cc1" providerId="LiveId" clId="{8E50D2FB-A75E-4A9D-BC46-0ED20C33DBD4}" dt="2023-01-16T18:25:36.776" v="236" actId="1076"/>
          <ac:picMkLst>
            <pc:docMk/>
            <pc:sldMk cId="2203084975" sldId="263"/>
            <ac:picMk id="3" creationId="{443A8061-7457-46CD-A8A3-4BC49EB091E9}"/>
          </ac:picMkLst>
        </pc:picChg>
      </pc:sldChg>
      <pc:sldChg chg="addSp delSp modSp mod modAnim">
        <pc:chgData name="Tr.A ." userId="71594aaa30a32cc1" providerId="LiveId" clId="{8E50D2FB-A75E-4A9D-BC46-0ED20C33DBD4}" dt="2023-01-16T18:52:05.137" v="450" actId="14100"/>
        <pc:sldMkLst>
          <pc:docMk/>
          <pc:sldMk cId="562986122" sldId="277"/>
        </pc:sldMkLst>
        <pc:spChg chg="mod">
          <ac:chgData name="Tr.A ." userId="71594aaa30a32cc1" providerId="LiveId" clId="{8E50D2FB-A75E-4A9D-BC46-0ED20C33DBD4}" dt="2023-01-16T18:51:52.807" v="448" actId="20577"/>
          <ac:spMkLst>
            <pc:docMk/>
            <pc:sldMk cId="562986122" sldId="277"/>
            <ac:spMk id="3" creationId="{915CD5F0-B96B-4C95-8F0C-3D1BD01DFBB3}"/>
          </ac:spMkLst>
        </pc:spChg>
        <pc:spChg chg="del">
          <ac:chgData name="Tr.A ." userId="71594aaa30a32cc1" providerId="LiveId" clId="{8E50D2FB-A75E-4A9D-BC46-0ED20C33DBD4}" dt="2023-01-16T18:39:07.009" v="322" actId="478"/>
          <ac:spMkLst>
            <pc:docMk/>
            <pc:sldMk cId="562986122" sldId="277"/>
            <ac:spMk id="5" creationId="{BB27F9A6-F5D3-4CF7-8FD6-32C3F6BE52DB}"/>
          </ac:spMkLst>
        </pc:spChg>
        <pc:picChg chg="add mod">
          <ac:chgData name="Tr.A ." userId="71594aaa30a32cc1" providerId="LiveId" clId="{8E50D2FB-A75E-4A9D-BC46-0ED20C33DBD4}" dt="2023-01-16T18:52:05.137" v="450" actId="14100"/>
          <ac:picMkLst>
            <pc:docMk/>
            <pc:sldMk cId="562986122" sldId="277"/>
            <ac:picMk id="2" creationId="{94EB79D6-9837-8A2B-62BD-3444700B6F6B}"/>
          </ac:picMkLst>
        </pc:picChg>
        <pc:picChg chg="mod">
          <ac:chgData name="Tr.A ." userId="71594aaa30a32cc1" providerId="LiveId" clId="{8E50D2FB-A75E-4A9D-BC46-0ED20C33DBD4}" dt="2023-01-16T18:49:39.654" v="428" actId="1076"/>
          <ac:picMkLst>
            <pc:docMk/>
            <pc:sldMk cId="562986122" sldId="277"/>
            <ac:picMk id="4" creationId="{B9EAB949-3ACF-441C-AED5-558E73B5A6F9}"/>
          </ac:picMkLst>
        </pc:picChg>
        <pc:picChg chg="add del mod">
          <ac:chgData name="Tr.A ." userId="71594aaa30a32cc1" providerId="LiveId" clId="{8E50D2FB-A75E-4A9D-BC46-0ED20C33DBD4}" dt="2023-01-16T18:47:42.183" v="402" actId="478"/>
          <ac:picMkLst>
            <pc:docMk/>
            <pc:sldMk cId="562986122" sldId="277"/>
            <ac:picMk id="5122" creationId="{20066D97-C906-EA19-C0EC-F964C52C534C}"/>
          </ac:picMkLst>
        </pc:picChg>
        <pc:picChg chg="add mod">
          <ac:chgData name="Tr.A ." userId="71594aaa30a32cc1" providerId="LiveId" clId="{8E50D2FB-A75E-4A9D-BC46-0ED20C33DBD4}" dt="2023-01-16T18:49:28.211" v="425" actId="1076"/>
          <ac:picMkLst>
            <pc:docMk/>
            <pc:sldMk cId="562986122" sldId="277"/>
            <ac:picMk id="5124" creationId="{B723E9E8-9E39-B9C0-0182-0F43FD70C8FB}"/>
          </ac:picMkLst>
        </pc:picChg>
      </pc:sldChg>
      <pc:sldChg chg="modSp">
        <pc:chgData name="Tr.A ." userId="71594aaa30a32cc1" providerId="LiveId" clId="{8E50D2FB-A75E-4A9D-BC46-0ED20C33DBD4}" dt="2023-01-16T18:53:19.317" v="453" actId="207"/>
        <pc:sldMkLst>
          <pc:docMk/>
          <pc:sldMk cId="212852757" sldId="279"/>
        </pc:sldMkLst>
        <pc:spChg chg="mod">
          <ac:chgData name="Tr.A ." userId="71594aaa30a32cc1" providerId="LiveId" clId="{8E50D2FB-A75E-4A9D-BC46-0ED20C33DBD4}" dt="2023-01-16T18:53:19.317" v="453" actId="207"/>
          <ac:spMkLst>
            <pc:docMk/>
            <pc:sldMk cId="212852757" sldId="279"/>
            <ac:spMk id="3" creationId="{F1FA136E-1A46-4BEA-BF52-0D3E66945D10}"/>
          </ac:spMkLst>
        </pc:spChg>
      </pc:sldChg>
      <pc:sldChg chg="modSp mod">
        <pc:chgData name="Tr.A ." userId="71594aaa30a32cc1" providerId="LiveId" clId="{8E50D2FB-A75E-4A9D-BC46-0ED20C33DBD4}" dt="2023-01-16T18:40:23.996" v="352" actId="14100"/>
        <pc:sldMkLst>
          <pc:docMk/>
          <pc:sldMk cId="3598329182" sldId="281"/>
        </pc:sldMkLst>
        <pc:picChg chg="mod modCrop">
          <ac:chgData name="Tr.A ." userId="71594aaa30a32cc1" providerId="LiveId" clId="{8E50D2FB-A75E-4A9D-BC46-0ED20C33DBD4}" dt="2023-01-16T18:26:44.774" v="245" actId="14100"/>
          <ac:picMkLst>
            <pc:docMk/>
            <pc:sldMk cId="3598329182" sldId="281"/>
            <ac:picMk id="4" creationId="{D9905122-A742-449C-95AF-AEF0F9C8676F}"/>
          </ac:picMkLst>
        </pc:picChg>
        <pc:picChg chg="mod">
          <ac:chgData name="Tr.A ." userId="71594aaa30a32cc1" providerId="LiveId" clId="{8E50D2FB-A75E-4A9D-BC46-0ED20C33DBD4}" dt="2023-01-16T18:40:23.996" v="352" actId="14100"/>
          <ac:picMkLst>
            <pc:docMk/>
            <pc:sldMk cId="3598329182" sldId="281"/>
            <ac:picMk id="5" creationId="{1C49C698-A8C6-4E8B-B73A-DC22F5D78CD0}"/>
          </ac:picMkLst>
        </pc:picChg>
      </pc:sldChg>
      <pc:sldChg chg="addSp modSp mod modAnim">
        <pc:chgData name="Tr.A ." userId="71594aaa30a32cc1" providerId="LiveId" clId="{8E50D2FB-A75E-4A9D-BC46-0ED20C33DBD4}" dt="2023-01-16T18:38:47.995" v="321" actId="1076"/>
        <pc:sldMkLst>
          <pc:docMk/>
          <pc:sldMk cId="1366372871" sldId="282"/>
        </pc:sldMkLst>
        <pc:spChg chg="add mod">
          <ac:chgData name="Tr.A ." userId="71594aaa30a32cc1" providerId="LiveId" clId="{8E50D2FB-A75E-4A9D-BC46-0ED20C33DBD4}" dt="2023-01-16T18:29:53.326" v="259" actId="14100"/>
          <ac:spMkLst>
            <pc:docMk/>
            <pc:sldMk cId="1366372871" sldId="282"/>
            <ac:spMk id="2" creationId="{ACA0843F-DBEA-78F3-48E7-D2B4AB8B7E7F}"/>
          </ac:spMkLst>
        </pc:spChg>
        <pc:spChg chg="add mod">
          <ac:chgData name="Tr.A ." userId="71594aaa30a32cc1" providerId="LiveId" clId="{8E50D2FB-A75E-4A9D-BC46-0ED20C33DBD4}" dt="2023-01-16T18:36:29.049" v="303" actId="404"/>
          <ac:spMkLst>
            <pc:docMk/>
            <pc:sldMk cId="1366372871" sldId="282"/>
            <ac:spMk id="3" creationId="{29F7BFF4-BD21-7138-6754-36EED017BFFE}"/>
          </ac:spMkLst>
        </pc:spChg>
        <pc:spChg chg="mod">
          <ac:chgData name="Tr.A ." userId="71594aaa30a32cc1" providerId="LiveId" clId="{8E50D2FB-A75E-4A9D-BC46-0ED20C33DBD4}" dt="2023-01-16T18:36:56.573" v="305" actId="14100"/>
          <ac:spMkLst>
            <pc:docMk/>
            <pc:sldMk cId="1366372871" sldId="282"/>
            <ac:spMk id="5" creationId="{BF020EDB-8C74-4383-874E-110F3AFACC2A}"/>
          </ac:spMkLst>
        </pc:spChg>
        <pc:picChg chg="mod modCrop">
          <ac:chgData name="Tr.A ." userId="71594aaa30a32cc1" providerId="LiveId" clId="{8E50D2FB-A75E-4A9D-BC46-0ED20C33DBD4}" dt="2023-01-16T18:29:29.035" v="256" actId="1076"/>
          <ac:picMkLst>
            <pc:docMk/>
            <pc:sldMk cId="1366372871" sldId="282"/>
            <ac:picMk id="6" creationId="{BF5C1817-F8A9-4AA1-87FE-5EF75C997E43}"/>
          </ac:picMkLst>
        </pc:picChg>
        <pc:picChg chg="add mod">
          <ac:chgData name="Tr.A ." userId="71594aaa30a32cc1" providerId="LiveId" clId="{8E50D2FB-A75E-4A9D-BC46-0ED20C33DBD4}" dt="2023-01-16T18:38:35.967" v="318" actId="14100"/>
          <ac:picMkLst>
            <pc:docMk/>
            <pc:sldMk cId="1366372871" sldId="282"/>
            <ac:picMk id="4098" creationId="{E717CFEF-FD20-F172-6BAC-089F8A376670}"/>
          </ac:picMkLst>
        </pc:picChg>
        <pc:picChg chg="add mod">
          <ac:chgData name="Tr.A ." userId="71594aaa30a32cc1" providerId="LiveId" clId="{8E50D2FB-A75E-4A9D-BC46-0ED20C33DBD4}" dt="2023-01-16T18:38:47.995" v="321" actId="1076"/>
          <ac:picMkLst>
            <pc:docMk/>
            <pc:sldMk cId="1366372871" sldId="282"/>
            <ac:picMk id="4100" creationId="{08F8600A-51E3-6CF7-624B-C0F5BCB76E40}"/>
          </ac:picMkLst>
        </pc:picChg>
      </pc:sldChg>
      <pc:sldChg chg="delSp mod">
        <pc:chgData name="Tr.A ." userId="71594aaa30a32cc1" providerId="LiveId" clId="{8E50D2FB-A75E-4A9D-BC46-0ED20C33DBD4}" dt="2023-01-16T18:53:43.360" v="454" actId="478"/>
        <pc:sldMkLst>
          <pc:docMk/>
          <pc:sldMk cId="0" sldId="297"/>
        </pc:sldMkLst>
        <pc:spChg chg="del">
          <ac:chgData name="Tr.A ." userId="71594aaa30a32cc1" providerId="LiveId" clId="{8E50D2FB-A75E-4A9D-BC46-0ED20C33DBD4}" dt="2023-01-16T18:53:43.360" v="454" actId="478"/>
          <ac:spMkLst>
            <pc:docMk/>
            <pc:sldMk cId="0" sldId="297"/>
            <ac:spMk id="4" creationId="{EB850798-2148-4129-AB21-010F69EEB100}"/>
          </ac:spMkLst>
        </pc:spChg>
      </pc:sldChg>
      <pc:sldChg chg="del">
        <pc:chgData name="Tr.A ." userId="71594aaa30a32cc1" providerId="LiveId" clId="{8E50D2FB-A75E-4A9D-BC46-0ED20C33DBD4}" dt="2023-01-16T18:53:53.870" v="455" actId="2696"/>
        <pc:sldMkLst>
          <pc:docMk/>
          <pc:sldMk cId="2438834702" sldId="304"/>
        </pc:sldMkLst>
      </pc:sldChg>
      <pc:sldChg chg="del">
        <pc:chgData name="Tr.A ." userId="71594aaa30a32cc1" providerId="LiveId" clId="{8E50D2FB-A75E-4A9D-BC46-0ED20C33DBD4}" dt="2023-01-16T18:54:02.939" v="458" actId="2696"/>
        <pc:sldMkLst>
          <pc:docMk/>
          <pc:sldMk cId="3119913323" sldId="310"/>
        </pc:sldMkLst>
      </pc:sldChg>
      <pc:sldChg chg="del">
        <pc:chgData name="Tr.A ." userId="71594aaa30a32cc1" providerId="LiveId" clId="{8E50D2FB-A75E-4A9D-BC46-0ED20C33DBD4}" dt="2023-01-16T18:53:59.769" v="457" actId="2696"/>
        <pc:sldMkLst>
          <pc:docMk/>
          <pc:sldMk cId="357534231" sldId="311"/>
        </pc:sldMkLst>
      </pc:sldChg>
      <pc:sldChg chg="del">
        <pc:chgData name="Tr.A ." userId="71594aaa30a32cc1" providerId="LiveId" clId="{8E50D2FB-A75E-4A9D-BC46-0ED20C33DBD4}" dt="2023-01-16T18:53:56.798" v="456" actId="2696"/>
        <pc:sldMkLst>
          <pc:docMk/>
          <pc:sldMk cId="3931800012" sldId="312"/>
        </pc:sldMkLst>
      </pc:sldChg>
      <pc:sldChg chg="new del">
        <pc:chgData name="Tr.A ." userId="71594aaa30a32cc1" providerId="LiveId" clId="{8E50D2FB-A75E-4A9D-BC46-0ED20C33DBD4}" dt="2023-01-16T14:55:45.779" v="22" actId="2696"/>
        <pc:sldMkLst>
          <pc:docMk/>
          <pc:sldMk cId="4082551693" sldId="313"/>
        </pc:sldMkLst>
      </pc:sldChg>
      <pc:sldMasterChg chg="delSldLayout">
        <pc:chgData name="Tr.A ." userId="71594aaa30a32cc1" providerId="LiveId" clId="{8E50D2FB-A75E-4A9D-BC46-0ED20C33DBD4}" dt="2023-01-16T14:55:45.779" v="22" actId="2696"/>
        <pc:sldMasterMkLst>
          <pc:docMk/>
          <pc:sldMasterMk cId="0" sldId="2147483648"/>
        </pc:sldMasterMkLst>
        <pc:sldLayoutChg chg="del">
          <pc:chgData name="Tr.A ." userId="71594aaa30a32cc1" providerId="LiveId" clId="{8E50D2FB-A75E-4A9D-BC46-0ED20C33DBD4}" dt="2023-01-16T14:55:45.779" v="22" actId="2696"/>
          <pc:sldLayoutMkLst>
            <pc:docMk/>
            <pc:sldMasterMk cId="0" sldId="2147483648"/>
            <pc:sldLayoutMk cId="2755563721" sldId="214748365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3142879" y="2205658"/>
            <a:ext cx="5904656" cy="1982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3142879" y="4210682"/>
            <a:ext cx="5904656" cy="5152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A00863-AD60-BF38-8173-99EDDF62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D182374-70F8-0915-FD4B-844DCB228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B8E39A5-477F-84BB-134D-A366FA167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82028F-A552-48A2-E64A-A7D6F14E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98B7-B085-475A-BD4D-9D85E305BE60}" type="datetimeFigureOut">
              <a:rPr lang="ar-EG" smtClean="0"/>
              <a:t>25/06/1444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A81BF6-F440-1687-584D-91DFD1D4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B8B4F0-F066-ABAA-223F-3CDEA85C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CA69-BE86-4CA6-BF25-92CD38BBD0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7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C7197E-1AEB-C4BF-7554-38335BD1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6794F-4E26-8BF6-3B79-969C279A0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662ACD9-BE62-6E7D-8033-1A7007B06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81877DD-07A5-F50C-9D01-426D2D2F4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87B1494-340D-2028-684A-BD14AE6E1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7A25FAA-26E3-C6C6-3C78-FA9E609C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98B7-B085-475A-BD4D-9D85E305BE60}" type="datetimeFigureOut">
              <a:rPr lang="ar-EG" smtClean="0"/>
              <a:t>25/06/1444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31170BC-B7EF-660B-B120-4E35A695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27F0F52-A7C2-E154-8A90-4D44E2A1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CA69-BE86-4CA6-BF25-92CD38BBD0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4162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0174F7-0955-AE62-7F75-4A14BEE8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2694673-C277-2F4F-3219-964B1BD9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98B7-B085-475A-BD4D-9D85E305BE60}" type="datetimeFigureOut">
              <a:rPr lang="ar-EG" smtClean="0"/>
              <a:t>25/06/1444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0E08798-E25D-79DD-9EAE-0383E344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A419ED8-C6AD-DBB9-C521-49636474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CA69-BE86-4CA6-BF25-92CD38BBD0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9795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C91123B-B7AD-3932-CB61-18C54F7E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98B7-B085-475A-BD4D-9D85E305BE60}" type="datetimeFigureOut">
              <a:rPr lang="ar-EG" smtClean="0"/>
              <a:t>25/06/1444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4387B8D-82C2-3D7E-30E8-D4062395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33B8419-B560-0623-039F-3CA8E09F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CA69-BE86-4CA6-BF25-92CD38BBD0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6558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3B35C5-9318-97BC-F1CB-7125BE1F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AD05709-6AC6-5144-1723-C9BA8D64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86044CA-1A49-2435-5F26-6CB7FEA5A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C47F80-5F61-1706-942A-872003AE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98B7-B085-475A-BD4D-9D85E305BE60}" type="datetimeFigureOut">
              <a:rPr lang="ar-EG" smtClean="0"/>
              <a:t>25/06/1444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FA66496-B99D-F8D8-164A-CF5EEC9D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4BF698B-3706-0D2E-6DB5-BE737D23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CA69-BE86-4CA6-BF25-92CD38BBD0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095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B33F52-A218-F120-1ACF-B77178A0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4FD3E00-524B-6976-5581-D2C0B248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38EC782-8716-D553-9F8A-63AA08991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7C27EEC-1704-E1E7-C50C-3CBFB8CC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98B7-B085-475A-BD4D-9D85E305BE60}" type="datetimeFigureOut">
              <a:rPr lang="ar-EG" smtClean="0"/>
              <a:t>25/06/1444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7EFE1A1-60FE-FCD9-BE64-D58AEEE8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B56F0FC-BC0F-E249-B553-C9008BBE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CA69-BE86-4CA6-BF25-92CD38BBD0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447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6EDBA-85C3-8C8E-46B1-CDFEB642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63346C7-F50F-1555-7A3A-FE841919D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F46BDB-5640-02E7-47A4-7ECB5E61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98B7-B085-475A-BD4D-9D85E305BE60}" type="datetimeFigureOut">
              <a:rPr lang="ar-EG" smtClean="0"/>
              <a:t>25/06/1444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7A95A9-0642-8598-8616-F52CE27B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C10041-0069-8B56-36AF-7943F68A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CA69-BE86-4CA6-BF25-92CD38BBD0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29707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1362A2B-4B29-6010-8F1F-BAEFA5868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A4AC712-76DF-81A5-948F-562D165A0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577B93-F9BF-6545-4F4A-5DF2C120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98B7-B085-475A-BD4D-9D85E305BE60}" type="datetimeFigureOut">
              <a:rPr lang="ar-EG" smtClean="0"/>
              <a:t>25/06/1444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BA38B4-3E7C-3D73-83DE-13F3AD20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9B7F7C-D441-36A0-D8D9-2D0F06EA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CA69-BE86-4CA6-BF25-92CD38BBD0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344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254777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254777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00055" y="2504356"/>
            <a:ext cx="11590302" cy="9402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EBB98E-F22B-1621-8EEC-7A0442C8B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E6E251-192C-ECFC-B2A9-47433BE44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F37852-F590-9DA3-E2E8-92C83177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98B7-B085-475A-BD4D-9D85E305BE60}" type="datetimeFigureOut">
              <a:rPr lang="ar-EG" smtClean="0"/>
              <a:t>25/06/1444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0CDAD2-97A0-4F37-9271-4EB93DD4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353E3D5-F909-A559-05AE-11442024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CA69-BE86-4CA6-BF25-92CD38BBD0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182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27EF9F-C934-A912-30FB-CCFFE6BC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11EAD0-8CF3-9CCF-C312-3477C4C0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C4BE5F-306A-E033-CCD7-7FCC5B17F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98B7-B085-475A-BD4D-9D85E305BE60}" type="datetimeFigureOut">
              <a:rPr lang="ar-EG" smtClean="0"/>
              <a:t>25/06/1444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0E7CF5-1FDA-B57C-5A16-BC7A6C09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B4BF4F-9D5C-6F3B-C876-302B610F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CA69-BE86-4CA6-BF25-92CD38BBD0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291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7CE2D1-4D14-CBFE-EF26-FDF0C82E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31D04F-B4B8-8A2B-37B7-BC8E920B6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69E2FA-BA73-585C-7BC4-67DB627D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98B7-B085-475A-BD4D-9D85E305BE60}" type="datetimeFigureOut">
              <a:rPr lang="ar-EG" smtClean="0"/>
              <a:t>25/06/1444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42DD48-496C-29A8-EAC6-6746CBF1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8846A9-41F4-C33B-8D81-BE398E07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CA69-BE86-4CA6-BF25-92CD38BBD0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451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E0E7418-3F17-35AA-B303-7249A98E4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061834-A752-F507-53DE-1346124CE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55BED0-D624-0199-574B-9BDFCA900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98B7-B085-475A-BD4D-9D85E305BE60}" type="datetimeFigureOut">
              <a:rPr lang="ar-EG" smtClean="0"/>
              <a:t>25/06/1444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CCD75D-81B6-4FD8-C93A-A8190ACBF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27E995-01ED-6E7E-1653-1E2559CD1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7CA69-BE86-4CA6-BF25-92CD38BBD0C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868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914309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r" defTabSz="914309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r" defTabSz="914309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r" defTabSz="914309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r" defTabSz="914309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r" defTabSz="914309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r" defTabSz="914309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r" defTabSz="914309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r" defTabSz="914309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r" defTabSz="914309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30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r" defTabSz="91430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r" defTabSz="91430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r" defTabSz="91430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r" defTabSz="91430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r" defTabSz="91430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r" defTabSz="91430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r" defTabSz="91430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r" defTabSz="91430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sv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9.jp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3400" y="1962150"/>
            <a:ext cx="3276600" cy="4305300"/>
          </a:xfrm>
          <a:prstGeom prst="rect">
            <a:avLst/>
          </a:prstGeom>
          <a:solidFill>
            <a:srgbClr val="A19889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id="{52B7617C-D7BF-4CB1-9874-6A5466464B5D}"/>
              </a:ext>
            </a:extLst>
          </p:cNvPr>
          <p:cNvCxnSpPr/>
          <p:nvPr/>
        </p:nvCxnSpPr>
        <p:spPr>
          <a:xfrm>
            <a:off x="6383238" y="2709714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4">
            <a:extLst>
              <a:ext uri="{FF2B5EF4-FFF2-40B4-BE49-F238E27FC236}">
                <a16:creationId xmlns:a16="http://schemas.microsoft.com/office/drawing/2014/main" id="{95702B17-D82A-49EC-8E9F-D0566DD9F48B}"/>
              </a:ext>
            </a:extLst>
          </p:cNvPr>
          <p:cNvCxnSpPr/>
          <p:nvPr/>
        </p:nvCxnSpPr>
        <p:spPr>
          <a:xfrm>
            <a:off x="5951190" y="4653930"/>
            <a:ext cx="47912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부제목 7">
            <a:extLst>
              <a:ext uri="{FF2B5EF4-FFF2-40B4-BE49-F238E27FC236}">
                <a16:creationId xmlns:a16="http://schemas.microsoft.com/office/drawing/2014/main" id="{AFBAC777-AFDA-41A8-B12D-F9188F399052}"/>
              </a:ext>
            </a:extLst>
          </p:cNvPr>
          <p:cNvSpPr txBox="1">
            <a:spLocks/>
          </p:cNvSpPr>
          <p:nvPr/>
        </p:nvSpPr>
        <p:spPr>
          <a:xfrm>
            <a:off x="5771169" y="4396302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>
                <a:solidFill>
                  <a:schemeClr val="accent2">
                    <a:lumMod val="75000"/>
                  </a:schemeClr>
                </a:solidFill>
              </a:rPr>
              <a:t>Conversation</a:t>
            </a:r>
          </a:p>
        </p:txBody>
      </p:sp>
      <p:sp>
        <p:nvSpPr>
          <p:cNvPr id="3" name="부제목 7">
            <a:extLst>
              <a:ext uri="{FF2B5EF4-FFF2-40B4-BE49-F238E27FC236}">
                <a16:creationId xmlns:a16="http://schemas.microsoft.com/office/drawing/2014/main" id="{33F3AFEC-7DE0-2841-09A0-5BE20ED570F9}"/>
              </a:ext>
            </a:extLst>
          </p:cNvPr>
          <p:cNvSpPr txBox="1">
            <a:spLocks/>
          </p:cNvSpPr>
          <p:nvPr/>
        </p:nvSpPr>
        <p:spPr>
          <a:xfrm>
            <a:off x="4295006" y="3213770"/>
            <a:ext cx="7272808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latin typeface="Cooper Black" panose="0208090404030B020404" pitchFamily="18" charset="0"/>
              </a:rPr>
              <a:t>What Do You Do?</a:t>
            </a:r>
            <a:endParaRPr lang="en-US" altLang="ko-KR" sz="8000" b="1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부제목 7">
            <a:extLst>
              <a:ext uri="{FF2B5EF4-FFF2-40B4-BE49-F238E27FC236}">
                <a16:creationId xmlns:a16="http://schemas.microsoft.com/office/drawing/2014/main" id="{E5A31A40-4341-70DE-E69A-7F79EF2234DE}"/>
              </a:ext>
            </a:extLst>
          </p:cNvPr>
          <p:cNvSpPr txBox="1">
            <a:spLocks/>
          </p:cNvSpPr>
          <p:nvPr/>
        </p:nvSpPr>
        <p:spPr>
          <a:xfrm>
            <a:off x="-169490" y="2709714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8000" b="1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Unit</a:t>
            </a:r>
          </a:p>
          <a:p>
            <a:pPr marL="0" indent="0" algn="ctr">
              <a:buNone/>
            </a:pPr>
            <a:r>
              <a:rPr lang="en-US" altLang="ko-KR" sz="8000" b="1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9</a:t>
            </a:r>
          </a:p>
        </p:txBody>
      </p:sp>
      <p:pic>
        <p:nvPicPr>
          <p:cNvPr id="1026" name="Picture 2" descr="Colors clipart brush, Colors brush Transparent FREE for download on ...">
            <a:extLst>
              <a:ext uri="{FF2B5EF4-FFF2-40B4-BE49-F238E27FC236}">
                <a16:creationId xmlns:a16="http://schemas.microsoft.com/office/drawing/2014/main" id="{CC412145-312F-7EB5-6584-6E36DFC6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51191" y="5139356"/>
            <a:ext cx="4140460" cy="97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부제목 7">
            <a:extLst>
              <a:ext uri="{FF2B5EF4-FFF2-40B4-BE49-F238E27FC236}">
                <a16:creationId xmlns:a16="http://schemas.microsoft.com/office/drawing/2014/main" id="{0924DE2E-04B7-7A45-0046-BE9CF9E9ABAB}"/>
              </a:ext>
            </a:extLst>
          </p:cNvPr>
          <p:cNvSpPr txBox="1">
            <a:spLocks/>
          </p:cNvSpPr>
          <p:nvPr/>
        </p:nvSpPr>
        <p:spPr>
          <a:xfrm>
            <a:off x="6815286" y="5229994"/>
            <a:ext cx="1944216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Page 76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32162" y="2565698"/>
            <a:ext cx="5526088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Homework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156422" y="382490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76" y="0"/>
            <a:ext cx="6173334" cy="67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255685" y="253281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doctor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013394" y="297662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836084" y="297662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013394" y="3173636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lawyer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62556" y="3331926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teacher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885281" y="3957429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707970" y="3957429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773610" y="4168483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are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200733" y="4168483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work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646556" y="432677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is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781132" y="432677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works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200733" y="4696969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works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3904783" y="5856917"/>
            <a:ext cx="461243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4" name="شكل بيضاوي 23"/>
          <p:cNvSpPr/>
          <p:nvPr/>
        </p:nvSpPr>
        <p:spPr>
          <a:xfrm>
            <a:off x="3773611" y="6067971"/>
            <a:ext cx="239784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5" name="شكل بيضاوي 24"/>
          <p:cNvSpPr/>
          <p:nvPr/>
        </p:nvSpPr>
        <p:spPr>
          <a:xfrm>
            <a:off x="4605810" y="6331789"/>
            <a:ext cx="27583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6" name="شكل بيضاوي 25"/>
          <p:cNvSpPr/>
          <p:nvPr/>
        </p:nvSpPr>
        <p:spPr>
          <a:xfrm>
            <a:off x="3879137" y="6542843"/>
            <a:ext cx="27583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7" name="شكل بيضاوي 26"/>
          <p:cNvSpPr/>
          <p:nvPr/>
        </p:nvSpPr>
        <p:spPr>
          <a:xfrm>
            <a:off x="7191223" y="5856917"/>
            <a:ext cx="27583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8" name="شكل بيضاوي 27"/>
          <p:cNvSpPr/>
          <p:nvPr/>
        </p:nvSpPr>
        <p:spPr>
          <a:xfrm>
            <a:off x="6833896" y="6067971"/>
            <a:ext cx="49524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9" name="شكل بيضاوي 28"/>
          <p:cNvSpPr/>
          <p:nvPr/>
        </p:nvSpPr>
        <p:spPr>
          <a:xfrm>
            <a:off x="6558061" y="6331789"/>
            <a:ext cx="46285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30" name="شكل بيضاوي 29"/>
          <p:cNvSpPr/>
          <p:nvPr/>
        </p:nvSpPr>
        <p:spPr>
          <a:xfrm>
            <a:off x="6781132" y="6542843"/>
            <a:ext cx="27583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</p:spTree>
    <p:extLst>
      <p:ext uri="{BB962C8B-B14F-4D97-AF65-F5344CB8AC3E}">
        <p14:creationId xmlns:p14="http://schemas.microsoft.com/office/powerpoint/2010/main" val="31861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IYA ALI EDITING ZONE: Brush Png">
            <a:extLst>
              <a:ext uri="{FF2B5EF4-FFF2-40B4-BE49-F238E27FC236}">
                <a16:creationId xmlns:a16="http://schemas.microsoft.com/office/drawing/2014/main" id="{3CF96D31-0265-5E22-ED5A-0866308B5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31806" r="7769" b="24995"/>
          <a:stretch/>
        </p:blipFill>
        <p:spPr bwMode="auto">
          <a:xfrm>
            <a:off x="5591150" y="1541176"/>
            <a:ext cx="6192688" cy="9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663158" y="1652241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16A7E"/>
                </a:solidFill>
                <a:latin typeface="+mj-lt"/>
                <a:ea typeface="맑은 고딕" panose="020B0503020000020004" pitchFamily="50" charset="-127"/>
              </a:rPr>
              <a:t>LEARNING OBECTIVES</a:t>
            </a:r>
            <a:endParaRPr lang="ko-KR" altLang="en-US" sz="4400" b="1" dirty="0">
              <a:solidFill>
                <a:srgbClr val="416A7E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876466" y="2853730"/>
            <a:ext cx="5472608" cy="135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01 read a conversation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02 practice making a conversation correctly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233791" y="1541126"/>
            <a:ext cx="47579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">
            <a:extLst>
              <a:ext uri="{FF2B5EF4-FFF2-40B4-BE49-F238E27FC236}">
                <a16:creationId xmlns:a16="http://schemas.microsoft.com/office/drawing/2014/main" id="{3AF2EC3A-1D77-4243-1D24-80B0FEEE377A}"/>
              </a:ext>
            </a:extLst>
          </p:cNvPr>
          <p:cNvSpPr/>
          <p:nvPr/>
        </p:nvSpPr>
        <p:spPr>
          <a:xfrm rot="16200000">
            <a:off x="6314103" y="1088934"/>
            <a:ext cx="1109963" cy="770372"/>
          </a:xfrm>
          <a:prstGeom prst="round2SameRect">
            <a:avLst/>
          </a:prstGeom>
          <a:solidFill>
            <a:srgbClr val="8FC101"/>
          </a:solidFill>
          <a:ln>
            <a:noFill/>
          </a:ln>
          <a:effectLst>
            <a:innerShdw blurRad="63500" dist="25400" dir="5400000">
              <a:schemeClr val="bg2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09" rtl="1" latinLnBrk="0"/>
            <a:endParaRPr lang="ar-EG" sz="18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EAFE4FE-3438-526B-60C2-229C5DC931B3}"/>
              </a:ext>
            </a:extLst>
          </p:cNvPr>
          <p:cNvSpPr txBox="1"/>
          <p:nvPr/>
        </p:nvSpPr>
        <p:spPr>
          <a:xfrm>
            <a:off x="6622617" y="1150997"/>
            <a:ext cx="452309" cy="64624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914309" rtl="1" latinLnBrk="0"/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lang="ar-EG" sz="36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14A1EAB4-1500-4F92-DCD2-34AA97B7C06C}"/>
              </a:ext>
            </a:extLst>
          </p:cNvPr>
          <p:cNvGrpSpPr/>
          <p:nvPr/>
        </p:nvGrpSpPr>
        <p:grpSpPr>
          <a:xfrm>
            <a:off x="262559" y="919140"/>
            <a:ext cx="6221339" cy="1109962"/>
            <a:chOff x="996931" y="798275"/>
            <a:chExt cx="5204784" cy="1110107"/>
          </a:xfrm>
        </p:grpSpPr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7B157FFA-95AF-B69D-AE1E-D1E977C83E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35611" y="1353027"/>
              <a:ext cx="1566104" cy="602"/>
            </a:xfrm>
            <a:prstGeom prst="line">
              <a:avLst/>
            </a:prstGeom>
            <a:ln w="57150">
              <a:solidFill>
                <a:srgbClr val="8FC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F03EE968-914F-CFC2-8A23-C6F2FFF20B82}"/>
                </a:ext>
              </a:extLst>
            </p:cNvPr>
            <p:cNvGrpSpPr/>
            <p:nvPr/>
          </p:nvGrpSpPr>
          <p:grpSpPr>
            <a:xfrm>
              <a:off x="996931" y="798275"/>
              <a:ext cx="3638680" cy="1110107"/>
              <a:chOff x="1047755" y="795863"/>
              <a:chExt cx="3638680" cy="1110107"/>
            </a:xfrm>
          </p:grpSpPr>
          <p:sp>
            <p:nvSpPr>
              <p:cNvPr id="12" name="مستطيل: زوايا مستديرة 11">
                <a:extLst>
                  <a:ext uri="{FF2B5EF4-FFF2-40B4-BE49-F238E27FC236}">
                    <a16:creationId xmlns:a16="http://schemas.microsoft.com/office/drawing/2014/main" id="{922EC022-E245-B27A-6D7B-59A73153F24B}"/>
                  </a:ext>
                </a:extLst>
              </p:cNvPr>
              <p:cNvSpPr/>
              <p:nvPr/>
            </p:nvSpPr>
            <p:spPr>
              <a:xfrm>
                <a:off x="1047755" y="795863"/>
                <a:ext cx="3638680" cy="1110107"/>
              </a:xfrm>
              <a:prstGeom prst="roundRect">
                <a:avLst/>
              </a:prstGeom>
              <a:solidFill>
                <a:srgbClr val="8FC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309" rtl="1" latinLnBrk="0"/>
                <a:endParaRPr lang="ar-EG" sz="180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4B0231FA-958E-8280-7ED9-2B28D9884DEE}"/>
                  </a:ext>
                </a:extLst>
              </p:cNvPr>
              <p:cNvSpPr/>
              <p:nvPr/>
            </p:nvSpPr>
            <p:spPr>
              <a:xfrm>
                <a:off x="3506805" y="795863"/>
                <a:ext cx="1179630" cy="1110107"/>
              </a:xfrm>
              <a:custGeom>
                <a:avLst/>
                <a:gdLst>
                  <a:gd name="connsiteX0" fmla="*/ 236778 w 1179630"/>
                  <a:gd name="connsiteY0" fmla="*/ 0 h 1110107"/>
                  <a:gd name="connsiteX1" fmla="*/ 994608 w 1179630"/>
                  <a:gd name="connsiteY1" fmla="*/ 0 h 1110107"/>
                  <a:gd name="connsiteX2" fmla="*/ 1179630 w 1179630"/>
                  <a:gd name="connsiteY2" fmla="*/ 185022 h 1110107"/>
                  <a:gd name="connsiteX3" fmla="*/ 1179630 w 1179630"/>
                  <a:gd name="connsiteY3" fmla="*/ 925085 h 1110107"/>
                  <a:gd name="connsiteX4" fmla="*/ 994608 w 1179630"/>
                  <a:gd name="connsiteY4" fmla="*/ 1110107 h 1110107"/>
                  <a:gd name="connsiteX5" fmla="*/ 236779 w 1179630"/>
                  <a:gd name="connsiteY5" fmla="*/ 1110107 h 1110107"/>
                  <a:gd name="connsiteX6" fmla="*/ 226345 w 1179630"/>
                  <a:gd name="connsiteY6" fmla="*/ 1101498 h 1110107"/>
                  <a:gd name="connsiteX7" fmla="*/ 0 w 1179630"/>
                  <a:gd name="connsiteY7" fmla="*/ 555053 h 1110107"/>
                  <a:gd name="connsiteX8" fmla="*/ 226345 w 1179630"/>
                  <a:gd name="connsiteY8" fmla="*/ 8608 h 1110107"/>
                  <a:gd name="connsiteX9" fmla="*/ 236778 w 1179630"/>
                  <a:gd name="connsiteY9" fmla="*/ 0 h 111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9630" h="1110107">
                    <a:moveTo>
                      <a:pt x="236778" y="0"/>
                    </a:moveTo>
                    <a:lnTo>
                      <a:pt x="994608" y="0"/>
                    </a:lnTo>
                    <a:cubicBezTo>
                      <a:pt x="1096793" y="0"/>
                      <a:pt x="1179630" y="82837"/>
                      <a:pt x="1179630" y="185022"/>
                    </a:cubicBezTo>
                    <a:lnTo>
                      <a:pt x="1179630" y="925085"/>
                    </a:lnTo>
                    <a:cubicBezTo>
                      <a:pt x="1179630" y="1027270"/>
                      <a:pt x="1096793" y="1110107"/>
                      <a:pt x="994608" y="1110107"/>
                    </a:cubicBezTo>
                    <a:lnTo>
                      <a:pt x="236779" y="1110107"/>
                    </a:lnTo>
                    <a:lnTo>
                      <a:pt x="226345" y="1101498"/>
                    </a:lnTo>
                    <a:cubicBezTo>
                      <a:pt x="86498" y="961651"/>
                      <a:pt x="0" y="768453"/>
                      <a:pt x="0" y="555053"/>
                    </a:cubicBezTo>
                    <a:cubicBezTo>
                      <a:pt x="0" y="341653"/>
                      <a:pt x="86498" y="148456"/>
                      <a:pt x="226345" y="8608"/>
                    </a:cubicBezTo>
                    <a:lnTo>
                      <a:pt x="23677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 defTabSz="914309" rtl="1" latinLnBrk="0"/>
                <a:endParaRPr lang="ar-EG" sz="180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شكل بيضاوي 23">
              <a:extLst>
                <a:ext uri="{FF2B5EF4-FFF2-40B4-BE49-F238E27FC236}">
                  <a16:creationId xmlns:a16="http://schemas.microsoft.com/office/drawing/2014/main" id="{D025689B-0D7D-E5FC-7AFF-386E498FB090}"/>
                </a:ext>
              </a:extLst>
            </p:cNvPr>
            <p:cNvSpPr/>
            <p:nvPr/>
          </p:nvSpPr>
          <p:spPr>
            <a:xfrm>
              <a:off x="4369207" y="1148377"/>
              <a:ext cx="409904" cy="409902"/>
            </a:xfrm>
            <a:prstGeom prst="ellipse">
              <a:avLst/>
            </a:prstGeom>
            <a:solidFill>
              <a:srgbClr val="8FC101"/>
            </a:solidFill>
            <a:ln w="38100">
              <a:solidFill>
                <a:schemeClr val="bg1"/>
              </a:solidFill>
            </a:ln>
            <a:effectLst>
              <a:innerShdw blurRad="63500" dist="50800" dir="108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309" latinLnBrk="0"/>
              <a:endParaRPr lang="ar-EG" sz="18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22D90E1-45AC-25BB-38A4-27884AD908E7}"/>
                </a:ext>
              </a:extLst>
            </p:cNvPr>
            <p:cNvSpPr txBox="1"/>
            <p:nvPr/>
          </p:nvSpPr>
          <p:spPr>
            <a:xfrm>
              <a:off x="1333564" y="810626"/>
              <a:ext cx="2089664" cy="107735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defTabSz="914309" rtl="1" latinLnBrk="0"/>
              <a:r>
                <a:rPr lang="en-US" sz="3200" b="0" i="0" dirty="0">
                  <a:solidFill>
                    <a:srgbClr val="000000"/>
                  </a:solidFill>
                  <a:effectLst/>
                  <a:latin typeface="Pangolin" panose="00000500000000000000" pitchFamily="2" charset="0"/>
                </a:rPr>
                <a:t>She always </a:t>
              </a:r>
            </a:p>
            <a:p>
              <a:pPr algn="ctr" defTabSz="914309" rtl="1" latinLnBrk="0"/>
              <a:r>
                <a:rPr lang="en-US" sz="3200" b="0" i="0" dirty="0">
                  <a:solidFill>
                    <a:srgbClr val="000000"/>
                  </a:solidFill>
                  <a:effectLst/>
                  <a:latin typeface="Pangolin" panose="00000500000000000000" pitchFamily="2" charset="0"/>
                </a:rPr>
                <a:t>( </a:t>
              </a:r>
              <a:r>
                <a:rPr lang="en-US" sz="3200" b="1" i="0" dirty="0">
                  <a:solidFill>
                    <a:schemeClr val="bg1"/>
                  </a:solidFill>
                  <a:effectLst/>
                  <a:latin typeface="Pangolin" panose="00000500000000000000" pitchFamily="2" charset="0"/>
                </a:rPr>
                <a:t>read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Pangolin" panose="00000500000000000000" pitchFamily="2" charset="0"/>
                </a:rPr>
                <a:t> )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Pangolin" panose="00000500000000000000" pitchFamily="2" charset="0"/>
                </a:rPr>
                <a:t> Quran</a:t>
              </a:r>
              <a:endParaRPr lang="ar-EG" sz="3600" dirty="0">
                <a:solidFill>
                  <a:prstClr val="white"/>
                </a:solidFill>
                <a:latin typeface="Pangolin" panose="00000500000000000000" pitchFamily="2" charset="0"/>
                <a:cs typeface="DG Trika" panose="00000800000000000000" pitchFamily="2" charset="-78"/>
              </a:endParaRPr>
            </a:p>
          </p:txBody>
        </p:sp>
        <p:pic>
          <p:nvPicPr>
            <p:cNvPr id="31" name="رسم 30" descr="شارة علامة 1 مع تعبئة خالصة">
              <a:extLst>
                <a:ext uri="{FF2B5EF4-FFF2-40B4-BE49-F238E27FC236}">
                  <a16:creationId xmlns:a16="http://schemas.microsoft.com/office/drawing/2014/main" id="{7958096D-C512-E3D5-9590-FBEC5EC63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727846" y="1076326"/>
              <a:ext cx="462916" cy="553401"/>
            </a:xfrm>
            <a:prstGeom prst="rect">
              <a:avLst/>
            </a:prstGeom>
            <a:effectLst>
              <a:innerShdw blurRad="114300">
                <a:schemeClr val="bg1"/>
              </a:innerShdw>
            </a:effectLst>
          </p:spPr>
        </p:pic>
      </p:grpSp>
      <p:sp>
        <p:nvSpPr>
          <p:cNvPr id="34" name="B">
            <a:extLst>
              <a:ext uri="{FF2B5EF4-FFF2-40B4-BE49-F238E27FC236}">
                <a16:creationId xmlns:a16="http://schemas.microsoft.com/office/drawing/2014/main" id="{34C31A9D-DFF6-B8ED-8EF0-CBDE2EFDD1B5}"/>
              </a:ext>
            </a:extLst>
          </p:cNvPr>
          <p:cNvSpPr/>
          <p:nvPr/>
        </p:nvSpPr>
        <p:spPr>
          <a:xfrm rot="16200000">
            <a:off x="6314103" y="2473740"/>
            <a:ext cx="1109963" cy="770372"/>
          </a:xfrm>
          <a:prstGeom prst="round2SameRect">
            <a:avLst/>
          </a:prstGeom>
          <a:solidFill>
            <a:srgbClr val="FF3298"/>
          </a:solidFill>
          <a:ln>
            <a:noFill/>
          </a:ln>
          <a:effectLst>
            <a:innerShdw blurRad="63500" dist="25400" dir="5400000">
              <a:schemeClr val="bg2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09" rtl="1" latinLnBrk="0"/>
            <a:endParaRPr lang="ar-EG" sz="18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9DF79B0-6ED8-5464-2CEC-CBAEB968DE0D}"/>
              </a:ext>
            </a:extLst>
          </p:cNvPr>
          <p:cNvSpPr txBox="1"/>
          <p:nvPr/>
        </p:nvSpPr>
        <p:spPr>
          <a:xfrm>
            <a:off x="6622617" y="2535804"/>
            <a:ext cx="452309" cy="64624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914309" rtl="1" latinLnBrk="0"/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B</a:t>
            </a:r>
            <a:endParaRPr lang="ar-EG" sz="36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39ECF283-2C34-A62E-8E0F-AE7A2C8899C0}"/>
              </a:ext>
            </a:extLst>
          </p:cNvPr>
          <p:cNvGrpSpPr/>
          <p:nvPr/>
        </p:nvGrpSpPr>
        <p:grpSpPr>
          <a:xfrm>
            <a:off x="262559" y="2303946"/>
            <a:ext cx="6221342" cy="1109962"/>
            <a:chOff x="996931" y="2183262"/>
            <a:chExt cx="5204784" cy="1110107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393EEE5B-D45E-A529-2DDE-F2D799D387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35611" y="2738014"/>
              <a:ext cx="1566104" cy="602"/>
            </a:xfrm>
            <a:prstGeom prst="line">
              <a:avLst/>
            </a:prstGeom>
            <a:ln w="57150">
              <a:solidFill>
                <a:srgbClr val="FF32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مجموعة 35">
              <a:extLst>
                <a:ext uri="{FF2B5EF4-FFF2-40B4-BE49-F238E27FC236}">
                  <a16:creationId xmlns:a16="http://schemas.microsoft.com/office/drawing/2014/main" id="{C4B83C47-FCB9-DB12-0E61-21A65A6F7785}"/>
                </a:ext>
              </a:extLst>
            </p:cNvPr>
            <p:cNvGrpSpPr/>
            <p:nvPr/>
          </p:nvGrpSpPr>
          <p:grpSpPr>
            <a:xfrm>
              <a:off x="996931" y="2183262"/>
              <a:ext cx="3638680" cy="1110107"/>
              <a:chOff x="1047755" y="795863"/>
              <a:chExt cx="3638680" cy="1110107"/>
            </a:xfrm>
          </p:grpSpPr>
          <p:sp>
            <p:nvSpPr>
              <p:cNvPr id="42" name="مستطيل: زوايا مستديرة 41">
                <a:extLst>
                  <a:ext uri="{FF2B5EF4-FFF2-40B4-BE49-F238E27FC236}">
                    <a16:creationId xmlns:a16="http://schemas.microsoft.com/office/drawing/2014/main" id="{7566B228-C7CD-952E-BA7A-F4478C7BD4E1}"/>
                  </a:ext>
                </a:extLst>
              </p:cNvPr>
              <p:cNvSpPr/>
              <p:nvPr/>
            </p:nvSpPr>
            <p:spPr>
              <a:xfrm>
                <a:off x="1047755" y="795863"/>
                <a:ext cx="3638680" cy="1110107"/>
              </a:xfrm>
              <a:prstGeom prst="roundRect">
                <a:avLst/>
              </a:prstGeom>
              <a:solidFill>
                <a:srgbClr val="FF32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309" rtl="1" latinLnBrk="0"/>
                <a:endParaRPr lang="ar-EG" sz="180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1537EBDF-CAED-8B97-645A-2B73064C1D16}"/>
                  </a:ext>
                </a:extLst>
              </p:cNvPr>
              <p:cNvSpPr/>
              <p:nvPr/>
            </p:nvSpPr>
            <p:spPr>
              <a:xfrm>
                <a:off x="3506805" y="795863"/>
                <a:ext cx="1179630" cy="1110107"/>
              </a:xfrm>
              <a:custGeom>
                <a:avLst/>
                <a:gdLst>
                  <a:gd name="connsiteX0" fmla="*/ 236778 w 1179630"/>
                  <a:gd name="connsiteY0" fmla="*/ 0 h 1110107"/>
                  <a:gd name="connsiteX1" fmla="*/ 994608 w 1179630"/>
                  <a:gd name="connsiteY1" fmla="*/ 0 h 1110107"/>
                  <a:gd name="connsiteX2" fmla="*/ 1179630 w 1179630"/>
                  <a:gd name="connsiteY2" fmla="*/ 185022 h 1110107"/>
                  <a:gd name="connsiteX3" fmla="*/ 1179630 w 1179630"/>
                  <a:gd name="connsiteY3" fmla="*/ 925085 h 1110107"/>
                  <a:gd name="connsiteX4" fmla="*/ 994608 w 1179630"/>
                  <a:gd name="connsiteY4" fmla="*/ 1110107 h 1110107"/>
                  <a:gd name="connsiteX5" fmla="*/ 236779 w 1179630"/>
                  <a:gd name="connsiteY5" fmla="*/ 1110107 h 1110107"/>
                  <a:gd name="connsiteX6" fmla="*/ 226345 w 1179630"/>
                  <a:gd name="connsiteY6" fmla="*/ 1101498 h 1110107"/>
                  <a:gd name="connsiteX7" fmla="*/ 0 w 1179630"/>
                  <a:gd name="connsiteY7" fmla="*/ 555053 h 1110107"/>
                  <a:gd name="connsiteX8" fmla="*/ 226345 w 1179630"/>
                  <a:gd name="connsiteY8" fmla="*/ 8608 h 1110107"/>
                  <a:gd name="connsiteX9" fmla="*/ 236778 w 1179630"/>
                  <a:gd name="connsiteY9" fmla="*/ 0 h 111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9630" h="1110107">
                    <a:moveTo>
                      <a:pt x="236778" y="0"/>
                    </a:moveTo>
                    <a:lnTo>
                      <a:pt x="994608" y="0"/>
                    </a:lnTo>
                    <a:cubicBezTo>
                      <a:pt x="1096793" y="0"/>
                      <a:pt x="1179630" y="82837"/>
                      <a:pt x="1179630" y="185022"/>
                    </a:cubicBezTo>
                    <a:lnTo>
                      <a:pt x="1179630" y="925085"/>
                    </a:lnTo>
                    <a:cubicBezTo>
                      <a:pt x="1179630" y="1027270"/>
                      <a:pt x="1096793" y="1110107"/>
                      <a:pt x="994608" y="1110107"/>
                    </a:cubicBezTo>
                    <a:lnTo>
                      <a:pt x="236779" y="1110107"/>
                    </a:lnTo>
                    <a:lnTo>
                      <a:pt x="226345" y="1101498"/>
                    </a:lnTo>
                    <a:cubicBezTo>
                      <a:pt x="86498" y="961651"/>
                      <a:pt x="0" y="768453"/>
                      <a:pt x="0" y="555053"/>
                    </a:cubicBezTo>
                    <a:cubicBezTo>
                      <a:pt x="0" y="341653"/>
                      <a:pt x="86498" y="148456"/>
                      <a:pt x="226345" y="8608"/>
                    </a:cubicBezTo>
                    <a:lnTo>
                      <a:pt x="23677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 defTabSz="914309" rtl="1" latinLnBrk="0"/>
                <a:endParaRPr lang="ar-EG" sz="180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شكل بيضاوي 36">
              <a:extLst>
                <a:ext uri="{FF2B5EF4-FFF2-40B4-BE49-F238E27FC236}">
                  <a16:creationId xmlns:a16="http://schemas.microsoft.com/office/drawing/2014/main" id="{A73E6AA2-908B-A0C8-7A25-7594CD2FC8E2}"/>
                </a:ext>
              </a:extLst>
            </p:cNvPr>
            <p:cNvSpPr/>
            <p:nvPr/>
          </p:nvSpPr>
          <p:spPr>
            <a:xfrm>
              <a:off x="4369207" y="2533364"/>
              <a:ext cx="409904" cy="409902"/>
            </a:xfrm>
            <a:prstGeom prst="ellipse">
              <a:avLst/>
            </a:prstGeom>
            <a:solidFill>
              <a:srgbClr val="FF3298"/>
            </a:solidFill>
            <a:ln w="38100">
              <a:solidFill>
                <a:schemeClr val="bg1"/>
              </a:solidFill>
            </a:ln>
            <a:effectLst>
              <a:innerShdw blurRad="63500" dist="50800" dir="108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309" latinLnBrk="0"/>
              <a:endParaRPr lang="ar-EG" sz="18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E27CA251-5B92-542C-763B-B8F2F6C267A0}"/>
                </a:ext>
              </a:extLst>
            </p:cNvPr>
            <p:cNvSpPr txBox="1"/>
            <p:nvPr/>
          </p:nvSpPr>
          <p:spPr>
            <a:xfrm>
              <a:off x="1146197" y="2384023"/>
              <a:ext cx="2369947" cy="70797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defTabSz="914309" rtl="1" latinLnBrk="0"/>
              <a:r>
                <a:rPr lang="en-US" b="0" i="0" dirty="0">
                  <a:solidFill>
                    <a:srgbClr val="002060"/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Heba (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drinks – drink 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)</a:t>
              </a:r>
            </a:p>
            <a:p>
              <a:pPr algn="ctr" defTabSz="914309" rtl="1" latinLnBrk="0"/>
              <a:r>
                <a:rPr lang="en-US" b="0" i="0" dirty="0">
                  <a:solidFill>
                    <a:srgbClr val="002060"/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 tea every day</a:t>
              </a:r>
              <a:endParaRPr lang="ar-EG" sz="2400" dirty="0">
                <a:solidFill>
                  <a:srgbClr val="002060"/>
                </a:solidFill>
                <a:latin typeface="Aharoni" panose="02010803020104030203" pitchFamily="2" charset="-79"/>
                <a:cs typeface="DG Trika" panose="00000800000000000000" pitchFamily="2" charset="-78"/>
              </a:endParaRPr>
            </a:p>
          </p:txBody>
        </p:sp>
        <p:pic>
          <p:nvPicPr>
            <p:cNvPr id="41" name="رسم 40" descr="شاي مع تعبئة خالصة">
              <a:extLst>
                <a:ext uri="{FF2B5EF4-FFF2-40B4-BE49-F238E27FC236}">
                  <a16:creationId xmlns:a16="http://schemas.microsoft.com/office/drawing/2014/main" id="{4209DE89-AEE7-6F0D-82C4-A05B91D66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599085" y="2214381"/>
              <a:ext cx="775972" cy="927650"/>
            </a:xfrm>
            <a:prstGeom prst="rect">
              <a:avLst/>
            </a:prstGeom>
            <a:effectLst>
              <a:innerShdw blurRad="114300">
                <a:schemeClr val="bg1"/>
              </a:innerShdw>
            </a:effectLst>
          </p:spPr>
        </p:pic>
      </p:grpSp>
      <p:sp>
        <p:nvSpPr>
          <p:cNvPr id="45" name="C">
            <a:extLst>
              <a:ext uri="{FF2B5EF4-FFF2-40B4-BE49-F238E27FC236}">
                <a16:creationId xmlns:a16="http://schemas.microsoft.com/office/drawing/2014/main" id="{3C2C3C70-C7C5-D121-E50E-B508EC1D2DCD}"/>
              </a:ext>
            </a:extLst>
          </p:cNvPr>
          <p:cNvSpPr/>
          <p:nvPr/>
        </p:nvSpPr>
        <p:spPr>
          <a:xfrm rot="16200000">
            <a:off x="6314103" y="3858547"/>
            <a:ext cx="1109963" cy="770372"/>
          </a:xfrm>
          <a:prstGeom prst="round2SameRect">
            <a:avLst/>
          </a:prstGeom>
          <a:solidFill>
            <a:srgbClr val="FF9901"/>
          </a:solidFill>
          <a:ln>
            <a:noFill/>
          </a:ln>
          <a:effectLst>
            <a:innerShdw blurRad="63500" dist="25400" dir="5400000">
              <a:schemeClr val="bg2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09" rtl="1" latinLnBrk="0"/>
            <a:endParaRPr lang="ar-EG" sz="18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CC838217-6D34-6F42-2A32-808149859EC5}"/>
              </a:ext>
            </a:extLst>
          </p:cNvPr>
          <p:cNvSpPr txBox="1"/>
          <p:nvPr/>
        </p:nvSpPr>
        <p:spPr>
          <a:xfrm>
            <a:off x="6643455" y="3920611"/>
            <a:ext cx="431472" cy="64624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914309" rtl="1" latinLnBrk="0"/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lang="ar-EG" sz="36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2ECFE34B-C4D1-574F-AE4E-75ADA87A9F4D}"/>
              </a:ext>
            </a:extLst>
          </p:cNvPr>
          <p:cNvGrpSpPr/>
          <p:nvPr/>
        </p:nvGrpSpPr>
        <p:grpSpPr>
          <a:xfrm>
            <a:off x="262559" y="3643265"/>
            <a:ext cx="6221338" cy="1200329"/>
            <a:chOff x="996931" y="3522757"/>
            <a:chExt cx="5204784" cy="1200486"/>
          </a:xfrm>
        </p:grpSpPr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A40BB855-C3A5-70F5-A22B-C6BA81B4DB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35611" y="4123001"/>
              <a:ext cx="1566104" cy="602"/>
            </a:xfrm>
            <a:prstGeom prst="line">
              <a:avLst/>
            </a:prstGeom>
            <a:ln w="57150">
              <a:solidFill>
                <a:srgbClr val="FF99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11DE16A8-4A5E-E779-AF9F-0E5D79CE270C}"/>
                </a:ext>
              </a:extLst>
            </p:cNvPr>
            <p:cNvGrpSpPr/>
            <p:nvPr/>
          </p:nvGrpSpPr>
          <p:grpSpPr>
            <a:xfrm>
              <a:off x="996931" y="3568249"/>
              <a:ext cx="3638680" cy="1110107"/>
              <a:chOff x="1047755" y="795863"/>
              <a:chExt cx="3638680" cy="1110107"/>
            </a:xfrm>
          </p:grpSpPr>
          <p:sp>
            <p:nvSpPr>
              <p:cNvPr id="53" name="مستطيل: زوايا مستديرة 52">
                <a:extLst>
                  <a:ext uri="{FF2B5EF4-FFF2-40B4-BE49-F238E27FC236}">
                    <a16:creationId xmlns:a16="http://schemas.microsoft.com/office/drawing/2014/main" id="{8D88713F-C38B-F64E-2B3A-4E86E27279FC}"/>
                  </a:ext>
                </a:extLst>
              </p:cNvPr>
              <p:cNvSpPr/>
              <p:nvPr/>
            </p:nvSpPr>
            <p:spPr>
              <a:xfrm>
                <a:off x="1047755" y="795863"/>
                <a:ext cx="3638680" cy="1110107"/>
              </a:xfrm>
              <a:prstGeom prst="roundRect">
                <a:avLst/>
              </a:prstGeom>
              <a:solidFill>
                <a:srgbClr val="FF9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309" rtl="1" latinLnBrk="0"/>
                <a:endParaRPr lang="ar-EG" sz="180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4F348969-6CF7-4917-03CA-671EAFE4B8FB}"/>
                  </a:ext>
                </a:extLst>
              </p:cNvPr>
              <p:cNvSpPr/>
              <p:nvPr/>
            </p:nvSpPr>
            <p:spPr>
              <a:xfrm>
                <a:off x="3506805" y="795863"/>
                <a:ext cx="1179630" cy="1110107"/>
              </a:xfrm>
              <a:custGeom>
                <a:avLst/>
                <a:gdLst>
                  <a:gd name="connsiteX0" fmla="*/ 236778 w 1179630"/>
                  <a:gd name="connsiteY0" fmla="*/ 0 h 1110107"/>
                  <a:gd name="connsiteX1" fmla="*/ 994608 w 1179630"/>
                  <a:gd name="connsiteY1" fmla="*/ 0 h 1110107"/>
                  <a:gd name="connsiteX2" fmla="*/ 1179630 w 1179630"/>
                  <a:gd name="connsiteY2" fmla="*/ 185022 h 1110107"/>
                  <a:gd name="connsiteX3" fmla="*/ 1179630 w 1179630"/>
                  <a:gd name="connsiteY3" fmla="*/ 925085 h 1110107"/>
                  <a:gd name="connsiteX4" fmla="*/ 994608 w 1179630"/>
                  <a:gd name="connsiteY4" fmla="*/ 1110107 h 1110107"/>
                  <a:gd name="connsiteX5" fmla="*/ 236779 w 1179630"/>
                  <a:gd name="connsiteY5" fmla="*/ 1110107 h 1110107"/>
                  <a:gd name="connsiteX6" fmla="*/ 226345 w 1179630"/>
                  <a:gd name="connsiteY6" fmla="*/ 1101498 h 1110107"/>
                  <a:gd name="connsiteX7" fmla="*/ 0 w 1179630"/>
                  <a:gd name="connsiteY7" fmla="*/ 555053 h 1110107"/>
                  <a:gd name="connsiteX8" fmla="*/ 226345 w 1179630"/>
                  <a:gd name="connsiteY8" fmla="*/ 8608 h 1110107"/>
                  <a:gd name="connsiteX9" fmla="*/ 236778 w 1179630"/>
                  <a:gd name="connsiteY9" fmla="*/ 0 h 111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9630" h="1110107">
                    <a:moveTo>
                      <a:pt x="236778" y="0"/>
                    </a:moveTo>
                    <a:lnTo>
                      <a:pt x="994608" y="0"/>
                    </a:lnTo>
                    <a:cubicBezTo>
                      <a:pt x="1096793" y="0"/>
                      <a:pt x="1179630" y="82837"/>
                      <a:pt x="1179630" y="185022"/>
                    </a:cubicBezTo>
                    <a:lnTo>
                      <a:pt x="1179630" y="925085"/>
                    </a:lnTo>
                    <a:cubicBezTo>
                      <a:pt x="1179630" y="1027270"/>
                      <a:pt x="1096793" y="1110107"/>
                      <a:pt x="994608" y="1110107"/>
                    </a:cubicBezTo>
                    <a:lnTo>
                      <a:pt x="236779" y="1110107"/>
                    </a:lnTo>
                    <a:lnTo>
                      <a:pt x="226345" y="1101498"/>
                    </a:lnTo>
                    <a:cubicBezTo>
                      <a:pt x="86498" y="961651"/>
                      <a:pt x="0" y="768453"/>
                      <a:pt x="0" y="555053"/>
                    </a:cubicBezTo>
                    <a:cubicBezTo>
                      <a:pt x="0" y="341653"/>
                      <a:pt x="86498" y="148456"/>
                      <a:pt x="226345" y="8608"/>
                    </a:cubicBezTo>
                    <a:lnTo>
                      <a:pt x="23677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 defTabSz="914309" rtl="1" latinLnBrk="0"/>
                <a:endParaRPr lang="ar-EG" sz="180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19890C8B-BE26-5989-2DC5-4E6E51D930C4}"/>
                </a:ext>
              </a:extLst>
            </p:cNvPr>
            <p:cNvSpPr/>
            <p:nvPr/>
          </p:nvSpPr>
          <p:spPr>
            <a:xfrm>
              <a:off x="4369207" y="3918351"/>
              <a:ext cx="409904" cy="409902"/>
            </a:xfrm>
            <a:prstGeom prst="ellipse">
              <a:avLst/>
            </a:prstGeom>
            <a:solidFill>
              <a:srgbClr val="FF9901"/>
            </a:solidFill>
            <a:ln w="38100">
              <a:solidFill>
                <a:schemeClr val="bg1"/>
              </a:solidFill>
            </a:ln>
            <a:effectLst>
              <a:innerShdw blurRad="63500" dist="50800" dir="108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309" latinLnBrk="0"/>
              <a:endParaRPr lang="ar-EG" sz="18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90CBD963-6401-1084-C78C-09EA8C496042}"/>
                </a:ext>
              </a:extLst>
            </p:cNvPr>
            <p:cNvSpPr txBox="1"/>
            <p:nvPr/>
          </p:nvSpPr>
          <p:spPr>
            <a:xfrm>
              <a:off x="1254824" y="3522757"/>
              <a:ext cx="2152694" cy="12004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defTabSz="914309" rtl="1" latinLnBrk="0"/>
              <a:r>
                <a:rPr lang="en-US" sz="2400" b="0" i="0" dirty="0">
                  <a:solidFill>
                    <a:srgbClr val="001F3B"/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I ( 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eats – eat </a:t>
              </a:r>
              <a:r>
                <a:rPr lang="en-US" sz="2400" b="0" i="0" dirty="0">
                  <a:solidFill>
                    <a:srgbClr val="001F3B"/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)</a:t>
              </a:r>
            </a:p>
            <a:p>
              <a:pPr algn="ctr" defTabSz="914309" rtl="1" latinLnBrk="0"/>
              <a:r>
                <a:rPr lang="en-US" sz="2400" b="0" i="0" dirty="0">
                  <a:solidFill>
                    <a:srgbClr val="001F3B"/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breakfast in the </a:t>
              </a:r>
            </a:p>
            <a:p>
              <a:pPr algn="ctr" defTabSz="914309" rtl="1" latinLnBrk="0"/>
              <a:r>
                <a:rPr lang="en-US" sz="2400" b="0" i="0" dirty="0">
                  <a:solidFill>
                    <a:srgbClr val="001F3B"/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morning</a:t>
              </a:r>
              <a:endParaRPr lang="ar-EG" sz="2800" dirty="0">
                <a:solidFill>
                  <a:prstClr val="white"/>
                </a:solidFill>
                <a:latin typeface="Aharoni" panose="02010803020104030203" pitchFamily="2" charset="-79"/>
                <a:cs typeface="DG Trika" panose="00000800000000000000" pitchFamily="2" charset="-78"/>
              </a:endParaRPr>
            </a:p>
          </p:txBody>
        </p:sp>
        <p:pic>
          <p:nvPicPr>
            <p:cNvPr id="52" name="رسم 51" descr="أصدقاء تاكوعشاق الطعام">
              <a:extLst>
                <a:ext uri="{FF2B5EF4-FFF2-40B4-BE49-F238E27FC236}">
                  <a16:creationId xmlns:a16="http://schemas.microsoft.com/office/drawing/2014/main" id="{FB1486A5-8A5C-2AE3-9654-2853BC803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4942" y="3547575"/>
              <a:ext cx="764264" cy="913653"/>
            </a:xfrm>
            <a:prstGeom prst="rect">
              <a:avLst/>
            </a:prstGeom>
            <a:effectLst>
              <a:innerShdw blurRad="114300">
                <a:schemeClr val="bg1"/>
              </a:innerShdw>
            </a:effectLst>
          </p:spPr>
        </p:pic>
      </p:grpSp>
      <p:sp>
        <p:nvSpPr>
          <p:cNvPr id="56" name="D">
            <a:extLst>
              <a:ext uri="{FF2B5EF4-FFF2-40B4-BE49-F238E27FC236}">
                <a16:creationId xmlns:a16="http://schemas.microsoft.com/office/drawing/2014/main" id="{50C10D1A-15CB-8D4E-E12C-9D3F0896066A}"/>
              </a:ext>
            </a:extLst>
          </p:cNvPr>
          <p:cNvSpPr/>
          <p:nvPr/>
        </p:nvSpPr>
        <p:spPr>
          <a:xfrm rot="16200000">
            <a:off x="6314103" y="5243353"/>
            <a:ext cx="1109963" cy="770372"/>
          </a:xfrm>
          <a:prstGeom prst="round2SameRect">
            <a:avLst/>
          </a:prstGeom>
          <a:solidFill>
            <a:srgbClr val="01CCFF"/>
          </a:solidFill>
          <a:ln>
            <a:noFill/>
          </a:ln>
          <a:effectLst>
            <a:innerShdw blurRad="63500" dist="25400" dir="5400000">
              <a:schemeClr val="bg2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09" rtl="1" latinLnBrk="0"/>
            <a:endParaRPr lang="ar-EG" sz="18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9958C846-04BB-07BA-2DD4-087E2F56F2D1}"/>
              </a:ext>
            </a:extLst>
          </p:cNvPr>
          <p:cNvSpPr txBox="1"/>
          <p:nvPr/>
        </p:nvSpPr>
        <p:spPr>
          <a:xfrm>
            <a:off x="6606589" y="5305416"/>
            <a:ext cx="468337" cy="64624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914309" rtl="1" latinLnBrk="0"/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D</a:t>
            </a:r>
            <a:endParaRPr lang="ar-EG" sz="36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2C2B205E-A451-5262-4D85-23809217C5BF}"/>
              </a:ext>
            </a:extLst>
          </p:cNvPr>
          <p:cNvGrpSpPr/>
          <p:nvPr/>
        </p:nvGrpSpPr>
        <p:grpSpPr>
          <a:xfrm>
            <a:off x="262558" y="5014490"/>
            <a:ext cx="6221339" cy="1169030"/>
            <a:chOff x="996931" y="4894159"/>
            <a:chExt cx="5204784" cy="1169183"/>
          </a:xfrm>
        </p:grpSpPr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207C076E-971C-FEB8-5C9D-E68C0A40C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35611" y="5507987"/>
              <a:ext cx="1566104" cy="602"/>
            </a:xfrm>
            <a:prstGeom prst="line">
              <a:avLst/>
            </a:prstGeom>
            <a:ln w="57150">
              <a:solidFill>
                <a:srgbClr val="01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مجموعة 57">
              <a:extLst>
                <a:ext uri="{FF2B5EF4-FFF2-40B4-BE49-F238E27FC236}">
                  <a16:creationId xmlns:a16="http://schemas.microsoft.com/office/drawing/2014/main" id="{A098F1B4-AC5D-F64E-F29B-17D5C9D3915A}"/>
                </a:ext>
              </a:extLst>
            </p:cNvPr>
            <p:cNvGrpSpPr/>
            <p:nvPr/>
          </p:nvGrpSpPr>
          <p:grpSpPr>
            <a:xfrm>
              <a:off x="996931" y="4953235"/>
              <a:ext cx="3638680" cy="1110107"/>
              <a:chOff x="1047755" y="795863"/>
              <a:chExt cx="3638680" cy="1110107"/>
            </a:xfrm>
          </p:grpSpPr>
          <p:sp>
            <p:nvSpPr>
              <p:cNvPr id="64" name="مستطيل: زوايا مستديرة 63">
                <a:extLst>
                  <a:ext uri="{FF2B5EF4-FFF2-40B4-BE49-F238E27FC236}">
                    <a16:creationId xmlns:a16="http://schemas.microsoft.com/office/drawing/2014/main" id="{9ABB9DC0-14B8-13C0-81A2-80F4FB8EA3F0}"/>
                  </a:ext>
                </a:extLst>
              </p:cNvPr>
              <p:cNvSpPr/>
              <p:nvPr/>
            </p:nvSpPr>
            <p:spPr>
              <a:xfrm>
                <a:off x="1047755" y="795863"/>
                <a:ext cx="3638680" cy="1110107"/>
              </a:xfrm>
              <a:prstGeom prst="roundRect">
                <a:avLst/>
              </a:prstGeom>
              <a:solidFill>
                <a:srgbClr val="01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309" rtl="1" latinLnBrk="0"/>
                <a:endParaRPr lang="ar-EG" sz="180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37B47A9B-E585-19C1-B46D-F5343B2FE23F}"/>
                  </a:ext>
                </a:extLst>
              </p:cNvPr>
              <p:cNvSpPr/>
              <p:nvPr/>
            </p:nvSpPr>
            <p:spPr>
              <a:xfrm>
                <a:off x="3506805" y="795863"/>
                <a:ext cx="1179630" cy="1110107"/>
              </a:xfrm>
              <a:custGeom>
                <a:avLst/>
                <a:gdLst>
                  <a:gd name="connsiteX0" fmla="*/ 236778 w 1179630"/>
                  <a:gd name="connsiteY0" fmla="*/ 0 h 1110107"/>
                  <a:gd name="connsiteX1" fmla="*/ 994608 w 1179630"/>
                  <a:gd name="connsiteY1" fmla="*/ 0 h 1110107"/>
                  <a:gd name="connsiteX2" fmla="*/ 1179630 w 1179630"/>
                  <a:gd name="connsiteY2" fmla="*/ 185022 h 1110107"/>
                  <a:gd name="connsiteX3" fmla="*/ 1179630 w 1179630"/>
                  <a:gd name="connsiteY3" fmla="*/ 925085 h 1110107"/>
                  <a:gd name="connsiteX4" fmla="*/ 994608 w 1179630"/>
                  <a:gd name="connsiteY4" fmla="*/ 1110107 h 1110107"/>
                  <a:gd name="connsiteX5" fmla="*/ 236779 w 1179630"/>
                  <a:gd name="connsiteY5" fmla="*/ 1110107 h 1110107"/>
                  <a:gd name="connsiteX6" fmla="*/ 226345 w 1179630"/>
                  <a:gd name="connsiteY6" fmla="*/ 1101498 h 1110107"/>
                  <a:gd name="connsiteX7" fmla="*/ 0 w 1179630"/>
                  <a:gd name="connsiteY7" fmla="*/ 555053 h 1110107"/>
                  <a:gd name="connsiteX8" fmla="*/ 226345 w 1179630"/>
                  <a:gd name="connsiteY8" fmla="*/ 8608 h 1110107"/>
                  <a:gd name="connsiteX9" fmla="*/ 236778 w 1179630"/>
                  <a:gd name="connsiteY9" fmla="*/ 0 h 111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9630" h="1110107">
                    <a:moveTo>
                      <a:pt x="236778" y="0"/>
                    </a:moveTo>
                    <a:lnTo>
                      <a:pt x="994608" y="0"/>
                    </a:lnTo>
                    <a:cubicBezTo>
                      <a:pt x="1096793" y="0"/>
                      <a:pt x="1179630" y="82837"/>
                      <a:pt x="1179630" y="185022"/>
                    </a:cubicBezTo>
                    <a:lnTo>
                      <a:pt x="1179630" y="925085"/>
                    </a:lnTo>
                    <a:cubicBezTo>
                      <a:pt x="1179630" y="1027270"/>
                      <a:pt x="1096793" y="1110107"/>
                      <a:pt x="994608" y="1110107"/>
                    </a:cubicBezTo>
                    <a:lnTo>
                      <a:pt x="236779" y="1110107"/>
                    </a:lnTo>
                    <a:lnTo>
                      <a:pt x="226345" y="1101498"/>
                    </a:lnTo>
                    <a:cubicBezTo>
                      <a:pt x="86498" y="961651"/>
                      <a:pt x="0" y="768453"/>
                      <a:pt x="0" y="555053"/>
                    </a:cubicBezTo>
                    <a:cubicBezTo>
                      <a:pt x="0" y="341653"/>
                      <a:pt x="86498" y="148456"/>
                      <a:pt x="226345" y="8608"/>
                    </a:cubicBezTo>
                    <a:lnTo>
                      <a:pt x="23677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 defTabSz="914309" rtl="1" latinLnBrk="0"/>
                <a:endParaRPr lang="ar-EG" sz="180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" name="شكل بيضاوي 58">
              <a:extLst>
                <a:ext uri="{FF2B5EF4-FFF2-40B4-BE49-F238E27FC236}">
                  <a16:creationId xmlns:a16="http://schemas.microsoft.com/office/drawing/2014/main" id="{709C5695-5C68-4506-3A8A-D14BC284EC0A}"/>
                </a:ext>
              </a:extLst>
            </p:cNvPr>
            <p:cNvSpPr/>
            <p:nvPr/>
          </p:nvSpPr>
          <p:spPr>
            <a:xfrm>
              <a:off x="4369207" y="5303337"/>
              <a:ext cx="409904" cy="409902"/>
            </a:xfrm>
            <a:prstGeom prst="ellipse">
              <a:avLst/>
            </a:prstGeom>
            <a:solidFill>
              <a:srgbClr val="01CCFF"/>
            </a:solidFill>
            <a:ln w="38100">
              <a:solidFill>
                <a:schemeClr val="bg1"/>
              </a:solidFill>
            </a:ln>
            <a:effectLst>
              <a:innerShdw blurRad="63500" dist="50800" dir="108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309" latinLnBrk="0"/>
              <a:endParaRPr lang="ar-EG" sz="18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35E75CD7-2C63-D9A4-2B95-3CD7AF5867C5}"/>
                </a:ext>
              </a:extLst>
            </p:cNvPr>
            <p:cNvSpPr txBox="1"/>
            <p:nvPr/>
          </p:nvSpPr>
          <p:spPr>
            <a:xfrm>
              <a:off x="1067211" y="5030870"/>
              <a:ext cx="2419568" cy="9542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defTabSz="914309" rtl="1" latinLnBrk="0"/>
              <a:r>
                <a:rPr lang="en-US" sz="2800" b="1" i="0" dirty="0">
                  <a:solidFill>
                    <a:srgbClr val="000000"/>
                  </a:solidFill>
                  <a:effectLst/>
                  <a:latin typeface="Pangolin" panose="00000500000000000000" pitchFamily="2" charset="0"/>
                </a:rPr>
                <a:t> ( 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Pangolin" panose="00000500000000000000" pitchFamily="2" charset="0"/>
                </a:rPr>
                <a:t>Does – Do 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Pangolin" panose="00000500000000000000" pitchFamily="2" charset="0"/>
                </a:rPr>
                <a:t>)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Pangolin" panose="00000500000000000000" pitchFamily="2" charset="0"/>
                </a:rPr>
                <a:t> you </a:t>
              </a:r>
            </a:p>
            <a:p>
              <a:pPr algn="ctr" defTabSz="914309" rtl="1" latinLnBrk="0"/>
              <a:r>
                <a:rPr lang="en-US" sz="2800" b="1" i="0" dirty="0">
                  <a:solidFill>
                    <a:srgbClr val="000000"/>
                  </a:solidFill>
                  <a:effectLst/>
                  <a:latin typeface="Pangolin" panose="00000500000000000000" pitchFamily="2" charset="0"/>
                </a:rPr>
                <a:t>study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Pangolin" panose="00000500000000000000" pitchFamily="2" charset="0"/>
                </a:rPr>
                <a:t> English?</a:t>
              </a:r>
              <a:endParaRPr lang="ar-EG" sz="3200" dirty="0">
                <a:solidFill>
                  <a:prstClr val="white"/>
                </a:solidFill>
                <a:latin typeface="Pangolin" panose="00000500000000000000" pitchFamily="2" charset="0"/>
                <a:cs typeface="DG Trika" panose="00000800000000000000" pitchFamily="2" charset="-78"/>
              </a:endParaRPr>
            </a:p>
          </p:txBody>
        </p:sp>
        <p:pic>
          <p:nvPicPr>
            <p:cNvPr id="63" name="رسم 62" descr="قراءة نحلة رسوم متحركة">
              <a:extLst>
                <a:ext uri="{FF2B5EF4-FFF2-40B4-BE49-F238E27FC236}">
                  <a16:creationId xmlns:a16="http://schemas.microsoft.com/office/drawing/2014/main" id="{ED0DF2E2-6510-1B80-F4B2-0846CBD77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7245" y="4894159"/>
              <a:ext cx="706852" cy="1123768"/>
            </a:xfrm>
            <a:prstGeom prst="rect">
              <a:avLst/>
            </a:prstGeom>
            <a:effectLst>
              <a:innerShdw blurRad="114300">
                <a:schemeClr val="bg1"/>
              </a:innerShdw>
            </a:effectLst>
          </p:spPr>
        </p:pic>
      </p:grpSp>
      <p:sp>
        <p:nvSpPr>
          <p:cNvPr id="7" name="مستطيل 6">
            <a:extLst>
              <a:ext uri="{FF2B5EF4-FFF2-40B4-BE49-F238E27FC236}">
                <a16:creationId xmlns:a16="http://schemas.microsoft.com/office/drawing/2014/main" id="{5A6331FD-6678-13DF-DA29-E7447A99C042}"/>
              </a:ext>
            </a:extLst>
          </p:cNvPr>
          <p:cNvSpPr/>
          <p:nvPr/>
        </p:nvSpPr>
        <p:spPr>
          <a:xfrm>
            <a:off x="7231526" y="915521"/>
            <a:ext cx="3927055" cy="5268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762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09" rtl="1" latinLnBrk="0"/>
            <a:endParaRPr lang="ar-EG" sz="18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9" name="مستطيل: زوايا علوية مستديرة 28">
            <a:extLst>
              <a:ext uri="{FF2B5EF4-FFF2-40B4-BE49-F238E27FC236}">
                <a16:creationId xmlns:a16="http://schemas.microsoft.com/office/drawing/2014/main" id="{E9779D48-5AFE-DBFE-984E-9AC8B8A0EBF7}"/>
              </a:ext>
            </a:extLst>
          </p:cNvPr>
          <p:cNvSpPr/>
          <p:nvPr/>
        </p:nvSpPr>
        <p:spPr>
          <a:xfrm rot="5400000" flipH="1">
            <a:off x="10341934" y="1301841"/>
            <a:ext cx="1109963" cy="344560"/>
          </a:xfrm>
          <a:prstGeom prst="round2SameRect">
            <a:avLst/>
          </a:prstGeom>
          <a:solidFill>
            <a:srgbClr val="8FC1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09" rtl="1" latinLnBrk="0"/>
            <a:endParaRPr lang="ar-EG" sz="18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0" name="مستطيل: زوايا علوية مستديرة 39">
            <a:extLst>
              <a:ext uri="{FF2B5EF4-FFF2-40B4-BE49-F238E27FC236}">
                <a16:creationId xmlns:a16="http://schemas.microsoft.com/office/drawing/2014/main" id="{04188FC0-CA89-CC1D-3431-A3776B745388}"/>
              </a:ext>
            </a:extLst>
          </p:cNvPr>
          <p:cNvSpPr/>
          <p:nvPr/>
        </p:nvSpPr>
        <p:spPr>
          <a:xfrm rot="5400000" flipH="1">
            <a:off x="10341934" y="2686647"/>
            <a:ext cx="1109963" cy="344560"/>
          </a:xfrm>
          <a:prstGeom prst="round2SameRect">
            <a:avLst/>
          </a:prstGeom>
          <a:solidFill>
            <a:srgbClr val="FF3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09" rtl="1" latinLnBrk="0"/>
            <a:endParaRPr lang="ar-EG" sz="18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1" name="مستطيل: زوايا علوية مستديرة 50">
            <a:extLst>
              <a:ext uri="{FF2B5EF4-FFF2-40B4-BE49-F238E27FC236}">
                <a16:creationId xmlns:a16="http://schemas.microsoft.com/office/drawing/2014/main" id="{4C577A39-F6BE-A8F1-9EFA-56EB0841E63C}"/>
              </a:ext>
            </a:extLst>
          </p:cNvPr>
          <p:cNvSpPr/>
          <p:nvPr/>
        </p:nvSpPr>
        <p:spPr>
          <a:xfrm rot="5400000" flipH="1">
            <a:off x="10341934" y="4071454"/>
            <a:ext cx="1109963" cy="344560"/>
          </a:xfrm>
          <a:prstGeom prst="round2SameRect">
            <a:avLst/>
          </a:prstGeom>
          <a:solidFill>
            <a:srgbClr val="FF99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09" rtl="1" latinLnBrk="0"/>
            <a:endParaRPr lang="ar-EG" sz="18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2" name="مستطيل: زوايا علوية مستديرة 61">
            <a:extLst>
              <a:ext uri="{FF2B5EF4-FFF2-40B4-BE49-F238E27FC236}">
                <a16:creationId xmlns:a16="http://schemas.microsoft.com/office/drawing/2014/main" id="{090136AF-F89C-7473-8C15-1BE5076AC13D}"/>
              </a:ext>
            </a:extLst>
          </p:cNvPr>
          <p:cNvSpPr/>
          <p:nvPr/>
        </p:nvSpPr>
        <p:spPr>
          <a:xfrm rot="5400000" flipH="1">
            <a:off x="10341934" y="5456260"/>
            <a:ext cx="1109963" cy="344560"/>
          </a:xfrm>
          <a:prstGeom prst="round2SameRect">
            <a:avLst/>
          </a:prstGeom>
          <a:solidFill>
            <a:srgbClr val="01C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09" rtl="1" latinLnBrk="0"/>
            <a:endParaRPr lang="ar-EG" sz="18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24E0D168-CDE2-8742-A61A-3F693A3DF8DE}"/>
              </a:ext>
            </a:extLst>
          </p:cNvPr>
          <p:cNvSpPr txBox="1"/>
          <p:nvPr/>
        </p:nvSpPr>
        <p:spPr>
          <a:xfrm>
            <a:off x="7461318" y="1289479"/>
            <a:ext cx="3185017" cy="1588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914309" rtl="1" latinLnBrk="0">
              <a:lnSpc>
                <a:spcPct val="150000"/>
              </a:lnSpc>
            </a:pPr>
            <a:r>
              <a:rPr lang="en-US" sz="7200" dirty="0">
                <a:solidFill>
                  <a:prstClr val="white"/>
                </a:solidFill>
                <a:latin typeface="Chewy" panose="02000000000000000000" pitchFamily="2" charset="0"/>
                <a:ea typeface="Chewy" panose="02000000000000000000" pitchFamily="2" charset="0"/>
                <a:cs typeface="DG Trika" panose="00000800000000000000" pitchFamily="2" charset="-78"/>
              </a:rPr>
              <a:t>Revision</a:t>
            </a:r>
            <a:endParaRPr lang="ar-EG" sz="7200" dirty="0">
              <a:solidFill>
                <a:prstClr val="white"/>
              </a:solidFill>
              <a:latin typeface="Chewy" panose="02000000000000000000" pitchFamily="2" charset="0"/>
              <a:ea typeface="Chewy" panose="02000000000000000000" pitchFamily="2" charset="0"/>
              <a:cs typeface="DG Trika" panose="00000800000000000000" pitchFamily="2" charset="-78"/>
            </a:endParaRPr>
          </a:p>
        </p:txBody>
      </p:sp>
      <p:pic>
        <p:nvPicPr>
          <p:cNvPr id="3074" name="Picture 2" descr="Vector ilustración de la escritura del niño — Ilustración de stock ...">
            <a:extLst>
              <a:ext uri="{FF2B5EF4-FFF2-40B4-BE49-F238E27FC236}">
                <a16:creationId xmlns:a16="http://schemas.microsoft.com/office/drawing/2014/main" id="{498AB0D2-AE67-15BC-1B2F-642835D61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0" b="90000" l="10000" r="90000">
                        <a14:foregroundMark x1="47111" y1="8000" x2="63333" y2="8889"/>
                        <a14:foregroundMark x1="48000" y1="56667" x2="48000" y2="75333"/>
                        <a14:foregroundMark x1="48000" y1="75333" x2="48000" y2="75333"/>
                        <a14:foregroundMark x1="56889" y1="60889" x2="56889" y2="60889"/>
                        <a14:foregroundMark x1="60222" y1="70444" x2="60222" y2="70444"/>
                        <a14:foregroundMark x1="59778" y1="73556" x2="59778" y2="73556"/>
                        <a14:foregroundMark x1="38444" y1="67333" x2="38444" y2="67333"/>
                        <a14:foregroundMark x1="36889" y1="72667" x2="36889" y2="72667"/>
                        <a14:foregroundMark x1="37556" y1="69778" x2="37778" y2="76000"/>
                        <a14:foregroundMark x1="40889" y1="62222" x2="40889" y2="62222"/>
                        <a14:foregroundMark x1="30444" y1="79778" x2="67111" y2="83111"/>
                        <a14:foregroundMark x1="66444" y1="73111" x2="70222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3920" r="23394" b="8941"/>
          <a:stretch/>
        </p:blipFill>
        <p:spPr bwMode="auto">
          <a:xfrm>
            <a:off x="7668663" y="2655692"/>
            <a:ext cx="2618835" cy="33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te Stars Clipart - ClipArt Best - ClipArt Best">
            <a:extLst>
              <a:ext uri="{FF2B5EF4-FFF2-40B4-BE49-F238E27FC236}">
                <a16:creationId xmlns:a16="http://schemas.microsoft.com/office/drawing/2014/main" id="{C1A4FDFD-A96B-B927-ACC2-2CBBD32C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414" y="460027"/>
            <a:ext cx="1540655" cy="15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3A8061-7457-46CD-A8A3-4BC49EB0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7" y="1372042"/>
            <a:ext cx="11486680" cy="54006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E8BA277-BF53-4060-839E-A6F52CE41DB9}"/>
              </a:ext>
            </a:extLst>
          </p:cNvPr>
          <p:cNvSpPr txBox="1"/>
          <p:nvPr/>
        </p:nvSpPr>
        <p:spPr>
          <a:xfrm>
            <a:off x="622598" y="90901"/>
            <a:ext cx="53285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ngolin" panose="00000500000000000000" pitchFamily="2" charset="0"/>
              </a:rPr>
              <a:t>Where are the people?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8F5A141-3CE2-C706-F2D0-975CA052C3BE}"/>
              </a:ext>
            </a:extLst>
          </p:cNvPr>
          <p:cNvSpPr txBox="1"/>
          <p:nvPr/>
        </p:nvSpPr>
        <p:spPr>
          <a:xfrm>
            <a:off x="5447134" y="444844"/>
            <a:ext cx="53285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i="1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ngolin" panose="00000500000000000000" pitchFamily="2" charset="0"/>
              </a:rPr>
              <a:t>What are their names? </a:t>
            </a:r>
            <a:endParaRPr lang="ar-SA" sz="5400" b="1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angolin" panose="00000500000000000000" pitchFamily="2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77416BB-B4E9-5E33-F04E-EFB2A515B5EF}"/>
              </a:ext>
            </a:extLst>
          </p:cNvPr>
          <p:cNvSpPr/>
          <p:nvPr/>
        </p:nvSpPr>
        <p:spPr>
          <a:xfrm>
            <a:off x="2782838" y="2277666"/>
            <a:ext cx="72008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7D8B5D9-CD2B-27FE-9760-BE7DE335AE82}"/>
              </a:ext>
            </a:extLst>
          </p:cNvPr>
          <p:cNvSpPr/>
          <p:nvPr/>
        </p:nvSpPr>
        <p:spPr>
          <a:xfrm>
            <a:off x="4511030" y="2997746"/>
            <a:ext cx="720080" cy="3600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3084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9905122-A742-449C-95AF-AEF0F9C867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505"/>
          <a:stretch/>
        </p:blipFill>
        <p:spPr>
          <a:xfrm>
            <a:off x="-1" y="1"/>
            <a:ext cx="12190413" cy="6670153"/>
          </a:xfrm>
          <a:prstGeom prst="rect">
            <a:avLst/>
          </a:prstGeom>
        </p:spPr>
      </p:pic>
      <p:pic>
        <p:nvPicPr>
          <p:cNvPr id="5" name="SG Bk 2 F-SA_2020_06">
            <a:hlinkClick r:id="" action="ppaction://media"/>
            <a:extLst>
              <a:ext uri="{FF2B5EF4-FFF2-40B4-BE49-F238E27FC236}">
                <a16:creationId xmlns:a16="http://schemas.microsoft.com/office/drawing/2014/main" id="{1C49C698-A8C6-4E8B-B73A-DC22F5D78C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72" end="22596.9375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2918" y="0"/>
            <a:ext cx="1224136" cy="12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F5C1817-F8A9-4AA1-87FE-5EF75C997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26" t="35860" r="38310"/>
          <a:stretch/>
        </p:blipFill>
        <p:spPr>
          <a:xfrm>
            <a:off x="7788256" y="1352660"/>
            <a:ext cx="4370307" cy="537401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F020EDB-8C74-4383-874E-110F3AFACC2A}"/>
              </a:ext>
            </a:extLst>
          </p:cNvPr>
          <p:cNvSpPr txBox="1"/>
          <p:nvPr/>
        </p:nvSpPr>
        <p:spPr>
          <a:xfrm>
            <a:off x="406574" y="31837"/>
            <a:ext cx="45365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i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ngolin" panose="00000500000000000000" pitchFamily="2" charset="0"/>
              </a:rPr>
              <a:t>Where does a flight attendant work?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CA0843F-DBEA-78F3-48E7-D2B4AB8B7E7F}"/>
              </a:ext>
            </a:extLst>
          </p:cNvPr>
          <p:cNvSpPr/>
          <p:nvPr/>
        </p:nvSpPr>
        <p:spPr>
          <a:xfrm>
            <a:off x="9839622" y="5590034"/>
            <a:ext cx="194421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8" name="Picture 2" descr="#steward #aviation #lufthansacrew #cabincrew #flightcrew | Pesawat">
            <a:extLst>
              <a:ext uri="{FF2B5EF4-FFF2-40B4-BE49-F238E27FC236}">
                <a16:creationId xmlns:a16="http://schemas.microsoft.com/office/drawing/2014/main" id="{E717CFEF-FD20-F172-6BAC-089F8A376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415527"/>
            <a:ext cx="6408712" cy="524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9F7BFF4-BD21-7138-6754-36EED017BFFE}"/>
              </a:ext>
            </a:extLst>
          </p:cNvPr>
          <p:cNvSpPr txBox="1"/>
          <p:nvPr/>
        </p:nvSpPr>
        <p:spPr>
          <a:xfrm>
            <a:off x="6311230" y="-3917"/>
            <a:ext cx="42587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i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ngolin" panose="00000500000000000000" pitchFamily="2" charset="0"/>
              </a:rPr>
              <a:t>What does a flight attendant do ? </a:t>
            </a:r>
            <a:endParaRPr lang="ar-SA" sz="4800" b="1" dirty="0">
              <a:ln w="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angolin" panose="00000500000000000000" pitchFamily="2" charset="0"/>
            </a:endParaRPr>
          </a:p>
        </p:txBody>
      </p:sp>
      <p:pic>
        <p:nvPicPr>
          <p:cNvPr id="4100" name="Picture 4" descr="Vector Airplane Cartoon PNG Image | PNG Arts">
            <a:extLst>
              <a:ext uri="{FF2B5EF4-FFF2-40B4-BE49-F238E27FC236}">
                <a16:creationId xmlns:a16="http://schemas.microsoft.com/office/drawing/2014/main" id="{08F8600A-51E3-6CF7-624B-C0F5BCB76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94" y="145842"/>
            <a:ext cx="1746212" cy="112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7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15CD5F0-B96B-4C95-8F0C-3D1BD01DFBB3}"/>
              </a:ext>
            </a:extLst>
          </p:cNvPr>
          <p:cNvSpPr txBox="1"/>
          <p:nvPr/>
        </p:nvSpPr>
        <p:spPr>
          <a:xfrm>
            <a:off x="1630710" y="281320"/>
            <a:ext cx="74888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i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ngolin" panose="00000500000000000000" pitchFamily="2" charset="0"/>
              </a:rPr>
              <a:t>Which ending  you choose ?</a:t>
            </a:r>
            <a:endParaRPr lang="ar-SA" sz="2800" b="1" dirty="0">
              <a:ln w="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angolin" panose="0000050000000000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9EAB949-3ACF-441C-AED5-558E73B5A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50" y="1638581"/>
            <a:ext cx="9695606" cy="4572935"/>
          </a:xfrm>
          <a:prstGeom prst="rect">
            <a:avLst/>
          </a:prstGeom>
        </p:spPr>
      </p:pic>
      <p:pic>
        <p:nvPicPr>
          <p:cNvPr id="2" name="SG Bk 2 F-SA_2020_06">
            <a:hlinkClick r:id="" action="ppaction://media"/>
            <a:extLst>
              <a:ext uri="{FF2B5EF4-FFF2-40B4-BE49-F238E27FC236}">
                <a16:creationId xmlns:a16="http://schemas.microsoft.com/office/drawing/2014/main" id="{94EB79D6-9837-8A2B-62BD-3444700B6F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390" end="2558.9375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606" y="34082"/>
            <a:ext cx="1368152" cy="1235472"/>
          </a:xfrm>
          <a:prstGeom prst="rect">
            <a:avLst/>
          </a:prstGeom>
        </p:spPr>
      </p:pic>
      <p:pic>
        <p:nvPicPr>
          <p:cNvPr id="5124" name="Picture 4" descr="Cute boy cartoon standing stock vector. Illustration of cheerful - 45744040">
            <a:extLst>
              <a:ext uri="{FF2B5EF4-FFF2-40B4-BE49-F238E27FC236}">
                <a16:creationId xmlns:a16="http://schemas.microsoft.com/office/drawing/2014/main" id="{B723E9E8-9E39-B9C0-0182-0F43FD70C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97889" l="8800" r="92960">
                        <a14:foregroundMark x1="32320" y1="5778" x2="84800" y2="9333"/>
                        <a14:foregroundMark x1="41120" y1="1778" x2="50240" y2="2222"/>
                        <a14:foregroundMark x1="8800" y1="21667" x2="8800" y2="21667"/>
                        <a14:foregroundMark x1="57440" y1="22111" x2="58080" y2="32444"/>
                        <a14:foregroundMark x1="29600" y1="27889" x2="30560" y2="35222"/>
                        <a14:foregroundMark x1="30560" y1="35222" x2="29920" y2="35667"/>
                        <a14:foregroundMark x1="30400" y1="28333" x2="32480" y2="32556"/>
                        <a14:foregroundMark x1="58400" y1="26222" x2="64160" y2="29333"/>
                        <a14:foregroundMark x1="53440" y1="23222" x2="52640" y2="36556"/>
                        <a14:foregroundMark x1="52640" y1="36556" x2="52640" y2="36556"/>
                        <a14:foregroundMark x1="23200" y1="96111" x2="43520" y2="90222"/>
                        <a14:foregroundMark x1="43520" y1="90222" x2="44640" y2="89333"/>
                        <a14:foregroundMark x1="22880" y1="96444" x2="36160" y2="91556"/>
                        <a14:foregroundMark x1="51520" y1="97889" x2="62240" y2="92111"/>
                        <a14:foregroundMark x1="62240" y1="92111" x2="62240" y2="92111"/>
                        <a14:foregroundMark x1="92640" y1="22667" x2="92960" y2="26667"/>
                        <a14:foregroundMark x1="22240" y1="95111" x2="35360" y2="89889"/>
                        <a14:foregroundMark x1="35360" y1="89889" x2="35520" y2="89889"/>
                        <a14:foregroundMark x1="21440" y1="93778" x2="29120" y2="90222"/>
                        <a14:foregroundMark x1="23520" y1="91667" x2="21600" y2="9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7" y="648072"/>
            <a:ext cx="3744416" cy="62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86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1FA136E-1A46-4BEA-BF52-0D3E66945D10}"/>
              </a:ext>
            </a:extLst>
          </p:cNvPr>
          <p:cNvSpPr txBox="1"/>
          <p:nvPr/>
        </p:nvSpPr>
        <p:spPr>
          <a:xfrm>
            <a:off x="5375126" y="4155000"/>
            <a:ext cx="6365268" cy="224728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80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1. Adel and Steve are students.</a:t>
            </a:r>
          </a:p>
          <a:p>
            <a:r>
              <a:rPr lang="en-US" sz="280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2. He wants to be a flight attendant</a:t>
            </a:r>
            <a:r>
              <a:rPr lang="en-US" sz="280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r>
              <a:rPr lang="en-US" sz="280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3. Yes, it is. He likes to travel and meet lots of different people.</a:t>
            </a:r>
          </a:p>
          <a:p>
            <a:r>
              <a:rPr lang="en-US" sz="280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4. Steve is good with computers.</a:t>
            </a:r>
            <a:endParaRPr lang="ar-SA" sz="280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4799CD0-F22E-402F-8354-56B147727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2" y="1431534"/>
            <a:ext cx="6365268" cy="2546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55D3AE-721E-4127-88A4-0FB394986077}"/>
              </a:ext>
            </a:extLst>
          </p:cNvPr>
          <p:cNvSpPr txBox="1"/>
          <p:nvPr/>
        </p:nvSpPr>
        <p:spPr>
          <a:xfrm>
            <a:off x="2525360" y="4725938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1285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6605AF1-9F42-43C8-965F-528CB3625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6" y="1557586"/>
            <a:ext cx="8409610" cy="2340794"/>
          </a:xfrm>
          <a:prstGeom prst="rect">
            <a:avLst/>
          </a:prstGeom>
        </p:spPr>
      </p:pic>
      <p:pic>
        <p:nvPicPr>
          <p:cNvPr id="6" name="صورة 3">
            <a:extLst>
              <a:ext uri="{FF2B5EF4-FFF2-40B4-BE49-F238E27FC236}">
                <a16:creationId xmlns:a16="http://schemas.microsoft.com/office/drawing/2014/main" id="{EDE8E270-4047-4C39-BB85-932E91386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66" y="4376687"/>
            <a:ext cx="8654111" cy="17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9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13233</TotalTime>
  <Words>151</Words>
  <Application>Microsoft Office PowerPoint</Application>
  <PresentationFormat>مخصص</PresentationFormat>
  <Paragraphs>45</Paragraphs>
  <Slides>11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28" baseType="lpstr">
      <vt:lpstr>Noto Sans</vt:lpstr>
      <vt:lpstr>Arial</vt:lpstr>
      <vt:lpstr>Lucida Calligraphy</vt:lpstr>
      <vt:lpstr>Oregano</vt:lpstr>
      <vt:lpstr>Wingdings</vt:lpstr>
      <vt:lpstr>맑은 고딕</vt:lpstr>
      <vt:lpstr>Impact</vt:lpstr>
      <vt:lpstr>Calibri Light</vt:lpstr>
      <vt:lpstr>Pangolin</vt:lpstr>
      <vt:lpstr>Cooper Black</vt:lpstr>
      <vt:lpstr>Aharoni</vt:lpstr>
      <vt:lpstr>Chewy</vt:lpstr>
      <vt:lpstr>굴림체</vt:lpstr>
      <vt:lpstr>Calibri</vt:lpstr>
      <vt:lpstr>Comic Sans MS</vt:lpstr>
      <vt:lpstr>Office 테마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عرض تقديمي في PowerPoint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Tr.A .</cp:lastModifiedBy>
  <cp:revision>10</cp:revision>
  <dcterms:created xsi:type="dcterms:W3CDTF">2010-02-01T08:03:16Z</dcterms:created>
  <dcterms:modified xsi:type="dcterms:W3CDTF">2023-01-17T08:24:23Z</dcterms:modified>
  <cp:category>www.slidemembers.com</cp:category>
</cp:coreProperties>
</file>