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717" r:id="rId2"/>
    <p:sldId id="258" r:id="rId3"/>
    <p:sldId id="942" r:id="rId4"/>
    <p:sldId id="718" r:id="rId5"/>
    <p:sldId id="724" r:id="rId6"/>
    <p:sldId id="723" r:id="rId7"/>
    <p:sldId id="725" r:id="rId8"/>
    <p:sldId id="722" r:id="rId9"/>
    <p:sldId id="945" r:id="rId10"/>
    <p:sldId id="849" r:id="rId11"/>
    <p:sldId id="943" r:id="rId12"/>
    <p:sldId id="851" r:id="rId13"/>
    <p:sldId id="721" r:id="rId14"/>
    <p:sldId id="927" r:id="rId15"/>
    <p:sldId id="850" r:id="rId16"/>
    <p:sldId id="720" r:id="rId17"/>
    <p:sldId id="719" r:id="rId18"/>
    <p:sldId id="944" r:id="rId19"/>
    <p:sldId id="928" r:id="rId20"/>
    <p:sldId id="932" r:id="rId21"/>
    <p:sldId id="934" r:id="rId22"/>
    <p:sldId id="933" r:id="rId23"/>
    <p:sldId id="931" r:id="rId24"/>
    <p:sldId id="935" r:id="rId25"/>
    <p:sldId id="930" r:id="rId26"/>
    <p:sldId id="938" r:id="rId27"/>
    <p:sldId id="939" r:id="rId28"/>
    <p:sldId id="937" r:id="rId29"/>
    <p:sldId id="936" r:id="rId30"/>
    <p:sldId id="940" r:id="rId31"/>
    <p:sldId id="941" r:id="rId32"/>
    <p:sldId id="929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6C03C-17BE-4A65-97BC-C4BBFF9B3141}" v="52" dt="2023-02-03T12:17:17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>
        <p:guide orient="horz" pos="16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ttan Raad" userId="50713836dd5dcf3c" providerId="LiveId" clId="{7B86C03C-17BE-4A65-97BC-C4BBFF9B3141}"/>
    <pc:docChg chg="undo custSel modSld">
      <pc:chgData name="Hattan Raad" userId="50713836dd5dcf3c" providerId="LiveId" clId="{7B86C03C-17BE-4A65-97BC-C4BBFF9B3141}" dt="2023-02-03T12:17:17.098" v="114"/>
      <pc:docMkLst>
        <pc:docMk/>
      </pc:docMkLst>
      <pc:sldChg chg="addSp delSp modSp mod">
        <pc:chgData name="Hattan Raad" userId="50713836dd5dcf3c" providerId="LiveId" clId="{7B86C03C-17BE-4A65-97BC-C4BBFF9B3141}" dt="2023-02-03T11:43:44.828" v="3" actId="14100"/>
        <pc:sldMkLst>
          <pc:docMk/>
          <pc:sldMk cId="4127993505" sldId="718"/>
        </pc:sldMkLst>
        <pc:picChg chg="add mod">
          <ac:chgData name="Hattan Raad" userId="50713836dd5dcf3c" providerId="LiveId" clId="{7B86C03C-17BE-4A65-97BC-C4BBFF9B3141}" dt="2023-02-03T11:43:44.828" v="3" actId="14100"/>
          <ac:picMkLst>
            <pc:docMk/>
            <pc:sldMk cId="4127993505" sldId="718"/>
            <ac:picMk id="3" creationId="{87632FF6-F3F2-C07B-3D08-1710125E8535}"/>
          </ac:picMkLst>
        </pc:picChg>
        <pc:picChg chg="del">
          <ac:chgData name="Hattan Raad" userId="50713836dd5dcf3c" providerId="LiveId" clId="{7B86C03C-17BE-4A65-97BC-C4BBFF9B3141}" dt="2023-02-03T11:43:38.989" v="0" actId="478"/>
          <ac:picMkLst>
            <pc:docMk/>
            <pc:sldMk cId="4127993505" sldId="718"/>
            <ac:picMk id="8" creationId="{3C04EF37-2477-C280-B802-3A579ABF7736}"/>
          </ac:picMkLst>
        </pc:picChg>
      </pc:sldChg>
      <pc:sldChg chg="addSp delSp modSp mod">
        <pc:chgData name="Hattan Raad" userId="50713836dd5dcf3c" providerId="LiveId" clId="{7B86C03C-17BE-4A65-97BC-C4BBFF9B3141}" dt="2023-02-03T12:00:03.258" v="36" actId="1076"/>
        <pc:sldMkLst>
          <pc:docMk/>
          <pc:sldMk cId="4171443655" sldId="721"/>
        </pc:sldMkLst>
        <pc:picChg chg="del">
          <ac:chgData name="Hattan Raad" userId="50713836dd5dcf3c" providerId="LiveId" clId="{7B86C03C-17BE-4A65-97BC-C4BBFF9B3141}" dt="2023-02-03T11:59:58.723" v="34" actId="478"/>
          <ac:picMkLst>
            <pc:docMk/>
            <pc:sldMk cId="4171443655" sldId="721"/>
            <ac:picMk id="2" creationId="{2B76C7B4-4924-3D39-C84A-DFD711A126EF}"/>
          </ac:picMkLst>
        </pc:picChg>
        <pc:picChg chg="add mod">
          <ac:chgData name="Hattan Raad" userId="50713836dd5dcf3c" providerId="LiveId" clId="{7B86C03C-17BE-4A65-97BC-C4BBFF9B3141}" dt="2023-02-03T12:00:03.258" v="36" actId="1076"/>
          <ac:picMkLst>
            <pc:docMk/>
            <pc:sldMk cId="4171443655" sldId="721"/>
            <ac:picMk id="5" creationId="{F0FC36A9-4252-E305-4106-60A20EC3B184}"/>
          </ac:picMkLst>
        </pc:picChg>
      </pc:sldChg>
      <pc:sldChg chg="addSp delSp modSp mod">
        <pc:chgData name="Hattan Raad" userId="50713836dd5dcf3c" providerId="LiveId" clId="{7B86C03C-17BE-4A65-97BC-C4BBFF9B3141}" dt="2023-02-03T11:56:46.667" v="33" actId="1076"/>
        <pc:sldMkLst>
          <pc:docMk/>
          <pc:sldMk cId="463753928" sldId="722"/>
        </pc:sldMkLst>
        <pc:picChg chg="del">
          <ac:chgData name="Hattan Raad" userId="50713836dd5dcf3c" providerId="LiveId" clId="{7B86C03C-17BE-4A65-97BC-C4BBFF9B3141}" dt="2023-02-03T11:56:38.988" v="29" actId="478"/>
          <ac:picMkLst>
            <pc:docMk/>
            <pc:sldMk cId="463753928" sldId="722"/>
            <ac:picMk id="4" creationId="{EC8B0D09-1AFE-04A0-12A8-58DDF1F41B61}"/>
          </ac:picMkLst>
        </pc:picChg>
        <pc:picChg chg="add mod">
          <ac:chgData name="Hattan Raad" userId="50713836dd5dcf3c" providerId="LiveId" clId="{7B86C03C-17BE-4A65-97BC-C4BBFF9B3141}" dt="2023-02-03T11:56:46.667" v="33" actId="1076"/>
          <ac:picMkLst>
            <pc:docMk/>
            <pc:sldMk cId="463753928" sldId="722"/>
            <ac:picMk id="5" creationId="{FAD9E379-C1AC-29A4-157A-07225542F99F}"/>
          </ac:picMkLst>
        </pc:picChg>
      </pc:sldChg>
      <pc:sldChg chg="addSp delSp modSp mod">
        <pc:chgData name="Hattan Raad" userId="50713836dd5dcf3c" providerId="LiveId" clId="{7B86C03C-17BE-4A65-97BC-C4BBFF9B3141}" dt="2023-02-03T11:47:23.369" v="12" actId="1076"/>
        <pc:sldMkLst>
          <pc:docMk/>
          <pc:sldMk cId="3506274302" sldId="723"/>
        </pc:sldMkLst>
        <pc:picChg chg="del">
          <ac:chgData name="Hattan Raad" userId="50713836dd5dcf3c" providerId="LiveId" clId="{7B86C03C-17BE-4A65-97BC-C4BBFF9B3141}" dt="2023-02-03T11:47:12.917" v="8" actId="478"/>
          <ac:picMkLst>
            <pc:docMk/>
            <pc:sldMk cId="3506274302" sldId="723"/>
            <ac:picMk id="3" creationId="{4F7BA4EA-7A02-22EE-5808-C25BC9DF212F}"/>
          </ac:picMkLst>
        </pc:picChg>
        <pc:picChg chg="add mod">
          <ac:chgData name="Hattan Raad" userId="50713836dd5dcf3c" providerId="LiveId" clId="{7B86C03C-17BE-4A65-97BC-C4BBFF9B3141}" dt="2023-02-03T11:47:23.369" v="12" actId="1076"/>
          <ac:picMkLst>
            <pc:docMk/>
            <pc:sldMk cId="3506274302" sldId="723"/>
            <ac:picMk id="4" creationId="{9C077E63-90F8-4DEF-F904-FC1CD9CD5132}"/>
          </ac:picMkLst>
        </pc:picChg>
      </pc:sldChg>
      <pc:sldChg chg="addSp delSp modSp mod">
        <pc:chgData name="Hattan Raad" userId="50713836dd5dcf3c" providerId="LiveId" clId="{7B86C03C-17BE-4A65-97BC-C4BBFF9B3141}" dt="2023-02-03T11:45:23.244" v="7" actId="14100"/>
        <pc:sldMkLst>
          <pc:docMk/>
          <pc:sldMk cId="1193050017" sldId="724"/>
        </pc:sldMkLst>
        <pc:picChg chg="del">
          <ac:chgData name="Hattan Raad" userId="50713836dd5dcf3c" providerId="LiveId" clId="{7B86C03C-17BE-4A65-97BC-C4BBFF9B3141}" dt="2023-02-03T11:45:16.759" v="4" actId="478"/>
          <ac:picMkLst>
            <pc:docMk/>
            <pc:sldMk cId="1193050017" sldId="724"/>
            <ac:picMk id="3" creationId="{D95A5360-0369-A834-BD0C-F513448877FE}"/>
          </ac:picMkLst>
        </pc:picChg>
        <pc:picChg chg="add mod">
          <ac:chgData name="Hattan Raad" userId="50713836dd5dcf3c" providerId="LiveId" clId="{7B86C03C-17BE-4A65-97BC-C4BBFF9B3141}" dt="2023-02-03T11:45:23.244" v="7" actId="14100"/>
          <ac:picMkLst>
            <pc:docMk/>
            <pc:sldMk cId="1193050017" sldId="724"/>
            <ac:picMk id="4" creationId="{A37AFD41-DA14-0DB2-F6C9-5BB7E0A719AB}"/>
          </ac:picMkLst>
        </pc:picChg>
      </pc:sldChg>
      <pc:sldChg chg="addSp delSp modSp mod">
        <pc:chgData name="Hattan Raad" userId="50713836dd5dcf3c" providerId="LiveId" clId="{7B86C03C-17BE-4A65-97BC-C4BBFF9B3141}" dt="2023-02-03T11:50:43.195" v="28" actId="1076"/>
        <pc:sldMkLst>
          <pc:docMk/>
          <pc:sldMk cId="620235645" sldId="725"/>
        </pc:sldMkLst>
        <pc:picChg chg="add del">
          <ac:chgData name="Hattan Raad" userId="50713836dd5dcf3c" providerId="LiveId" clId="{7B86C03C-17BE-4A65-97BC-C4BBFF9B3141}" dt="2023-02-03T11:50:18.706" v="22" actId="478"/>
          <ac:picMkLst>
            <pc:docMk/>
            <pc:sldMk cId="620235645" sldId="725"/>
            <ac:picMk id="3" creationId="{D8C8E8C3-7907-EF4C-9445-ABDFAE78E003}"/>
          </ac:picMkLst>
        </pc:picChg>
        <pc:picChg chg="del">
          <ac:chgData name="Hattan Raad" userId="50713836dd5dcf3c" providerId="LiveId" clId="{7B86C03C-17BE-4A65-97BC-C4BBFF9B3141}" dt="2023-02-03T11:48:51.678" v="13" actId="478"/>
          <ac:picMkLst>
            <pc:docMk/>
            <pc:sldMk cId="620235645" sldId="725"/>
            <ac:picMk id="5" creationId="{642CD332-3AD0-A250-3A1E-735796D22DA2}"/>
          </ac:picMkLst>
        </pc:picChg>
        <pc:picChg chg="add mod">
          <ac:chgData name="Hattan Raad" userId="50713836dd5dcf3c" providerId="LiveId" clId="{7B86C03C-17BE-4A65-97BC-C4BBFF9B3141}" dt="2023-02-03T11:49:05.535" v="19" actId="1076"/>
          <ac:picMkLst>
            <pc:docMk/>
            <pc:sldMk cId="620235645" sldId="725"/>
            <ac:picMk id="7" creationId="{888FA8FC-327D-A3CE-6D10-BFA3F7702B80}"/>
          </ac:picMkLst>
        </pc:picChg>
        <pc:picChg chg="add mod">
          <ac:chgData name="Hattan Raad" userId="50713836dd5dcf3c" providerId="LiveId" clId="{7B86C03C-17BE-4A65-97BC-C4BBFF9B3141}" dt="2023-02-03T11:50:43.195" v="28" actId="1076"/>
          <ac:picMkLst>
            <pc:docMk/>
            <pc:sldMk cId="620235645" sldId="725"/>
            <ac:picMk id="9" creationId="{974FC271-FF24-7972-DE97-879DA3F74648}"/>
          </ac:picMkLst>
        </pc:picChg>
      </pc:sldChg>
      <pc:sldChg chg="addSp delSp modSp mod">
        <pc:chgData name="Hattan Raad" userId="50713836dd5dcf3c" providerId="LiveId" clId="{7B86C03C-17BE-4A65-97BC-C4BBFF9B3141}" dt="2023-02-03T12:03:25.356" v="43" actId="14100"/>
        <pc:sldMkLst>
          <pc:docMk/>
          <pc:sldMk cId="3358048882" sldId="850"/>
        </pc:sldMkLst>
        <pc:picChg chg="del">
          <ac:chgData name="Hattan Raad" userId="50713836dd5dcf3c" providerId="LiveId" clId="{7B86C03C-17BE-4A65-97BC-C4BBFF9B3141}" dt="2023-02-03T12:03:19.425" v="40" actId="478"/>
          <ac:picMkLst>
            <pc:docMk/>
            <pc:sldMk cId="3358048882" sldId="850"/>
            <ac:picMk id="3" creationId="{0B776586-F1CD-236F-3D08-0CD4A32FC6DB}"/>
          </ac:picMkLst>
        </pc:picChg>
        <pc:picChg chg="add mod">
          <ac:chgData name="Hattan Raad" userId="50713836dd5dcf3c" providerId="LiveId" clId="{7B86C03C-17BE-4A65-97BC-C4BBFF9B3141}" dt="2023-02-03T12:03:25.356" v="43" actId="14100"/>
          <ac:picMkLst>
            <pc:docMk/>
            <pc:sldMk cId="3358048882" sldId="850"/>
            <ac:picMk id="4" creationId="{C8FFDBCC-A4F6-6950-F464-A4C4593418C9}"/>
          </ac:picMkLst>
        </pc:picChg>
      </pc:sldChg>
      <pc:sldChg chg="addSp delSp modSp mod">
        <pc:chgData name="Hattan Raad" userId="50713836dd5dcf3c" providerId="LiveId" clId="{7B86C03C-17BE-4A65-97BC-C4BBFF9B3141}" dt="2023-02-03T12:01:24.116" v="39" actId="1076"/>
        <pc:sldMkLst>
          <pc:docMk/>
          <pc:sldMk cId="0" sldId="927"/>
        </pc:sldMkLst>
        <pc:picChg chg="add mod">
          <ac:chgData name="Hattan Raad" userId="50713836dd5dcf3c" providerId="LiveId" clId="{7B86C03C-17BE-4A65-97BC-C4BBFF9B3141}" dt="2023-02-03T12:01:24.116" v="39" actId="1076"/>
          <ac:picMkLst>
            <pc:docMk/>
            <pc:sldMk cId="0" sldId="927"/>
            <ac:picMk id="4" creationId="{EC027291-DDC2-5670-D042-1EC3419282A4}"/>
          </ac:picMkLst>
        </pc:picChg>
        <pc:picChg chg="del">
          <ac:chgData name="Hattan Raad" userId="50713836dd5dcf3c" providerId="LiveId" clId="{7B86C03C-17BE-4A65-97BC-C4BBFF9B3141}" dt="2023-02-03T12:01:20.485" v="37" actId="478"/>
          <ac:picMkLst>
            <pc:docMk/>
            <pc:sldMk cId="0" sldId="927"/>
            <ac:picMk id="17416" creationId="{AD4269BD-9891-69D9-D00C-9593BB2751DA}"/>
          </ac:picMkLst>
        </pc:picChg>
      </pc:sldChg>
      <pc:sldChg chg="addSp delSp modSp mod">
        <pc:chgData name="Hattan Raad" userId="50713836dd5dcf3c" providerId="LiveId" clId="{7B86C03C-17BE-4A65-97BC-C4BBFF9B3141}" dt="2023-02-03T12:05:21.430" v="51" actId="14100"/>
        <pc:sldMkLst>
          <pc:docMk/>
          <pc:sldMk cId="246024253" sldId="928"/>
        </pc:sldMkLst>
        <pc:picChg chg="add mod">
          <ac:chgData name="Hattan Raad" userId="50713836dd5dcf3c" providerId="LiveId" clId="{7B86C03C-17BE-4A65-97BC-C4BBFF9B3141}" dt="2023-02-03T12:05:00.803" v="47" actId="1076"/>
          <ac:picMkLst>
            <pc:docMk/>
            <pc:sldMk cId="246024253" sldId="928"/>
            <ac:picMk id="2" creationId="{41737BA6-A107-254C-87FA-95DB87E11DCE}"/>
          </ac:picMkLst>
        </pc:picChg>
        <pc:picChg chg="del">
          <ac:chgData name="Hattan Raad" userId="50713836dd5dcf3c" providerId="LiveId" clId="{7B86C03C-17BE-4A65-97BC-C4BBFF9B3141}" dt="2023-02-03T12:04:52.915" v="44" actId="478"/>
          <ac:picMkLst>
            <pc:docMk/>
            <pc:sldMk cId="246024253" sldId="928"/>
            <ac:picMk id="3" creationId="{7C7DB592-BEB9-456C-9F7B-4FD7CD1F8096}"/>
          </ac:picMkLst>
        </pc:picChg>
        <pc:picChg chg="add mod">
          <ac:chgData name="Hattan Raad" userId="50713836dd5dcf3c" providerId="LiveId" clId="{7B86C03C-17BE-4A65-97BC-C4BBFF9B3141}" dt="2023-02-03T12:05:21.430" v="51" actId="14100"/>
          <ac:picMkLst>
            <pc:docMk/>
            <pc:sldMk cId="246024253" sldId="928"/>
            <ac:picMk id="4" creationId="{2B205C95-F6CF-0BB7-B46B-075FB7B79C79}"/>
          </ac:picMkLst>
        </pc:picChg>
        <pc:picChg chg="del">
          <ac:chgData name="Hattan Raad" userId="50713836dd5dcf3c" providerId="LiveId" clId="{7B86C03C-17BE-4A65-97BC-C4BBFF9B3141}" dt="2023-02-03T12:05:02.141" v="48" actId="478"/>
          <ac:picMkLst>
            <pc:docMk/>
            <pc:sldMk cId="246024253" sldId="928"/>
            <ac:picMk id="5" creationId="{22C43A1A-7B45-AB80-9C58-A0703CE8B4E1}"/>
          </ac:picMkLst>
        </pc:picChg>
      </pc:sldChg>
      <pc:sldChg chg="addSp delSp modSp mod">
        <pc:chgData name="Hattan Raad" userId="50713836dd5dcf3c" providerId="LiveId" clId="{7B86C03C-17BE-4A65-97BC-C4BBFF9B3141}" dt="2023-02-03T12:10:48.628" v="101" actId="14100"/>
        <pc:sldMkLst>
          <pc:docMk/>
          <pc:sldMk cId="3113182319" sldId="930"/>
        </pc:sldMkLst>
        <pc:picChg chg="add mod">
          <ac:chgData name="Hattan Raad" userId="50713836dd5dcf3c" providerId="LiveId" clId="{7B86C03C-17BE-4A65-97BC-C4BBFF9B3141}" dt="2023-02-03T12:10:24.402" v="96" actId="14100"/>
          <ac:picMkLst>
            <pc:docMk/>
            <pc:sldMk cId="3113182319" sldId="930"/>
            <ac:picMk id="2" creationId="{F2E5A3C0-FE70-1B3F-C718-701334B1164E}"/>
          </ac:picMkLst>
        </pc:picChg>
        <pc:picChg chg="del">
          <ac:chgData name="Hattan Raad" userId="50713836dd5dcf3c" providerId="LiveId" clId="{7B86C03C-17BE-4A65-97BC-C4BBFF9B3141}" dt="2023-02-03T12:10:09.737" v="94" actId="478"/>
          <ac:picMkLst>
            <pc:docMk/>
            <pc:sldMk cId="3113182319" sldId="930"/>
            <ac:picMk id="4" creationId="{DEEB6038-13F1-8AF1-47B3-9530C9E85C19}"/>
          </ac:picMkLst>
        </pc:picChg>
        <pc:picChg chg="add mod">
          <ac:chgData name="Hattan Raad" userId="50713836dd5dcf3c" providerId="LiveId" clId="{7B86C03C-17BE-4A65-97BC-C4BBFF9B3141}" dt="2023-02-03T12:10:48.628" v="101" actId="14100"/>
          <ac:picMkLst>
            <pc:docMk/>
            <pc:sldMk cId="3113182319" sldId="930"/>
            <ac:picMk id="5" creationId="{F056268D-C66D-337A-120C-B14C81010180}"/>
          </ac:picMkLst>
        </pc:picChg>
        <pc:picChg chg="del">
          <ac:chgData name="Hattan Raad" userId="50713836dd5dcf3c" providerId="LiveId" clId="{7B86C03C-17BE-4A65-97BC-C4BBFF9B3141}" dt="2023-02-03T12:10:25.434" v="97" actId="478"/>
          <ac:picMkLst>
            <pc:docMk/>
            <pc:sldMk cId="3113182319" sldId="930"/>
            <ac:picMk id="6" creationId="{A641D29A-ADEF-BB01-ED33-77DB7A761F2C}"/>
          </ac:picMkLst>
        </pc:picChg>
      </pc:sldChg>
      <pc:sldChg chg="addSp delSp modSp mod">
        <pc:chgData name="Hattan Raad" userId="50713836dd5dcf3c" providerId="LiveId" clId="{7B86C03C-17BE-4A65-97BC-C4BBFF9B3141}" dt="2023-02-03T12:09:23.292" v="85" actId="14100"/>
        <pc:sldMkLst>
          <pc:docMk/>
          <pc:sldMk cId="1767779680" sldId="931"/>
        </pc:sldMkLst>
        <pc:picChg chg="add mod">
          <ac:chgData name="Hattan Raad" userId="50713836dd5dcf3c" providerId="LiveId" clId="{7B86C03C-17BE-4A65-97BC-C4BBFF9B3141}" dt="2023-02-03T12:09:03.836" v="81" actId="1076"/>
          <ac:picMkLst>
            <pc:docMk/>
            <pc:sldMk cId="1767779680" sldId="931"/>
            <ac:picMk id="2" creationId="{E9DF195C-DFB7-B9DA-3A3A-FA5553C73F4C}"/>
          </ac:picMkLst>
        </pc:picChg>
        <pc:picChg chg="del">
          <ac:chgData name="Hattan Raad" userId="50713836dd5dcf3c" providerId="LiveId" clId="{7B86C03C-17BE-4A65-97BC-C4BBFF9B3141}" dt="2023-02-03T12:08:57.048" v="78" actId="478"/>
          <ac:picMkLst>
            <pc:docMk/>
            <pc:sldMk cId="1767779680" sldId="931"/>
            <ac:picMk id="4" creationId="{226F669C-5C70-165C-144D-AF8C31A605E3}"/>
          </ac:picMkLst>
        </pc:picChg>
        <pc:picChg chg="add mod">
          <ac:chgData name="Hattan Raad" userId="50713836dd5dcf3c" providerId="LiveId" clId="{7B86C03C-17BE-4A65-97BC-C4BBFF9B3141}" dt="2023-02-03T12:09:23.292" v="85" actId="14100"/>
          <ac:picMkLst>
            <pc:docMk/>
            <pc:sldMk cId="1767779680" sldId="931"/>
            <ac:picMk id="5" creationId="{0828276B-C073-5A2E-BDEA-2DA2D15B3FD1}"/>
          </ac:picMkLst>
        </pc:picChg>
        <pc:picChg chg="del">
          <ac:chgData name="Hattan Raad" userId="50713836dd5dcf3c" providerId="LiveId" clId="{7B86C03C-17BE-4A65-97BC-C4BBFF9B3141}" dt="2023-02-03T12:09:05.283" v="82" actId="478"/>
          <ac:picMkLst>
            <pc:docMk/>
            <pc:sldMk cId="1767779680" sldId="931"/>
            <ac:picMk id="6" creationId="{104905F8-3575-AB67-6CF8-C86D883B8D35}"/>
          </ac:picMkLst>
        </pc:picChg>
      </pc:sldChg>
      <pc:sldChg chg="addSp delSp modSp mod">
        <pc:chgData name="Hattan Raad" userId="50713836dd5dcf3c" providerId="LiveId" clId="{7B86C03C-17BE-4A65-97BC-C4BBFF9B3141}" dt="2023-02-03T12:06:19.489" v="60" actId="14100"/>
        <pc:sldMkLst>
          <pc:docMk/>
          <pc:sldMk cId="3374319610" sldId="932"/>
        </pc:sldMkLst>
        <pc:picChg chg="add mod">
          <ac:chgData name="Hattan Raad" userId="50713836dd5dcf3c" providerId="LiveId" clId="{7B86C03C-17BE-4A65-97BC-C4BBFF9B3141}" dt="2023-02-03T12:05:58.266" v="56" actId="14100"/>
          <ac:picMkLst>
            <pc:docMk/>
            <pc:sldMk cId="3374319610" sldId="932"/>
            <ac:picMk id="2" creationId="{25C9B589-1D0B-E11A-1FAA-4F0F94B5B51F}"/>
          </ac:picMkLst>
        </pc:picChg>
        <pc:picChg chg="del">
          <ac:chgData name="Hattan Raad" userId="50713836dd5dcf3c" providerId="LiveId" clId="{7B86C03C-17BE-4A65-97BC-C4BBFF9B3141}" dt="2023-02-03T12:05:42.817" v="52" actId="478"/>
          <ac:picMkLst>
            <pc:docMk/>
            <pc:sldMk cId="3374319610" sldId="932"/>
            <ac:picMk id="4" creationId="{B8170FE0-2E21-B02B-F683-633A64D42485}"/>
          </ac:picMkLst>
        </pc:picChg>
        <pc:picChg chg="add mod">
          <ac:chgData name="Hattan Raad" userId="50713836dd5dcf3c" providerId="LiveId" clId="{7B86C03C-17BE-4A65-97BC-C4BBFF9B3141}" dt="2023-02-03T12:06:19.489" v="60" actId="14100"/>
          <ac:picMkLst>
            <pc:docMk/>
            <pc:sldMk cId="3374319610" sldId="932"/>
            <ac:picMk id="5" creationId="{49D75C12-550C-D6BE-D700-0103CD6C2728}"/>
          </ac:picMkLst>
        </pc:picChg>
        <pc:picChg chg="del">
          <ac:chgData name="Hattan Raad" userId="50713836dd5dcf3c" providerId="LiveId" clId="{7B86C03C-17BE-4A65-97BC-C4BBFF9B3141}" dt="2023-02-03T12:05:59.650" v="57" actId="478"/>
          <ac:picMkLst>
            <pc:docMk/>
            <pc:sldMk cId="3374319610" sldId="932"/>
            <ac:picMk id="6" creationId="{0F1402C3-17DC-C630-66ED-C87AA117252C}"/>
          </ac:picMkLst>
        </pc:picChg>
      </pc:sldChg>
      <pc:sldChg chg="addSp delSp modSp mod">
        <pc:chgData name="Hattan Raad" userId="50713836dd5dcf3c" providerId="LiveId" clId="{7B86C03C-17BE-4A65-97BC-C4BBFF9B3141}" dt="2023-02-03T12:08:42.487" v="77" actId="14100"/>
        <pc:sldMkLst>
          <pc:docMk/>
          <pc:sldMk cId="3044742320" sldId="933"/>
        </pc:sldMkLst>
        <pc:picChg chg="add mod">
          <ac:chgData name="Hattan Raad" userId="50713836dd5dcf3c" providerId="LiveId" clId="{7B86C03C-17BE-4A65-97BC-C4BBFF9B3141}" dt="2023-02-03T12:08:23.030" v="72" actId="14100"/>
          <ac:picMkLst>
            <pc:docMk/>
            <pc:sldMk cId="3044742320" sldId="933"/>
            <ac:picMk id="2" creationId="{DCDE0CFD-3935-F8BB-0141-1CCB03870A58}"/>
          </ac:picMkLst>
        </pc:picChg>
        <pc:picChg chg="del">
          <ac:chgData name="Hattan Raad" userId="50713836dd5dcf3c" providerId="LiveId" clId="{7B86C03C-17BE-4A65-97BC-C4BBFF9B3141}" dt="2023-02-03T12:08:08.411" v="69" actId="478"/>
          <ac:picMkLst>
            <pc:docMk/>
            <pc:sldMk cId="3044742320" sldId="933"/>
            <ac:picMk id="4" creationId="{5C8E4989-C8B1-6716-A455-860EE2CFE152}"/>
          </ac:picMkLst>
        </pc:picChg>
        <pc:picChg chg="add mod">
          <ac:chgData name="Hattan Raad" userId="50713836dd5dcf3c" providerId="LiveId" clId="{7B86C03C-17BE-4A65-97BC-C4BBFF9B3141}" dt="2023-02-03T12:08:42.487" v="77" actId="14100"/>
          <ac:picMkLst>
            <pc:docMk/>
            <pc:sldMk cId="3044742320" sldId="933"/>
            <ac:picMk id="5" creationId="{3D1759E3-06FD-B72A-693A-148C6268EDD4}"/>
          </ac:picMkLst>
        </pc:picChg>
        <pc:picChg chg="del">
          <ac:chgData name="Hattan Raad" userId="50713836dd5dcf3c" providerId="LiveId" clId="{7B86C03C-17BE-4A65-97BC-C4BBFF9B3141}" dt="2023-02-03T12:08:24.144" v="73" actId="478"/>
          <ac:picMkLst>
            <pc:docMk/>
            <pc:sldMk cId="3044742320" sldId="933"/>
            <ac:picMk id="6" creationId="{9F5C88D7-3847-D46F-77E4-169A85644E42}"/>
          </ac:picMkLst>
        </pc:picChg>
      </pc:sldChg>
      <pc:sldChg chg="addSp delSp modSp mod">
        <pc:chgData name="Hattan Raad" userId="50713836dd5dcf3c" providerId="LiveId" clId="{7B86C03C-17BE-4A65-97BC-C4BBFF9B3141}" dt="2023-02-03T12:08:05.706" v="68" actId="1076"/>
        <pc:sldMkLst>
          <pc:docMk/>
          <pc:sldMk cId="1575834429" sldId="934"/>
        </pc:sldMkLst>
        <pc:picChg chg="add mod">
          <ac:chgData name="Hattan Raad" userId="50713836dd5dcf3c" providerId="LiveId" clId="{7B86C03C-17BE-4A65-97BC-C4BBFF9B3141}" dt="2023-02-03T12:06:41.380" v="64" actId="1076"/>
          <ac:picMkLst>
            <pc:docMk/>
            <pc:sldMk cId="1575834429" sldId="934"/>
            <ac:picMk id="2" creationId="{AC30892E-0080-7962-DB37-A57E81608488}"/>
          </ac:picMkLst>
        </pc:picChg>
        <pc:picChg chg="del">
          <ac:chgData name="Hattan Raad" userId="50713836dd5dcf3c" providerId="LiveId" clId="{7B86C03C-17BE-4A65-97BC-C4BBFF9B3141}" dt="2023-02-03T12:06:23.985" v="61" actId="478"/>
          <ac:picMkLst>
            <pc:docMk/>
            <pc:sldMk cId="1575834429" sldId="934"/>
            <ac:picMk id="4" creationId="{F4C66EC4-7BBA-67A1-E5DF-F0121E8FE0C1}"/>
          </ac:picMkLst>
        </pc:picChg>
        <pc:picChg chg="add mod">
          <ac:chgData name="Hattan Raad" userId="50713836dd5dcf3c" providerId="LiveId" clId="{7B86C03C-17BE-4A65-97BC-C4BBFF9B3141}" dt="2023-02-03T12:08:05.706" v="68" actId="1076"/>
          <ac:picMkLst>
            <pc:docMk/>
            <pc:sldMk cId="1575834429" sldId="934"/>
            <ac:picMk id="5" creationId="{DA52DC1F-6307-6295-8FDF-24CC97393C16}"/>
          </ac:picMkLst>
        </pc:picChg>
        <pc:picChg chg="del">
          <ac:chgData name="Hattan Raad" userId="50713836dd5dcf3c" providerId="LiveId" clId="{7B86C03C-17BE-4A65-97BC-C4BBFF9B3141}" dt="2023-02-03T12:07:59.955" v="65" actId="478"/>
          <ac:picMkLst>
            <pc:docMk/>
            <pc:sldMk cId="1575834429" sldId="934"/>
            <ac:picMk id="6" creationId="{F90C6A37-7F91-744E-9420-C53FED8B4250}"/>
          </ac:picMkLst>
        </pc:picChg>
      </pc:sldChg>
      <pc:sldChg chg="addSp delSp modSp mod">
        <pc:chgData name="Hattan Raad" userId="50713836dd5dcf3c" providerId="LiveId" clId="{7B86C03C-17BE-4A65-97BC-C4BBFF9B3141}" dt="2023-02-03T12:10:06.439" v="93" actId="1076"/>
        <pc:sldMkLst>
          <pc:docMk/>
          <pc:sldMk cId="1616512070" sldId="935"/>
        </pc:sldMkLst>
        <pc:picChg chg="add mod">
          <ac:chgData name="Hattan Raad" userId="50713836dd5dcf3c" providerId="LiveId" clId="{7B86C03C-17BE-4A65-97BC-C4BBFF9B3141}" dt="2023-02-03T12:09:48.893" v="89" actId="14100"/>
          <ac:picMkLst>
            <pc:docMk/>
            <pc:sldMk cId="1616512070" sldId="935"/>
            <ac:picMk id="2" creationId="{FBADE415-C765-B0B0-8FB8-2AB46B63A48C}"/>
          </ac:picMkLst>
        </pc:picChg>
        <pc:picChg chg="del mod">
          <ac:chgData name="Hattan Raad" userId="50713836dd5dcf3c" providerId="LiveId" clId="{7B86C03C-17BE-4A65-97BC-C4BBFF9B3141}" dt="2023-02-03T12:09:44.035" v="87" actId="478"/>
          <ac:picMkLst>
            <pc:docMk/>
            <pc:sldMk cId="1616512070" sldId="935"/>
            <ac:picMk id="4" creationId="{D694CEDB-9F3C-F72A-2D7D-5E48EBFC7747}"/>
          </ac:picMkLst>
        </pc:picChg>
        <pc:picChg chg="add mod">
          <ac:chgData name="Hattan Raad" userId="50713836dd5dcf3c" providerId="LiveId" clId="{7B86C03C-17BE-4A65-97BC-C4BBFF9B3141}" dt="2023-02-03T12:10:06.439" v="93" actId="1076"/>
          <ac:picMkLst>
            <pc:docMk/>
            <pc:sldMk cId="1616512070" sldId="935"/>
            <ac:picMk id="5" creationId="{DBF8846C-00E5-28EA-D30C-4166744B188E}"/>
          </ac:picMkLst>
        </pc:picChg>
        <pc:picChg chg="del">
          <ac:chgData name="Hattan Raad" userId="50713836dd5dcf3c" providerId="LiveId" clId="{7B86C03C-17BE-4A65-97BC-C4BBFF9B3141}" dt="2023-02-03T12:09:50.013" v="90" actId="478"/>
          <ac:picMkLst>
            <pc:docMk/>
            <pc:sldMk cId="1616512070" sldId="935"/>
            <ac:picMk id="6" creationId="{F0FFF8B5-5923-A8D1-8F6E-570134A07B2D}"/>
          </ac:picMkLst>
        </pc:picChg>
      </pc:sldChg>
      <pc:sldChg chg="addSp delSp modSp mod">
        <pc:chgData name="Hattan Raad" userId="50713836dd5dcf3c" providerId="LiveId" clId="{7B86C03C-17BE-4A65-97BC-C4BBFF9B3141}" dt="2023-02-03T12:16:25.141" v="110"/>
        <pc:sldMkLst>
          <pc:docMk/>
          <pc:sldMk cId="8767316" sldId="936"/>
        </pc:sldMkLst>
        <pc:picChg chg="del">
          <ac:chgData name="Hattan Raad" userId="50713836dd5dcf3c" providerId="LiveId" clId="{7B86C03C-17BE-4A65-97BC-C4BBFF9B3141}" dt="2023-02-03T12:16:10.778" v="109" actId="478"/>
          <ac:picMkLst>
            <pc:docMk/>
            <pc:sldMk cId="8767316" sldId="936"/>
            <ac:picMk id="2" creationId="{E2A74997-495D-2A17-9D73-8DBD0DFDCDEB}"/>
          </ac:picMkLst>
        </pc:picChg>
        <pc:picChg chg="add mod">
          <ac:chgData name="Hattan Raad" userId="50713836dd5dcf3c" providerId="LiveId" clId="{7B86C03C-17BE-4A65-97BC-C4BBFF9B3141}" dt="2023-02-03T12:16:25.141" v="110"/>
          <ac:picMkLst>
            <pc:docMk/>
            <pc:sldMk cId="8767316" sldId="936"/>
            <ac:picMk id="4" creationId="{327292BA-BA04-4639-7016-E5463814DB83}"/>
          </ac:picMkLst>
        </pc:picChg>
      </pc:sldChg>
      <pc:sldChg chg="addSp delSp modSp mod">
        <pc:chgData name="Hattan Raad" userId="50713836dd5dcf3c" providerId="LiveId" clId="{7B86C03C-17BE-4A65-97BC-C4BBFF9B3141}" dt="2023-02-03T12:16:06.440" v="108"/>
        <pc:sldMkLst>
          <pc:docMk/>
          <pc:sldMk cId="4079821321" sldId="937"/>
        </pc:sldMkLst>
        <pc:picChg chg="add mod">
          <ac:chgData name="Hattan Raad" userId="50713836dd5dcf3c" providerId="LiveId" clId="{7B86C03C-17BE-4A65-97BC-C4BBFF9B3141}" dt="2023-02-03T12:16:06.440" v="108"/>
          <ac:picMkLst>
            <pc:docMk/>
            <pc:sldMk cId="4079821321" sldId="937"/>
            <ac:picMk id="2" creationId="{E120075F-C508-8B2C-1E07-3D4A4BDE5524}"/>
          </ac:picMkLst>
        </pc:picChg>
        <pc:picChg chg="del">
          <ac:chgData name="Hattan Raad" userId="50713836dd5dcf3c" providerId="LiveId" clId="{7B86C03C-17BE-4A65-97BC-C4BBFF9B3141}" dt="2023-02-03T12:16:05.285" v="107" actId="478"/>
          <ac:picMkLst>
            <pc:docMk/>
            <pc:sldMk cId="4079821321" sldId="937"/>
            <ac:picMk id="4" creationId="{77DABDE0-5030-169B-BE3F-92049978BD97}"/>
          </ac:picMkLst>
        </pc:picChg>
      </pc:sldChg>
      <pc:sldChg chg="addSp delSp modSp mod">
        <pc:chgData name="Hattan Raad" userId="50713836dd5dcf3c" providerId="LiveId" clId="{7B86C03C-17BE-4A65-97BC-C4BBFF9B3141}" dt="2023-02-03T12:13:14.795" v="104" actId="1076"/>
        <pc:sldMkLst>
          <pc:docMk/>
          <pc:sldMk cId="3183986771" sldId="938"/>
        </pc:sldMkLst>
        <pc:picChg chg="add mod">
          <ac:chgData name="Hattan Raad" userId="50713836dd5dcf3c" providerId="LiveId" clId="{7B86C03C-17BE-4A65-97BC-C4BBFF9B3141}" dt="2023-02-03T12:13:14.795" v="104" actId="1076"/>
          <ac:picMkLst>
            <pc:docMk/>
            <pc:sldMk cId="3183986771" sldId="938"/>
            <ac:picMk id="2" creationId="{307032CE-2590-717A-68B2-724ED2C418B2}"/>
          </ac:picMkLst>
        </pc:picChg>
        <pc:picChg chg="del">
          <ac:chgData name="Hattan Raad" userId="50713836dd5dcf3c" providerId="LiveId" clId="{7B86C03C-17BE-4A65-97BC-C4BBFF9B3141}" dt="2023-02-03T12:13:11.245" v="102" actId="478"/>
          <ac:picMkLst>
            <pc:docMk/>
            <pc:sldMk cId="3183986771" sldId="938"/>
            <ac:picMk id="4" creationId="{275BCA42-BA0A-D8F7-725F-D08A28D8D25E}"/>
          </ac:picMkLst>
        </pc:picChg>
      </pc:sldChg>
      <pc:sldChg chg="addSp delSp modSp mod">
        <pc:chgData name="Hattan Raad" userId="50713836dd5dcf3c" providerId="LiveId" clId="{7B86C03C-17BE-4A65-97BC-C4BBFF9B3141}" dt="2023-02-03T12:13:45.937" v="106"/>
        <pc:sldMkLst>
          <pc:docMk/>
          <pc:sldMk cId="1828845393" sldId="939"/>
        </pc:sldMkLst>
        <pc:picChg chg="add mod">
          <ac:chgData name="Hattan Raad" userId="50713836dd5dcf3c" providerId="LiveId" clId="{7B86C03C-17BE-4A65-97BC-C4BBFF9B3141}" dt="2023-02-03T12:13:45.937" v="106"/>
          <ac:picMkLst>
            <pc:docMk/>
            <pc:sldMk cId="1828845393" sldId="939"/>
            <ac:picMk id="2" creationId="{9943CEAA-8EDD-EF51-7EFC-AD1CCDEC9F1F}"/>
          </ac:picMkLst>
        </pc:picChg>
        <pc:picChg chg="del">
          <ac:chgData name="Hattan Raad" userId="50713836dd5dcf3c" providerId="LiveId" clId="{7B86C03C-17BE-4A65-97BC-C4BBFF9B3141}" dt="2023-02-03T12:13:17.724" v="105" actId="478"/>
          <ac:picMkLst>
            <pc:docMk/>
            <pc:sldMk cId="1828845393" sldId="939"/>
            <ac:picMk id="4" creationId="{6540AF6B-58A7-7AFF-DB08-840D4AF66CA3}"/>
          </ac:picMkLst>
        </pc:picChg>
      </pc:sldChg>
      <pc:sldChg chg="addSp delSp modSp mod">
        <pc:chgData name="Hattan Raad" userId="50713836dd5dcf3c" providerId="LiveId" clId="{7B86C03C-17BE-4A65-97BC-C4BBFF9B3141}" dt="2023-02-03T12:17:03.329" v="112"/>
        <pc:sldMkLst>
          <pc:docMk/>
          <pc:sldMk cId="2289852111" sldId="940"/>
        </pc:sldMkLst>
        <pc:picChg chg="add mod">
          <ac:chgData name="Hattan Raad" userId="50713836dd5dcf3c" providerId="LiveId" clId="{7B86C03C-17BE-4A65-97BC-C4BBFF9B3141}" dt="2023-02-03T12:17:03.329" v="112"/>
          <ac:picMkLst>
            <pc:docMk/>
            <pc:sldMk cId="2289852111" sldId="940"/>
            <ac:picMk id="2" creationId="{260F3029-8934-77B5-332C-10D63937F85B}"/>
          </ac:picMkLst>
        </pc:picChg>
        <pc:picChg chg="del">
          <ac:chgData name="Hattan Raad" userId="50713836dd5dcf3c" providerId="LiveId" clId="{7B86C03C-17BE-4A65-97BC-C4BBFF9B3141}" dt="2023-02-03T12:17:01.058" v="111" actId="478"/>
          <ac:picMkLst>
            <pc:docMk/>
            <pc:sldMk cId="2289852111" sldId="940"/>
            <ac:picMk id="5" creationId="{DA37811E-8887-C6A2-3121-2E44C9566AF5}"/>
          </ac:picMkLst>
        </pc:picChg>
      </pc:sldChg>
      <pc:sldChg chg="addSp delSp modSp mod">
        <pc:chgData name="Hattan Raad" userId="50713836dd5dcf3c" providerId="LiveId" clId="{7B86C03C-17BE-4A65-97BC-C4BBFF9B3141}" dt="2023-02-03T12:17:17.098" v="114"/>
        <pc:sldMkLst>
          <pc:docMk/>
          <pc:sldMk cId="858895311" sldId="941"/>
        </pc:sldMkLst>
        <pc:picChg chg="add mod">
          <ac:chgData name="Hattan Raad" userId="50713836dd5dcf3c" providerId="LiveId" clId="{7B86C03C-17BE-4A65-97BC-C4BBFF9B3141}" dt="2023-02-03T12:17:17.098" v="114"/>
          <ac:picMkLst>
            <pc:docMk/>
            <pc:sldMk cId="858895311" sldId="941"/>
            <ac:picMk id="2" creationId="{DA87CCF3-9EE9-C5BE-AD55-9FDD6B8ACA4C}"/>
          </ac:picMkLst>
        </pc:picChg>
        <pc:picChg chg="del">
          <ac:chgData name="Hattan Raad" userId="50713836dd5dcf3c" providerId="LiveId" clId="{7B86C03C-17BE-4A65-97BC-C4BBFF9B3141}" dt="2023-02-03T12:17:06.466" v="113" actId="478"/>
          <ac:picMkLst>
            <pc:docMk/>
            <pc:sldMk cId="858895311" sldId="941"/>
            <ac:picMk id="4" creationId="{42804515-6DF4-57F3-756D-FA79A5D47F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4151C5-BE50-4FE3-AC29-4A08B10112A4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ACBBE1-418A-4CFE-B069-A8E6516E71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80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>
            <a:extLst>
              <a:ext uri="{FF2B5EF4-FFF2-40B4-BE49-F238E27FC236}">
                <a16:creationId xmlns:a16="http://schemas.microsoft.com/office/drawing/2014/main" id="{1986A47E-948D-4C9B-B741-88DE246C4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5123" name="Shape 17">
            <a:extLst>
              <a:ext uri="{FF2B5EF4-FFF2-40B4-BE49-F238E27FC236}">
                <a16:creationId xmlns:a16="http://schemas.microsoft.com/office/drawing/2014/main" id="{F2E4EE47-6CBB-47D8-906E-CA429ADD59A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6">
            <a:extLst>
              <a:ext uri="{FF2B5EF4-FFF2-40B4-BE49-F238E27FC236}">
                <a16:creationId xmlns:a16="http://schemas.microsoft.com/office/drawing/2014/main" id="{8AE50E53-D922-1556-4A4F-9742497151B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16387" name="Shape 17">
            <a:extLst>
              <a:ext uri="{FF2B5EF4-FFF2-40B4-BE49-F238E27FC236}">
                <a16:creationId xmlns:a16="http://schemas.microsoft.com/office/drawing/2014/main" id="{B4AF4672-AABC-C925-C9FF-C8FF7D40EE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6">
            <a:extLst>
              <a:ext uri="{FF2B5EF4-FFF2-40B4-BE49-F238E27FC236}">
                <a16:creationId xmlns:a16="http://schemas.microsoft.com/office/drawing/2014/main" id="{8AE50E53-D922-1556-4A4F-9742497151B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16387" name="Shape 17">
            <a:extLst>
              <a:ext uri="{FF2B5EF4-FFF2-40B4-BE49-F238E27FC236}">
                <a16:creationId xmlns:a16="http://schemas.microsoft.com/office/drawing/2014/main" id="{B4AF4672-AABC-C925-C9FF-C8FF7D40EE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458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16">
            <a:extLst>
              <a:ext uri="{FF2B5EF4-FFF2-40B4-BE49-F238E27FC236}">
                <a16:creationId xmlns:a16="http://schemas.microsoft.com/office/drawing/2014/main" id="{A968E55B-BAC9-E7EC-0FDA-72DC1901B4A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18435" name="Shape 17">
            <a:extLst>
              <a:ext uri="{FF2B5EF4-FFF2-40B4-BE49-F238E27FC236}">
                <a16:creationId xmlns:a16="http://schemas.microsoft.com/office/drawing/2014/main" id="{C8EAD31A-4CA3-F16F-AE75-5818F824B3A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16">
            <a:extLst>
              <a:ext uri="{FF2B5EF4-FFF2-40B4-BE49-F238E27FC236}">
                <a16:creationId xmlns:a16="http://schemas.microsoft.com/office/drawing/2014/main" id="{C5C9892E-63B6-5D39-ED0A-343C86EDA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18435" name="Shape 17">
            <a:extLst>
              <a:ext uri="{FF2B5EF4-FFF2-40B4-BE49-F238E27FC236}">
                <a16:creationId xmlns:a16="http://schemas.microsoft.com/office/drawing/2014/main" id="{6A713EDA-D7FE-C757-522A-7CF7B9C9182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038A5-4BBC-460E-A9D8-8929DCDC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524918-6B66-4047-9B8E-B95D54F30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524B88-B51E-4E40-BC7B-6A275779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4D1637-F4CC-4473-B9A8-91A6D037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9277BD-1E5F-45F5-9DD8-49810838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4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7FB6B0-AF2D-4E8B-A61F-3059124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BD51B6-12A1-4A6D-A49D-BE142844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A14E95-4D90-409E-9C8D-48083D1B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7994F5-BB7E-465B-9506-6BCC6F26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0A33F9-5235-49A0-AABB-AEE0920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15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8E48F4D-B5AA-446E-AB43-C7A54896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B4D44-24BE-4D2D-9961-C1F4AE534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38A5CA-B43B-44EE-AD58-E8629801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78392-A130-47F2-8DF3-6961D5E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79EADD-FA86-4721-B100-AAE50E7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19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0C441-DB32-476D-84BD-E5E2699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408371-4FE8-45B7-A334-4FEF029F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1EF5D0-F5F2-46A5-96C5-B858CD73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A91BDF-6307-4F06-8557-686E04E0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895CE7-5404-4A13-8199-ED0C4B75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22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ADE0C-7CC8-4074-95BC-32CB3DEA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0023B5E-EF39-49CA-8512-E0E549CB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BF1AF8-7580-4BC9-BD2C-FA9201AC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6BF302-CAF9-4AFC-845D-192852E7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3CED8A-0198-4285-998B-6E59845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15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51C8B2-D0A9-4850-AF0E-31AA9CAE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19DF73-59BA-4838-8A9D-8B13D2A36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691A01-DC1F-4F5F-B2B2-3C17C8C1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0752CB-946C-42ED-94D3-28F64061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D22115-E1B1-499C-9AC0-80F443DE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8FEF6A-B353-47E0-813D-5F369F28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202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A3B990-69C2-44DA-89AB-7AF1F031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75DF78-F8F8-49D6-BD1C-DCC63661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D0A238-D3B5-4BCF-BC77-22F29955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466477D-4FEC-43A0-A8B0-58EDACA5E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0CAF2B-7891-4852-B431-2783B604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C7C9F2-1C92-4207-8645-56524520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9106B0-070C-48C6-AB1D-6308B27D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BCCDB0C-561A-49AF-A068-BEA6E6C7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699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EF011C-A13E-4839-8467-46A00135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3C21DF-4EC3-46B0-A1D6-032D60B6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BB151A1-BC94-4F42-9BE7-DE63D34D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E38868-72B2-49D1-AE29-4C718166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080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3F82D8-A8C0-4C27-8588-0A71C51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BD2843-D859-4C6E-AE06-68922259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5890C2-4FEF-4B5A-B0C0-97654CA2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03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7984EE-B94D-40AF-8F1D-8128C572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9505C1-3457-47D2-82C8-D771EBCF6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0F66C7-5940-4EDE-B184-038D739EB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A0BD9C-5136-4A1F-8061-F8D47B23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A8BADB-C0B4-43A1-923F-DCEC04F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5ADB6-D144-48DF-A1BE-040D14E4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4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78E12-A793-4C50-8738-82986261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1D8916B-DD0F-45CA-9957-EC8AF94F3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06888-63E5-4FAF-B9E0-8F9595CC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ED8317-F0A8-429C-972C-1B14A379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EF817C-3DC8-4175-9A11-EED1652D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346F0-DB1C-49BF-9372-163A4A0D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6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A473EBF-CF17-46DD-9B0C-66A1B3CA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FF124E-4486-4BFB-BE45-BBB2FD4F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CDA203-9F62-4628-AB02-B795A06BA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C049C8-49BD-42D4-AC84-02DB1CDD4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4B605C-D24F-49C1-99FD-2F5F3F080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58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9">
            <a:extLst>
              <a:ext uri="{FF2B5EF4-FFF2-40B4-BE49-F238E27FC236}">
                <a16:creationId xmlns:a16="http://schemas.microsoft.com/office/drawing/2014/main" id="{364E3813-1AE0-492B-BDA6-8ABC33CC1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96850"/>
            <a:ext cx="10515600" cy="10636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SzPct val="25000"/>
              <a:buFontTx/>
              <a:buNone/>
            </a:pPr>
            <a:r>
              <a:rPr lang="en-US" altLang="ar-SA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4099" name="Shape 20">
            <a:extLst>
              <a:ext uri="{FF2B5EF4-FFF2-40B4-BE49-F238E27FC236}">
                <a16:creationId xmlns:a16="http://schemas.microsoft.com/office/drawing/2014/main" id="{626D3E61-4C3C-42CE-9FE3-F4D0168E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ar-SA" sz="3200" b="0" i="0" u="none" strike="noStrike" kern="1200" cap="none" spc="0" normalizeH="0" baseline="0" noProof="0">
                <a:ln>
                  <a:noFill/>
                </a:ln>
                <a:solidFill>
                  <a:srgbClr val="A8B1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4100" name="Shape 21">
            <a:extLst>
              <a:ext uri="{FF2B5EF4-FFF2-40B4-BE49-F238E27FC236}">
                <a16:creationId xmlns:a16="http://schemas.microsoft.com/office/drawing/2014/main" id="{8FD18155-F5E7-4E52-ABD2-877D190BB9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صورة 1">
            <a:extLst>
              <a:ext uri="{FF2B5EF4-FFF2-40B4-BE49-F238E27FC236}">
                <a16:creationId xmlns:a16="http://schemas.microsoft.com/office/drawing/2014/main" id="{04344286-E6B7-47B0-952D-0A65941A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C356CE51-AB98-41D7-AEDE-9A374E0A9C64}"/>
              </a:ext>
            </a:extLst>
          </p:cNvPr>
          <p:cNvSpPr/>
          <p:nvPr/>
        </p:nvSpPr>
        <p:spPr>
          <a:xfrm>
            <a:off x="2638425" y="18669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8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الثانوية ( مسار الصحة والحياة )</a:t>
            </a:r>
            <a:endParaRPr kumimoji="0" lang="en-US" altLang="ar-SA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 panose="020B0604020202020204" pitchFamily="34" charset="0"/>
            </a:endParaRPr>
          </a:p>
        </p:txBody>
      </p:sp>
      <p:sp>
        <p:nvSpPr>
          <p:cNvPr id="4103" name="TextBox 4">
            <a:extLst>
              <a:ext uri="{FF2B5EF4-FFF2-40B4-BE49-F238E27FC236}">
                <a16:creationId xmlns:a16="http://schemas.microsoft.com/office/drawing/2014/main" id="{4F69DEFF-EE87-4A96-8407-27194A8E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1943100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الصف/ المرحلة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575B4D73-A32E-4B58-B7AE-B39EDDDF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3489325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المـــــــــــــــادة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5" name="TextBox 8">
            <a:extLst>
              <a:ext uri="{FF2B5EF4-FFF2-40B4-BE49-F238E27FC236}">
                <a16:creationId xmlns:a16="http://schemas.microsoft.com/office/drawing/2014/main" id="{BD69DE7E-F025-48BE-8979-0415EE5D7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4227513"/>
            <a:ext cx="2227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موضوع الدرس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6" name="TextBox 9">
            <a:extLst>
              <a:ext uri="{FF2B5EF4-FFF2-40B4-BE49-F238E27FC236}">
                <a16:creationId xmlns:a16="http://schemas.microsoft.com/office/drawing/2014/main" id="{F3F08E62-1E6A-498D-A6BD-98E41614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5029200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اسم المعلم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Rounded Rectangle 20">
            <a:extLst>
              <a:ext uri="{FF2B5EF4-FFF2-40B4-BE49-F238E27FC236}">
                <a16:creationId xmlns:a16="http://schemas.microsoft.com/office/drawing/2014/main" id="{16750308-20EB-4B08-94A3-3AA3810D9FF7}"/>
              </a:ext>
            </a:extLst>
          </p:cNvPr>
          <p:cNvSpPr/>
          <p:nvPr/>
        </p:nvSpPr>
        <p:spPr>
          <a:xfrm>
            <a:off x="2638425" y="34163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2800" b="1" dirty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مبادئ العلوم الصحية1-1</a:t>
            </a:r>
          </a:p>
        </p:txBody>
      </p:sp>
      <p:sp>
        <p:nvSpPr>
          <p:cNvPr id="53" name="Rounded Rectangle 21">
            <a:extLst>
              <a:ext uri="{FF2B5EF4-FFF2-40B4-BE49-F238E27FC236}">
                <a16:creationId xmlns:a16="http://schemas.microsoft.com/office/drawing/2014/main" id="{13A9CAC3-03C4-4F5E-A49E-36036FD2969F}"/>
              </a:ext>
            </a:extLst>
          </p:cNvPr>
          <p:cNvSpPr/>
          <p:nvPr/>
        </p:nvSpPr>
        <p:spPr>
          <a:xfrm>
            <a:off x="2638423" y="4157663"/>
            <a:ext cx="5060951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2800" b="1" dirty="0" err="1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اثراءات</a:t>
            </a:r>
            <a:r>
              <a:rPr lang="ar-SA" sz="2800" b="1" dirty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الفصل1+2+3</a:t>
            </a:r>
          </a:p>
        </p:txBody>
      </p:sp>
      <p:sp>
        <p:nvSpPr>
          <p:cNvPr id="55" name="Rounded Rectangle 22">
            <a:extLst>
              <a:ext uri="{FF2B5EF4-FFF2-40B4-BE49-F238E27FC236}">
                <a16:creationId xmlns:a16="http://schemas.microsoft.com/office/drawing/2014/main" id="{FFF877DE-29BC-409A-B559-6D50283E9CD8}"/>
              </a:ext>
            </a:extLst>
          </p:cNvPr>
          <p:cNvSpPr/>
          <p:nvPr/>
        </p:nvSpPr>
        <p:spPr>
          <a:xfrm>
            <a:off x="2638425" y="4926013"/>
            <a:ext cx="506095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رعد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النفيعي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0" name="TextBox 23">
            <a:extLst>
              <a:ext uri="{FF2B5EF4-FFF2-40B4-BE49-F238E27FC236}">
                <a16:creationId xmlns:a16="http://schemas.microsoft.com/office/drawing/2014/main" id="{7408963F-E24C-403B-BD80-AF87A55B1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2714625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الفصل الدراسي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Rounded Rectangle 24">
            <a:extLst>
              <a:ext uri="{FF2B5EF4-FFF2-40B4-BE49-F238E27FC236}">
                <a16:creationId xmlns:a16="http://schemas.microsoft.com/office/drawing/2014/main" id="{9989C978-DDF8-476F-954E-864A34D2BC82}"/>
              </a:ext>
            </a:extLst>
          </p:cNvPr>
          <p:cNvSpPr/>
          <p:nvPr/>
        </p:nvSpPr>
        <p:spPr>
          <a:xfrm>
            <a:off x="2638425" y="26416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 panose="020B0604020202020204" pitchFamily="34" charset="0"/>
              </a:rPr>
              <a:t>الثاني</a:t>
            </a:r>
            <a:r>
              <a:rPr kumimoji="0" lang="ar-SA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9">
            <a:extLst>
              <a:ext uri="{FF2B5EF4-FFF2-40B4-BE49-F238E27FC236}">
                <a16:creationId xmlns:a16="http://schemas.microsoft.com/office/drawing/2014/main" id="{1E419D2B-6A50-7433-21A9-9E95661DAA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5363" name="Shape 20">
            <a:extLst>
              <a:ext uri="{FF2B5EF4-FFF2-40B4-BE49-F238E27FC236}">
                <a16:creationId xmlns:a16="http://schemas.microsoft.com/office/drawing/2014/main" id="{2E5F7D45-C613-8714-1EF1-9ACC7290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5364" name="Shape 21">
            <a:extLst>
              <a:ext uri="{FF2B5EF4-FFF2-40B4-BE49-F238E27FC236}">
                <a16:creationId xmlns:a16="http://schemas.microsoft.com/office/drawing/2014/main" id="{53C72043-EA24-155C-FDE4-0E8494009D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صورة 1">
            <a:extLst>
              <a:ext uri="{FF2B5EF4-FFF2-40B4-BE49-F238E27FC236}">
                <a16:creationId xmlns:a16="http://schemas.microsoft.com/office/drawing/2014/main" id="{914F4D17-26EC-8FEF-3340-F05D01A0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2231AD73-13C4-6F04-22C5-157963B7F6F9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98F98D2-3DB3-9855-EF4D-BC304A621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72" t="36216" r="28750" b="44363"/>
          <a:stretch/>
        </p:blipFill>
        <p:spPr>
          <a:xfrm>
            <a:off x="6096000" y="1793907"/>
            <a:ext cx="5288692" cy="1331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450E870-3655-FBD8-A005-5D9FBF3864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93" t="41852" r="19628" b="25405"/>
          <a:stretch/>
        </p:blipFill>
        <p:spPr>
          <a:xfrm>
            <a:off x="385763" y="3500438"/>
            <a:ext cx="8177212" cy="3148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E3D9684-2253-7635-1A69-4B1BEA61610E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9">
            <a:extLst>
              <a:ext uri="{FF2B5EF4-FFF2-40B4-BE49-F238E27FC236}">
                <a16:creationId xmlns:a16="http://schemas.microsoft.com/office/drawing/2014/main" id="{1E419D2B-6A50-7433-21A9-9E95661DAA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5363" name="Shape 20">
            <a:extLst>
              <a:ext uri="{FF2B5EF4-FFF2-40B4-BE49-F238E27FC236}">
                <a16:creationId xmlns:a16="http://schemas.microsoft.com/office/drawing/2014/main" id="{2E5F7D45-C613-8714-1EF1-9ACC7290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5364" name="Shape 21">
            <a:extLst>
              <a:ext uri="{FF2B5EF4-FFF2-40B4-BE49-F238E27FC236}">
                <a16:creationId xmlns:a16="http://schemas.microsoft.com/office/drawing/2014/main" id="{53C72043-EA24-155C-FDE4-0E8494009D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صورة 1">
            <a:extLst>
              <a:ext uri="{FF2B5EF4-FFF2-40B4-BE49-F238E27FC236}">
                <a16:creationId xmlns:a16="http://schemas.microsoft.com/office/drawing/2014/main" id="{914F4D17-26EC-8FEF-3340-F05D01A0A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2231AD73-13C4-6F04-22C5-157963B7F6F9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E3D9684-2253-7635-1A69-4B1BEA61610E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3" name="التجمعات الصحية">
            <a:hlinkClick r:id="" action="ppaction://media"/>
            <a:extLst>
              <a:ext uri="{FF2B5EF4-FFF2-40B4-BE49-F238E27FC236}">
                <a16:creationId xmlns:a16="http://schemas.microsoft.com/office/drawing/2014/main" id="{77F8A5C9-8D26-A910-15F6-2CA9F2354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9538" y="1974533"/>
            <a:ext cx="8128000" cy="4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9">
            <a:extLst>
              <a:ext uri="{FF2B5EF4-FFF2-40B4-BE49-F238E27FC236}">
                <a16:creationId xmlns:a16="http://schemas.microsoft.com/office/drawing/2014/main" id="{EE71E7D2-68F8-EC1E-CD89-C6E730A2AF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7411" name="Shape 20">
            <a:extLst>
              <a:ext uri="{FF2B5EF4-FFF2-40B4-BE49-F238E27FC236}">
                <a16:creationId xmlns:a16="http://schemas.microsoft.com/office/drawing/2014/main" id="{63E16FD0-42D4-8CC3-B740-7B1DDC7F6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7412" name="Shape 21">
            <a:extLst>
              <a:ext uri="{FF2B5EF4-FFF2-40B4-BE49-F238E27FC236}">
                <a16:creationId xmlns:a16="http://schemas.microsoft.com/office/drawing/2014/main" id="{16F082BF-4102-3E16-93E4-29D61C3B25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صورة 1">
            <a:extLst>
              <a:ext uri="{FF2B5EF4-FFF2-40B4-BE49-F238E27FC236}">
                <a16:creationId xmlns:a16="http://schemas.microsoft.com/office/drawing/2014/main" id="{D43737E3-7255-B56B-4405-D08A37F35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0C635C1C-E90C-0F0E-3592-877CC6C5F228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E061721-5D10-C534-1376-056A3A222BFD}"/>
              </a:ext>
            </a:extLst>
          </p:cNvPr>
          <p:cNvSpPr txBox="1"/>
          <p:nvPr/>
        </p:nvSpPr>
        <p:spPr>
          <a:xfrm>
            <a:off x="5753208" y="2608254"/>
            <a:ext cx="6322905" cy="954107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المستشفيات ومراكز الرعاية الصحية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Centers Care Health and Hospitals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8FEE5E5-449A-D1BF-C4A6-4E3F8CDAEB6E}"/>
              </a:ext>
            </a:extLst>
          </p:cNvPr>
          <p:cNvSpPr txBox="1"/>
          <p:nvPr/>
        </p:nvSpPr>
        <p:spPr>
          <a:xfrm>
            <a:off x="115887" y="2632809"/>
            <a:ext cx="4782064" cy="954107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المدن الطبية </a:t>
            </a:r>
          </a:p>
          <a:p>
            <a:pPr algn="ctr" rtl="1">
              <a:defRPr/>
            </a:pPr>
            <a:r>
              <a:rPr lang="en-US" sz="2800" b="1" dirty="0">
                <a:solidFill>
                  <a:srgbClr val="FF0000"/>
                </a:solidFill>
              </a:rPr>
              <a:t>Medical Cities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BE327AC-1D48-ED5D-F7E2-6D6E77DBA44B}"/>
              </a:ext>
            </a:extLst>
          </p:cNvPr>
          <p:cNvSpPr txBox="1"/>
          <p:nvPr/>
        </p:nvSpPr>
        <p:spPr>
          <a:xfrm>
            <a:off x="5753208" y="3647547"/>
            <a:ext cx="6322905" cy="954107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مرافق الرعاية طويلة الأمد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Long-Term Care Facilities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EE9A272-38F5-32B1-3872-238BE243E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3662363"/>
            <a:ext cx="4719638" cy="9540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العيادات</a:t>
            </a:r>
          </a:p>
          <a:p>
            <a:pPr algn="ctr" rtl="1">
              <a:defRPr/>
            </a:pPr>
            <a:r>
              <a:rPr lang="en-US" sz="2800" b="1" dirty="0">
                <a:solidFill>
                  <a:srgbClr val="FF0000"/>
                </a:solidFill>
              </a:rPr>
              <a:t> Clinics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ECAFA8C-8533-34C7-FBB7-F6EBD11AA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088" y="4772025"/>
            <a:ext cx="6323012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</a:rPr>
              <a:t>مكاتب طب الأسنان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Dental Offices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58C599B-B7DA-C901-4604-6520DB43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4813300"/>
            <a:ext cx="4719638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مراكز العيون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Optical Centers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49BF353-83FB-AD2D-D95C-D8EECE6F1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088" y="5827713"/>
            <a:ext cx="6084887" cy="9540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خدمات الرعاية الطارئة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Emergency Care Services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480E041-41F3-92C0-14EE-EBB82B0C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5834063"/>
            <a:ext cx="4781550" cy="9540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cs typeface="+mn-cs"/>
              </a:rPr>
              <a:t>المختبرات</a:t>
            </a:r>
          </a:p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+mn-cs"/>
              </a:rPr>
              <a:t>Laboratories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90F3D7A-2139-F978-2254-944C006AFCB8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3871A3A-C0F2-B7C6-1043-F1CFF9A5321D}"/>
              </a:ext>
            </a:extLst>
          </p:cNvPr>
          <p:cNvSpPr txBox="1"/>
          <p:nvPr/>
        </p:nvSpPr>
        <p:spPr>
          <a:xfrm>
            <a:off x="3389056" y="1869693"/>
            <a:ext cx="4782064" cy="52322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مرافق الرعاية الصحية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98304C5-58D4-2E8C-C5F1-486363BA4E10}"/>
              </a:ext>
            </a:extLst>
          </p:cNvPr>
          <p:cNvSpPr txBox="1"/>
          <p:nvPr/>
        </p:nvSpPr>
        <p:spPr>
          <a:xfrm>
            <a:off x="3389056" y="1869693"/>
            <a:ext cx="4782064" cy="52322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حوكمة القطاع الصحي ووكالاته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0FC36A9-4252-E305-4106-60A20EC3B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78" y="2736089"/>
            <a:ext cx="97536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9">
            <a:extLst>
              <a:ext uri="{FF2B5EF4-FFF2-40B4-BE49-F238E27FC236}">
                <a16:creationId xmlns:a16="http://schemas.microsoft.com/office/drawing/2014/main" id="{FFFE1CF4-6CC7-CDDB-91A3-3359EEAF0D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7411" name="Shape 20">
            <a:extLst>
              <a:ext uri="{FF2B5EF4-FFF2-40B4-BE49-F238E27FC236}">
                <a16:creationId xmlns:a16="http://schemas.microsoft.com/office/drawing/2014/main" id="{5FFC7C3C-F2AE-CE5E-4765-3B1B7416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7412" name="Shape 21">
            <a:extLst>
              <a:ext uri="{FF2B5EF4-FFF2-40B4-BE49-F238E27FC236}">
                <a16:creationId xmlns:a16="http://schemas.microsoft.com/office/drawing/2014/main" id="{3FF8492A-BE99-F2C2-B93E-B583BED482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صورة 1">
            <a:extLst>
              <a:ext uri="{FF2B5EF4-FFF2-40B4-BE49-F238E27FC236}">
                <a16:creationId xmlns:a16="http://schemas.microsoft.com/office/drawing/2014/main" id="{3A6432C5-0842-4B50-37B7-556228E3B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37207F0C-0770-C987-B614-A4079F67B830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22AB1-EC7F-1152-BE81-798ABB3B5106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C027291-DDC2-5670-D042-1EC341928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178" y="2600325"/>
            <a:ext cx="9753600" cy="37433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FFDBCC-A4F6-6950-F464-A4C45934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" y="2491740"/>
            <a:ext cx="9753600" cy="40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07D49FE-FB5B-1FAC-5EF1-7B135BB15F10}"/>
              </a:ext>
            </a:extLst>
          </p:cNvPr>
          <p:cNvSpPr txBox="1"/>
          <p:nvPr/>
        </p:nvSpPr>
        <p:spPr>
          <a:xfrm>
            <a:off x="7172386" y="2246883"/>
            <a:ext cx="4782064" cy="52322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الهيكل التنظيمي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A942373A-804B-828F-8A62-D4A16419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4" t="46413" r="19527" b="16608"/>
          <a:stretch>
            <a:fillRect/>
          </a:stretch>
        </p:blipFill>
        <p:spPr bwMode="auto">
          <a:xfrm>
            <a:off x="7285673" y="3185362"/>
            <a:ext cx="47577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DDC974A-EFD6-05B8-1855-70B3C36A1D79}"/>
              </a:ext>
            </a:extLst>
          </p:cNvPr>
          <p:cNvSpPr txBox="1"/>
          <p:nvPr/>
        </p:nvSpPr>
        <p:spPr>
          <a:xfrm>
            <a:off x="535366" y="2246883"/>
            <a:ext cx="4782064" cy="523220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التأمين الصحي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F35D83-0BB4-5DDF-8BC2-88B7A06C5922}"/>
              </a:ext>
            </a:extLst>
          </p:cNvPr>
          <p:cNvSpPr txBox="1"/>
          <p:nvPr/>
        </p:nvSpPr>
        <p:spPr>
          <a:xfrm>
            <a:off x="74613" y="3158460"/>
            <a:ext cx="5703570" cy="2246769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التأمين الصحي نوع من أنواع التأمينات الذي تدفع أسرة الفرد بموجبه مبلغا ماليا منتظما (قسط) لشركة تأمين، وفي المقابل، تدفع الشركة بدورها جميع تكاليف العلاج الطبي للمضمون أو جزءا منها. </a:t>
            </a:r>
          </a:p>
        </p:txBody>
      </p:sp>
    </p:spTree>
    <p:extLst>
      <p:ext uri="{BB962C8B-B14F-4D97-AF65-F5344CB8AC3E}">
        <p14:creationId xmlns:p14="http://schemas.microsoft.com/office/powerpoint/2010/main" val="7166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F093988-8BD2-6603-71D9-D01E2370F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4" t="23889" r="28344" b="54976"/>
          <a:stretch/>
        </p:blipFill>
        <p:spPr>
          <a:xfrm>
            <a:off x="6513513" y="1854200"/>
            <a:ext cx="4311650" cy="1449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252396-7BBB-AB38-2DBC-25098F146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1" t="48171" r="19121" b="25586"/>
          <a:stretch/>
        </p:blipFill>
        <p:spPr>
          <a:xfrm>
            <a:off x="744538" y="3468688"/>
            <a:ext cx="8851900" cy="312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93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الدبلوم">
            <a:hlinkClick r:id="" action="ppaction://media"/>
            <a:extLst>
              <a:ext uri="{FF2B5EF4-FFF2-40B4-BE49-F238E27FC236}">
                <a16:creationId xmlns:a16="http://schemas.microsoft.com/office/drawing/2014/main" id="{1DB93562-3034-704F-E6AA-1AFAC6F2B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320290"/>
            <a:ext cx="10477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41737BA6-A107-254C-87FA-95DB87E1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60916"/>
            <a:ext cx="477901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2">
            <a:extLst>
              <a:ext uri="{FF2B5EF4-FFF2-40B4-BE49-F238E27FC236}">
                <a16:creationId xmlns:a16="http://schemas.microsoft.com/office/drawing/2014/main" id="{2B205C95-F6CF-0BB7-B46B-075FB7B79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066175"/>
            <a:ext cx="65293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2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Picture 1" descr="image.png">
            <a:extLst>
              <a:ext uri="{FF2B5EF4-FFF2-40B4-BE49-F238E27FC236}">
                <a16:creationId xmlns:a16="http://schemas.microsoft.com/office/drawing/2014/main" id="{44213F73-CD3C-23E4-3CFE-0D8C5500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7317" t="1254" r="19626" b="80058"/>
          <a:stretch>
            <a:fillRect/>
          </a:stretch>
        </p:blipFill>
        <p:spPr bwMode="auto">
          <a:xfrm>
            <a:off x="6858318" y="1886730"/>
            <a:ext cx="5051425" cy="1200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" descr="image.png">
            <a:extLst>
              <a:ext uri="{FF2B5EF4-FFF2-40B4-BE49-F238E27FC236}">
                <a16:creationId xmlns:a16="http://schemas.microsoft.com/office/drawing/2014/main" id="{06E567D3-A8EA-0080-7BEF-06CDA5B9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153" t="39771" r="4617" b="44989"/>
          <a:stretch>
            <a:fillRect/>
          </a:stretch>
        </p:blipFill>
        <p:spPr bwMode="auto">
          <a:xfrm>
            <a:off x="331470" y="3934460"/>
            <a:ext cx="7848600" cy="252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20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25C9B589-1D0B-E11A-1FAA-4F0F94B5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4" y="2263140"/>
            <a:ext cx="5803186" cy="446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2">
            <a:extLst>
              <a:ext uri="{FF2B5EF4-FFF2-40B4-BE49-F238E27FC236}">
                <a16:creationId xmlns:a16="http://schemas.microsoft.com/office/drawing/2014/main" id="{49D75C12-550C-D6BE-D700-0103CD6C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3457"/>
            <a:ext cx="560832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1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AC30892E-0080-7962-DB37-A57E8160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99957"/>
            <a:ext cx="5588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DA52DC1F-6307-6295-8FDF-24CC9739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78" y="2199957"/>
            <a:ext cx="516286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3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DCDE0CFD-3935-F8BB-0141-1CCB0387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" y="2244725"/>
            <a:ext cx="591947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3D1759E3-06FD-B72A-693A-148C6268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2244725"/>
            <a:ext cx="555656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42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9DF195C-DFB7-B9DA-3A3A-FA5553C7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2" y="2210954"/>
            <a:ext cx="503618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0828276B-C073-5A2E-BDEA-2DA2D15B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0" y="2174442"/>
            <a:ext cx="666369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77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BADE415-C765-B0B0-8FB8-2AB46B63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" y="2346325"/>
            <a:ext cx="5266372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DBF8846C-00E5-28EA-D30C-4166744B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10" y="2300288"/>
            <a:ext cx="616077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512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2E5A3C0-FE70-1B3F-C718-701334B1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16150"/>
            <a:ext cx="53213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F056268D-C66D-337A-120C-B14C8101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216150"/>
            <a:ext cx="615188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18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307032CE-2590-717A-68B2-724ED2C4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03" y="2241233"/>
            <a:ext cx="107251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986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943CEAA-8EDD-EF51-7EFC-AD1CCDEC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239963"/>
            <a:ext cx="1043305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84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120075F-C508-8B2C-1E07-3D4A4BDE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373313"/>
            <a:ext cx="10880725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821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7292BA-BA04-4639-7016-E5463814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346325"/>
            <a:ext cx="106426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احتواء التكلفة">
            <a:hlinkClick r:id="" action="ppaction://media"/>
            <a:extLst>
              <a:ext uri="{FF2B5EF4-FFF2-40B4-BE49-F238E27FC236}">
                <a16:creationId xmlns:a16="http://schemas.microsoft.com/office/drawing/2014/main" id="{DAB22610-BEB8-FD48-A88D-675BE458E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150" y="2508250"/>
            <a:ext cx="8378190" cy="3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60F3029-8934-77B5-332C-10D63937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46325"/>
            <a:ext cx="97536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85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DA87CCF3-9EE9-C5BE-AD55-9FDD6B8A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2182813"/>
            <a:ext cx="9753600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895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8951DEE-7868-464D-9640-78388909A703}"/>
              </a:ext>
            </a:extLst>
          </p:cNvPr>
          <p:cNvSpPr txBox="1"/>
          <p:nvPr/>
        </p:nvSpPr>
        <p:spPr>
          <a:xfrm>
            <a:off x="4476750" y="3505379"/>
            <a:ext cx="28822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رجائي لكم بالتوفيق 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C9436-7206-F3A6-F322-9CAF737FDAAF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284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7632FF6-F3F2-C07B-3D08-1710125E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430" y="2068830"/>
            <a:ext cx="89725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93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7AFD41-DA14-0DB2-F6C9-5BB7E0A7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205990"/>
            <a:ext cx="9753600" cy="44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077E63-90F8-4DEF-F904-FC1CD9CD5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2033155"/>
            <a:ext cx="9753600" cy="44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74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4" name="مستطيل مستدير الزوايا 12">
            <a:extLst>
              <a:ext uri="{FF2B5EF4-FFF2-40B4-BE49-F238E27FC236}">
                <a16:creationId xmlns:a16="http://schemas.microsoft.com/office/drawing/2014/main" id="{9247114E-8A93-C81C-CD9B-7453EEE4D492}"/>
              </a:ext>
            </a:extLst>
          </p:cNvPr>
          <p:cNvSpPr/>
          <p:nvPr/>
        </p:nvSpPr>
        <p:spPr>
          <a:xfrm>
            <a:off x="5699480" y="1770482"/>
            <a:ext cx="5681963" cy="97980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800" b="1" u="sng" dirty="0">
                <a:solidFill>
                  <a:srgbClr val="2CA2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الاتجاهات ذات الصلة بقطاع الرعاية الصحية</a:t>
            </a:r>
            <a:endParaRPr lang="en-US" sz="2800" b="1" u="sng" dirty="0">
              <a:solidFill>
                <a:srgbClr val="2CA2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8FA8FC-327D-A3CE-6D10-BFA3F770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78" y="2880360"/>
            <a:ext cx="5749290" cy="38633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74FC271-FF24-7972-DE97-879DA3F74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20" y="2880360"/>
            <a:ext cx="5681963" cy="38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5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D1ADBF3-5F10-C6A1-08DC-577E561CCACE}"/>
              </a:ext>
            </a:extLst>
          </p:cNvPr>
          <p:cNvSpPr txBox="1"/>
          <p:nvPr/>
        </p:nvSpPr>
        <p:spPr>
          <a:xfrm>
            <a:off x="2452507" y="2044005"/>
            <a:ext cx="8456119" cy="1384995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الصحة ( </a:t>
            </a:r>
            <a:r>
              <a:rPr lang="ar-SA" sz="2800" b="1" dirty="0">
                <a:solidFill>
                  <a:srgbClr val="C00000"/>
                </a:solidFill>
              </a:rPr>
              <a:t>العافية 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Wellness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defRPr/>
            </a:pPr>
            <a:r>
              <a:rPr lang="ar-SA" sz="2800" dirty="0">
                <a:latin typeface="Calibri" panose="020F0502020204030204" pitchFamily="34" charset="0"/>
                <a:cs typeface="Calibri" panose="020F0502020204030204" pitchFamily="34" charset="0"/>
              </a:rPr>
              <a:t>هو تمتع الفرد بصحة جيدة تتسم بتوازن الصحة البدنية والعقلية والاجتماعية. 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AD9E379-C1AC-29A4-157A-07225542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635416"/>
            <a:ext cx="9753600" cy="30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1+2+3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D20310D-2BB4-8B69-F958-E05F5AA1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740" y="5296102"/>
            <a:ext cx="7308850" cy="13843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الوسائل التكميلية والبديلة للرعاية الصحية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and Alternative Methods of Health Care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EE677B0-C93E-A495-520E-9E3E5268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1869123"/>
            <a:ext cx="7042150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خدمات العيادات الخارجية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Services</a:t>
            </a: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sz="2800" b="1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Outpatient</a:t>
            </a:r>
            <a:endParaRPr lang="ar-SA" altLang="ar-SA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E8C51BF-4D9E-DFA0-2F28-B6BB838513FB}"/>
              </a:ext>
            </a:extLst>
          </p:cNvPr>
          <p:cNvSpPr txBox="1"/>
          <p:nvPr/>
        </p:nvSpPr>
        <p:spPr>
          <a:xfrm>
            <a:off x="4924743" y="2911131"/>
            <a:ext cx="4125912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42950" lvl="1" indent="-285750" algn="ctr" rtl="1">
              <a:buFont typeface="Arial" panose="020B0604020202020204" pitchFamily="34" charset="0"/>
              <a:buChar char="•"/>
              <a:defRPr/>
            </a:pP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</a:rPr>
              <a:t>الرعاية الصحية المنزلية </a:t>
            </a:r>
            <a:r>
              <a:rPr lang="en-US" sz="2800" b="1" u="sng" dirty="0">
                <a:solidFill>
                  <a:srgbClr val="C00000"/>
                </a:solidFill>
                <a:latin typeface="Calibri" panose="020F0502020204030204" pitchFamily="34" charset="0"/>
              </a:rPr>
              <a:t>Home Health Care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F59C8D6-6913-F8E5-1C23-E363F1982214}"/>
              </a:ext>
            </a:extLst>
          </p:cNvPr>
          <p:cNvSpPr txBox="1"/>
          <p:nvPr/>
        </p:nvSpPr>
        <p:spPr>
          <a:xfrm>
            <a:off x="3683000" y="4006795"/>
            <a:ext cx="6321425" cy="5222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ctr" rtl="1">
              <a:buFont typeface="Arial" panose="020B0604020202020204" pitchFamily="34" charset="0"/>
              <a:buChar char="•"/>
              <a:defRPr/>
            </a:pP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رعاية كبار السن (المسنين)</a:t>
            </a:r>
            <a:r>
              <a:rPr lang="en-US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Geriatric Care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6F1517-9B20-E613-0069-81A565425555}"/>
              </a:ext>
            </a:extLst>
          </p:cNvPr>
          <p:cNvSpPr txBox="1"/>
          <p:nvPr/>
        </p:nvSpPr>
        <p:spPr>
          <a:xfrm>
            <a:off x="4336255" y="4670658"/>
            <a:ext cx="5014913" cy="5238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  <a:defRPr/>
            </a:pPr>
            <a:r>
              <a:rPr lang="ar-SA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التطبيب عن بعد </a:t>
            </a:r>
            <a:r>
              <a:rPr lang="en-US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Telemedicine </a:t>
            </a:r>
          </a:p>
        </p:txBody>
      </p:sp>
    </p:spTree>
    <p:extLst>
      <p:ext uri="{BB962C8B-B14F-4D97-AF65-F5344CB8AC3E}">
        <p14:creationId xmlns:p14="http://schemas.microsoft.com/office/powerpoint/2010/main" val="10525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497</Words>
  <Application>Microsoft Office PowerPoint</Application>
  <PresentationFormat>شاشة عريضة</PresentationFormat>
  <Paragraphs>114</Paragraphs>
  <Slides>32</Slides>
  <Notes>5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Sakkal Majalla</vt:lpstr>
      <vt:lpstr>Times New Roman</vt:lpstr>
      <vt:lpstr>نسق Office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Record a Presentation</vt:lpstr>
      <vt:lpstr>Record a Presentation</vt:lpstr>
      <vt:lpstr>Record a Presentation</vt:lpstr>
      <vt:lpstr>عرض تقديمي في PowerPoint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سلطان المطيري</dc:creator>
  <cp:lastModifiedBy>Hattan Raad</cp:lastModifiedBy>
  <cp:revision>31</cp:revision>
  <dcterms:created xsi:type="dcterms:W3CDTF">2020-09-01T14:46:23Z</dcterms:created>
  <dcterms:modified xsi:type="dcterms:W3CDTF">2023-02-03T12:17:19Z</dcterms:modified>
</cp:coreProperties>
</file>