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tags/tag4.xml" ContentType="application/vnd.openxmlformats-officedocument.presentationml.tags+xml"/>
  <Override PartName="/ppt/notesSlides/notesSlide3.xml" ContentType="application/vnd.openxmlformats-officedocument.presentationml.notesSlide+xml"/>
  <Override PartName="/ppt/tags/tag5.xml" ContentType="application/vnd.openxmlformats-officedocument.presentationml.tags+xml"/>
  <Override PartName="/ppt/notesSlides/notesSlide4.xml" ContentType="application/vnd.openxmlformats-officedocument.presentationml.notesSlide+xml"/>
  <Override PartName="/ppt/tags/tag6.xml" ContentType="application/vnd.openxmlformats-officedocument.presentationml.tags+xml"/>
  <Override PartName="/ppt/notesSlides/notesSlide5.xml" ContentType="application/vnd.openxmlformats-officedocument.presentationml.notesSlide+xml"/>
  <Override PartName="/ppt/tags/tag7.xml" ContentType="application/vnd.openxmlformats-officedocument.presentationml.tags+xml"/>
  <Override PartName="/ppt/notesSlides/notesSlide6.xml" ContentType="application/vnd.openxmlformats-officedocument.presentationml.notesSlide+xml"/>
  <Override PartName="/ppt/tags/tag8.xml" ContentType="application/vnd.openxmlformats-officedocument.presentationml.tags+xml"/>
  <Override PartName="/ppt/notesSlides/notesSlide7.xml" ContentType="application/vnd.openxmlformats-officedocument.presentationml.notesSlide+xml"/>
  <Override PartName="/ppt/tags/tag9.xml" ContentType="application/vnd.openxmlformats-officedocument.presentationml.tags+xml"/>
  <Override PartName="/ppt/notesSlides/notesSlide8.xml" ContentType="application/vnd.openxmlformats-officedocument.presentationml.notesSlide+xml"/>
  <Override PartName="/ppt/tags/tag10.xml" ContentType="application/vnd.openxmlformats-officedocument.presentationml.tags+xml"/>
  <Override PartName="/ppt/notesSlides/notesSlide9.xml" ContentType="application/vnd.openxmlformats-officedocument.presentationml.notesSlide+xml"/>
  <Override PartName="/ppt/tags/tag11.xml" ContentType="application/vnd.openxmlformats-officedocument.presentationml.tags+xml"/>
  <Override PartName="/ppt/notesSlides/notesSlide10.xml" ContentType="application/vnd.openxmlformats-officedocument.presentationml.notesSlide+xml"/>
  <Override PartName="/ppt/tags/tag12.xml" ContentType="application/vnd.openxmlformats-officedocument.presentationml.tags+xml"/>
  <Override PartName="/ppt/notesSlides/notesSlide11.xml" ContentType="application/vnd.openxmlformats-officedocument.presentationml.notesSlide+xml"/>
  <Override PartName="/ppt/tags/tag13.xml" ContentType="application/vnd.openxmlformats-officedocument.presentationml.tags+xml"/>
  <Override PartName="/ppt/notesSlides/notesSlide12.xml" ContentType="application/vnd.openxmlformats-officedocument.presentationml.notesSlide+xml"/>
  <Override PartName="/ppt/tags/tag14.xml" ContentType="application/vnd.openxmlformats-officedocument.presentationml.tags+xml"/>
  <Override PartName="/ppt/notesSlides/notesSlide13.xml" ContentType="application/vnd.openxmlformats-officedocument.presentationml.notesSlide+xml"/>
  <Override PartName="/ppt/tags/tag15.xml" ContentType="application/vnd.openxmlformats-officedocument.presentationml.tags+xml"/>
  <Override PartName="/ppt/notesSlides/notesSlide14.xml" ContentType="application/vnd.openxmlformats-officedocument.presentationml.notesSlide+xml"/>
  <Override PartName="/ppt/tags/tag16.xml" ContentType="application/vnd.openxmlformats-officedocument.presentationml.tags+xml"/>
  <Override PartName="/ppt/notesSlides/notesSlide15.xml" ContentType="application/vnd.openxmlformats-officedocument.presentationml.notesSlide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tags/tag19.xml" ContentType="application/vnd.openxmlformats-officedocument.presentationml.tags+xml"/>
  <Override PartName="/ppt/notesSlides/notesSlide19.xml" ContentType="application/vnd.openxmlformats-officedocument.presentationml.notesSlide+xml"/>
  <Override PartName="/ppt/tags/tag20.xml" ContentType="application/vnd.openxmlformats-officedocument.presentationml.tags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857" r:id="rId2"/>
    <p:sldId id="859" r:id="rId3"/>
    <p:sldId id="927" r:id="rId4"/>
    <p:sldId id="911" r:id="rId5"/>
    <p:sldId id="794" r:id="rId6"/>
    <p:sldId id="913" r:id="rId7"/>
    <p:sldId id="912" r:id="rId8"/>
    <p:sldId id="925" r:id="rId9"/>
    <p:sldId id="914" r:id="rId10"/>
    <p:sldId id="883" r:id="rId11"/>
    <p:sldId id="915" r:id="rId12"/>
    <p:sldId id="918" r:id="rId13"/>
    <p:sldId id="920" r:id="rId14"/>
    <p:sldId id="921" r:id="rId15"/>
    <p:sldId id="922" r:id="rId16"/>
    <p:sldId id="898" r:id="rId17"/>
    <p:sldId id="923" r:id="rId18"/>
    <p:sldId id="900" r:id="rId19"/>
    <p:sldId id="889" r:id="rId20"/>
    <p:sldId id="904" r:id="rId21"/>
    <p:sldId id="906" r:id="rId22"/>
    <p:sldId id="905" r:id="rId23"/>
    <p:sldId id="907" r:id="rId24"/>
    <p:sldId id="901" r:id="rId25"/>
    <p:sldId id="926" r:id="rId26"/>
    <p:sldId id="908" r:id="rId27"/>
    <p:sldId id="928" r:id="rId28"/>
    <p:sldId id="910" r:id="rId29"/>
    <p:sldId id="878" r:id="rId30"/>
  </p:sldIdLst>
  <p:sldSz cx="12192000" cy="6858000"/>
  <p:notesSz cx="6858000" cy="9144000"/>
  <p:custDataLst>
    <p:tags r:id="rId32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SSA ALHUSSAINI" initials="E" lastIdx="1" clrIdx="0">
    <p:extLst>
      <p:ext uri="{19B8F6BF-5375-455C-9EA6-DF929625EA0E}">
        <p15:presenceInfo xmlns:p15="http://schemas.microsoft.com/office/powerpoint/2012/main" userId="ESSA ALHUSSAINI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2DFF6"/>
    <a:srgbClr val="0000FF"/>
    <a:srgbClr val="EEF7B2"/>
    <a:srgbClr val="FFFFC9"/>
    <a:srgbClr val="F5FAD2"/>
    <a:srgbClr val="FDF3ED"/>
    <a:srgbClr val="E1F2FB"/>
    <a:srgbClr val="FFA97D"/>
    <a:srgbClr val="E7DD0F"/>
    <a:srgbClr val="00BA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96" autoAdjust="0"/>
    <p:restoredTop sz="91864" autoAdjust="0"/>
  </p:normalViewPr>
  <p:slideViewPr>
    <p:cSldViewPr snapToGrid="0" showGuides="1">
      <p:cViewPr varScale="1">
        <p:scale>
          <a:sx n="83" d="100"/>
          <a:sy n="83" d="100"/>
        </p:scale>
        <p:origin x="834" y="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commentAuthors" Target="commentAuthor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gs" Target="tags/tag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E13E272-A017-45D1-BF50-E01C56DEC431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5DD8BC-D6FC-4DC7-95EE-0B21F35818F6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952520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719678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603366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62081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8565109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4561668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5636743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0341381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290973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43549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عنصر نائب لصورة الشريحة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عنصر نائب للملاحظات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ar-SA" dirty="0"/>
          </a:p>
        </p:txBody>
      </p:sp>
      <p:sp>
        <p:nvSpPr>
          <p:cNvPr id="4" name="عنصر نائب لرقم الشريحة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21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441201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22693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67584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665585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647379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68391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1568337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21999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5935030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5119606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D5DD8BC-D6FC-4DC7-95EE-0B21F35818F6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125617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0D3CD5-2856-4FBB-B945-A5AAD51A378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4BA84670-E173-4350-8DBA-0DDF414582D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06F2C9-6204-4CDC-8A7B-B1FF921C71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C8487E7-FDBF-4D2A-8D5B-2D5A24551A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34F7A92-F3E2-4CAD-8740-9DB6CE3CDE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副标题 2">
            <a:extLst>
              <a:ext uri="{FF2B5EF4-FFF2-40B4-BE49-F238E27FC236}">
                <a16:creationId xmlns:a16="http://schemas.microsoft.com/office/drawing/2014/main" id="{BD7362F8-13D4-4603-9156-585B58023921}"/>
              </a:ext>
            </a:extLst>
          </p:cNvPr>
          <p:cNvSpPr txBox="1">
            <a:spLocks/>
          </p:cNvSpPr>
          <p:nvPr userDrawn="1"/>
        </p:nvSpPr>
        <p:spPr>
          <a:xfrm>
            <a:off x="-265907" y="6868547"/>
            <a:ext cx="2208213" cy="36512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05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By: Essa Al </a:t>
            </a:r>
            <a:r>
              <a:rPr lang="en-US" altLang="zh-CN" sz="105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05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194488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2099A77-1441-4A90-949D-DB4972659A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265DE50-21FD-4139-8B7B-24865738570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9B5924E-B103-452A-9096-C3D5CF13E4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6B71C771-13F6-47BF-8380-D7AD749E85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BF76AE8-3F8E-48ED-9684-5C8D8302D1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08580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4DF8C08-8700-4D56-BE9A-3C9FC1EF3A9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EA194EE-3132-498C-8989-2F2B0A58750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F68F920-4FD1-4537-BB6C-83DD0C023E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13330DC-893A-4C0D-BFC0-545999F4C5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CA8451E-E009-4858-91B8-768D838F6C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814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DB30E8C-3688-4423-8BA1-9353733FB2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EB5F798-345D-4161-8985-38F4EA392EC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94C21D3-701F-45BA-9941-27756E67D2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CD6A84C-15C9-4808-89FB-ABC2261A69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0D8FA99-F91B-44D2-AF46-BEABD6CD8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921083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7AA746F-767A-4EB6-9785-49809D5BC8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3D88C4-1C31-4440-902B-C3CAECD19E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B988CA2-A5F0-4BAA-BD04-493091F3A2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772057D3-ED9B-4949-AB4F-5C22EBD9B4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23CFA0C-17FF-44A0-B95B-A0A42ECDF5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0844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A0253A2-7246-4000-BBE5-74CD6E9B07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D9F10CC-A678-41FF-B910-5D8CBACD9D2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72FDB5E-1D8C-4777-8BAA-4E87A1C7049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7C5EEC61-1A6D-4106-8173-8EA768A44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47B5362-D05F-47BF-865F-06BFB93CD0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B0ED683-F6A8-486C-9335-EE0A711FB9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29727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2AF0EAD-1DBF-4B90-A988-E59FB6DE012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F823B2-199A-4F9B-90E5-AAE0DA4A71E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98D05C2-C2A9-45AB-96FF-3741CB8999B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F4561BCF-7A13-4AAC-A2EF-D24AB1A13E7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BA8D4A6-DAE7-46C1-AADC-36385DDAEAD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D5D1820A-BBFA-43AF-9F6B-98A097BA7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A23C08DB-1A4D-4916-8CF7-EFB651E429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CC8DA110-1894-497F-92BB-F2006504B4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16887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7AD8AD-C1A3-4B59-B0F9-98C2DB5A48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172A0638-BD93-41A2-A95E-8F30223ADB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22DAEA7A-1C9A-40B7-9051-96A559B49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A109A3E8-54B0-4742-A3C3-7863BFEEF6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66705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740F0FBC-4A3E-451D-9DCF-F7A5E4BC67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29570197-FA96-46EF-BBAF-BABAC0A0A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410E03EA-6DCD-45FF-A2CD-07A7CBB2C6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5141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F3EA933-38FB-4E95-A113-EA5092923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600D57B-7DD6-4130-B481-F645AB1C75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0CDC4E7-4C9A-480C-BE85-110253D00C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BAB418D-F73B-493E-98D8-07DCEB48FC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36F2EF3-2177-45FB-9E8E-B4F9EF2A2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9999E1A9-A17A-42D1-A6EE-256169024C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82331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460D1A9-6505-46B5-8FC4-5F2A960729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FB0A8384-EF42-49C7-8B72-47CAC940D60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F41794D-17D9-4743-AF97-AE0528BA9DF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9D3E264-E40A-4D58-96A1-82ECE62A53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E8C1BB4-362A-4FA9-8DB1-67ED03367B5F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271EC6F-D819-4E4A-BA56-03A95BF982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058CC60-3B58-4FEF-BDDE-12351A8BF9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7135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2043C670-1FE1-4AC4-990A-97B10D12BA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57C0A71-7D3E-4B34-A627-8CDC308ECFB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3E601AC-2103-4D25-BF42-7089F743489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E8C1BB4-362A-4FA9-8DB1-67ED03367B5F}" type="datetimeFigureOut">
              <a:rPr lang="zh-CN" altLang="en-US" smtClean="0"/>
              <a:t>2021/1/31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A57B1BC-5512-4476-B28B-7AA7E05E43B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CA7CD38-6541-44CE-A201-EF6C1356E2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8A68BC-99F0-46F7-8FC8-CC50DBF267E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828182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Relationship Id="rId6" Type="http://schemas.openxmlformats.org/officeDocument/2006/relationships/image" Target="../media/image3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audio" Target="../media/media1.mp3"/><Relationship Id="rId7" Type="http://schemas.openxmlformats.org/officeDocument/2006/relationships/image" Target="../media/image25.png"/><Relationship Id="rId2" Type="http://schemas.microsoft.com/office/2007/relationships/media" Target="../media/media1.mp3"/><Relationship Id="rId1" Type="http://schemas.openxmlformats.org/officeDocument/2006/relationships/tags" Target="../tags/tag10.xml"/><Relationship Id="rId6" Type="http://schemas.openxmlformats.org/officeDocument/2006/relationships/image" Target="../media/image24.jpe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1.xml"/><Relationship Id="rId9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notesSlide" Target="../notesSlides/notesSlide11.xml"/><Relationship Id="rId7" Type="http://schemas.openxmlformats.org/officeDocument/2006/relationships/image" Target="../media/image30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6.png"/><Relationship Id="rId4" Type="http://schemas.openxmlformats.org/officeDocument/2006/relationships/image" Target="../media/image25.png"/><Relationship Id="rId9" Type="http://schemas.openxmlformats.org/officeDocument/2006/relationships/image" Target="../media/image32.jp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notesSlide" Target="../notesSlides/notesSlide12.xml"/><Relationship Id="rId7" Type="http://schemas.openxmlformats.org/officeDocument/2006/relationships/image" Target="../media/image35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3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25.png"/><Relationship Id="rId9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4.xml"/><Relationship Id="rId5" Type="http://schemas.openxmlformats.org/officeDocument/2006/relationships/image" Target="../media/image31.jpeg"/><Relationship Id="rId4" Type="http://schemas.openxmlformats.org/officeDocument/2006/relationships/image" Target="../media/image2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5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6.xml"/><Relationship Id="rId6" Type="http://schemas.microsoft.com/office/2007/relationships/hdphoto" Target="../media/hdphoto5.wdp"/><Relationship Id="rId5" Type="http://schemas.openxmlformats.org/officeDocument/2006/relationships/image" Target="../media/image38.png"/><Relationship Id="rId4" Type="http://schemas.openxmlformats.org/officeDocument/2006/relationships/image" Target="../media/image3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Relationship Id="rId5" Type="http://schemas.microsoft.com/office/2007/relationships/hdphoto" Target="../media/hdphoto6.wdp"/><Relationship Id="rId4" Type="http://schemas.openxmlformats.org/officeDocument/2006/relationships/image" Target="../media/image4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.xml"/><Relationship Id="rId5" Type="http://schemas.openxmlformats.org/officeDocument/2006/relationships/image" Target="../media/image41.jpe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3.xml"/><Relationship Id="rId5" Type="http://schemas.openxmlformats.org/officeDocument/2006/relationships/image" Target="../media/image4.png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microsoft.com/office/2007/relationships/hdphoto" Target="../media/hdphoto8.wdp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microsoft.com/office/2007/relationships/hdphoto" Target="../media/hdphoto7.wdp"/><Relationship Id="rId4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43.png"/><Relationship Id="rId4" Type="http://schemas.microsoft.com/office/2007/relationships/hdphoto" Target="../media/hdphoto7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hyperlink" Target="https://wordwall.net/play/9996/623/382" TargetMode="Externa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microsoft.com/office/2007/relationships/hdphoto" Target="../media/hdphoto9.wdp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13" Type="http://schemas.openxmlformats.org/officeDocument/2006/relationships/image" Target="../media/image57.png"/><Relationship Id="rId3" Type="http://schemas.openxmlformats.org/officeDocument/2006/relationships/image" Target="../media/image48.emf"/><Relationship Id="rId7" Type="http://schemas.openxmlformats.org/officeDocument/2006/relationships/image" Target="../media/image52.png"/><Relationship Id="rId12" Type="http://schemas.openxmlformats.org/officeDocument/2006/relationships/image" Target="../media/image56.png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1.png"/><Relationship Id="rId11" Type="http://schemas.openxmlformats.org/officeDocument/2006/relationships/image" Target="../media/image55.png"/><Relationship Id="rId5" Type="http://schemas.openxmlformats.org/officeDocument/2006/relationships/image" Target="../media/image50.png"/><Relationship Id="rId10" Type="http://schemas.openxmlformats.org/officeDocument/2006/relationships/hyperlink" Target="https://en.wikipedia.org/wiki/File:Athletics_pictogram.svg" TargetMode="External"/><Relationship Id="rId4" Type="http://schemas.openxmlformats.org/officeDocument/2006/relationships/image" Target="../media/image49.emf"/><Relationship Id="rId9" Type="http://schemas.openxmlformats.org/officeDocument/2006/relationships/image" Target="../media/image54.png"/><Relationship Id="rId14" Type="http://schemas.microsoft.com/office/2007/relationships/hdphoto" Target="../media/hdphoto10.wdp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9.xml"/><Relationship Id="rId4" Type="http://schemas.openxmlformats.org/officeDocument/2006/relationships/image" Target="../media/image62.png"/></Relationships>
</file>

<file path=ppt/slides/_rels/slide29.xml.rels><?xml version="1.0" encoding="UTF-8" standalone="yes"?>
<Relationships xmlns="http://schemas.openxmlformats.org/package/2006/relationships"><Relationship Id="rId8" Type="http://schemas.microsoft.com/office/2007/relationships/hdphoto" Target="../media/hdphoto12.wdp"/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64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0.xml"/><Relationship Id="rId6" Type="http://schemas.microsoft.com/office/2007/relationships/hdphoto" Target="../media/hdphoto11.wdp"/><Relationship Id="rId5" Type="http://schemas.openxmlformats.org/officeDocument/2006/relationships/image" Target="../media/image63.png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4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4.xml"/><Relationship Id="rId6" Type="http://schemas.openxmlformats.org/officeDocument/2006/relationships/image" Target="../media/image8.jpeg"/><Relationship Id="rId11" Type="http://schemas.openxmlformats.org/officeDocument/2006/relationships/image" Target="../media/image12.jpeg"/><Relationship Id="rId5" Type="http://schemas.openxmlformats.org/officeDocument/2006/relationships/image" Target="../media/image7.png"/><Relationship Id="rId15" Type="http://schemas.openxmlformats.org/officeDocument/2006/relationships/image" Target="../media/image15.jpeg"/><Relationship Id="rId10" Type="http://schemas.openxmlformats.org/officeDocument/2006/relationships/image" Target="../media/image11.png"/><Relationship Id="rId4" Type="http://schemas.openxmlformats.org/officeDocument/2006/relationships/image" Target="../media/image6.jpg"/><Relationship Id="rId9" Type="http://schemas.openxmlformats.org/officeDocument/2006/relationships/image" Target="../media/image10.png"/><Relationship Id="rId14" Type="http://schemas.microsoft.com/office/2007/relationships/hdphoto" Target="../media/hdphoto2.wdp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Relationship Id="rId6" Type="http://schemas.openxmlformats.org/officeDocument/2006/relationships/image" Target="../media/image6.jpg"/><Relationship Id="rId5" Type="http://schemas.microsoft.com/office/2007/relationships/hdphoto" Target="../media/hdphoto3.wdp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6.xml"/><Relationship Id="rId6" Type="http://schemas.openxmlformats.org/officeDocument/2006/relationships/image" Target="../media/image17.png"/><Relationship Id="rId5" Type="http://schemas.openxmlformats.org/officeDocument/2006/relationships/image" Target="../media/image2.png"/><Relationship Id="rId4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7.xml"/><Relationship Id="rId5" Type="http://schemas.openxmlformats.org/officeDocument/2006/relationships/image" Target="../media/image18.jpeg"/><Relationship Id="rId4" Type="http://schemas.openxmlformats.org/officeDocument/2006/relationships/image" Target="../media/image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notesSlide" Target="../notesSlides/notesSlide7.xml"/><Relationship Id="rId7" Type="http://schemas.openxmlformats.org/officeDocument/2006/relationships/image" Target="../media/image2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8.xml"/><Relationship Id="rId6" Type="http://schemas.openxmlformats.org/officeDocument/2006/relationships/image" Target="../media/image20.png"/><Relationship Id="rId5" Type="http://schemas.openxmlformats.org/officeDocument/2006/relationships/image" Target="../media/image18.jpeg"/><Relationship Id="rId4" Type="http://schemas.openxmlformats.org/officeDocument/2006/relationships/image" Target="../media/image6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组合 114"/>
          <p:cNvGrpSpPr/>
          <p:nvPr/>
        </p:nvGrpSpPr>
        <p:grpSpPr>
          <a:xfrm>
            <a:off x="-20487" y="-12068"/>
            <a:ext cx="12217003" cy="6870068"/>
            <a:chOff x="8585502" y="2839257"/>
            <a:chExt cx="12217003" cy="6870068"/>
          </a:xfrm>
        </p:grpSpPr>
        <p:pic>
          <p:nvPicPr>
            <p:cNvPr id="116" name="图片 1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117" name="流程图: 过程 116"/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2" name="Picture 2" descr="Olympic Games - Wikipedia">
            <a:extLst>
              <a:ext uri="{FF2B5EF4-FFF2-40B4-BE49-F238E27FC236}">
                <a16:creationId xmlns:a16="http://schemas.microsoft.com/office/drawing/2014/main" id="{85A1FA67-0A1F-4953-9053-886C32103E4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0545" y="914788"/>
            <a:ext cx="10390909" cy="4797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3" name="圆角矩形 112"/>
          <p:cNvSpPr/>
          <p:nvPr/>
        </p:nvSpPr>
        <p:spPr>
          <a:xfrm>
            <a:off x="1459242" y="1806796"/>
            <a:ext cx="9223890" cy="3013121"/>
          </a:xfrm>
          <a:prstGeom prst="roundRect">
            <a:avLst>
              <a:gd name="adj" fmla="val 7352"/>
            </a:avLst>
          </a:prstGeom>
          <a:solidFill>
            <a:srgbClr val="F2F2F2"/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7" name="椭圆 106"/>
          <p:cNvSpPr/>
          <p:nvPr/>
        </p:nvSpPr>
        <p:spPr>
          <a:xfrm>
            <a:off x="10279541" y="2075270"/>
            <a:ext cx="215237" cy="215237"/>
          </a:xfrm>
          <a:prstGeom prst="ellipse">
            <a:avLst/>
          </a:prstGeom>
          <a:solidFill>
            <a:srgbClr val="7F7F7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8" name="椭圆 107"/>
          <p:cNvSpPr/>
          <p:nvPr/>
        </p:nvSpPr>
        <p:spPr>
          <a:xfrm>
            <a:off x="1659333" y="4448953"/>
            <a:ext cx="215237" cy="215237"/>
          </a:xfrm>
          <a:prstGeom prst="ellipse">
            <a:avLst/>
          </a:prstGeom>
          <a:solidFill>
            <a:srgbClr val="7F7F7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9" name="椭圆 108"/>
          <p:cNvSpPr/>
          <p:nvPr/>
        </p:nvSpPr>
        <p:spPr>
          <a:xfrm>
            <a:off x="10300928" y="4434387"/>
            <a:ext cx="215237" cy="215237"/>
          </a:xfrm>
          <a:prstGeom prst="ellipse">
            <a:avLst/>
          </a:prstGeom>
          <a:solidFill>
            <a:srgbClr val="7F7F7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0" name="椭圆 109"/>
          <p:cNvSpPr/>
          <p:nvPr/>
        </p:nvSpPr>
        <p:spPr>
          <a:xfrm>
            <a:off x="1647596" y="1967651"/>
            <a:ext cx="215237" cy="215237"/>
          </a:xfrm>
          <a:prstGeom prst="ellipse">
            <a:avLst/>
          </a:prstGeom>
          <a:solidFill>
            <a:srgbClr val="7F7F7F"/>
          </a:solidFill>
          <a:ln>
            <a:noFill/>
          </a:ln>
          <a:effectLst>
            <a:innerShdw blurRad="114300">
              <a:prstClr val="black"/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11" name="副标题 2"/>
          <p:cNvSpPr txBox="1">
            <a:spLocks/>
          </p:cNvSpPr>
          <p:nvPr/>
        </p:nvSpPr>
        <p:spPr>
          <a:xfrm>
            <a:off x="5126433" y="2965831"/>
            <a:ext cx="5333112" cy="1170387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4000" dirty="0">
                <a:solidFill>
                  <a:srgbClr val="0070C0"/>
                </a:solidFill>
                <a:latin typeface="+mj-lt"/>
                <a:ea typeface="黑体" panose="02010609060101010101" pitchFamily="49" charset="-122"/>
              </a:rPr>
              <a:t>Listen and Discuss</a:t>
            </a:r>
            <a:endParaRPr lang="zh-CN" altLang="en-US" sz="4000" dirty="0">
              <a:solidFill>
                <a:srgbClr val="0070C0"/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112" name="副标题 2"/>
          <p:cNvSpPr txBox="1">
            <a:spLocks/>
          </p:cNvSpPr>
          <p:nvPr/>
        </p:nvSpPr>
        <p:spPr>
          <a:xfrm>
            <a:off x="5101430" y="4137822"/>
            <a:ext cx="5634785" cy="63579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19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By: Essa Al </a:t>
            </a:r>
            <a:r>
              <a:rPr lang="en-US" altLang="zh-CN" sz="19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Hussaini</a:t>
            </a:r>
            <a:endParaRPr lang="en-US" altLang="zh-CN" sz="19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sp>
        <p:nvSpPr>
          <p:cNvPr id="21" name="副标题 2">
            <a:extLst>
              <a:ext uri="{FF2B5EF4-FFF2-40B4-BE49-F238E27FC236}">
                <a16:creationId xmlns:a16="http://schemas.microsoft.com/office/drawing/2014/main" id="{6F6F342E-1A33-43F5-9CE6-F9764A6698DB}"/>
              </a:ext>
            </a:extLst>
          </p:cNvPr>
          <p:cNvSpPr txBox="1">
            <a:spLocks/>
          </p:cNvSpPr>
          <p:nvPr/>
        </p:nvSpPr>
        <p:spPr>
          <a:xfrm>
            <a:off x="5101430" y="2006353"/>
            <a:ext cx="5111924" cy="635793"/>
          </a:xfrm>
          <a:prstGeom prst="rect">
            <a:avLst/>
          </a:prstGeom>
        </p:spPr>
        <p:txBody>
          <a:bodyPr vert="horz" lIns="91440" tIns="45720" rIns="91440" bIns="45720" rtlCol="0">
            <a:normAutofit fontScale="77500" lnSpcReduction="20000"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+mj-lt"/>
                <a:ea typeface="黑体" panose="02010609060101010101" pitchFamily="49" charset="-122"/>
              </a:rPr>
              <a:t>Mega Goal 4 </a:t>
            </a:r>
          </a:p>
          <a:p>
            <a:r>
              <a:rPr lang="en-US" altLang="zh-CN" sz="2400" dirty="0">
                <a:solidFill>
                  <a:srgbClr val="FF0000"/>
                </a:solidFill>
                <a:latin typeface="+mj-lt"/>
                <a:ea typeface="黑体" panose="02010609060101010101" pitchFamily="49" charset="-122"/>
              </a:rPr>
              <a:t>Unit 2  -  The Sporting Life</a:t>
            </a:r>
            <a:endParaRPr lang="zh-CN" altLang="en-US" sz="2400" dirty="0">
              <a:solidFill>
                <a:srgbClr val="FF0000"/>
              </a:solidFill>
              <a:latin typeface="+mj-lt"/>
              <a:ea typeface="黑体" panose="02010609060101010101" pitchFamily="49" charset="-122"/>
            </a:endParaRPr>
          </a:p>
          <a:p>
            <a:endParaRPr lang="en-US" altLang="zh-CN" sz="2400" dirty="0">
              <a:solidFill>
                <a:schemeClr val="tx1">
                  <a:lumMod val="65000"/>
                  <a:lumOff val="35000"/>
                </a:schemeClr>
              </a:solidFill>
              <a:latin typeface="+mj-lt"/>
              <a:ea typeface="黑体" panose="02010609060101010101" pitchFamily="49" charset="-122"/>
            </a:endParaRPr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07E4D7AD-9C08-43C8-BCCD-5F7E1EA217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2007" y="2064622"/>
            <a:ext cx="3489423" cy="2395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09161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DD442D0E-DB65-4F56-A508-B2FA0334AB31}"/>
              </a:ext>
            </a:extLst>
          </p:cNvPr>
          <p:cNvGrpSpPr/>
          <p:nvPr/>
        </p:nvGrpSpPr>
        <p:grpSpPr>
          <a:xfrm>
            <a:off x="0" y="0"/>
            <a:ext cx="12198359" cy="6858000"/>
            <a:chOff x="0" y="0"/>
            <a:chExt cx="12198359" cy="6858000"/>
          </a:xfrm>
        </p:grpSpPr>
        <p:pic>
          <p:nvPicPr>
            <p:cNvPr id="3" name="صورة 2">
              <a:extLst>
                <a:ext uri="{FF2B5EF4-FFF2-40B4-BE49-F238E27FC236}">
                  <a16:creationId xmlns:a16="http://schemas.microsoft.com/office/drawing/2014/main" id="{AF6341CF-C96D-416E-BA04-B19CC4A7F6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6034071" cy="6858000"/>
            </a:xfrm>
            <a:prstGeom prst="rect">
              <a:avLst/>
            </a:prstGeom>
          </p:spPr>
        </p:pic>
        <p:pic>
          <p:nvPicPr>
            <p:cNvPr id="5" name="صورة 4">
              <a:extLst>
                <a:ext uri="{FF2B5EF4-FFF2-40B4-BE49-F238E27FC236}">
                  <a16:creationId xmlns:a16="http://schemas.microsoft.com/office/drawing/2014/main" id="{385185E3-8227-4C99-9D7C-9EAC2ED1CB60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034071" y="0"/>
              <a:ext cx="6164288" cy="6858000"/>
            </a:xfrm>
            <a:prstGeom prst="rect">
              <a:avLst/>
            </a:prstGeom>
          </p:spPr>
        </p:pic>
      </p:grpSp>
      <p:sp>
        <p:nvSpPr>
          <p:cNvPr id="19" name="مستطيل 18">
            <a:extLst>
              <a:ext uri="{FF2B5EF4-FFF2-40B4-BE49-F238E27FC236}">
                <a16:creationId xmlns:a16="http://schemas.microsoft.com/office/drawing/2014/main" id="{B9C1C882-6B60-4F10-970A-F84006A590E6}"/>
              </a:ext>
            </a:extLst>
          </p:cNvPr>
          <p:cNvSpPr/>
          <p:nvPr/>
        </p:nvSpPr>
        <p:spPr>
          <a:xfrm>
            <a:off x="0" y="0"/>
            <a:ext cx="12201729" cy="6892290"/>
          </a:xfrm>
          <a:prstGeom prst="rect">
            <a:avLst/>
          </a:prstGeom>
          <a:solidFill>
            <a:schemeClr val="bg1">
              <a:alpha val="74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35" name="组合 34"/>
          <p:cNvGrpSpPr/>
          <p:nvPr/>
        </p:nvGrpSpPr>
        <p:grpSpPr>
          <a:xfrm>
            <a:off x="26118" y="633962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41" name="副标题 1"/>
          <p:cNvSpPr txBox="1">
            <a:spLocks/>
          </p:cNvSpPr>
          <p:nvPr/>
        </p:nvSpPr>
        <p:spPr>
          <a:xfrm>
            <a:off x="228599" y="699706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Listen &amp; 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7" name="مستطيل 6">
            <a:extLst>
              <a:ext uri="{FF2B5EF4-FFF2-40B4-BE49-F238E27FC236}">
                <a16:creationId xmlns:a16="http://schemas.microsoft.com/office/drawing/2014/main" id="{677EB659-2B84-4B33-BCF0-D795640F0C6E}"/>
              </a:ext>
            </a:extLst>
          </p:cNvPr>
          <p:cNvSpPr/>
          <p:nvPr/>
        </p:nvSpPr>
        <p:spPr>
          <a:xfrm>
            <a:off x="3312935" y="2956171"/>
            <a:ext cx="6034071" cy="1134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grpSp>
        <p:nvGrpSpPr>
          <p:cNvPr id="13" name="Group 466">
            <a:extLst>
              <a:ext uri="{FF2B5EF4-FFF2-40B4-BE49-F238E27FC236}">
                <a16:creationId xmlns:a16="http://schemas.microsoft.com/office/drawing/2014/main" id="{ACA1AA7A-EA2D-4EBE-801C-CD2499116C44}"/>
              </a:ext>
            </a:extLst>
          </p:cNvPr>
          <p:cNvGrpSpPr/>
          <p:nvPr/>
        </p:nvGrpSpPr>
        <p:grpSpPr>
          <a:xfrm>
            <a:off x="3443754" y="3117874"/>
            <a:ext cx="5707997" cy="811010"/>
            <a:chOff x="6312344" y="2056884"/>
            <a:chExt cx="4458517" cy="811010"/>
          </a:xfrm>
        </p:grpSpPr>
        <p:sp>
          <p:nvSpPr>
            <p:cNvPr id="14" name="Freeform: Shape 447">
              <a:extLst>
                <a:ext uri="{FF2B5EF4-FFF2-40B4-BE49-F238E27FC236}">
                  <a16:creationId xmlns:a16="http://schemas.microsoft.com/office/drawing/2014/main" id="{252E17C0-34AF-4516-B6FE-810C275C35BE}"/>
                </a:ext>
              </a:extLst>
            </p:cNvPr>
            <p:cNvSpPr/>
            <p:nvPr/>
          </p:nvSpPr>
          <p:spPr>
            <a:xfrm rot="10411499" flipH="1" flipV="1">
              <a:off x="8494973" y="2056884"/>
              <a:ext cx="2275888" cy="811010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2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15" name="TextBox 451">
              <a:extLst>
                <a:ext uri="{FF2B5EF4-FFF2-40B4-BE49-F238E27FC236}">
                  <a16:creationId xmlns:a16="http://schemas.microsoft.com/office/drawing/2014/main" id="{CB2C6B0D-4992-462C-A07E-D394F750C22E}"/>
                </a:ext>
              </a:extLst>
            </p:cNvPr>
            <p:cNvSpPr txBox="1"/>
            <p:nvPr/>
          </p:nvSpPr>
          <p:spPr>
            <a:xfrm>
              <a:off x="6312344" y="2170001"/>
              <a:ext cx="2935157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sz="32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Books open @</a:t>
              </a:r>
              <a:endParaRPr lang="zh-CN" altLang="en-US" sz="32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  <p:sp>
          <p:nvSpPr>
            <p:cNvPr id="16" name="TextBox 449">
              <a:extLst>
                <a:ext uri="{FF2B5EF4-FFF2-40B4-BE49-F238E27FC236}">
                  <a16:creationId xmlns:a16="http://schemas.microsoft.com/office/drawing/2014/main" id="{02C7D670-51AC-41ED-A5A8-106F2613162C}"/>
                </a:ext>
              </a:extLst>
            </p:cNvPr>
            <p:cNvSpPr txBox="1"/>
            <p:nvPr/>
          </p:nvSpPr>
          <p:spPr>
            <a:xfrm>
              <a:off x="8711106" y="2207653"/>
              <a:ext cx="1201419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20 -21</a:t>
              </a:r>
              <a:endParaRPr lang="ko-KR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  <p:sp>
        <p:nvSpPr>
          <p:cNvPr id="22" name="مستطيل 21">
            <a:extLst>
              <a:ext uri="{FF2B5EF4-FFF2-40B4-BE49-F238E27FC236}">
                <a16:creationId xmlns:a16="http://schemas.microsoft.com/office/drawing/2014/main" id="{CFF4EFB6-2CF7-4317-8B56-6CDE387D8F50}"/>
              </a:ext>
            </a:extLst>
          </p:cNvPr>
          <p:cNvSpPr/>
          <p:nvPr/>
        </p:nvSpPr>
        <p:spPr>
          <a:xfrm>
            <a:off x="3397877" y="1894109"/>
            <a:ext cx="6034071" cy="113441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TextBox 451">
            <a:extLst>
              <a:ext uri="{FF2B5EF4-FFF2-40B4-BE49-F238E27FC236}">
                <a16:creationId xmlns:a16="http://schemas.microsoft.com/office/drawing/2014/main" id="{55F6842D-C9BE-4997-8793-CF622054B4D8}"/>
              </a:ext>
            </a:extLst>
          </p:cNvPr>
          <p:cNvSpPr txBox="1"/>
          <p:nvPr/>
        </p:nvSpPr>
        <p:spPr>
          <a:xfrm>
            <a:off x="4408677" y="2183198"/>
            <a:ext cx="3757722" cy="58477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altLang="zh-CN" sz="3200" b="1" dirty="0">
                <a:solidFill>
                  <a:schemeClr val="accent1"/>
                </a:solidFill>
                <a:latin typeface="+mj-lt"/>
                <a:cs typeface="MV Boli" pitchFamily="2" charset="0"/>
              </a:rPr>
              <a:t>The Sporting Life</a:t>
            </a:r>
            <a:endParaRPr lang="zh-CN" altLang="en-US" sz="3200" b="1" dirty="0">
              <a:solidFill>
                <a:schemeClr val="accent1"/>
              </a:solidFill>
              <a:latin typeface="+mj-lt"/>
              <a:cs typeface="MV Boli" pitchFamily="2" charset="0"/>
            </a:endParaRPr>
          </a:p>
        </p:txBody>
      </p:sp>
      <p:pic>
        <p:nvPicPr>
          <p:cNvPr id="9" name="صورة 8">
            <a:extLst>
              <a:ext uri="{FF2B5EF4-FFF2-40B4-BE49-F238E27FC236}">
                <a16:creationId xmlns:a16="http://schemas.microsoft.com/office/drawing/2014/main" id="{1F815007-D65A-4771-B1B7-FF8665DC04D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6907" y="4136444"/>
            <a:ext cx="3489423" cy="239528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52160639"/>
      </p:ext>
    </p:extLst>
  </p:cSld>
  <p:clrMapOvr>
    <a:masterClrMapping/>
  </p:clrMapOvr>
  <p:transition spd="slow" advClick="0">
    <p:push dir="u"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0" y="195050"/>
            <a:ext cx="3114922" cy="455119"/>
            <a:chOff x="3562350" y="-2391420"/>
            <a:chExt cx="4033224" cy="1060705"/>
          </a:xfrm>
          <a:solidFill>
            <a:srgbClr val="7030A0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41" name="副标题 1"/>
          <p:cNvSpPr txBox="1">
            <a:spLocks/>
          </p:cNvSpPr>
          <p:nvPr/>
        </p:nvSpPr>
        <p:spPr>
          <a:xfrm>
            <a:off x="202481" y="260794"/>
            <a:ext cx="2809901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Use your BOOK @ 20-21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21" name="Group 465">
            <a:extLst>
              <a:ext uri="{FF2B5EF4-FFF2-40B4-BE49-F238E27FC236}">
                <a16:creationId xmlns:a16="http://schemas.microsoft.com/office/drawing/2014/main" id="{9984C560-E667-461C-865A-8DD997FEF8EE}"/>
              </a:ext>
            </a:extLst>
          </p:cNvPr>
          <p:cNvGrpSpPr/>
          <p:nvPr/>
        </p:nvGrpSpPr>
        <p:grpSpPr>
          <a:xfrm>
            <a:off x="4702290" y="195051"/>
            <a:ext cx="7857871" cy="1009960"/>
            <a:chOff x="4919839" y="777919"/>
            <a:chExt cx="7857871" cy="1009960"/>
          </a:xfrm>
        </p:grpSpPr>
        <p:sp>
          <p:nvSpPr>
            <p:cNvPr id="22" name="Freeform: Shape 443">
              <a:extLst>
                <a:ext uri="{FF2B5EF4-FFF2-40B4-BE49-F238E27FC236}">
                  <a16:creationId xmlns:a16="http://schemas.microsoft.com/office/drawing/2014/main" id="{0E11BFF0-8DE6-464D-8B7E-D635F2A74DB0}"/>
                </a:ext>
              </a:extLst>
            </p:cNvPr>
            <p:cNvSpPr/>
            <p:nvPr/>
          </p:nvSpPr>
          <p:spPr>
            <a:xfrm rot="10417065" flipH="1" flipV="1">
              <a:off x="4988442" y="777919"/>
              <a:ext cx="2170084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4" name="Freeform: Shape 443">
              <a:extLst>
                <a:ext uri="{FF2B5EF4-FFF2-40B4-BE49-F238E27FC236}">
                  <a16:creationId xmlns:a16="http://schemas.microsoft.com/office/drawing/2014/main" id="{03A214D0-F3C9-4346-8B79-0363650A71AF}"/>
                </a:ext>
              </a:extLst>
            </p:cNvPr>
            <p:cNvSpPr/>
            <p:nvPr/>
          </p:nvSpPr>
          <p:spPr>
            <a:xfrm rot="10417065" flipH="1" flipV="1">
              <a:off x="4919839" y="895768"/>
              <a:ext cx="2170084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3" name="TextBox 416">
              <a:extLst>
                <a:ext uri="{FF2B5EF4-FFF2-40B4-BE49-F238E27FC236}">
                  <a16:creationId xmlns:a16="http://schemas.microsoft.com/office/drawing/2014/main" id="{E6E975AC-1C74-4B06-AFAA-97B6FC2C9FE4}"/>
                </a:ext>
              </a:extLst>
            </p:cNvPr>
            <p:cNvSpPr txBox="1"/>
            <p:nvPr/>
          </p:nvSpPr>
          <p:spPr>
            <a:xfrm>
              <a:off x="5179694" y="882788"/>
              <a:ext cx="7598016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latin typeface="+mj-lt"/>
                  <a:cs typeface="MV Boli" pitchFamily="2" charset="0"/>
                </a:rPr>
                <a:t>Circle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   Names &amp; Dates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endParaRPr>
            </a:p>
          </p:txBody>
        </p:sp>
      </p:grpSp>
      <p:pic>
        <p:nvPicPr>
          <p:cNvPr id="26" name="Picture 2" descr="of one minute stopwatch... | Clipart Panda - Free Clipart Images">
            <a:extLst>
              <a:ext uri="{FF2B5EF4-FFF2-40B4-BE49-F238E27FC236}">
                <a16:creationId xmlns:a16="http://schemas.microsoft.com/office/drawing/2014/main" id="{7255C3CD-B465-45DE-95D8-90EF2263868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3" b="22770"/>
          <a:stretch/>
        </p:blipFill>
        <p:spPr bwMode="auto">
          <a:xfrm>
            <a:off x="3124273" y="195050"/>
            <a:ext cx="1467815" cy="7187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صورة 26">
            <a:extLst>
              <a:ext uri="{FF2B5EF4-FFF2-40B4-BE49-F238E27FC236}">
                <a16:creationId xmlns:a16="http://schemas.microsoft.com/office/drawing/2014/main" id="{81C4641F-C8B3-4560-BB14-EF2144CA122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276" y="2165448"/>
            <a:ext cx="5921408" cy="4258277"/>
          </a:xfrm>
          <a:prstGeom prst="rect">
            <a:avLst/>
          </a:prstGeom>
        </p:spPr>
      </p:pic>
      <p:pic>
        <p:nvPicPr>
          <p:cNvPr id="28" name="صورة 27">
            <a:extLst>
              <a:ext uri="{FF2B5EF4-FFF2-40B4-BE49-F238E27FC236}">
                <a16:creationId xmlns:a16="http://schemas.microsoft.com/office/drawing/2014/main" id="{64AFB858-A965-44FF-926C-5A41ED744C13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5360"/>
          <a:stretch/>
        </p:blipFill>
        <p:spPr>
          <a:xfrm>
            <a:off x="5736125" y="2912933"/>
            <a:ext cx="6501234" cy="3363938"/>
          </a:xfrm>
          <a:prstGeom prst="rect">
            <a:avLst/>
          </a:prstGeom>
        </p:spPr>
      </p:pic>
      <p:sp>
        <p:nvSpPr>
          <p:cNvPr id="29" name="TextBox 451">
            <a:extLst>
              <a:ext uri="{FF2B5EF4-FFF2-40B4-BE49-F238E27FC236}">
                <a16:creationId xmlns:a16="http://schemas.microsoft.com/office/drawing/2014/main" id="{6F1325AE-F509-488B-B871-EBF6374B8F55}"/>
              </a:ext>
            </a:extLst>
          </p:cNvPr>
          <p:cNvSpPr txBox="1"/>
          <p:nvPr/>
        </p:nvSpPr>
        <p:spPr>
          <a:xfrm>
            <a:off x="3659451" y="1416314"/>
            <a:ext cx="3757722" cy="52322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 lIns="108000" rIns="108000" rtlCol="0">
            <a:spAutoFit/>
          </a:bodyPr>
          <a:lstStyle/>
          <a:p>
            <a:r>
              <a:rPr lang="en-US" altLang="zh-CN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rPr>
              <a:t>Listen &amp; read a long</a:t>
            </a:r>
            <a:endParaRPr lang="zh-CN" altLang="en-US" sz="2800" b="1" dirty="0">
              <a:solidFill>
                <a:schemeClr val="tx1">
                  <a:lumMod val="85000"/>
                  <a:lumOff val="15000"/>
                </a:schemeClr>
              </a:solidFill>
              <a:latin typeface="MV Boli" pitchFamily="2" charset="0"/>
              <a:cs typeface="MV Boli" pitchFamily="2" charset="0"/>
            </a:endParaRPr>
          </a:p>
        </p:txBody>
      </p:sp>
      <p:pic>
        <p:nvPicPr>
          <p:cNvPr id="30" name="Picture 2" descr="Icon Reading #201906 - Free Icons Library">
            <a:extLst>
              <a:ext uri="{FF2B5EF4-FFF2-40B4-BE49-F238E27FC236}">
                <a16:creationId xmlns:a16="http://schemas.microsoft.com/office/drawing/2014/main" id="{79176A30-419F-4FDB-BDC0-DEB8EAADCB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duotone>
              <a:srgbClr val="4472C4">
                <a:shade val="45000"/>
                <a:satMod val="135000"/>
              </a:srgb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30760" y="913784"/>
            <a:ext cx="1167467" cy="11674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1" name="MG Bk 4 F-SA__16_1-12 p20">
            <a:hlinkClick r:id="" action="ppaction://media"/>
            <a:extLst>
              <a:ext uri="{FF2B5EF4-FFF2-40B4-BE49-F238E27FC236}">
                <a16:creationId xmlns:a16="http://schemas.microsoft.com/office/drawing/2014/main" id="{3900A107-9951-447F-A133-C3A64F1F30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10122" y="1373124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00244615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1"/>
                </p:tgtEl>
              </p:cMediaNode>
            </p:audio>
          </p:childTnLst>
        </p:cTn>
      </p:par>
    </p:tnLst>
    <p:bldLst>
      <p:bldP spid="29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0" y="195050"/>
            <a:ext cx="3114922" cy="455119"/>
            <a:chOff x="3562350" y="-2391420"/>
            <a:chExt cx="4033224" cy="1060705"/>
          </a:xfrm>
          <a:solidFill>
            <a:srgbClr val="00B050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41" name="副标题 1"/>
          <p:cNvSpPr txBox="1">
            <a:spLocks/>
          </p:cNvSpPr>
          <p:nvPr/>
        </p:nvSpPr>
        <p:spPr>
          <a:xfrm>
            <a:off x="202481" y="26079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Scanning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15" name="Forma libre 12">
            <a:extLst>
              <a:ext uri="{FF2B5EF4-FFF2-40B4-BE49-F238E27FC236}">
                <a16:creationId xmlns:a16="http://schemas.microsoft.com/office/drawing/2014/main" id="{F190E323-1F74-48A1-A79F-5DB52FF27A27}"/>
              </a:ext>
            </a:extLst>
          </p:cNvPr>
          <p:cNvSpPr>
            <a:spLocks noChangeAspect="1"/>
          </p:cNvSpPr>
          <p:nvPr/>
        </p:nvSpPr>
        <p:spPr bwMode="auto">
          <a:xfrm>
            <a:off x="3187975" y="114270"/>
            <a:ext cx="1122675" cy="1286293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ED0D5A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s-ES" sz="2400" b="1" kern="0" dirty="0">
                <a:solidFill>
                  <a:sysClr val="window" lastClr="FFFFFF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When</a:t>
            </a:r>
          </a:p>
        </p:txBody>
      </p:sp>
      <p:sp>
        <p:nvSpPr>
          <p:cNvPr id="22" name="TextBox 416">
            <a:extLst>
              <a:ext uri="{FF2B5EF4-FFF2-40B4-BE49-F238E27FC236}">
                <a16:creationId xmlns:a16="http://schemas.microsoft.com/office/drawing/2014/main" id="{3452F925-69A2-4AAF-B661-A26CFEC62B44}"/>
              </a:ext>
            </a:extLst>
          </p:cNvPr>
          <p:cNvSpPr txBox="1"/>
          <p:nvPr/>
        </p:nvSpPr>
        <p:spPr>
          <a:xfrm>
            <a:off x="4391504" y="392511"/>
            <a:ext cx="3362400" cy="67710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did the Olympic Games</a:t>
            </a:r>
          </a:p>
          <a:p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begin?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MV Boli" pitchFamily="2" charset="0"/>
            </a:endParaRPr>
          </a:p>
        </p:txBody>
      </p:sp>
      <p:sp>
        <p:nvSpPr>
          <p:cNvPr id="23" name="TextBox 416">
            <a:extLst>
              <a:ext uri="{FF2B5EF4-FFF2-40B4-BE49-F238E27FC236}">
                <a16:creationId xmlns:a16="http://schemas.microsoft.com/office/drawing/2014/main" id="{A08F69FB-570C-475B-8EF1-C35AAEF70B7E}"/>
              </a:ext>
            </a:extLst>
          </p:cNvPr>
          <p:cNvSpPr txBox="1"/>
          <p:nvPr/>
        </p:nvSpPr>
        <p:spPr>
          <a:xfrm>
            <a:off x="4391503" y="392511"/>
            <a:ext cx="3362400" cy="67710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were the Olympic Games</a:t>
            </a:r>
          </a:p>
          <a:p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revived?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MV Boli" pitchFamily="2" charset="0"/>
            </a:endParaRPr>
          </a:p>
        </p:txBody>
      </p:sp>
      <p:sp>
        <p:nvSpPr>
          <p:cNvPr id="24" name="TextBox 416">
            <a:extLst>
              <a:ext uri="{FF2B5EF4-FFF2-40B4-BE49-F238E27FC236}">
                <a16:creationId xmlns:a16="http://schemas.microsoft.com/office/drawing/2014/main" id="{A679A790-B3FA-4472-88FB-DFECD1EE3135}"/>
              </a:ext>
            </a:extLst>
          </p:cNvPr>
          <p:cNvSpPr txBox="1"/>
          <p:nvPr/>
        </p:nvSpPr>
        <p:spPr>
          <a:xfrm>
            <a:off x="4383703" y="392511"/>
            <a:ext cx="3362400" cy="67710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did the Olympic Games become</a:t>
            </a:r>
          </a:p>
          <a:p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international?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MV Boli" pitchFamily="2" charset="0"/>
            </a:endParaRPr>
          </a:p>
        </p:txBody>
      </p:sp>
      <p:sp>
        <p:nvSpPr>
          <p:cNvPr id="25" name="TextBox 416">
            <a:extLst>
              <a:ext uri="{FF2B5EF4-FFF2-40B4-BE49-F238E27FC236}">
                <a16:creationId xmlns:a16="http://schemas.microsoft.com/office/drawing/2014/main" id="{F6A34395-201C-4116-8422-25A100E0C6C1}"/>
              </a:ext>
            </a:extLst>
          </p:cNvPr>
          <p:cNvSpPr txBox="1"/>
          <p:nvPr/>
        </p:nvSpPr>
        <p:spPr>
          <a:xfrm>
            <a:off x="4450381" y="315567"/>
            <a:ext cx="3362400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were 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medals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 </a:t>
            </a:r>
          </a:p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given to winners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?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MV Boli" pitchFamily="2" charset="0"/>
            </a:endParaRPr>
          </a:p>
        </p:txBody>
      </p:sp>
      <p:sp>
        <p:nvSpPr>
          <p:cNvPr id="26" name="TextBox 416">
            <a:extLst>
              <a:ext uri="{FF2B5EF4-FFF2-40B4-BE49-F238E27FC236}">
                <a16:creationId xmlns:a16="http://schemas.microsoft.com/office/drawing/2014/main" id="{DAF22590-58A9-445C-9DAF-C8FABB7EBB31}"/>
              </a:ext>
            </a:extLst>
          </p:cNvPr>
          <p:cNvSpPr txBox="1"/>
          <p:nvPr/>
        </p:nvSpPr>
        <p:spPr>
          <a:xfrm>
            <a:off x="4450381" y="315567"/>
            <a:ext cx="3362400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was a 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marathon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 game</a:t>
            </a:r>
          </a:p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 included in the Olympic Games 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?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MV Boli" pitchFamily="2" charset="0"/>
            </a:endParaRPr>
          </a:p>
        </p:txBody>
      </p:sp>
      <p:sp>
        <p:nvSpPr>
          <p:cNvPr id="27" name="TextBox 416">
            <a:extLst>
              <a:ext uri="{FF2B5EF4-FFF2-40B4-BE49-F238E27FC236}">
                <a16:creationId xmlns:a16="http://schemas.microsoft.com/office/drawing/2014/main" id="{E2074192-DC4B-4F47-9DCE-90B76EAFA9A6}"/>
              </a:ext>
            </a:extLst>
          </p:cNvPr>
          <p:cNvSpPr txBox="1"/>
          <p:nvPr/>
        </p:nvSpPr>
        <p:spPr>
          <a:xfrm>
            <a:off x="4383704" y="315567"/>
            <a:ext cx="3362400" cy="830997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was the 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youngest 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person</a:t>
            </a:r>
          </a:p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competed in the Olympic Games 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?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MV Boli" pitchFamily="2" charset="0"/>
            </a:endParaRPr>
          </a:p>
        </p:txBody>
      </p:sp>
      <p:grpSp>
        <p:nvGrpSpPr>
          <p:cNvPr id="28" name="سهم">
            <a:extLst>
              <a:ext uri="{FF2B5EF4-FFF2-40B4-BE49-F238E27FC236}">
                <a16:creationId xmlns:a16="http://schemas.microsoft.com/office/drawing/2014/main" id="{CC618AAF-68BC-4E6E-BA2C-E036E077E51B}"/>
              </a:ext>
            </a:extLst>
          </p:cNvPr>
          <p:cNvGrpSpPr/>
          <p:nvPr/>
        </p:nvGrpSpPr>
        <p:grpSpPr>
          <a:xfrm>
            <a:off x="684334" y="1587779"/>
            <a:ext cx="10114851" cy="178935"/>
            <a:chOff x="1091836" y="3843299"/>
            <a:chExt cx="10114851" cy="42191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9" name="虚尾箭头 49">
              <a:extLst>
                <a:ext uri="{FF2B5EF4-FFF2-40B4-BE49-F238E27FC236}">
                  <a16:creationId xmlns:a16="http://schemas.microsoft.com/office/drawing/2014/main" id="{A6AA54F7-0159-4064-ACAD-7CB44A92E2EB}"/>
                </a:ext>
              </a:extLst>
            </p:cNvPr>
            <p:cNvSpPr/>
            <p:nvPr/>
          </p:nvSpPr>
          <p:spPr>
            <a:xfrm>
              <a:off x="10798732" y="3843299"/>
              <a:ext cx="407955" cy="421918"/>
            </a:xfrm>
            <a:prstGeom prst="stripedRightArrow">
              <a:avLst>
                <a:gd name="adj1" fmla="val 37914"/>
                <a:gd name="adj2" fmla="val 843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0" name="矩形 25">
              <a:extLst>
                <a:ext uri="{FF2B5EF4-FFF2-40B4-BE49-F238E27FC236}">
                  <a16:creationId xmlns:a16="http://schemas.microsoft.com/office/drawing/2014/main" id="{B42DDED0-5CE9-4AAC-BE15-315ADF84F200}"/>
                </a:ext>
              </a:extLst>
            </p:cNvPr>
            <p:cNvSpPr/>
            <p:nvPr/>
          </p:nvSpPr>
          <p:spPr>
            <a:xfrm>
              <a:off x="10689145" y="3974306"/>
              <a:ext cx="88107" cy="1595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1" name="矩形 26">
              <a:extLst>
                <a:ext uri="{FF2B5EF4-FFF2-40B4-BE49-F238E27FC236}">
                  <a16:creationId xmlns:a16="http://schemas.microsoft.com/office/drawing/2014/main" id="{5BB474AC-B64F-4E75-B7D0-D3210077689B}"/>
                </a:ext>
              </a:extLst>
            </p:cNvPr>
            <p:cNvSpPr/>
            <p:nvPr/>
          </p:nvSpPr>
          <p:spPr>
            <a:xfrm>
              <a:off x="10458164" y="3971925"/>
              <a:ext cx="180975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2" name="矩形 27">
              <a:extLst>
                <a:ext uri="{FF2B5EF4-FFF2-40B4-BE49-F238E27FC236}">
                  <a16:creationId xmlns:a16="http://schemas.microsoft.com/office/drawing/2014/main" id="{4F83392E-7AA4-4109-BBA3-92FE1E5B0E0F}"/>
                </a:ext>
              </a:extLst>
            </p:cNvPr>
            <p:cNvSpPr/>
            <p:nvPr/>
          </p:nvSpPr>
          <p:spPr>
            <a:xfrm>
              <a:off x="1536414" y="3971925"/>
              <a:ext cx="8881269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3" name="矩形 28">
              <a:extLst>
                <a:ext uri="{FF2B5EF4-FFF2-40B4-BE49-F238E27FC236}">
                  <a16:creationId xmlns:a16="http://schemas.microsoft.com/office/drawing/2014/main" id="{9D478862-AE8C-475D-90CB-8C8EF5D6C0A1}"/>
                </a:ext>
              </a:extLst>
            </p:cNvPr>
            <p:cNvSpPr/>
            <p:nvPr/>
          </p:nvSpPr>
          <p:spPr>
            <a:xfrm>
              <a:off x="1316544" y="3974307"/>
              <a:ext cx="179389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4" name="矩形 29">
              <a:extLst>
                <a:ext uri="{FF2B5EF4-FFF2-40B4-BE49-F238E27FC236}">
                  <a16:creationId xmlns:a16="http://schemas.microsoft.com/office/drawing/2014/main" id="{2E3C4B43-685F-42F8-986B-D3187326C103}"/>
                </a:ext>
              </a:extLst>
            </p:cNvPr>
            <p:cNvSpPr/>
            <p:nvPr/>
          </p:nvSpPr>
          <p:spPr>
            <a:xfrm>
              <a:off x="1180814" y="3971924"/>
              <a:ext cx="92472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8" name="矩形 30">
              <a:extLst>
                <a:ext uri="{FF2B5EF4-FFF2-40B4-BE49-F238E27FC236}">
                  <a16:creationId xmlns:a16="http://schemas.microsoft.com/office/drawing/2014/main" id="{803B48C8-6083-4DB7-B164-B10F4D5D0C1F}"/>
                </a:ext>
              </a:extLst>
            </p:cNvPr>
            <p:cNvSpPr/>
            <p:nvPr/>
          </p:nvSpPr>
          <p:spPr>
            <a:xfrm>
              <a:off x="1091836" y="3971923"/>
              <a:ext cx="45719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</p:grpSp>
      <p:pic>
        <p:nvPicPr>
          <p:cNvPr id="39" name="صورة 38">
            <a:extLst>
              <a:ext uri="{FF2B5EF4-FFF2-40B4-BE49-F238E27FC236}">
                <a16:creationId xmlns:a16="http://schemas.microsoft.com/office/drawing/2014/main" id="{21CC8454-F2A8-4035-809D-3BA2A9770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6" y="2165448"/>
            <a:ext cx="5921408" cy="4258277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061AA420-0945-41E7-9E59-A49042B6D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60"/>
          <a:stretch/>
        </p:blipFill>
        <p:spPr>
          <a:xfrm>
            <a:off x="5736125" y="2912933"/>
            <a:ext cx="6501234" cy="3363938"/>
          </a:xfrm>
          <a:prstGeom prst="rect">
            <a:avLst/>
          </a:prstGeom>
        </p:spPr>
      </p:pic>
      <p:sp>
        <p:nvSpPr>
          <p:cNvPr id="42" name="TextBox 416">
            <a:extLst>
              <a:ext uri="{FF2B5EF4-FFF2-40B4-BE49-F238E27FC236}">
                <a16:creationId xmlns:a16="http://schemas.microsoft.com/office/drawing/2014/main" id="{72DEE9D4-AF95-4ECD-BE78-AF0463C63BFF}"/>
              </a:ext>
            </a:extLst>
          </p:cNvPr>
          <p:cNvSpPr txBox="1"/>
          <p:nvPr/>
        </p:nvSpPr>
        <p:spPr>
          <a:xfrm>
            <a:off x="967185" y="1199593"/>
            <a:ext cx="1196497" cy="87735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chemeClr val="accent1"/>
                </a:solidFill>
                <a:latin typeface="+mj-lt"/>
                <a:cs typeface="MV Boli" pitchFamily="2" charset="0"/>
              </a:rPr>
              <a:t>776 BCE</a:t>
            </a:r>
          </a:p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chemeClr val="accent1"/>
                </a:solidFill>
                <a:latin typeface="+mj-lt"/>
                <a:cs typeface="MV Boli" pitchFamily="2" charset="0"/>
              </a:rPr>
              <a:t>began</a:t>
            </a:r>
            <a:endParaRPr lang="ko-KR" altLang="en-US" dirty="0">
              <a:solidFill>
                <a:schemeClr val="accent1"/>
              </a:solidFill>
              <a:latin typeface="+mj-lt"/>
              <a:cs typeface="MV Boli" pitchFamily="2" charset="0"/>
            </a:endParaRPr>
          </a:p>
        </p:txBody>
      </p:sp>
      <p:sp>
        <p:nvSpPr>
          <p:cNvPr id="44" name="TextBox 416">
            <a:extLst>
              <a:ext uri="{FF2B5EF4-FFF2-40B4-BE49-F238E27FC236}">
                <a16:creationId xmlns:a16="http://schemas.microsoft.com/office/drawing/2014/main" id="{1DFAFEF5-C81A-4C77-8DAA-CD4455B81862}"/>
              </a:ext>
            </a:extLst>
          </p:cNvPr>
          <p:cNvSpPr txBox="1"/>
          <p:nvPr/>
        </p:nvSpPr>
        <p:spPr>
          <a:xfrm>
            <a:off x="3737066" y="1204118"/>
            <a:ext cx="1687116" cy="87735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chemeClr val="accent1"/>
                </a:solidFill>
                <a:latin typeface="+mj-lt"/>
                <a:cs typeface="MV Boli" pitchFamily="2" charset="0"/>
              </a:rPr>
              <a:t>Mid-1800s</a:t>
            </a:r>
          </a:p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chemeClr val="accent1"/>
                </a:solidFill>
                <a:latin typeface="+mj-lt"/>
                <a:cs typeface="MV Boli" pitchFamily="2" charset="0"/>
              </a:rPr>
              <a:t>revived</a:t>
            </a:r>
            <a:endParaRPr lang="ko-KR" altLang="en-US" dirty="0">
              <a:solidFill>
                <a:schemeClr val="accent1"/>
              </a:solidFill>
              <a:latin typeface="+mj-lt"/>
              <a:cs typeface="MV Boli" pitchFamily="2" charset="0"/>
            </a:endParaRPr>
          </a:p>
        </p:txBody>
      </p:sp>
      <p:sp>
        <p:nvSpPr>
          <p:cNvPr id="45" name="TextBox 416">
            <a:extLst>
              <a:ext uri="{FF2B5EF4-FFF2-40B4-BE49-F238E27FC236}">
                <a16:creationId xmlns:a16="http://schemas.microsoft.com/office/drawing/2014/main" id="{83B80462-81F1-40D5-BA21-371AAA3633DB}"/>
              </a:ext>
            </a:extLst>
          </p:cNvPr>
          <p:cNvSpPr txBox="1"/>
          <p:nvPr/>
        </p:nvSpPr>
        <p:spPr>
          <a:xfrm>
            <a:off x="5695644" y="1199593"/>
            <a:ext cx="1687116" cy="87735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chemeClr val="accent1"/>
                </a:solidFill>
                <a:latin typeface="+mj-lt"/>
                <a:cs typeface="MV Boli" pitchFamily="2" charset="0"/>
              </a:rPr>
              <a:t>1896</a:t>
            </a:r>
          </a:p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chemeClr val="accent1"/>
                </a:solidFill>
                <a:latin typeface="+mj-lt"/>
                <a:cs typeface="MV Boli" pitchFamily="2" charset="0"/>
              </a:rPr>
              <a:t>international</a:t>
            </a:r>
            <a:endParaRPr lang="ko-KR" altLang="en-US" dirty="0">
              <a:solidFill>
                <a:schemeClr val="accent1"/>
              </a:solidFill>
              <a:latin typeface="+mj-lt"/>
              <a:cs typeface="MV Boli" pitchFamily="2" charset="0"/>
            </a:endParaRPr>
          </a:p>
        </p:txBody>
      </p:sp>
      <p:sp>
        <p:nvSpPr>
          <p:cNvPr id="46" name="TextBox 416">
            <a:extLst>
              <a:ext uri="{FF2B5EF4-FFF2-40B4-BE49-F238E27FC236}">
                <a16:creationId xmlns:a16="http://schemas.microsoft.com/office/drawing/2014/main" id="{72F92660-ED4F-46B5-B974-C0E0F4CAACFA}"/>
              </a:ext>
            </a:extLst>
          </p:cNvPr>
          <p:cNvSpPr txBox="1"/>
          <p:nvPr/>
        </p:nvSpPr>
        <p:spPr>
          <a:xfrm>
            <a:off x="5695644" y="2101556"/>
            <a:ext cx="1687116" cy="46185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chemeClr val="accent1"/>
                </a:solidFill>
                <a:latin typeface="+mj-lt"/>
                <a:cs typeface="MV Boli" pitchFamily="2" charset="0"/>
              </a:rPr>
              <a:t>Giving medals </a:t>
            </a:r>
            <a:endParaRPr lang="ko-KR" altLang="en-US" dirty="0">
              <a:solidFill>
                <a:schemeClr val="accent1"/>
              </a:solidFill>
              <a:latin typeface="+mj-lt"/>
              <a:cs typeface="MV Boli" pitchFamily="2" charset="0"/>
            </a:endParaRPr>
          </a:p>
        </p:txBody>
      </p:sp>
      <p:sp>
        <p:nvSpPr>
          <p:cNvPr id="47" name="TextBox 416">
            <a:extLst>
              <a:ext uri="{FF2B5EF4-FFF2-40B4-BE49-F238E27FC236}">
                <a16:creationId xmlns:a16="http://schemas.microsoft.com/office/drawing/2014/main" id="{60B15D1B-5B97-4487-9825-3D8D873685E7}"/>
              </a:ext>
            </a:extLst>
          </p:cNvPr>
          <p:cNvSpPr txBox="1"/>
          <p:nvPr/>
        </p:nvSpPr>
        <p:spPr>
          <a:xfrm>
            <a:off x="5736125" y="1848852"/>
            <a:ext cx="2076656" cy="46185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FF0000"/>
                </a:solidFill>
                <a:latin typeface="+mj-lt"/>
                <a:cs typeface="MV Boli" pitchFamily="2" charset="0"/>
              </a:rPr>
              <a:t>Youngest athlete</a:t>
            </a:r>
            <a:endParaRPr lang="ko-KR" altLang="en-US" dirty="0">
              <a:solidFill>
                <a:srgbClr val="FF0000"/>
              </a:solidFill>
              <a:latin typeface="+mj-lt"/>
              <a:cs typeface="MV Boli" pitchFamily="2" charset="0"/>
            </a:endParaRPr>
          </a:p>
        </p:txBody>
      </p:sp>
      <p:sp>
        <p:nvSpPr>
          <p:cNvPr id="48" name="TextBox 416">
            <a:extLst>
              <a:ext uri="{FF2B5EF4-FFF2-40B4-BE49-F238E27FC236}">
                <a16:creationId xmlns:a16="http://schemas.microsoft.com/office/drawing/2014/main" id="{620B8878-EEDD-4106-8380-DA7104598D02}"/>
              </a:ext>
            </a:extLst>
          </p:cNvPr>
          <p:cNvSpPr txBox="1"/>
          <p:nvPr/>
        </p:nvSpPr>
        <p:spPr>
          <a:xfrm>
            <a:off x="5736125" y="2367101"/>
            <a:ext cx="1687116" cy="46185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ko-KR" dirty="0">
                <a:solidFill>
                  <a:srgbClr val="FF0000"/>
                </a:solidFill>
                <a:latin typeface="+mj-lt"/>
                <a:cs typeface="MV Boli" pitchFamily="2" charset="0"/>
              </a:rPr>
              <a:t>Marathon</a:t>
            </a:r>
            <a:endParaRPr lang="ko-KR" altLang="en-US" dirty="0">
              <a:solidFill>
                <a:srgbClr val="FF0000"/>
              </a:solidFill>
              <a:latin typeface="+mj-lt"/>
              <a:cs typeface="MV Boli" pitchFamily="2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070243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2" grpId="0"/>
      <p:bldP spid="22" grpId="1"/>
      <p:bldP spid="23" grpId="0"/>
      <p:bldP spid="23" grpId="1"/>
      <p:bldP spid="24" grpId="0"/>
      <p:bldP spid="24" grpId="1"/>
      <p:bldP spid="25" grpId="0"/>
      <p:bldP spid="25" grpId="1"/>
      <p:bldP spid="26" grpId="0"/>
      <p:bldP spid="26" grpId="1"/>
      <p:bldP spid="27" grpId="0"/>
      <p:bldP spid="27" grpId="1"/>
      <p:bldP spid="42" grpId="0"/>
      <p:bldP spid="44" grpId="0"/>
      <p:bldP spid="45" grpId="0"/>
      <p:bldP spid="46" grpId="0"/>
      <p:bldP spid="47" grpId="0"/>
      <p:bldP spid="4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0" y="195050"/>
            <a:ext cx="3114922" cy="455119"/>
            <a:chOff x="3562350" y="-2391420"/>
            <a:chExt cx="4033224" cy="1060705"/>
          </a:xfrm>
          <a:solidFill>
            <a:srgbClr val="00B050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41" name="副标题 1"/>
          <p:cNvSpPr txBox="1">
            <a:spLocks/>
          </p:cNvSpPr>
          <p:nvPr/>
        </p:nvSpPr>
        <p:spPr>
          <a:xfrm>
            <a:off x="202481" y="26079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Scanning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15" name="Forma libre 12">
            <a:extLst>
              <a:ext uri="{FF2B5EF4-FFF2-40B4-BE49-F238E27FC236}">
                <a16:creationId xmlns:a16="http://schemas.microsoft.com/office/drawing/2014/main" id="{F190E323-1F74-48A1-A79F-5DB52FF27A27}"/>
              </a:ext>
            </a:extLst>
          </p:cNvPr>
          <p:cNvSpPr>
            <a:spLocks noChangeAspect="1"/>
          </p:cNvSpPr>
          <p:nvPr/>
        </p:nvSpPr>
        <p:spPr bwMode="auto">
          <a:xfrm>
            <a:off x="3187975" y="114270"/>
            <a:ext cx="1122675" cy="1286293"/>
          </a:xfrm>
          <a:custGeom>
            <a:avLst/>
            <a:gdLst>
              <a:gd name="connsiteX0" fmla="*/ 1710190 w 3420380"/>
              <a:gd name="connsiteY0" fmla="*/ 0 h 3918864"/>
              <a:gd name="connsiteX1" fmla="*/ 3420380 w 3420380"/>
              <a:gd name="connsiteY1" fmla="*/ 1710190 h 3918864"/>
              <a:gd name="connsiteX2" fmla="*/ 1710190 w 3420380"/>
              <a:gd name="connsiteY2" fmla="*/ 3420380 h 3918864"/>
              <a:gd name="connsiteX3" fmla="*/ 1201632 w 3420380"/>
              <a:gd name="connsiteY3" fmla="*/ 3343494 h 3918864"/>
              <a:gd name="connsiteX4" fmla="*/ 1144146 w 3420380"/>
              <a:gd name="connsiteY4" fmla="*/ 3322453 h 3918864"/>
              <a:gd name="connsiteX5" fmla="*/ 1141000 w 3420380"/>
              <a:gd name="connsiteY5" fmla="*/ 3393625 h 3918864"/>
              <a:gd name="connsiteX6" fmla="*/ 1217887 w 3420380"/>
              <a:gd name="connsiteY6" fmla="*/ 3902184 h 3918864"/>
              <a:gd name="connsiteX7" fmla="*/ 1223992 w 3420380"/>
              <a:gd name="connsiteY7" fmla="*/ 3918864 h 3918864"/>
              <a:gd name="connsiteX8" fmla="*/ 1220300 w 3420380"/>
              <a:gd name="connsiteY8" fmla="*/ 3916708 h 3918864"/>
              <a:gd name="connsiteX9" fmla="*/ 0 w 3420380"/>
              <a:gd name="connsiteY9" fmla="*/ 1710191 h 3918864"/>
              <a:gd name="connsiteX10" fmla="*/ 0 w 3420380"/>
              <a:gd name="connsiteY10" fmla="*/ 1710190 h 3918864"/>
              <a:gd name="connsiteX11" fmla="*/ 1710190 w 3420380"/>
              <a:gd name="connsiteY11" fmla="*/ 0 h 391886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3420380" h="3918864">
                <a:moveTo>
                  <a:pt x="1710190" y="0"/>
                </a:moveTo>
                <a:cubicBezTo>
                  <a:pt x="2654702" y="0"/>
                  <a:pt x="3420380" y="765678"/>
                  <a:pt x="3420380" y="1710190"/>
                </a:cubicBezTo>
                <a:cubicBezTo>
                  <a:pt x="3420380" y="2654702"/>
                  <a:pt x="2654702" y="3420380"/>
                  <a:pt x="1710190" y="3420380"/>
                </a:cubicBezTo>
                <a:cubicBezTo>
                  <a:pt x="1533094" y="3420380"/>
                  <a:pt x="1362285" y="3393462"/>
                  <a:pt x="1201632" y="3343494"/>
                </a:cubicBezTo>
                <a:lnTo>
                  <a:pt x="1144146" y="3322453"/>
                </a:lnTo>
                <a:lnTo>
                  <a:pt x="1141000" y="3393625"/>
                </a:lnTo>
                <a:cubicBezTo>
                  <a:pt x="1141000" y="3570721"/>
                  <a:pt x="1167918" y="3741530"/>
                  <a:pt x="1217887" y="3902184"/>
                </a:cubicBezTo>
                <a:lnTo>
                  <a:pt x="1223992" y="3918864"/>
                </a:lnTo>
                <a:lnTo>
                  <a:pt x="1220300" y="3916708"/>
                </a:lnTo>
                <a:cubicBezTo>
                  <a:pt x="484059" y="3438513"/>
                  <a:pt x="0" y="2628699"/>
                  <a:pt x="0" y="1710191"/>
                </a:cubicBezTo>
                <a:lnTo>
                  <a:pt x="0" y="1710190"/>
                </a:lnTo>
                <a:cubicBezTo>
                  <a:pt x="0" y="765678"/>
                  <a:pt x="765678" y="0"/>
                  <a:pt x="1710190" y="0"/>
                </a:cubicBezTo>
                <a:close/>
              </a:path>
            </a:pathLst>
          </a:custGeom>
          <a:solidFill>
            <a:srgbClr val="FFC000"/>
          </a:solidFill>
          <a:ln>
            <a:noFill/>
          </a:ln>
          <a:effectLst>
            <a:outerShdw blurRad="101600" dist="50800" dir="5400000" algn="t" rotWithShape="0">
              <a:prstClr val="black">
                <a:alpha val="69000"/>
              </a:prstClr>
            </a:outerShdw>
          </a:effectLst>
        </p:spPr>
        <p:txBody>
          <a:bodyPr lIns="0" tIns="0" rIns="0" bIns="0" rtlCol="0" anchor="ctr"/>
          <a:lstStyle/>
          <a:p>
            <a:pPr algn="ctr"/>
            <a:r>
              <a:rPr lang="es-ES" sz="2400" b="1" kern="0" dirty="0">
                <a:solidFill>
                  <a:sysClr val="window" lastClr="FFFFFF"/>
                </a:solidFill>
                <a:latin typeface="Comic Sans MS" panose="030F0702030302020204" pitchFamily="66" charset="0"/>
                <a:ea typeface="方正综艺简体" panose="02010601030101010101" pitchFamily="2" charset="-122"/>
              </a:rPr>
              <a:t>Who</a:t>
            </a:r>
          </a:p>
        </p:txBody>
      </p:sp>
      <p:grpSp>
        <p:nvGrpSpPr>
          <p:cNvPr id="28" name="سهم">
            <a:extLst>
              <a:ext uri="{FF2B5EF4-FFF2-40B4-BE49-F238E27FC236}">
                <a16:creationId xmlns:a16="http://schemas.microsoft.com/office/drawing/2014/main" id="{CC618AAF-68BC-4E6E-BA2C-E036E077E51B}"/>
              </a:ext>
            </a:extLst>
          </p:cNvPr>
          <p:cNvGrpSpPr/>
          <p:nvPr/>
        </p:nvGrpSpPr>
        <p:grpSpPr>
          <a:xfrm>
            <a:off x="684334" y="1587779"/>
            <a:ext cx="10114851" cy="178935"/>
            <a:chOff x="1091836" y="3843299"/>
            <a:chExt cx="10114851" cy="42191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9" name="虚尾箭头 49">
              <a:extLst>
                <a:ext uri="{FF2B5EF4-FFF2-40B4-BE49-F238E27FC236}">
                  <a16:creationId xmlns:a16="http://schemas.microsoft.com/office/drawing/2014/main" id="{A6AA54F7-0159-4064-ACAD-7CB44A92E2EB}"/>
                </a:ext>
              </a:extLst>
            </p:cNvPr>
            <p:cNvSpPr/>
            <p:nvPr/>
          </p:nvSpPr>
          <p:spPr>
            <a:xfrm>
              <a:off x="10798732" y="3843299"/>
              <a:ext cx="407955" cy="421918"/>
            </a:xfrm>
            <a:prstGeom prst="stripedRightArrow">
              <a:avLst>
                <a:gd name="adj1" fmla="val 37914"/>
                <a:gd name="adj2" fmla="val 843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0" name="矩形 25">
              <a:extLst>
                <a:ext uri="{FF2B5EF4-FFF2-40B4-BE49-F238E27FC236}">
                  <a16:creationId xmlns:a16="http://schemas.microsoft.com/office/drawing/2014/main" id="{B42DDED0-5CE9-4AAC-BE15-315ADF84F200}"/>
                </a:ext>
              </a:extLst>
            </p:cNvPr>
            <p:cNvSpPr/>
            <p:nvPr/>
          </p:nvSpPr>
          <p:spPr>
            <a:xfrm>
              <a:off x="10689145" y="3974306"/>
              <a:ext cx="88107" cy="1595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1" name="矩形 26">
              <a:extLst>
                <a:ext uri="{FF2B5EF4-FFF2-40B4-BE49-F238E27FC236}">
                  <a16:creationId xmlns:a16="http://schemas.microsoft.com/office/drawing/2014/main" id="{5BB474AC-B64F-4E75-B7D0-D3210077689B}"/>
                </a:ext>
              </a:extLst>
            </p:cNvPr>
            <p:cNvSpPr/>
            <p:nvPr/>
          </p:nvSpPr>
          <p:spPr>
            <a:xfrm>
              <a:off x="10458164" y="3971925"/>
              <a:ext cx="180975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2" name="矩形 27">
              <a:extLst>
                <a:ext uri="{FF2B5EF4-FFF2-40B4-BE49-F238E27FC236}">
                  <a16:creationId xmlns:a16="http://schemas.microsoft.com/office/drawing/2014/main" id="{4F83392E-7AA4-4109-BBA3-92FE1E5B0E0F}"/>
                </a:ext>
              </a:extLst>
            </p:cNvPr>
            <p:cNvSpPr/>
            <p:nvPr/>
          </p:nvSpPr>
          <p:spPr>
            <a:xfrm>
              <a:off x="1536414" y="3971925"/>
              <a:ext cx="8881269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3" name="矩形 28">
              <a:extLst>
                <a:ext uri="{FF2B5EF4-FFF2-40B4-BE49-F238E27FC236}">
                  <a16:creationId xmlns:a16="http://schemas.microsoft.com/office/drawing/2014/main" id="{9D478862-AE8C-475D-90CB-8C8EF5D6C0A1}"/>
                </a:ext>
              </a:extLst>
            </p:cNvPr>
            <p:cNvSpPr/>
            <p:nvPr/>
          </p:nvSpPr>
          <p:spPr>
            <a:xfrm>
              <a:off x="1316544" y="3974307"/>
              <a:ext cx="179389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4" name="矩形 29">
              <a:extLst>
                <a:ext uri="{FF2B5EF4-FFF2-40B4-BE49-F238E27FC236}">
                  <a16:creationId xmlns:a16="http://schemas.microsoft.com/office/drawing/2014/main" id="{2E3C4B43-685F-42F8-986B-D3187326C103}"/>
                </a:ext>
              </a:extLst>
            </p:cNvPr>
            <p:cNvSpPr/>
            <p:nvPr/>
          </p:nvSpPr>
          <p:spPr>
            <a:xfrm>
              <a:off x="1180814" y="3971924"/>
              <a:ext cx="92472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8" name="矩形 30">
              <a:extLst>
                <a:ext uri="{FF2B5EF4-FFF2-40B4-BE49-F238E27FC236}">
                  <a16:creationId xmlns:a16="http://schemas.microsoft.com/office/drawing/2014/main" id="{803B48C8-6083-4DB7-B164-B10F4D5D0C1F}"/>
                </a:ext>
              </a:extLst>
            </p:cNvPr>
            <p:cNvSpPr/>
            <p:nvPr/>
          </p:nvSpPr>
          <p:spPr>
            <a:xfrm>
              <a:off x="1091836" y="3971923"/>
              <a:ext cx="45719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</p:grpSp>
      <p:pic>
        <p:nvPicPr>
          <p:cNvPr id="39" name="صورة 38">
            <a:extLst>
              <a:ext uri="{FF2B5EF4-FFF2-40B4-BE49-F238E27FC236}">
                <a16:creationId xmlns:a16="http://schemas.microsoft.com/office/drawing/2014/main" id="{21CC8454-F2A8-4035-809D-3BA2A9770F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76" y="2165448"/>
            <a:ext cx="5921408" cy="4258277"/>
          </a:xfrm>
          <a:prstGeom prst="rect">
            <a:avLst/>
          </a:prstGeom>
        </p:spPr>
      </p:pic>
      <p:pic>
        <p:nvPicPr>
          <p:cNvPr id="40" name="صورة 39">
            <a:extLst>
              <a:ext uri="{FF2B5EF4-FFF2-40B4-BE49-F238E27FC236}">
                <a16:creationId xmlns:a16="http://schemas.microsoft.com/office/drawing/2014/main" id="{061AA420-0945-41E7-9E59-A49042B6D95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5360"/>
          <a:stretch/>
        </p:blipFill>
        <p:spPr>
          <a:xfrm>
            <a:off x="5736125" y="2912933"/>
            <a:ext cx="6501234" cy="3363938"/>
          </a:xfrm>
          <a:prstGeom prst="rect">
            <a:avLst/>
          </a:prstGeom>
        </p:spPr>
      </p:pic>
      <p:sp>
        <p:nvSpPr>
          <p:cNvPr id="76" name="TextBox 416">
            <a:extLst>
              <a:ext uri="{FF2B5EF4-FFF2-40B4-BE49-F238E27FC236}">
                <a16:creationId xmlns:a16="http://schemas.microsoft.com/office/drawing/2014/main" id="{498803DE-F635-4B61-8F23-E2B606D46094}"/>
              </a:ext>
            </a:extLst>
          </p:cNvPr>
          <p:cNvSpPr txBox="1"/>
          <p:nvPr/>
        </p:nvSpPr>
        <p:spPr>
          <a:xfrm>
            <a:off x="4363102" y="369369"/>
            <a:ext cx="3362400" cy="67710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had the 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idea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 of making</a:t>
            </a:r>
          </a:p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the games international?</a:t>
            </a:r>
          </a:p>
        </p:txBody>
      </p:sp>
      <p:sp>
        <p:nvSpPr>
          <p:cNvPr id="77" name="TextBox 416">
            <a:extLst>
              <a:ext uri="{FF2B5EF4-FFF2-40B4-BE49-F238E27FC236}">
                <a16:creationId xmlns:a16="http://schemas.microsoft.com/office/drawing/2014/main" id="{52B3FBD4-C41C-4CDA-B176-AE799C938A87}"/>
              </a:ext>
            </a:extLst>
          </p:cNvPr>
          <p:cNvSpPr txBox="1"/>
          <p:nvPr/>
        </p:nvSpPr>
        <p:spPr>
          <a:xfrm>
            <a:off x="4363102" y="369369"/>
            <a:ext cx="3362400" cy="67710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was the 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youngest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 person competed in the Olympic Games?</a:t>
            </a:r>
            <a:endParaRPr lang="ko-KR" altLang="en-US" sz="2400" b="1" dirty="0">
              <a:solidFill>
                <a:schemeClr val="tx1">
                  <a:lumMod val="85000"/>
                  <a:lumOff val="15000"/>
                </a:schemeClr>
              </a:solidFill>
              <a:latin typeface="+mj-lt"/>
              <a:cs typeface="MV Boli" pitchFamily="2" charset="0"/>
            </a:endParaRPr>
          </a:p>
        </p:txBody>
      </p:sp>
      <p:sp>
        <p:nvSpPr>
          <p:cNvPr id="78" name="TextBox 416">
            <a:extLst>
              <a:ext uri="{FF2B5EF4-FFF2-40B4-BE49-F238E27FC236}">
                <a16:creationId xmlns:a16="http://schemas.microsoft.com/office/drawing/2014/main" id="{66AD788A-CFD4-4ED0-8A5D-AE33A853ABCE}"/>
              </a:ext>
            </a:extLst>
          </p:cNvPr>
          <p:cNvSpPr txBox="1"/>
          <p:nvPr/>
        </p:nvSpPr>
        <p:spPr>
          <a:xfrm>
            <a:off x="4363102" y="369369"/>
            <a:ext cx="3362400" cy="67710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originated</a:t>
            </a:r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 </a:t>
            </a:r>
          </a:p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the Olympic Games?</a:t>
            </a:r>
          </a:p>
        </p:txBody>
      </p:sp>
      <p:sp>
        <p:nvSpPr>
          <p:cNvPr id="79" name="TextBox 416">
            <a:extLst>
              <a:ext uri="{FF2B5EF4-FFF2-40B4-BE49-F238E27FC236}">
                <a16:creationId xmlns:a16="http://schemas.microsoft.com/office/drawing/2014/main" id="{36143952-531E-43C4-8D57-CD292006F3D4}"/>
              </a:ext>
            </a:extLst>
          </p:cNvPr>
          <p:cNvSpPr txBox="1"/>
          <p:nvPr/>
        </p:nvSpPr>
        <p:spPr>
          <a:xfrm>
            <a:off x="6428420" y="1088456"/>
            <a:ext cx="2478525" cy="954300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endParaRPr lang="ar-SA" dirty="0"/>
          </a:p>
          <a:p>
            <a:pPr algn="ctr"/>
            <a:r>
              <a:rPr lang="en-US" sz="1400" dirty="0">
                <a:solidFill>
                  <a:schemeClr val="accent1"/>
                </a:solidFill>
              </a:rPr>
              <a:t>a French historian </a:t>
            </a:r>
          </a:p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  <a:latin typeface="+mj-lt"/>
                <a:cs typeface="MV Boli" pitchFamily="2" charset="0"/>
              </a:rPr>
              <a:t>Pierre de Coubertin </a:t>
            </a:r>
          </a:p>
        </p:txBody>
      </p:sp>
      <p:sp>
        <p:nvSpPr>
          <p:cNvPr id="80" name="TextBox 416">
            <a:extLst>
              <a:ext uri="{FF2B5EF4-FFF2-40B4-BE49-F238E27FC236}">
                <a16:creationId xmlns:a16="http://schemas.microsoft.com/office/drawing/2014/main" id="{7547A95B-F25E-4C78-8044-137BAD1E68BA}"/>
              </a:ext>
            </a:extLst>
          </p:cNvPr>
          <p:cNvSpPr txBox="1"/>
          <p:nvPr/>
        </p:nvSpPr>
        <p:spPr>
          <a:xfrm>
            <a:off x="8986742" y="1211566"/>
            <a:ext cx="2919016" cy="785023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accent1"/>
                </a:solidFill>
                <a:latin typeface="+mj-lt"/>
                <a:cs typeface="MV Boli" pitchFamily="2" charset="0"/>
              </a:rPr>
              <a:t>a Greek gymnast</a:t>
            </a:r>
          </a:p>
          <a:p>
            <a:pPr algn="ctr">
              <a:lnSpc>
                <a:spcPct val="150000"/>
              </a:lnSpc>
            </a:pPr>
            <a:r>
              <a:rPr lang="en-US" dirty="0" err="1">
                <a:solidFill>
                  <a:schemeClr val="accent1"/>
                </a:solidFill>
                <a:latin typeface="+mj-lt"/>
                <a:cs typeface="MV Boli" pitchFamily="2" charset="0"/>
              </a:rPr>
              <a:t>Dimitrios</a:t>
            </a:r>
            <a:r>
              <a:rPr lang="en-US" dirty="0">
                <a:solidFill>
                  <a:schemeClr val="accent1"/>
                </a:solidFill>
                <a:latin typeface="+mj-lt"/>
                <a:cs typeface="MV Boli" pitchFamily="2" charset="0"/>
              </a:rPr>
              <a:t> </a:t>
            </a:r>
            <a:r>
              <a:rPr lang="en-US" dirty="0" err="1">
                <a:solidFill>
                  <a:schemeClr val="accent1"/>
                </a:solidFill>
                <a:latin typeface="+mj-lt"/>
                <a:cs typeface="MV Boli" pitchFamily="2" charset="0"/>
              </a:rPr>
              <a:t>Loundras</a:t>
            </a:r>
            <a:r>
              <a:rPr lang="en-US" dirty="0">
                <a:solidFill>
                  <a:schemeClr val="accent1"/>
                </a:solidFill>
                <a:latin typeface="+mj-lt"/>
                <a:cs typeface="MV Boli" pitchFamily="2" charset="0"/>
              </a:rPr>
              <a:t> </a:t>
            </a:r>
          </a:p>
        </p:txBody>
      </p:sp>
      <p:sp>
        <p:nvSpPr>
          <p:cNvPr id="81" name="TextBox 416">
            <a:extLst>
              <a:ext uri="{FF2B5EF4-FFF2-40B4-BE49-F238E27FC236}">
                <a16:creationId xmlns:a16="http://schemas.microsoft.com/office/drawing/2014/main" id="{031D29CC-110A-4149-BA02-B2A2C12A9862}"/>
              </a:ext>
            </a:extLst>
          </p:cNvPr>
          <p:cNvSpPr txBox="1"/>
          <p:nvPr/>
        </p:nvSpPr>
        <p:spPr>
          <a:xfrm>
            <a:off x="3646490" y="1165400"/>
            <a:ext cx="2169716" cy="877356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dirty="0">
                <a:solidFill>
                  <a:schemeClr val="accent1"/>
                </a:solidFill>
                <a:latin typeface="+mj-lt"/>
                <a:cs typeface="MV Boli" pitchFamily="2" charset="0"/>
              </a:rPr>
              <a:t>a Greek soldier</a:t>
            </a:r>
            <a:r>
              <a:rPr lang="en-US" dirty="0">
                <a:solidFill>
                  <a:schemeClr val="accent1"/>
                </a:solidFill>
                <a:latin typeface="+mj-lt"/>
                <a:cs typeface="MV Boli" pitchFamily="2" charset="0"/>
              </a:rPr>
              <a:t> Pheidippides </a:t>
            </a:r>
          </a:p>
        </p:txBody>
      </p:sp>
      <p:sp>
        <p:nvSpPr>
          <p:cNvPr id="82" name="TextBox 416">
            <a:extLst>
              <a:ext uri="{FF2B5EF4-FFF2-40B4-BE49-F238E27FC236}">
                <a16:creationId xmlns:a16="http://schemas.microsoft.com/office/drawing/2014/main" id="{B088368B-CBD1-4A80-A066-458D16C47B6A}"/>
              </a:ext>
            </a:extLst>
          </p:cNvPr>
          <p:cNvSpPr txBox="1"/>
          <p:nvPr/>
        </p:nvSpPr>
        <p:spPr>
          <a:xfrm>
            <a:off x="4357158" y="326048"/>
            <a:ext cx="4629584" cy="738664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altLang="ko-KR" sz="1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was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 </a:t>
            </a:r>
            <a:r>
              <a:rPr lang="en-US" altLang="ko-KR" sz="16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the </a:t>
            </a:r>
            <a:r>
              <a:rPr lang="en-US" altLang="ko-K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MV Boli" pitchFamily="2" charset="0"/>
              </a:rPr>
              <a:t>messenger</a:t>
            </a:r>
          </a:p>
          <a:p>
            <a:r>
              <a:rPr lang="en-US" dirty="0"/>
              <a:t>about the Greeks’ success?</a:t>
            </a:r>
          </a:p>
        </p:txBody>
      </p:sp>
      <p:sp>
        <p:nvSpPr>
          <p:cNvPr id="83" name="TextBox 416">
            <a:extLst>
              <a:ext uri="{FF2B5EF4-FFF2-40B4-BE49-F238E27FC236}">
                <a16:creationId xmlns:a16="http://schemas.microsoft.com/office/drawing/2014/main" id="{92CC86E6-8E19-43D0-9A0E-9CAEF4B4B89F}"/>
              </a:ext>
            </a:extLst>
          </p:cNvPr>
          <p:cNvSpPr txBox="1"/>
          <p:nvPr/>
        </p:nvSpPr>
        <p:spPr>
          <a:xfrm>
            <a:off x="1128912" y="1140844"/>
            <a:ext cx="1687116" cy="461858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dirty="0">
                <a:solidFill>
                  <a:schemeClr val="accent1"/>
                </a:solidFill>
                <a:latin typeface="+mj-lt"/>
                <a:cs typeface="MV Boli" pitchFamily="2" charset="0"/>
              </a:rPr>
              <a:t>the Greek </a:t>
            </a:r>
          </a:p>
        </p:txBody>
      </p:sp>
      <p:pic>
        <p:nvPicPr>
          <p:cNvPr id="84" name="Picture 2" descr="Pierre de Coubertin - Wikipedia">
            <a:extLst>
              <a:ext uri="{FF2B5EF4-FFF2-40B4-BE49-F238E27FC236}">
                <a16:creationId xmlns:a16="http://schemas.microsoft.com/office/drawing/2014/main" id="{53036F01-8941-4AE2-919F-B5A6DCA44F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3054" y="2943895"/>
            <a:ext cx="2467540" cy="351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5" name="Picture 2" descr="3. Dimitrios Loundras | 1896 olympics, Olympic winners, Olympic athletes">
            <a:extLst>
              <a:ext uri="{FF2B5EF4-FFF2-40B4-BE49-F238E27FC236}">
                <a16:creationId xmlns:a16="http://schemas.microsoft.com/office/drawing/2014/main" id="{EF0FCB88-9BAB-4BDD-A22B-3110A16A43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13429" y="2971696"/>
            <a:ext cx="2658341" cy="346363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6" name="Picture 4" descr="Pheidippides | Ancient warriors, Greek history, Ancient war">
            <a:extLst>
              <a:ext uri="{FF2B5EF4-FFF2-40B4-BE49-F238E27FC236}">
                <a16:creationId xmlns:a16="http://schemas.microsoft.com/office/drawing/2014/main" id="{4D06DC24-A913-45AD-8761-2D21624CB7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7874" y="2943896"/>
            <a:ext cx="2512345" cy="35192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7" name="صورة 86">
            <a:extLst>
              <a:ext uri="{FF2B5EF4-FFF2-40B4-BE49-F238E27FC236}">
                <a16:creationId xmlns:a16="http://schemas.microsoft.com/office/drawing/2014/main" id="{A24D73D6-5656-4CEB-AD19-19A880571A10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148"/>
          <a:stretch/>
        </p:blipFill>
        <p:spPr>
          <a:xfrm>
            <a:off x="318739" y="2943895"/>
            <a:ext cx="2626300" cy="351923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068292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3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76" grpId="0"/>
      <p:bldP spid="76" grpId="1"/>
      <p:bldP spid="77" grpId="0"/>
      <p:bldP spid="77" grpId="1"/>
      <p:bldP spid="78" grpId="0"/>
      <p:bldP spid="78" grpId="1"/>
      <p:bldP spid="79" grpId="0"/>
      <p:bldP spid="80" grpId="0"/>
      <p:bldP spid="81" grpId="0"/>
      <p:bldP spid="82" grpId="0"/>
      <p:bldP spid="82" grpId="1"/>
      <p:bldP spid="8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صورة 26">
            <a:extLst>
              <a:ext uri="{FF2B5EF4-FFF2-40B4-BE49-F238E27FC236}">
                <a16:creationId xmlns:a16="http://schemas.microsoft.com/office/drawing/2014/main" id="{81C4641F-C8B3-4560-BB14-EF2144CA122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1233" y="467538"/>
            <a:ext cx="8669533" cy="6234545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0" y="195050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41" name="副标题 1"/>
          <p:cNvSpPr txBox="1">
            <a:spLocks/>
          </p:cNvSpPr>
          <p:nvPr/>
        </p:nvSpPr>
        <p:spPr>
          <a:xfrm>
            <a:off x="202481" y="260794"/>
            <a:ext cx="2809901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16" name="وسيلة الشرح: خط مع حد وشريط تمييز 15">
            <a:extLst>
              <a:ext uri="{FF2B5EF4-FFF2-40B4-BE49-F238E27FC236}">
                <a16:creationId xmlns:a16="http://schemas.microsoft.com/office/drawing/2014/main" id="{BB7BFD42-13D8-44BA-B19D-AB346B0E3225}"/>
              </a:ext>
            </a:extLst>
          </p:cNvPr>
          <p:cNvSpPr/>
          <p:nvPr/>
        </p:nvSpPr>
        <p:spPr>
          <a:xfrm>
            <a:off x="10068083" y="650151"/>
            <a:ext cx="1921435" cy="666045"/>
          </a:xfrm>
          <a:prstGeom prst="accentBorderCallout1">
            <a:avLst>
              <a:gd name="adj1" fmla="val 18750"/>
              <a:gd name="adj2" fmla="val -8333"/>
              <a:gd name="adj3" fmla="val 99687"/>
              <a:gd name="adj4" fmla="val -28971"/>
            </a:avLst>
          </a:prstGeom>
          <a:solidFill>
            <a:schemeClr val="accent6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.. stand for?</a:t>
            </a:r>
          </a:p>
        </p:txBody>
      </p:sp>
      <p:sp>
        <p:nvSpPr>
          <p:cNvPr id="17" name="مستطيل 16">
            <a:extLst>
              <a:ext uri="{FF2B5EF4-FFF2-40B4-BE49-F238E27FC236}">
                <a16:creationId xmlns:a16="http://schemas.microsoft.com/office/drawing/2014/main" id="{F929CA2C-DD01-4247-A928-75349F843A08}"/>
              </a:ext>
            </a:extLst>
          </p:cNvPr>
          <p:cNvSpPr/>
          <p:nvPr/>
        </p:nvSpPr>
        <p:spPr>
          <a:xfrm>
            <a:off x="5776298" y="1349640"/>
            <a:ext cx="461602" cy="2369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0" name="مستطيل 19">
            <a:extLst>
              <a:ext uri="{FF2B5EF4-FFF2-40B4-BE49-F238E27FC236}">
                <a16:creationId xmlns:a16="http://schemas.microsoft.com/office/drawing/2014/main" id="{2B8C1DEC-851D-4DE2-9CF5-C18E87A178A5}"/>
              </a:ext>
            </a:extLst>
          </p:cNvPr>
          <p:cNvSpPr/>
          <p:nvPr/>
        </p:nvSpPr>
        <p:spPr>
          <a:xfrm>
            <a:off x="8897242" y="1332223"/>
            <a:ext cx="346808" cy="23698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endParaRPr lang="ar-SA"/>
          </a:p>
        </p:txBody>
      </p:sp>
      <p:sp>
        <p:nvSpPr>
          <p:cNvPr id="25" name="وسيلة الشرح: خط مع حد وشريط تمييز 24">
            <a:extLst>
              <a:ext uri="{FF2B5EF4-FFF2-40B4-BE49-F238E27FC236}">
                <a16:creationId xmlns:a16="http://schemas.microsoft.com/office/drawing/2014/main" id="{6CF91562-DA06-431A-8B6F-CF266B6CDC91}"/>
              </a:ext>
            </a:extLst>
          </p:cNvPr>
          <p:cNvSpPr/>
          <p:nvPr/>
        </p:nvSpPr>
        <p:spPr>
          <a:xfrm>
            <a:off x="384802" y="2161451"/>
            <a:ext cx="1921435" cy="666045"/>
          </a:xfrm>
          <a:prstGeom prst="accentBorderCallout1">
            <a:avLst>
              <a:gd name="adj1" fmla="val 14936"/>
              <a:gd name="adj2" fmla="val 108658"/>
              <a:gd name="adj3" fmla="val 44390"/>
              <a:gd name="adj4" fmla="val 125034"/>
            </a:avLst>
          </a:prstGeom>
          <a:solidFill>
            <a:srgbClr val="E1F2FB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What was the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Top Prize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sp>
        <p:nvSpPr>
          <p:cNvPr id="32" name="وسيلة الشرح: خط مع حد وشريط تمييز 31">
            <a:extLst>
              <a:ext uri="{FF2B5EF4-FFF2-40B4-BE49-F238E27FC236}">
                <a16:creationId xmlns:a16="http://schemas.microsoft.com/office/drawing/2014/main" id="{9DEC27AF-5CBC-4F2B-95AC-4D92E0E8567E}"/>
              </a:ext>
            </a:extLst>
          </p:cNvPr>
          <p:cNvSpPr/>
          <p:nvPr/>
        </p:nvSpPr>
        <p:spPr>
          <a:xfrm>
            <a:off x="3224547" y="2161450"/>
            <a:ext cx="1921435" cy="666045"/>
          </a:xfrm>
          <a:prstGeom prst="accentBorderCallout1">
            <a:avLst>
              <a:gd name="adj1" fmla="val 14936"/>
              <a:gd name="adj2" fmla="val 108658"/>
              <a:gd name="adj3" fmla="val 44390"/>
              <a:gd name="adj4" fmla="val 125034"/>
            </a:avLst>
          </a:prstGeom>
          <a:solidFill>
            <a:schemeClr val="bg1">
              <a:lumMod val="95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rgbClr val="FF0000"/>
                </a:solidFill>
              </a:rPr>
              <a:t>How old </a:t>
            </a:r>
            <a:r>
              <a:rPr lang="en-US" sz="1600" dirty="0">
                <a:solidFill>
                  <a:schemeClr val="tx1"/>
                </a:solidFill>
              </a:rPr>
              <a:t>was the youngest athlete?</a:t>
            </a:r>
          </a:p>
        </p:txBody>
      </p:sp>
      <p:sp>
        <p:nvSpPr>
          <p:cNvPr id="38" name="وسيلة الشرح: خط مع حد وشريط تمييز 37">
            <a:extLst>
              <a:ext uri="{FF2B5EF4-FFF2-40B4-BE49-F238E27FC236}">
                <a16:creationId xmlns:a16="http://schemas.microsoft.com/office/drawing/2014/main" id="{CBCF1050-5480-40F3-BA14-729AF746395B}"/>
              </a:ext>
            </a:extLst>
          </p:cNvPr>
          <p:cNvSpPr/>
          <p:nvPr/>
        </p:nvSpPr>
        <p:spPr>
          <a:xfrm>
            <a:off x="6002155" y="2161450"/>
            <a:ext cx="1921435" cy="666045"/>
          </a:xfrm>
          <a:prstGeom prst="accentBorderCallout1">
            <a:avLst>
              <a:gd name="adj1" fmla="val 14936"/>
              <a:gd name="adj2" fmla="val 108658"/>
              <a:gd name="adj3" fmla="val 44390"/>
              <a:gd name="adj4" fmla="val 125034"/>
            </a:avLst>
          </a:prstGeom>
          <a:solidFill>
            <a:srgbClr val="FDF3ED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</a:rPr>
              <a:t>How is the Olympic </a:t>
            </a:r>
            <a:r>
              <a:rPr lang="en-US" sz="1600" dirty="0">
                <a:solidFill>
                  <a:srgbClr val="FF0000"/>
                </a:solidFill>
              </a:rPr>
              <a:t>torch</a:t>
            </a:r>
            <a:r>
              <a:rPr lang="en-US" sz="1600" dirty="0">
                <a:solidFill>
                  <a:schemeClr val="tx1"/>
                </a:solidFill>
              </a:rPr>
              <a:t> lit?</a:t>
            </a:r>
          </a:p>
        </p:txBody>
      </p:sp>
      <p:cxnSp>
        <p:nvCxnSpPr>
          <p:cNvPr id="3" name="رابط مستقيم 2">
            <a:extLst>
              <a:ext uri="{FF2B5EF4-FFF2-40B4-BE49-F238E27FC236}">
                <a16:creationId xmlns:a16="http://schemas.microsoft.com/office/drawing/2014/main" id="{D56AA856-FCC1-4A44-9B08-009550FFD380}"/>
              </a:ext>
            </a:extLst>
          </p:cNvPr>
          <p:cNvCxnSpPr/>
          <p:nvPr/>
        </p:nvCxnSpPr>
        <p:spPr>
          <a:xfrm>
            <a:off x="2754326" y="4283310"/>
            <a:ext cx="96456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رابط مستقيم 39">
            <a:extLst>
              <a:ext uri="{FF2B5EF4-FFF2-40B4-BE49-F238E27FC236}">
                <a16:creationId xmlns:a16="http://schemas.microsoft.com/office/drawing/2014/main" id="{F82057FF-D8F3-42C0-A8CB-DC3893519119}"/>
              </a:ext>
            </a:extLst>
          </p:cNvPr>
          <p:cNvCxnSpPr/>
          <p:nvPr/>
        </p:nvCxnSpPr>
        <p:spPr>
          <a:xfrm>
            <a:off x="5891226" y="3749910"/>
            <a:ext cx="96456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رابط مستقيم 41">
            <a:extLst>
              <a:ext uri="{FF2B5EF4-FFF2-40B4-BE49-F238E27FC236}">
                <a16:creationId xmlns:a16="http://schemas.microsoft.com/office/drawing/2014/main" id="{D8789334-0E08-4C2F-A76C-AEF871C982CA}"/>
              </a:ext>
            </a:extLst>
          </p:cNvPr>
          <p:cNvCxnSpPr/>
          <p:nvPr/>
        </p:nvCxnSpPr>
        <p:spPr>
          <a:xfrm>
            <a:off x="8956013" y="3572110"/>
            <a:ext cx="724691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رابط مستقيم 42">
            <a:extLst>
              <a:ext uri="{FF2B5EF4-FFF2-40B4-BE49-F238E27FC236}">
                <a16:creationId xmlns:a16="http://schemas.microsoft.com/office/drawing/2014/main" id="{ADF350E1-6947-45CE-A5DF-C3BCDE966DE4}"/>
              </a:ext>
            </a:extLst>
          </p:cNvPr>
          <p:cNvCxnSpPr/>
          <p:nvPr/>
        </p:nvCxnSpPr>
        <p:spPr>
          <a:xfrm>
            <a:off x="8172768" y="3749910"/>
            <a:ext cx="1412217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رابط مستقيم 43">
            <a:extLst>
              <a:ext uri="{FF2B5EF4-FFF2-40B4-BE49-F238E27FC236}">
                <a16:creationId xmlns:a16="http://schemas.microsoft.com/office/drawing/2014/main" id="{91D2CEF4-DB34-45AD-9288-53C3E9575C44}"/>
              </a:ext>
            </a:extLst>
          </p:cNvPr>
          <p:cNvCxnSpPr/>
          <p:nvPr/>
        </p:nvCxnSpPr>
        <p:spPr>
          <a:xfrm>
            <a:off x="8132466" y="3953110"/>
            <a:ext cx="106102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وسيلة الشرح: خط مع حد وشريط تمييز 44">
            <a:extLst>
              <a:ext uri="{FF2B5EF4-FFF2-40B4-BE49-F238E27FC236}">
                <a16:creationId xmlns:a16="http://schemas.microsoft.com/office/drawing/2014/main" id="{2076E79A-142C-4208-BCC5-9A04BC2AEFA3}"/>
              </a:ext>
            </a:extLst>
          </p:cNvPr>
          <p:cNvSpPr/>
          <p:nvPr/>
        </p:nvSpPr>
        <p:spPr>
          <a:xfrm>
            <a:off x="1519253" y="4555799"/>
            <a:ext cx="1921435" cy="666045"/>
          </a:xfrm>
          <a:prstGeom prst="accentBorderCallout1">
            <a:avLst>
              <a:gd name="adj1" fmla="val 14936"/>
              <a:gd name="adj2" fmla="val 108658"/>
              <a:gd name="adj3" fmla="val 44390"/>
              <a:gd name="adj4" fmla="val 125034"/>
            </a:avLst>
          </a:prstGeom>
          <a:solidFill>
            <a:srgbClr val="FFFFC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Give </a:t>
            </a:r>
            <a:r>
              <a:rPr lang="en-US" sz="1600" dirty="0">
                <a:solidFill>
                  <a:schemeClr val="tx1"/>
                </a:solidFill>
              </a:rPr>
              <a:t>examples of 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rgbClr val="FF0000"/>
                </a:solidFill>
              </a:rPr>
              <a:t>unusual events</a:t>
            </a:r>
            <a:endParaRPr lang="en-US" dirty="0">
              <a:solidFill>
                <a:schemeClr val="tx1"/>
              </a:solidFill>
            </a:endParaRPr>
          </a:p>
        </p:txBody>
      </p:sp>
      <p:cxnSp>
        <p:nvCxnSpPr>
          <p:cNvPr id="46" name="رابط مستقيم 45">
            <a:extLst>
              <a:ext uri="{FF2B5EF4-FFF2-40B4-BE49-F238E27FC236}">
                <a16:creationId xmlns:a16="http://schemas.microsoft.com/office/drawing/2014/main" id="{BF763222-4AE5-416F-B69D-88EB931C648A}"/>
              </a:ext>
            </a:extLst>
          </p:cNvPr>
          <p:cNvCxnSpPr/>
          <p:nvPr/>
        </p:nvCxnSpPr>
        <p:spPr>
          <a:xfrm>
            <a:off x="3908621" y="5654910"/>
            <a:ext cx="1553439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7" name="رابط مستقيم 46">
            <a:extLst>
              <a:ext uri="{FF2B5EF4-FFF2-40B4-BE49-F238E27FC236}">
                <a16:creationId xmlns:a16="http://schemas.microsoft.com/office/drawing/2014/main" id="{3DF3A003-20D1-4D47-AB4A-758F58E5513F}"/>
              </a:ext>
            </a:extLst>
          </p:cNvPr>
          <p:cNvCxnSpPr/>
          <p:nvPr/>
        </p:nvCxnSpPr>
        <p:spPr>
          <a:xfrm>
            <a:off x="3934141" y="5832710"/>
            <a:ext cx="128383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8" name="رابط مستقيم 47">
            <a:extLst>
              <a:ext uri="{FF2B5EF4-FFF2-40B4-BE49-F238E27FC236}">
                <a16:creationId xmlns:a16="http://schemas.microsoft.com/office/drawing/2014/main" id="{1AA0BA3C-27B9-4873-80BD-FBD8C8C24D54}"/>
              </a:ext>
            </a:extLst>
          </p:cNvPr>
          <p:cNvCxnSpPr/>
          <p:nvPr/>
        </p:nvCxnSpPr>
        <p:spPr>
          <a:xfrm>
            <a:off x="3918428" y="6074003"/>
            <a:ext cx="106102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2" name="Picture 4" descr="Download Similars - Clipart Tug Of War , Transparent Cartoon - Jing.fm">
            <a:extLst>
              <a:ext uri="{FF2B5EF4-FFF2-40B4-BE49-F238E27FC236}">
                <a16:creationId xmlns:a16="http://schemas.microsoft.com/office/drawing/2014/main" id="{57A0BC5E-6C76-4730-BF75-9BEA7AF3A8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8644" y="5321939"/>
            <a:ext cx="1993490" cy="68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B7F8B6FD-B8CB-4672-8A2F-617B65C73E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7431" y="5996685"/>
            <a:ext cx="1647513" cy="7364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9" name="وسيلة الشرح: خط مع حد وشريط تمييز 48">
            <a:extLst>
              <a:ext uri="{FF2B5EF4-FFF2-40B4-BE49-F238E27FC236}">
                <a16:creationId xmlns:a16="http://schemas.microsoft.com/office/drawing/2014/main" id="{CC5154FD-EA36-48B1-B040-35AB5256EABA}"/>
              </a:ext>
            </a:extLst>
          </p:cNvPr>
          <p:cNvSpPr/>
          <p:nvPr/>
        </p:nvSpPr>
        <p:spPr>
          <a:xfrm>
            <a:off x="8956013" y="4552298"/>
            <a:ext cx="1921435" cy="973477"/>
          </a:xfrm>
          <a:prstGeom prst="accentBorderCallout1">
            <a:avLst>
              <a:gd name="adj1" fmla="val 28283"/>
              <a:gd name="adj2" fmla="val -7672"/>
              <a:gd name="adj3" fmla="val 48806"/>
              <a:gd name="adj4" fmla="val -18395"/>
            </a:avLst>
          </a:prstGeom>
          <a:solidFill>
            <a:srgbClr val="EEF7B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How much gold </a:t>
            </a:r>
            <a:r>
              <a:rPr lang="en-US" sz="1200" dirty="0">
                <a:solidFill>
                  <a:schemeClr val="tx1"/>
                </a:solidFill>
              </a:rPr>
              <a:t>is there in </a:t>
            </a:r>
            <a:endParaRPr lang="en-US" dirty="0">
              <a:solidFill>
                <a:schemeClr val="tx1"/>
              </a:solidFill>
            </a:endParaRPr>
          </a:p>
          <a:p>
            <a:pPr algn="ctr"/>
            <a:r>
              <a:rPr lang="en-US" dirty="0">
                <a:solidFill>
                  <a:schemeClr val="tx1"/>
                </a:solidFill>
              </a:rPr>
              <a:t>a gold medal?</a:t>
            </a:r>
          </a:p>
        </p:txBody>
      </p:sp>
      <p:cxnSp>
        <p:nvCxnSpPr>
          <p:cNvPr id="50" name="رابط مستقيم 49">
            <a:extLst>
              <a:ext uri="{FF2B5EF4-FFF2-40B4-BE49-F238E27FC236}">
                <a16:creationId xmlns:a16="http://schemas.microsoft.com/office/drawing/2014/main" id="{353D30A4-DE15-4FFC-B088-17586F26EF46}"/>
              </a:ext>
            </a:extLst>
          </p:cNvPr>
          <p:cNvCxnSpPr/>
          <p:nvPr/>
        </p:nvCxnSpPr>
        <p:spPr>
          <a:xfrm>
            <a:off x="6763938" y="5848820"/>
            <a:ext cx="1061020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7176" name="Picture 8" descr="Download Free png Silver Medal Photo - 1945 - TransparentPNG - DLPNG.com">
            <a:extLst>
              <a:ext uri="{FF2B5EF4-FFF2-40B4-BE49-F238E27FC236}">
                <a16:creationId xmlns:a16="http://schemas.microsoft.com/office/drawing/2014/main" id="{E0B572E3-42D4-4FFE-86E3-93CE805890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7371" y="2830905"/>
            <a:ext cx="986361" cy="12139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" name="TextBox 416">
            <a:extLst>
              <a:ext uri="{FF2B5EF4-FFF2-40B4-BE49-F238E27FC236}">
                <a16:creationId xmlns:a16="http://schemas.microsoft.com/office/drawing/2014/main" id="{D729334D-B523-4F99-8E4B-CAD11C78F40F}"/>
              </a:ext>
            </a:extLst>
          </p:cNvPr>
          <p:cNvSpPr txBox="1"/>
          <p:nvPr/>
        </p:nvSpPr>
        <p:spPr>
          <a:xfrm>
            <a:off x="10068083" y="1355792"/>
            <a:ext cx="2169716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r>
              <a:rPr lang="en-US" sz="1200" b="1" i="1" dirty="0">
                <a:solidFill>
                  <a:srgbClr val="FF0000"/>
                </a:solidFill>
              </a:rPr>
              <a:t>B</a:t>
            </a:r>
            <a:r>
              <a:rPr lang="en-US" sz="1200" b="1" i="1" dirty="0">
                <a:solidFill>
                  <a:schemeClr val="accent1"/>
                </a:solidFill>
              </a:rPr>
              <a:t>efore </a:t>
            </a:r>
            <a:r>
              <a:rPr lang="en-US" sz="900" i="1" dirty="0">
                <a:solidFill>
                  <a:schemeClr val="accent1"/>
                </a:solidFill>
              </a:rPr>
              <a:t>the</a:t>
            </a:r>
            <a:r>
              <a:rPr lang="en-US" sz="1200" b="1" i="1" dirty="0">
                <a:solidFill>
                  <a:schemeClr val="accent1"/>
                </a:solidFill>
              </a:rPr>
              <a:t> </a:t>
            </a:r>
            <a:r>
              <a:rPr lang="en-US" sz="1200" b="1" i="1" dirty="0">
                <a:solidFill>
                  <a:srgbClr val="FF0000"/>
                </a:solidFill>
              </a:rPr>
              <a:t>C</a:t>
            </a:r>
            <a:r>
              <a:rPr lang="en-US" sz="1200" b="1" i="1" dirty="0">
                <a:solidFill>
                  <a:schemeClr val="accent1"/>
                </a:solidFill>
              </a:rPr>
              <a:t>ommon </a:t>
            </a:r>
            <a:r>
              <a:rPr lang="en-US" sz="1200" b="1" i="1" dirty="0">
                <a:solidFill>
                  <a:srgbClr val="FF0000"/>
                </a:solidFill>
              </a:rPr>
              <a:t>E</a:t>
            </a:r>
            <a:r>
              <a:rPr lang="en-US" sz="1200" b="1" i="1" dirty="0">
                <a:solidFill>
                  <a:schemeClr val="accent1"/>
                </a:solidFill>
              </a:rPr>
              <a:t>ra </a:t>
            </a:r>
          </a:p>
          <a:p>
            <a:r>
              <a:rPr lang="en-US" sz="1200" dirty="0">
                <a:solidFill>
                  <a:schemeClr val="accent1"/>
                </a:solidFill>
              </a:rPr>
              <a:t>the </a:t>
            </a:r>
            <a:r>
              <a:rPr lang="en-US" sz="1200" b="1" i="1" dirty="0">
                <a:solidFill>
                  <a:srgbClr val="FF0000"/>
                </a:solidFill>
              </a:rPr>
              <a:t>C</a:t>
            </a:r>
            <a:r>
              <a:rPr lang="en-US" sz="1200" b="1" i="1" dirty="0">
                <a:solidFill>
                  <a:schemeClr val="accent1"/>
                </a:solidFill>
              </a:rPr>
              <a:t>ommon </a:t>
            </a:r>
            <a:r>
              <a:rPr lang="en-US" sz="1200" b="1" i="1" dirty="0">
                <a:solidFill>
                  <a:srgbClr val="FF0000"/>
                </a:solidFill>
              </a:rPr>
              <a:t>E</a:t>
            </a:r>
            <a:r>
              <a:rPr lang="en-US" sz="1200" b="1" i="1" dirty="0">
                <a:solidFill>
                  <a:schemeClr val="accent1"/>
                </a:solidFill>
              </a:rPr>
              <a:t>ra </a:t>
            </a:r>
            <a:endParaRPr lang="en-US" sz="1200" dirty="0">
              <a:solidFill>
                <a:schemeClr val="accent1"/>
              </a:solidFill>
              <a:latin typeface="+mj-lt"/>
              <a:cs typeface="MV Boli" pitchFamily="2" charset="0"/>
            </a:endParaRPr>
          </a:p>
        </p:txBody>
      </p:sp>
      <p:pic>
        <p:nvPicPr>
          <p:cNvPr id="7178" name="Picture 10" descr="Free Free Calendar Clipart, Download Free Clip Art, Free Clip Art on Clipart  Library">
            <a:extLst>
              <a:ext uri="{FF2B5EF4-FFF2-40B4-BE49-F238E27FC236}">
                <a16:creationId xmlns:a16="http://schemas.microsoft.com/office/drawing/2014/main" id="{AC54AD4C-F4E4-455D-AC7D-FF58D29D1D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64852" y="1903770"/>
            <a:ext cx="1103622" cy="932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2" name="صورة 51">
            <a:extLst>
              <a:ext uri="{FF2B5EF4-FFF2-40B4-BE49-F238E27FC236}">
                <a16:creationId xmlns:a16="http://schemas.microsoft.com/office/drawing/2014/main" id="{C2E088CB-37B7-4398-8A69-621CD266780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46852" y="1888639"/>
            <a:ext cx="665821" cy="1085379"/>
          </a:xfrm>
          <a:prstGeom prst="rect">
            <a:avLst/>
          </a:prstGeom>
        </p:spPr>
      </p:pic>
      <p:sp>
        <p:nvSpPr>
          <p:cNvPr id="53" name="وسيلة الشرح: خط مع حد وشريط تمييز 52">
            <a:extLst>
              <a:ext uri="{FF2B5EF4-FFF2-40B4-BE49-F238E27FC236}">
                <a16:creationId xmlns:a16="http://schemas.microsoft.com/office/drawing/2014/main" id="{65B1FD3F-07DF-452D-AEC1-CC9C6956D0A9}"/>
              </a:ext>
            </a:extLst>
          </p:cNvPr>
          <p:cNvSpPr/>
          <p:nvPr/>
        </p:nvSpPr>
        <p:spPr>
          <a:xfrm>
            <a:off x="10129095" y="2895232"/>
            <a:ext cx="1921435" cy="854674"/>
          </a:xfrm>
          <a:prstGeom prst="accentBorderCallout1">
            <a:avLst>
              <a:gd name="adj1" fmla="val 18750"/>
              <a:gd name="adj2" fmla="val -8333"/>
              <a:gd name="adj3" fmla="val 34857"/>
              <a:gd name="adj4" fmla="val -11125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 word means 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Something used to start a fire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54" name="رابط مستقيم 53">
            <a:extLst>
              <a:ext uri="{FF2B5EF4-FFF2-40B4-BE49-F238E27FC236}">
                <a16:creationId xmlns:a16="http://schemas.microsoft.com/office/drawing/2014/main" id="{B68874EA-9FF4-47ED-A485-4D3755A79E06}"/>
              </a:ext>
            </a:extLst>
          </p:cNvPr>
          <p:cNvCxnSpPr/>
          <p:nvPr/>
        </p:nvCxnSpPr>
        <p:spPr>
          <a:xfrm>
            <a:off x="8076548" y="3546710"/>
            <a:ext cx="494974" cy="0"/>
          </a:xfrm>
          <a:prstGeom prst="lin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28680305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71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71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500"/>
                            </p:stCondLst>
                            <p:childTnLst>
                              <p:par>
                                <p:cTn id="5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1000"/>
                            </p:stCondLst>
                            <p:childTnLst>
                              <p:par>
                                <p:cTn id="6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9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>
                            <p:stCondLst>
                              <p:cond delay="1000"/>
                            </p:stCondLst>
                            <p:childTnLst>
                              <p:par>
                                <p:cTn id="9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1500"/>
                            </p:stCondLst>
                            <p:childTnLst>
                              <p:par>
                                <p:cTn id="9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71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8" fill="hold">
                            <p:stCondLst>
                              <p:cond delay="2000"/>
                            </p:stCondLst>
                            <p:childTnLst>
                              <p:par>
                                <p:cTn id="9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500"/>
                                        <p:tgtEl>
                                          <p:spTgt spid="71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1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7" grpId="0" animBg="1"/>
      <p:bldP spid="20" grpId="0" animBg="1"/>
      <p:bldP spid="25" grpId="0" animBg="1"/>
      <p:bldP spid="32" grpId="0" animBg="1"/>
      <p:bldP spid="38" grpId="0" animBg="1"/>
      <p:bldP spid="45" grpId="0" animBg="1"/>
      <p:bldP spid="49" grpId="0" animBg="1"/>
      <p:bldP spid="51" grpId="0"/>
      <p:bldP spid="5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0" y="195050"/>
            <a:ext cx="3114922" cy="455119"/>
            <a:chOff x="3562350" y="-2391420"/>
            <a:chExt cx="4033224" cy="1060705"/>
          </a:xfrm>
          <a:solidFill>
            <a:schemeClr val="accent1">
              <a:lumMod val="75000"/>
            </a:schemeClr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41" name="副标题 1"/>
          <p:cNvSpPr txBox="1">
            <a:spLocks/>
          </p:cNvSpPr>
          <p:nvPr/>
        </p:nvSpPr>
        <p:spPr>
          <a:xfrm>
            <a:off x="202481" y="260794"/>
            <a:ext cx="2809901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Discuss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28" name="صورة 27">
            <a:extLst>
              <a:ext uri="{FF2B5EF4-FFF2-40B4-BE49-F238E27FC236}">
                <a16:creationId xmlns:a16="http://schemas.microsoft.com/office/drawing/2014/main" id="{64AFB858-A965-44FF-926C-5A41ED744C1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360"/>
          <a:stretch/>
        </p:blipFill>
        <p:spPr>
          <a:xfrm>
            <a:off x="2040088" y="1454501"/>
            <a:ext cx="8653142" cy="4477402"/>
          </a:xfrm>
          <a:prstGeom prst="rect">
            <a:avLst/>
          </a:prstGeom>
        </p:spPr>
      </p:pic>
      <p:sp>
        <p:nvSpPr>
          <p:cNvPr id="12" name="وسيلة الشرح: خط مع حد وشريط تمييز 11">
            <a:extLst>
              <a:ext uri="{FF2B5EF4-FFF2-40B4-BE49-F238E27FC236}">
                <a16:creationId xmlns:a16="http://schemas.microsoft.com/office/drawing/2014/main" id="{EF4931BD-5390-43C1-B1AE-B88D8F67617F}"/>
              </a:ext>
            </a:extLst>
          </p:cNvPr>
          <p:cNvSpPr/>
          <p:nvPr/>
        </p:nvSpPr>
        <p:spPr>
          <a:xfrm>
            <a:off x="118653" y="920522"/>
            <a:ext cx="1921435" cy="885538"/>
          </a:xfrm>
          <a:prstGeom prst="accentBorderCallout1">
            <a:avLst>
              <a:gd name="adj1" fmla="val 14936"/>
              <a:gd name="adj2" fmla="val 108658"/>
              <a:gd name="adj3" fmla="val 44390"/>
              <a:gd name="adj4" fmla="val 125034"/>
            </a:avLst>
          </a:prstGeom>
          <a:solidFill>
            <a:srgbClr val="FFFFC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Where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200" dirty="0">
                <a:solidFill>
                  <a:schemeClr val="tx1"/>
                </a:solidFill>
              </a:rPr>
              <a:t>did</a:t>
            </a:r>
            <a:r>
              <a:rPr lang="en-US" dirty="0">
                <a:solidFill>
                  <a:schemeClr val="tx1"/>
                </a:solidFill>
              </a:rPr>
              <a:t> the messenger</a:t>
            </a:r>
          </a:p>
          <a:p>
            <a:pPr algn="ctr"/>
            <a:r>
              <a:rPr lang="en-US" b="1" dirty="0">
                <a:solidFill>
                  <a:schemeClr val="tx1"/>
                </a:solidFill>
              </a:rPr>
              <a:t>start running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13" name="رابط مستقيم 12">
            <a:extLst>
              <a:ext uri="{FF2B5EF4-FFF2-40B4-BE49-F238E27FC236}">
                <a16:creationId xmlns:a16="http://schemas.microsoft.com/office/drawing/2014/main" id="{4163B741-2132-4419-9A50-274553838064}"/>
              </a:ext>
            </a:extLst>
          </p:cNvPr>
          <p:cNvCxnSpPr/>
          <p:nvPr/>
        </p:nvCxnSpPr>
        <p:spPr>
          <a:xfrm>
            <a:off x="3655599" y="2480049"/>
            <a:ext cx="96456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وسيلة الشرح: خط مع حد وشريط تمييز 13">
            <a:extLst>
              <a:ext uri="{FF2B5EF4-FFF2-40B4-BE49-F238E27FC236}">
                <a16:creationId xmlns:a16="http://schemas.microsoft.com/office/drawing/2014/main" id="{5172ACA4-7402-4CA1-BBFE-E7EA61EFA28E}"/>
              </a:ext>
            </a:extLst>
          </p:cNvPr>
          <p:cNvSpPr/>
          <p:nvPr/>
        </p:nvSpPr>
        <p:spPr>
          <a:xfrm>
            <a:off x="50800" y="2710070"/>
            <a:ext cx="1921435" cy="885538"/>
          </a:xfrm>
          <a:prstGeom prst="accentBorderCallout1">
            <a:avLst>
              <a:gd name="adj1" fmla="val 14936"/>
              <a:gd name="adj2" fmla="val 108658"/>
              <a:gd name="adj3" fmla="val 45824"/>
              <a:gd name="adj4" fmla="val 117763"/>
            </a:avLst>
          </a:prstGeom>
          <a:solidFill>
            <a:srgbClr val="FFFFC9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chemeClr val="tx1"/>
                </a:solidFill>
              </a:rPr>
              <a:t>What happened </a:t>
            </a:r>
            <a:r>
              <a:rPr lang="en-US" dirty="0">
                <a:solidFill>
                  <a:schemeClr val="tx1"/>
                </a:solidFill>
              </a:rPr>
              <a:t>to the messenger?</a:t>
            </a:r>
          </a:p>
        </p:txBody>
      </p:sp>
      <p:cxnSp>
        <p:nvCxnSpPr>
          <p:cNvPr id="15" name="رابط مستقيم 14">
            <a:extLst>
              <a:ext uri="{FF2B5EF4-FFF2-40B4-BE49-F238E27FC236}">
                <a16:creationId xmlns:a16="http://schemas.microsoft.com/office/drawing/2014/main" id="{594C2D60-0B14-4AB1-90D0-5A6FF184372A}"/>
              </a:ext>
            </a:extLst>
          </p:cNvPr>
          <p:cNvCxnSpPr/>
          <p:nvPr/>
        </p:nvCxnSpPr>
        <p:spPr>
          <a:xfrm>
            <a:off x="3974770" y="3292849"/>
            <a:ext cx="1879661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رابط مستقيم 15">
            <a:extLst>
              <a:ext uri="{FF2B5EF4-FFF2-40B4-BE49-F238E27FC236}">
                <a16:creationId xmlns:a16="http://schemas.microsoft.com/office/drawing/2014/main" id="{CEF6BD44-FC5A-4ED7-8264-FE795357B1BF}"/>
              </a:ext>
            </a:extLst>
          </p:cNvPr>
          <p:cNvCxnSpPr/>
          <p:nvPr/>
        </p:nvCxnSpPr>
        <p:spPr>
          <a:xfrm>
            <a:off x="2500333" y="3496049"/>
            <a:ext cx="332993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رابط مستقيم 16">
            <a:extLst>
              <a:ext uri="{FF2B5EF4-FFF2-40B4-BE49-F238E27FC236}">
                <a16:creationId xmlns:a16="http://schemas.microsoft.com/office/drawing/2014/main" id="{4A21DAB8-5649-421F-BFA2-8A314B17CAEF}"/>
              </a:ext>
            </a:extLst>
          </p:cNvPr>
          <p:cNvCxnSpPr/>
          <p:nvPr/>
        </p:nvCxnSpPr>
        <p:spPr>
          <a:xfrm>
            <a:off x="2449466" y="3673849"/>
            <a:ext cx="409069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8" name="Picture 4" descr="Pheidippides | Ancient warriors, Greek history, Ancient war">
            <a:extLst>
              <a:ext uri="{FF2B5EF4-FFF2-40B4-BE49-F238E27FC236}">
                <a16:creationId xmlns:a16="http://schemas.microsoft.com/office/drawing/2014/main" id="{BD131BFB-9324-47B2-8F2A-0A4E5AD5F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4784" y="740006"/>
            <a:ext cx="800510" cy="1121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وسيلة الشرح: خط مع حد وشريط تمييز 18">
            <a:extLst>
              <a:ext uri="{FF2B5EF4-FFF2-40B4-BE49-F238E27FC236}">
                <a16:creationId xmlns:a16="http://schemas.microsoft.com/office/drawing/2014/main" id="{2DC7FC4D-17CD-4D22-B441-88B1EE8A0005}"/>
              </a:ext>
            </a:extLst>
          </p:cNvPr>
          <p:cNvSpPr/>
          <p:nvPr/>
        </p:nvSpPr>
        <p:spPr>
          <a:xfrm>
            <a:off x="143923" y="4929418"/>
            <a:ext cx="2392423" cy="885538"/>
          </a:xfrm>
          <a:prstGeom prst="accentBorderCallout1">
            <a:avLst>
              <a:gd name="adj1" fmla="val 14936"/>
              <a:gd name="adj2" fmla="val 108658"/>
              <a:gd name="adj3" fmla="val 45824"/>
              <a:gd name="adj4" fmla="val 117763"/>
            </a:avLst>
          </a:prstGeom>
          <a:solidFill>
            <a:srgbClr val="EEF7B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How can </a:t>
            </a:r>
            <a:r>
              <a:rPr lang="en-US" dirty="0">
                <a:solidFill>
                  <a:schemeClr val="tx1"/>
                </a:solidFill>
              </a:rPr>
              <a:t>a new event be </a:t>
            </a:r>
            <a:r>
              <a:rPr lang="en-US" b="1" dirty="0">
                <a:solidFill>
                  <a:schemeClr val="tx1"/>
                </a:solidFill>
              </a:rPr>
              <a:t>added</a:t>
            </a:r>
            <a:r>
              <a:rPr lang="en-US" dirty="0">
                <a:solidFill>
                  <a:schemeClr val="tx1"/>
                </a:solidFill>
              </a:rPr>
              <a:t> to the Olympic Games?</a:t>
            </a:r>
          </a:p>
        </p:txBody>
      </p:sp>
      <p:cxnSp>
        <p:nvCxnSpPr>
          <p:cNvPr id="20" name="رابط مستقيم 19">
            <a:extLst>
              <a:ext uri="{FF2B5EF4-FFF2-40B4-BE49-F238E27FC236}">
                <a16:creationId xmlns:a16="http://schemas.microsoft.com/office/drawing/2014/main" id="{F37B3243-65BF-4AAB-9647-124FB1C8715E}"/>
              </a:ext>
            </a:extLst>
          </p:cNvPr>
          <p:cNvCxnSpPr/>
          <p:nvPr/>
        </p:nvCxnSpPr>
        <p:spPr>
          <a:xfrm>
            <a:off x="4311554" y="5558210"/>
            <a:ext cx="1708783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وسيلة الشرح: خط مع حد وشريط تمييز 24">
            <a:extLst>
              <a:ext uri="{FF2B5EF4-FFF2-40B4-BE49-F238E27FC236}">
                <a16:creationId xmlns:a16="http://schemas.microsoft.com/office/drawing/2014/main" id="{0E0BCDC9-D362-4DF5-BBA9-B267E4CF1EC1}"/>
              </a:ext>
            </a:extLst>
          </p:cNvPr>
          <p:cNvSpPr/>
          <p:nvPr/>
        </p:nvSpPr>
        <p:spPr>
          <a:xfrm>
            <a:off x="6558240" y="839426"/>
            <a:ext cx="2718361" cy="922495"/>
          </a:xfrm>
          <a:prstGeom prst="accentBorderCallout1">
            <a:avLst>
              <a:gd name="adj1" fmla="val 24257"/>
              <a:gd name="adj2" fmla="val -2727"/>
              <a:gd name="adj3" fmla="val 99687"/>
              <a:gd name="adj4" fmla="val -9816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rgbClr val="FF0000"/>
                </a:solidFill>
              </a:rPr>
              <a:t>Why</a:t>
            </a:r>
            <a:r>
              <a:rPr lang="en-US" dirty="0">
                <a:solidFill>
                  <a:schemeClr val="tx1"/>
                </a:solidFill>
              </a:rPr>
              <a:t> </a:t>
            </a:r>
            <a:r>
              <a:rPr lang="en-US" sz="1100" dirty="0">
                <a:solidFill>
                  <a:schemeClr val="tx1"/>
                </a:solidFill>
              </a:rPr>
              <a:t>does</a:t>
            </a:r>
            <a:r>
              <a:rPr lang="en-US" dirty="0">
                <a:solidFill>
                  <a:schemeClr val="tx1"/>
                </a:solidFill>
              </a:rPr>
              <a:t> the Greek team always lead the procession?</a:t>
            </a:r>
          </a:p>
        </p:txBody>
      </p:sp>
      <p:sp>
        <p:nvSpPr>
          <p:cNvPr id="26" name="وسيلة الشرح: خط مع حد وشريط تمييز 25">
            <a:extLst>
              <a:ext uri="{FF2B5EF4-FFF2-40B4-BE49-F238E27FC236}">
                <a16:creationId xmlns:a16="http://schemas.microsoft.com/office/drawing/2014/main" id="{2CC3EFCF-9F12-41D5-B54B-9B308555EE10}"/>
              </a:ext>
            </a:extLst>
          </p:cNvPr>
          <p:cNvSpPr/>
          <p:nvPr/>
        </p:nvSpPr>
        <p:spPr>
          <a:xfrm>
            <a:off x="171015" y="3902891"/>
            <a:ext cx="2392423" cy="885538"/>
          </a:xfrm>
          <a:prstGeom prst="accentBorderCallout1">
            <a:avLst>
              <a:gd name="adj1" fmla="val 14936"/>
              <a:gd name="adj2" fmla="val 108658"/>
              <a:gd name="adj3" fmla="val 45824"/>
              <a:gd name="adj4" fmla="val 117763"/>
            </a:avLst>
          </a:prstGeom>
          <a:solidFill>
            <a:srgbClr val="EEF7B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a word means  </a:t>
            </a:r>
          </a:p>
          <a:p>
            <a:pPr algn="ctr"/>
            <a:r>
              <a:rPr lang="en-US" dirty="0">
                <a:solidFill>
                  <a:srgbClr val="FF0000"/>
                </a:solidFill>
              </a:rPr>
              <a:t>removing from</a:t>
            </a:r>
            <a:r>
              <a:rPr lang="en-US" dirty="0">
                <a:solidFill>
                  <a:schemeClr val="tx1"/>
                </a:solidFill>
              </a:rPr>
              <a:t>?</a:t>
            </a:r>
          </a:p>
        </p:txBody>
      </p:sp>
      <p:cxnSp>
        <p:nvCxnSpPr>
          <p:cNvPr id="29" name="رابط مستقيم 28">
            <a:extLst>
              <a:ext uri="{FF2B5EF4-FFF2-40B4-BE49-F238E27FC236}">
                <a16:creationId xmlns:a16="http://schemas.microsoft.com/office/drawing/2014/main" id="{0AE560F8-BD58-45C1-98F7-220A2D1584FC}"/>
              </a:ext>
            </a:extLst>
          </p:cNvPr>
          <p:cNvCxnSpPr/>
          <p:nvPr/>
        </p:nvCxnSpPr>
        <p:spPr>
          <a:xfrm>
            <a:off x="3053362" y="4763029"/>
            <a:ext cx="724691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0" name="وسيلة الشرح: خط مع حد وشريط تمييز 29">
            <a:extLst>
              <a:ext uri="{FF2B5EF4-FFF2-40B4-BE49-F238E27FC236}">
                <a16:creationId xmlns:a16="http://schemas.microsoft.com/office/drawing/2014/main" id="{155D5265-9390-4154-A43A-7A7FFE9F9D1C}"/>
              </a:ext>
            </a:extLst>
          </p:cNvPr>
          <p:cNvSpPr/>
          <p:nvPr/>
        </p:nvSpPr>
        <p:spPr>
          <a:xfrm>
            <a:off x="9647216" y="839425"/>
            <a:ext cx="2258116" cy="922495"/>
          </a:xfrm>
          <a:prstGeom prst="accentBorderCallout1">
            <a:avLst>
              <a:gd name="adj1" fmla="val 18750"/>
              <a:gd name="adj2" fmla="val -4396"/>
              <a:gd name="adj3" fmla="val 99687"/>
              <a:gd name="adj4" fmla="val -12661"/>
            </a:avLst>
          </a:prstGeom>
          <a:solidFill>
            <a:schemeClr val="accent2">
              <a:lumMod val="20000"/>
              <a:lumOff val="80000"/>
            </a:schemeClr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1" anchor="ctr"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Which country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goes last?</a:t>
            </a:r>
          </a:p>
        </p:txBody>
      </p:sp>
      <p:cxnSp>
        <p:nvCxnSpPr>
          <p:cNvPr id="31" name="رابط مستقيم 30">
            <a:extLst>
              <a:ext uri="{FF2B5EF4-FFF2-40B4-BE49-F238E27FC236}">
                <a16:creationId xmlns:a16="http://schemas.microsoft.com/office/drawing/2014/main" id="{5E43F69B-CF10-4569-856A-1F2769B1441B}"/>
              </a:ext>
            </a:extLst>
          </p:cNvPr>
          <p:cNvCxnSpPr/>
          <p:nvPr/>
        </p:nvCxnSpPr>
        <p:spPr>
          <a:xfrm>
            <a:off x="6642795" y="2149849"/>
            <a:ext cx="3027213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رابط مستقيم 31">
            <a:extLst>
              <a:ext uri="{FF2B5EF4-FFF2-40B4-BE49-F238E27FC236}">
                <a16:creationId xmlns:a16="http://schemas.microsoft.com/office/drawing/2014/main" id="{13B12956-E69E-4319-AB95-18E3D1DD190E}"/>
              </a:ext>
            </a:extLst>
          </p:cNvPr>
          <p:cNvCxnSpPr/>
          <p:nvPr/>
        </p:nvCxnSpPr>
        <p:spPr>
          <a:xfrm>
            <a:off x="6642795" y="2975349"/>
            <a:ext cx="964564" cy="0"/>
          </a:xfrm>
          <a:prstGeom prst="line">
            <a:avLst/>
          </a:prstGeom>
          <a:ln w="19050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custDataLst>
      <p:tags r:id="rId1"/>
    </p:custDataLst>
    <p:extLst>
      <p:ext uri="{BB962C8B-B14F-4D97-AF65-F5344CB8AC3E}">
        <p14:creationId xmlns:p14="http://schemas.microsoft.com/office/powerpoint/2010/main" val="315494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00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4" grpId="0" animBg="1"/>
      <p:bldP spid="19" grpId="0" animBg="1"/>
      <p:bldP spid="25" grpId="0" animBg="1"/>
      <p:bldP spid="26" grpId="0" animBg="1"/>
      <p:bldP spid="3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extLst>
              <a:ext uri="{FF2B5EF4-FFF2-40B4-BE49-F238E27FC236}">
                <a16:creationId xmlns:a16="http://schemas.microsoft.com/office/drawing/2014/main" id="{55E64828-CAFF-4FAB-BE3A-AE163E043F4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0238" y="321725"/>
            <a:ext cx="12740640" cy="6129338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St Book @ 21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ED75D3A-643C-493E-912F-96BD6C82AC35}"/>
              </a:ext>
            </a:extLst>
          </p:cNvPr>
          <p:cNvGrpSpPr/>
          <p:nvPr/>
        </p:nvGrpSpPr>
        <p:grpSpPr>
          <a:xfrm>
            <a:off x="4009407" y="2928215"/>
            <a:ext cx="1946892" cy="455465"/>
            <a:chOff x="755437" y="2445184"/>
            <a:chExt cx="1649752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1882C87D-7902-4910-A7C2-49EA1C2D856B}"/>
                </a:ext>
              </a:extLst>
            </p:cNvPr>
            <p:cNvSpPr/>
            <p:nvPr/>
          </p:nvSpPr>
          <p:spPr>
            <a:xfrm>
              <a:off x="827584" y="2492896"/>
              <a:ext cx="157760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3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C92FD534-E384-4B6B-A094-AB25F0667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0" name="مجموعة 39">
            <a:extLst>
              <a:ext uri="{FF2B5EF4-FFF2-40B4-BE49-F238E27FC236}">
                <a16:creationId xmlns:a16="http://schemas.microsoft.com/office/drawing/2014/main" id="{1857C907-63C0-4F12-A8C3-131B37084ACE}"/>
              </a:ext>
            </a:extLst>
          </p:cNvPr>
          <p:cNvGrpSpPr/>
          <p:nvPr/>
        </p:nvGrpSpPr>
        <p:grpSpPr>
          <a:xfrm>
            <a:off x="3313722" y="3481397"/>
            <a:ext cx="1946892" cy="455465"/>
            <a:chOff x="755437" y="2445184"/>
            <a:chExt cx="1649752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2" name="مستطيل: زوايا مستديرة 41">
              <a:extLst>
                <a:ext uri="{FF2B5EF4-FFF2-40B4-BE49-F238E27FC236}">
                  <a16:creationId xmlns:a16="http://schemas.microsoft.com/office/drawing/2014/main" id="{DF6F4C42-874E-40D3-A160-350F17A9C87C}"/>
                </a:ext>
              </a:extLst>
            </p:cNvPr>
            <p:cNvSpPr/>
            <p:nvPr/>
          </p:nvSpPr>
          <p:spPr>
            <a:xfrm>
              <a:off x="827584" y="2492896"/>
              <a:ext cx="157760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43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4E066F7F-506D-4492-97C6-8F812EA1291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4" name="مجموعة 43">
            <a:extLst>
              <a:ext uri="{FF2B5EF4-FFF2-40B4-BE49-F238E27FC236}">
                <a16:creationId xmlns:a16="http://schemas.microsoft.com/office/drawing/2014/main" id="{138C27ED-D329-4C47-9555-942602E8E8B1}"/>
              </a:ext>
            </a:extLst>
          </p:cNvPr>
          <p:cNvGrpSpPr/>
          <p:nvPr/>
        </p:nvGrpSpPr>
        <p:grpSpPr>
          <a:xfrm>
            <a:off x="3996707" y="4034181"/>
            <a:ext cx="1946892" cy="455465"/>
            <a:chOff x="755437" y="2445184"/>
            <a:chExt cx="1649752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5" name="مستطيل: زوايا مستديرة 44">
              <a:extLst>
                <a:ext uri="{FF2B5EF4-FFF2-40B4-BE49-F238E27FC236}">
                  <a16:creationId xmlns:a16="http://schemas.microsoft.com/office/drawing/2014/main" id="{53530194-D086-48DF-9D6B-FAEC8515E639}"/>
                </a:ext>
              </a:extLst>
            </p:cNvPr>
            <p:cNvSpPr/>
            <p:nvPr/>
          </p:nvSpPr>
          <p:spPr>
            <a:xfrm>
              <a:off x="827584" y="2492896"/>
              <a:ext cx="157760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46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3593F5F3-1CEB-4699-9D43-91C40C7034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7" name="مجموعة 46">
            <a:extLst>
              <a:ext uri="{FF2B5EF4-FFF2-40B4-BE49-F238E27FC236}">
                <a16:creationId xmlns:a16="http://schemas.microsoft.com/office/drawing/2014/main" id="{9ABACFF8-BB54-445B-9E6C-02A345F68839}"/>
              </a:ext>
            </a:extLst>
          </p:cNvPr>
          <p:cNvGrpSpPr/>
          <p:nvPr/>
        </p:nvGrpSpPr>
        <p:grpSpPr>
          <a:xfrm>
            <a:off x="5260614" y="4527719"/>
            <a:ext cx="1946892" cy="455465"/>
            <a:chOff x="755437" y="2445184"/>
            <a:chExt cx="1649752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48" name="مستطيل: زوايا مستديرة 47">
              <a:extLst>
                <a:ext uri="{FF2B5EF4-FFF2-40B4-BE49-F238E27FC236}">
                  <a16:creationId xmlns:a16="http://schemas.microsoft.com/office/drawing/2014/main" id="{42B63CD4-70B9-44EA-A528-AA07A0A32AFD}"/>
                </a:ext>
              </a:extLst>
            </p:cNvPr>
            <p:cNvSpPr/>
            <p:nvPr/>
          </p:nvSpPr>
          <p:spPr>
            <a:xfrm>
              <a:off x="827584" y="2492896"/>
              <a:ext cx="157760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49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BD70A1DB-01A9-45D7-9468-3A93359DE5D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0" name="مجموعة 49">
            <a:extLst>
              <a:ext uri="{FF2B5EF4-FFF2-40B4-BE49-F238E27FC236}">
                <a16:creationId xmlns:a16="http://schemas.microsoft.com/office/drawing/2014/main" id="{CD5C9B6D-29B3-418E-B215-5C6D65029074}"/>
              </a:ext>
            </a:extLst>
          </p:cNvPr>
          <p:cNvGrpSpPr/>
          <p:nvPr/>
        </p:nvGrpSpPr>
        <p:grpSpPr>
          <a:xfrm>
            <a:off x="3132702" y="5097366"/>
            <a:ext cx="1946892" cy="455465"/>
            <a:chOff x="755437" y="2445184"/>
            <a:chExt cx="1649752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1" name="مستطيل: زوايا مستديرة 50">
              <a:extLst>
                <a:ext uri="{FF2B5EF4-FFF2-40B4-BE49-F238E27FC236}">
                  <a16:creationId xmlns:a16="http://schemas.microsoft.com/office/drawing/2014/main" id="{49702F4E-3B60-42FB-9BD9-CAB74635CC17}"/>
                </a:ext>
              </a:extLst>
            </p:cNvPr>
            <p:cNvSpPr/>
            <p:nvPr/>
          </p:nvSpPr>
          <p:spPr>
            <a:xfrm>
              <a:off x="827584" y="2492896"/>
              <a:ext cx="157760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52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AB9EA84A-11F9-4348-9B8D-1E74DF62FA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مجموعة 52">
            <a:extLst>
              <a:ext uri="{FF2B5EF4-FFF2-40B4-BE49-F238E27FC236}">
                <a16:creationId xmlns:a16="http://schemas.microsoft.com/office/drawing/2014/main" id="{25F259C5-A92B-494F-9DB8-4A1F0FFB1D9E}"/>
              </a:ext>
            </a:extLst>
          </p:cNvPr>
          <p:cNvGrpSpPr/>
          <p:nvPr/>
        </p:nvGrpSpPr>
        <p:grpSpPr>
          <a:xfrm>
            <a:off x="1040879" y="5559645"/>
            <a:ext cx="1946892" cy="455465"/>
            <a:chOff x="755437" y="2445184"/>
            <a:chExt cx="1649752" cy="45546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4" name="مستطيل: زوايا مستديرة 53">
              <a:extLst>
                <a:ext uri="{FF2B5EF4-FFF2-40B4-BE49-F238E27FC236}">
                  <a16:creationId xmlns:a16="http://schemas.microsoft.com/office/drawing/2014/main" id="{D0635A89-273F-42EC-91AA-2BF543A5EE6E}"/>
                </a:ext>
              </a:extLst>
            </p:cNvPr>
            <p:cNvSpPr/>
            <p:nvPr/>
          </p:nvSpPr>
          <p:spPr>
            <a:xfrm>
              <a:off x="827584" y="2492896"/>
              <a:ext cx="1577605" cy="360040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55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5CBE148C-2E64-42D4-86DF-A28875EB503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252959220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4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4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4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7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0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5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0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3"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>
            <a:extLst>
              <a:ext uri="{FF2B5EF4-FFF2-40B4-BE49-F238E27FC236}">
                <a16:creationId xmlns:a16="http://schemas.microsoft.com/office/drawing/2014/main" id="{F24DFEB2-6055-4BC6-BE6A-DB9A19939A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70940" y="332943"/>
            <a:ext cx="9450119" cy="6192114"/>
          </a:xfrm>
          <a:prstGeom prst="rect">
            <a:avLst/>
          </a:prstGeom>
        </p:spPr>
      </p:pic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St Book @ 21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DED75D3A-643C-493E-912F-96BD6C82AC35}"/>
              </a:ext>
            </a:extLst>
          </p:cNvPr>
          <p:cNvGrpSpPr/>
          <p:nvPr/>
        </p:nvGrpSpPr>
        <p:grpSpPr>
          <a:xfrm>
            <a:off x="9262499" y="1340715"/>
            <a:ext cx="1507762" cy="634060"/>
            <a:chOff x="755437" y="2445184"/>
            <a:chExt cx="1277642" cy="634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12" name="مستطيل: زوايا مستديرة 11">
              <a:extLst>
                <a:ext uri="{FF2B5EF4-FFF2-40B4-BE49-F238E27FC236}">
                  <a16:creationId xmlns:a16="http://schemas.microsoft.com/office/drawing/2014/main" id="{1882C87D-7902-4910-A7C2-49EA1C2D856B}"/>
                </a:ext>
              </a:extLst>
            </p:cNvPr>
            <p:cNvSpPr/>
            <p:nvPr/>
          </p:nvSpPr>
          <p:spPr>
            <a:xfrm>
              <a:off x="784538" y="2492895"/>
              <a:ext cx="1248541" cy="586349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T  /  F</a:t>
              </a:r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13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C92FD534-E384-4B6B-A094-AB25F0667F5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29" name="مجموعة 28">
            <a:extLst>
              <a:ext uri="{FF2B5EF4-FFF2-40B4-BE49-F238E27FC236}">
                <a16:creationId xmlns:a16="http://schemas.microsoft.com/office/drawing/2014/main" id="{AB28317D-5351-4330-9DF3-8F139476CE50}"/>
              </a:ext>
            </a:extLst>
          </p:cNvPr>
          <p:cNvGrpSpPr/>
          <p:nvPr/>
        </p:nvGrpSpPr>
        <p:grpSpPr>
          <a:xfrm>
            <a:off x="9262499" y="2217908"/>
            <a:ext cx="1507762" cy="634060"/>
            <a:chOff x="755437" y="2445184"/>
            <a:chExt cx="1277642" cy="634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0" name="مستطيل: زوايا مستديرة 29">
              <a:extLst>
                <a:ext uri="{FF2B5EF4-FFF2-40B4-BE49-F238E27FC236}">
                  <a16:creationId xmlns:a16="http://schemas.microsoft.com/office/drawing/2014/main" id="{CBB7A76B-81D0-44FD-B753-7A1E06D42E83}"/>
                </a:ext>
              </a:extLst>
            </p:cNvPr>
            <p:cNvSpPr/>
            <p:nvPr/>
          </p:nvSpPr>
          <p:spPr>
            <a:xfrm>
              <a:off x="784538" y="2492895"/>
              <a:ext cx="1248541" cy="586349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T  /  F</a:t>
              </a:r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31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730EDDFB-0C38-465B-BB61-0EB354B7A24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2" name="مجموعة 31">
            <a:extLst>
              <a:ext uri="{FF2B5EF4-FFF2-40B4-BE49-F238E27FC236}">
                <a16:creationId xmlns:a16="http://schemas.microsoft.com/office/drawing/2014/main" id="{6F077537-476F-47D8-8C48-88A5597B2C58}"/>
              </a:ext>
            </a:extLst>
          </p:cNvPr>
          <p:cNvGrpSpPr/>
          <p:nvPr/>
        </p:nvGrpSpPr>
        <p:grpSpPr>
          <a:xfrm>
            <a:off x="9262499" y="3095101"/>
            <a:ext cx="1507762" cy="634060"/>
            <a:chOff x="755437" y="2445184"/>
            <a:chExt cx="1277642" cy="634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33" name="مستطيل: زوايا مستديرة 32">
              <a:extLst>
                <a:ext uri="{FF2B5EF4-FFF2-40B4-BE49-F238E27FC236}">
                  <a16:creationId xmlns:a16="http://schemas.microsoft.com/office/drawing/2014/main" id="{D0887456-5469-4F8C-B11B-8750B04633B0}"/>
                </a:ext>
              </a:extLst>
            </p:cNvPr>
            <p:cNvSpPr/>
            <p:nvPr/>
          </p:nvSpPr>
          <p:spPr>
            <a:xfrm>
              <a:off x="784538" y="2492895"/>
              <a:ext cx="1248541" cy="586349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T  /  F</a:t>
              </a:r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34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D6322033-69B1-49FE-AEC5-713DC46E1F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6" name="مجموعة 55">
            <a:extLst>
              <a:ext uri="{FF2B5EF4-FFF2-40B4-BE49-F238E27FC236}">
                <a16:creationId xmlns:a16="http://schemas.microsoft.com/office/drawing/2014/main" id="{459B6972-E1B7-439A-A537-685A4E406E8B}"/>
              </a:ext>
            </a:extLst>
          </p:cNvPr>
          <p:cNvGrpSpPr/>
          <p:nvPr/>
        </p:nvGrpSpPr>
        <p:grpSpPr>
          <a:xfrm>
            <a:off x="9262499" y="3972294"/>
            <a:ext cx="1507762" cy="634060"/>
            <a:chOff x="755437" y="2445184"/>
            <a:chExt cx="1277642" cy="634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57" name="مستطيل: زوايا مستديرة 56">
              <a:extLst>
                <a:ext uri="{FF2B5EF4-FFF2-40B4-BE49-F238E27FC236}">
                  <a16:creationId xmlns:a16="http://schemas.microsoft.com/office/drawing/2014/main" id="{1B860040-BE9E-4B7C-B140-AF3C968CB4B3}"/>
                </a:ext>
              </a:extLst>
            </p:cNvPr>
            <p:cNvSpPr/>
            <p:nvPr/>
          </p:nvSpPr>
          <p:spPr>
            <a:xfrm>
              <a:off x="784538" y="2492895"/>
              <a:ext cx="1248541" cy="586349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T  /  F</a:t>
              </a:r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58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A8EE06F8-688F-48C1-86F4-DD216532BB5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9" name="مجموعة 58">
            <a:extLst>
              <a:ext uri="{FF2B5EF4-FFF2-40B4-BE49-F238E27FC236}">
                <a16:creationId xmlns:a16="http://schemas.microsoft.com/office/drawing/2014/main" id="{9A616415-A85F-40F5-8B44-70D34831AEDF}"/>
              </a:ext>
            </a:extLst>
          </p:cNvPr>
          <p:cNvGrpSpPr/>
          <p:nvPr/>
        </p:nvGrpSpPr>
        <p:grpSpPr>
          <a:xfrm>
            <a:off x="9262499" y="4849487"/>
            <a:ext cx="1507762" cy="634060"/>
            <a:chOff x="755437" y="2445184"/>
            <a:chExt cx="1277642" cy="634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0" name="مستطيل: زوايا مستديرة 59">
              <a:extLst>
                <a:ext uri="{FF2B5EF4-FFF2-40B4-BE49-F238E27FC236}">
                  <a16:creationId xmlns:a16="http://schemas.microsoft.com/office/drawing/2014/main" id="{56C95C2B-B8B1-412D-AD5D-25290DB2955B}"/>
                </a:ext>
              </a:extLst>
            </p:cNvPr>
            <p:cNvSpPr/>
            <p:nvPr/>
          </p:nvSpPr>
          <p:spPr>
            <a:xfrm>
              <a:off x="784538" y="2492895"/>
              <a:ext cx="1248541" cy="586349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T  /  F</a:t>
              </a:r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61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6BA64240-0967-4CB4-8609-15D73A4F3AA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2" name="مجموعة 61">
            <a:extLst>
              <a:ext uri="{FF2B5EF4-FFF2-40B4-BE49-F238E27FC236}">
                <a16:creationId xmlns:a16="http://schemas.microsoft.com/office/drawing/2014/main" id="{154EFA61-1574-4979-B687-499B658EDE29}"/>
              </a:ext>
            </a:extLst>
          </p:cNvPr>
          <p:cNvGrpSpPr/>
          <p:nvPr/>
        </p:nvGrpSpPr>
        <p:grpSpPr>
          <a:xfrm>
            <a:off x="9262499" y="5726680"/>
            <a:ext cx="1507762" cy="634060"/>
            <a:chOff x="755437" y="2445184"/>
            <a:chExt cx="1277642" cy="634060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sp>
          <p:nvSpPr>
            <p:cNvPr id="63" name="مستطيل: زوايا مستديرة 62">
              <a:extLst>
                <a:ext uri="{FF2B5EF4-FFF2-40B4-BE49-F238E27FC236}">
                  <a16:creationId xmlns:a16="http://schemas.microsoft.com/office/drawing/2014/main" id="{F143AD2B-D581-4AF8-BEFC-47758AA5EEEA}"/>
                </a:ext>
              </a:extLst>
            </p:cNvPr>
            <p:cNvSpPr/>
            <p:nvPr/>
          </p:nvSpPr>
          <p:spPr>
            <a:xfrm>
              <a:off x="784538" y="2492895"/>
              <a:ext cx="1248541" cy="586349"/>
            </a:xfrm>
            <a:prstGeom prst="roundRect">
              <a:avLst/>
            </a:prstGeom>
            <a:solidFill>
              <a:srgbClr val="FFFFFC"/>
            </a:solidFill>
            <a:ln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1" anchor="ctr"/>
            <a:lstStyle/>
            <a:p>
              <a:pPr algn="ctr"/>
              <a:r>
                <a:rPr lang="en-US" dirty="0">
                  <a:solidFill>
                    <a:srgbClr val="C00000"/>
                  </a:solidFill>
                </a:rPr>
                <a:t>T  /  F</a:t>
              </a:r>
              <a:endParaRPr lang="ar-SA" dirty="0">
                <a:solidFill>
                  <a:srgbClr val="C00000"/>
                </a:solidFill>
              </a:endParaRPr>
            </a:p>
          </p:txBody>
        </p:sp>
        <p:pic>
          <p:nvPicPr>
            <p:cNvPr id="64" name="1" descr="Click Here Button With Hand Icon Stock Vector - Illustration of business,  hand: 135876616">
              <a:extLst>
                <a:ext uri="{FF2B5EF4-FFF2-40B4-BE49-F238E27FC236}">
                  <a16:creationId xmlns:a16="http://schemas.microsoft.com/office/drawing/2014/main" id="{EF9EF94A-14FA-4F61-94DE-CCA29FD8477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10000" b="90000" l="10000" r="90000">
                          <a14:foregroundMark x1="56875" y1="31985" x2="56875" y2="31985"/>
                          <a14:foregroundMark x1="49125" y1="40462" x2="49125" y2="40462"/>
                          <a14:foregroundMark x1="70875" y1="44509" x2="70875" y2="44509"/>
                          <a14:foregroundMark x1="68625" y1="38343" x2="68625" y2="38343"/>
                          <a14:foregroundMark x1="66125" y1="32563" x2="66125" y2="32563"/>
                          <a14:foregroundMark x1="71500" y1="26012" x2="71500" y2="26012"/>
                          <a14:foregroundMark x1="77750" y1="31407" x2="77750" y2="31407"/>
                          <a14:foregroundMark x1="80250" y1="40462" x2="80250" y2="40462"/>
                          <a14:foregroundMark x1="63375" y1="40848" x2="63375" y2="40848"/>
                          <a14:foregroundMark x1="65500" y1="49711" x2="65500" y2="49711"/>
                          <a14:foregroundMark x1="74500" y1="64547" x2="74500" y2="64547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9772057">
              <a:off x="755437" y="2445184"/>
              <a:ext cx="702065" cy="45546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865549878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20" restart="whenNotActive" fill="hold" evtFilter="cancelBubble" nodeType="interactiveSeq">
                <p:stCondLst>
                  <p:cond evt="onClick" delay="0">
                    <p:tgtEl>
                      <p:spTgt spid="5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" fill="hold">
                      <p:stCondLst>
                        <p:cond delay="0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6"/>
                  </p:tgtEl>
                </p:cond>
              </p:nextCondLst>
            </p:seq>
            <p:seq concurrent="1" nextAc="seek">
              <p:cTn id="26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" fill="hold">
                      <p:stCondLst>
                        <p:cond delay="0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6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2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3074" name="Picture 2" descr="Plan of Work - Week 12 | Gaelscoil Ultain">
            <a:extLst>
              <a:ext uri="{FF2B5EF4-FFF2-40B4-BE49-F238E27FC236}">
                <a16:creationId xmlns:a16="http://schemas.microsoft.com/office/drawing/2014/main" id="{756B6AC8-790A-41A7-9F0E-6DE56A832A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84022" y1="37308" x2="84022" y2="37308"/>
                        <a14:foregroundMark x1="90870" y1="43718" x2="90870" y2="43718"/>
                        <a14:foregroundMark x1="34565" y1="53974" x2="34565" y2="53974"/>
                        <a14:foregroundMark x1="64674" y1="51410" x2="64674" y2="51410"/>
                        <a14:foregroundMark x1="21957" y1="14103" x2="21957" y2="14103"/>
                        <a14:foregroundMark x1="24783" y1="9744" x2="24783" y2="9744"/>
                        <a14:foregroundMark x1="23043" y1="5769" x2="23043" y2="5769"/>
                        <a14:foregroundMark x1="19022" y1="12179" x2="19022" y2="12179"/>
                        <a14:foregroundMark x1="15870" y1="14103" x2="15870" y2="14103"/>
                        <a14:foregroundMark x1="17717" y1="14615" x2="17717" y2="14615"/>
                        <a14:foregroundMark x1="17500" y1="18333" x2="17500" y2="18333"/>
                        <a14:foregroundMark x1="89239" y1="41282" x2="89239" y2="41282"/>
                        <a14:foregroundMark x1="26630" y1="15897" x2="26630" y2="15897"/>
                        <a14:foregroundMark x1="24348" y1="12308" x2="24348" y2="12308"/>
                        <a14:foregroundMark x1="21739" y1="10385" x2="21739" y2="10385"/>
                        <a14:foregroundMark x1="25435" y1="18462" x2="25435" y2="1846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8222" y="1787257"/>
            <a:ext cx="6684556" cy="56677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组合 34">
            <a:extLst>
              <a:ext uri="{FF2B5EF4-FFF2-40B4-BE49-F238E27FC236}">
                <a16:creationId xmlns:a16="http://schemas.microsoft.com/office/drawing/2014/main" id="{88FA839F-622A-4928-8868-D664C3CFA003}"/>
              </a:ext>
            </a:extLst>
          </p:cNvPr>
          <p:cNvGrpSpPr/>
          <p:nvPr/>
        </p:nvGrpSpPr>
        <p:grpSpPr>
          <a:xfrm>
            <a:off x="178518" y="530330"/>
            <a:ext cx="3114922" cy="455119"/>
            <a:chOff x="3562350" y="-2391420"/>
            <a:chExt cx="4033224" cy="1060705"/>
          </a:xfrm>
          <a:solidFill>
            <a:schemeClr val="accent6">
              <a:lumMod val="75000"/>
            </a:schemeClr>
          </a:solidFill>
        </p:grpSpPr>
        <p:sp>
          <p:nvSpPr>
            <p:cNvPr id="10" name="流程图: 过程 35">
              <a:extLst>
                <a:ext uri="{FF2B5EF4-FFF2-40B4-BE49-F238E27FC236}">
                  <a16:creationId xmlns:a16="http://schemas.microsoft.com/office/drawing/2014/main" id="{C391E18F-0C94-4A8D-9079-C9A354171B08}"/>
                </a:ext>
              </a:extLst>
            </p:cNvPr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11" name="等腰三角形 36">
              <a:extLst>
                <a:ext uri="{FF2B5EF4-FFF2-40B4-BE49-F238E27FC236}">
                  <a16:creationId xmlns:a16="http://schemas.microsoft.com/office/drawing/2014/main" id="{15753A6F-593E-4F5D-8CD9-B660A963659A}"/>
                </a:ext>
              </a:extLst>
            </p:cNvPr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12" name="燕尾形 37">
            <a:extLst>
              <a:ext uri="{FF2B5EF4-FFF2-40B4-BE49-F238E27FC236}">
                <a16:creationId xmlns:a16="http://schemas.microsoft.com/office/drawing/2014/main" id="{55D9E08F-1563-45D7-880E-07800A32EF62}"/>
              </a:ext>
            </a:extLst>
          </p:cNvPr>
          <p:cNvSpPr/>
          <p:nvPr/>
        </p:nvSpPr>
        <p:spPr>
          <a:xfrm>
            <a:off x="3285102" y="523483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3" name="燕尾形 38">
            <a:extLst>
              <a:ext uri="{FF2B5EF4-FFF2-40B4-BE49-F238E27FC236}">
                <a16:creationId xmlns:a16="http://schemas.microsoft.com/office/drawing/2014/main" id="{2D9E1A07-9777-499E-B6CA-65920DA460EE}"/>
              </a:ext>
            </a:extLst>
          </p:cNvPr>
          <p:cNvSpPr/>
          <p:nvPr/>
        </p:nvSpPr>
        <p:spPr>
          <a:xfrm>
            <a:off x="3528037" y="528479"/>
            <a:ext cx="362041" cy="468812"/>
          </a:xfrm>
          <a:prstGeom prst="chevron">
            <a:avLst>
              <a:gd name="adj" fmla="val 63060"/>
            </a:avLst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14" name="副标题 1">
            <a:extLst>
              <a:ext uri="{FF2B5EF4-FFF2-40B4-BE49-F238E27FC236}">
                <a16:creationId xmlns:a16="http://schemas.microsoft.com/office/drawing/2014/main" id="{F3F7827E-0C1B-4948-98AB-6051AC962581}"/>
              </a:ext>
            </a:extLst>
          </p:cNvPr>
          <p:cNvSpPr txBox="1">
            <a:spLocks/>
          </p:cNvSpPr>
          <p:nvPr/>
        </p:nvSpPr>
        <p:spPr>
          <a:xfrm>
            <a:off x="380999" y="5960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Your Turn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17" name="Group 465">
            <a:extLst>
              <a:ext uri="{FF2B5EF4-FFF2-40B4-BE49-F238E27FC236}">
                <a16:creationId xmlns:a16="http://schemas.microsoft.com/office/drawing/2014/main" id="{4AE0599E-2970-4F54-976D-8AAB2E6EE434}"/>
              </a:ext>
            </a:extLst>
          </p:cNvPr>
          <p:cNvGrpSpPr/>
          <p:nvPr/>
        </p:nvGrpSpPr>
        <p:grpSpPr>
          <a:xfrm>
            <a:off x="4124675" y="411106"/>
            <a:ext cx="6515253" cy="892111"/>
            <a:chOff x="4987983" y="769720"/>
            <a:chExt cx="6515253" cy="892111"/>
          </a:xfrm>
        </p:grpSpPr>
        <p:sp>
          <p:nvSpPr>
            <p:cNvPr id="18" name="Freeform: Shape 443">
              <a:extLst>
                <a:ext uri="{FF2B5EF4-FFF2-40B4-BE49-F238E27FC236}">
                  <a16:creationId xmlns:a16="http://schemas.microsoft.com/office/drawing/2014/main" id="{58653BD1-4D68-48AD-B825-E65DCEB3CAAC}"/>
                </a:ext>
              </a:extLst>
            </p:cNvPr>
            <p:cNvSpPr/>
            <p:nvPr/>
          </p:nvSpPr>
          <p:spPr>
            <a:xfrm rot="10417065" flipH="1" flipV="1">
              <a:off x="4987983" y="769720"/>
              <a:ext cx="2317613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1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19" name="TextBox 416">
              <a:extLst>
                <a:ext uri="{FF2B5EF4-FFF2-40B4-BE49-F238E27FC236}">
                  <a16:creationId xmlns:a16="http://schemas.microsoft.com/office/drawing/2014/main" id="{78D79114-C47A-4C49-9807-4795EEEFEE0E}"/>
                </a:ext>
              </a:extLst>
            </p:cNvPr>
            <p:cNvSpPr txBox="1"/>
            <p:nvPr/>
          </p:nvSpPr>
          <p:spPr>
            <a:xfrm>
              <a:off x="5179694" y="882788"/>
              <a:ext cx="6323542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MV Boli" pitchFamily="2" charset="0"/>
                  <a:cs typeface="MV Boli" pitchFamily="2" charset="0"/>
                </a:rPr>
                <a:t>Design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    	a new Olympic flag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sp>
        <p:nvSpPr>
          <p:cNvPr id="37" name="TextBox 416">
            <a:extLst>
              <a:ext uri="{FF2B5EF4-FFF2-40B4-BE49-F238E27FC236}">
                <a16:creationId xmlns:a16="http://schemas.microsoft.com/office/drawing/2014/main" id="{6DD499E6-7CC9-4930-A4F4-38B77374A93A}"/>
              </a:ext>
            </a:extLst>
          </p:cNvPr>
          <p:cNvSpPr txBox="1"/>
          <p:nvPr/>
        </p:nvSpPr>
        <p:spPr>
          <a:xfrm>
            <a:off x="4405286" y="1136879"/>
            <a:ext cx="6323542" cy="461665"/>
          </a:xfrm>
          <a:prstGeom prst="rect">
            <a:avLst/>
          </a:prstGeom>
          <a:noFill/>
        </p:spPr>
        <p:txBody>
          <a:bodyPr wrap="square" lIns="108000" rIns="108000" rtlCol="0">
            <a:spAutoFit/>
          </a:bodyPr>
          <a:lstStyle/>
          <a:p>
            <a:pPr algn="ctr"/>
            <a:r>
              <a:rPr lang="en-US" sz="2400" b="0" i="0" u="none" strike="noStrike" baseline="0" dirty="0">
                <a:solidFill>
                  <a:srgbClr val="000000"/>
                </a:solidFill>
              </a:rPr>
              <a:t>Explain it to your classmates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739316014"/>
      </p:ext>
    </p:extLst>
  </p:cSld>
  <p:clrMapOvr>
    <a:masterClrMapping/>
  </p:clrMapOvr>
  <p:transition spd="slow" advClick="0">
    <p:wip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14">
            <a:extLst>
              <a:ext uri="{FF2B5EF4-FFF2-40B4-BE49-F238E27FC236}">
                <a16:creationId xmlns:a16="http://schemas.microsoft.com/office/drawing/2014/main" id="{C4EDF46E-2AEE-45FB-811A-B559D6EDA423}"/>
              </a:ext>
            </a:extLst>
          </p:cNvPr>
          <p:cNvGrpSpPr/>
          <p:nvPr/>
        </p:nvGrpSpPr>
        <p:grpSpPr>
          <a:xfrm>
            <a:off x="-12502" y="0"/>
            <a:ext cx="12217003" cy="6870068"/>
            <a:chOff x="8585502" y="2839257"/>
            <a:chExt cx="12217003" cy="6870068"/>
          </a:xfrm>
        </p:grpSpPr>
        <p:pic>
          <p:nvPicPr>
            <p:cNvPr id="25" name="图片 115">
              <a:extLst>
                <a:ext uri="{FF2B5EF4-FFF2-40B4-BE49-F238E27FC236}">
                  <a16:creationId xmlns:a16="http://schemas.microsoft.com/office/drawing/2014/main" id="{8CC92710-5FF3-461C-9E45-AFDDB19EA5E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26" name="流程图: 过程 116">
              <a:extLst>
                <a:ext uri="{FF2B5EF4-FFF2-40B4-BE49-F238E27FC236}">
                  <a16:creationId xmlns:a16="http://schemas.microsoft.com/office/drawing/2014/main" id="{77ADD848-365F-459F-93DC-2E4C72FAC9E3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9" name="12">
            <a:extLst>
              <a:ext uri="{FF2B5EF4-FFF2-40B4-BE49-F238E27FC236}">
                <a16:creationId xmlns:a16="http://schemas.microsoft.com/office/drawing/2014/main" id="{2501B6B6-9459-4059-92AC-A7E2CE860CC2}"/>
              </a:ext>
            </a:extLst>
          </p:cNvPr>
          <p:cNvSpPr/>
          <p:nvPr/>
        </p:nvSpPr>
        <p:spPr>
          <a:xfrm>
            <a:off x="7520085" y="4312388"/>
            <a:ext cx="629028" cy="629028"/>
          </a:xfrm>
          <a:prstGeom prst="ellipse">
            <a:avLst/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0" name="11">
            <a:extLst>
              <a:ext uri="{FF2B5EF4-FFF2-40B4-BE49-F238E27FC236}">
                <a16:creationId xmlns:a16="http://schemas.microsoft.com/office/drawing/2014/main" id="{952B8798-A855-4B21-A27B-E864559769AC}"/>
              </a:ext>
            </a:extLst>
          </p:cNvPr>
          <p:cNvSpPr/>
          <p:nvPr/>
        </p:nvSpPr>
        <p:spPr>
          <a:xfrm>
            <a:off x="4046144" y="4134909"/>
            <a:ext cx="566014" cy="566014"/>
          </a:xfrm>
          <a:prstGeom prst="ellipse">
            <a:avLst/>
          </a:prstGeom>
          <a:solidFill>
            <a:srgbClr val="C8C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1" name="9">
            <a:extLst>
              <a:ext uri="{FF2B5EF4-FFF2-40B4-BE49-F238E27FC236}">
                <a16:creationId xmlns:a16="http://schemas.microsoft.com/office/drawing/2014/main" id="{D0AC8B31-315B-4FBB-9F91-B8C5F43C2A0F}"/>
              </a:ext>
            </a:extLst>
          </p:cNvPr>
          <p:cNvSpPr/>
          <p:nvPr/>
        </p:nvSpPr>
        <p:spPr>
          <a:xfrm>
            <a:off x="3801719" y="4784066"/>
            <a:ext cx="275743" cy="275743"/>
          </a:xfrm>
          <a:prstGeom prst="ellipse">
            <a:avLst/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2" name="8">
            <a:extLst>
              <a:ext uri="{FF2B5EF4-FFF2-40B4-BE49-F238E27FC236}">
                <a16:creationId xmlns:a16="http://schemas.microsoft.com/office/drawing/2014/main" id="{55D9FE97-0F31-45DF-848A-5B5BFE71A22D}"/>
              </a:ext>
            </a:extLst>
          </p:cNvPr>
          <p:cNvSpPr/>
          <p:nvPr/>
        </p:nvSpPr>
        <p:spPr>
          <a:xfrm>
            <a:off x="6713124" y="5205653"/>
            <a:ext cx="310505" cy="310505"/>
          </a:xfrm>
          <a:prstGeom prst="ellipse">
            <a:avLst/>
          </a:prstGeom>
          <a:solidFill>
            <a:srgbClr val="FC9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3" name="7">
            <a:extLst>
              <a:ext uri="{FF2B5EF4-FFF2-40B4-BE49-F238E27FC236}">
                <a16:creationId xmlns:a16="http://schemas.microsoft.com/office/drawing/2014/main" id="{B25CE67E-9D3A-467C-8717-3B8E7D33FE49}"/>
              </a:ext>
            </a:extLst>
          </p:cNvPr>
          <p:cNvSpPr/>
          <p:nvPr/>
        </p:nvSpPr>
        <p:spPr>
          <a:xfrm>
            <a:off x="7863589" y="1802080"/>
            <a:ext cx="1170458" cy="1170458"/>
          </a:xfrm>
          <a:prstGeom prst="ellipse">
            <a:avLst/>
          </a:prstGeom>
          <a:solidFill>
            <a:srgbClr val="F8C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pic>
        <p:nvPicPr>
          <p:cNvPr id="14" name="6">
            <a:extLst>
              <a:ext uri="{FF2B5EF4-FFF2-40B4-BE49-F238E27FC236}">
                <a16:creationId xmlns:a16="http://schemas.microsoft.com/office/drawing/2014/main" id="{EE0ACEC8-4677-4AEE-A402-6E4DB1DCD75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22899" y="2169783"/>
            <a:ext cx="2892903" cy="2892903"/>
          </a:xfrm>
          <a:prstGeom prst="ellipse">
            <a:avLst/>
          </a:prstGeom>
          <a:ln w="19685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sp>
        <p:nvSpPr>
          <p:cNvPr id="15" name="5">
            <a:extLst>
              <a:ext uri="{FF2B5EF4-FFF2-40B4-BE49-F238E27FC236}">
                <a16:creationId xmlns:a16="http://schemas.microsoft.com/office/drawing/2014/main" id="{A2630829-F4A6-42CE-B7AB-FA7DBB47F20E}"/>
              </a:ext>
            </a:extLst>
          </p:cNvPr>
          <p:cNvSpPr/>
          <p:nvPr/>
        </p:nvSpPr>
        <p:spPr>
          <a:xfrm>
            <a:off x="7429135" y="2951981"/>
            <a:ext cx="405464" cy="405464"/>
          </a:xfrm>
          <a:prstGeom prst="ellipse">
            <a:avLst/>
          </a:prstGeom>
          <a:solidFill>
            <a:srgbClr val="FC9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6" name="4">
            <a:extLst>
              <a:ext uri="{FF2B5EF4-FFF2-40B4-BE49-F238E27FC236}">
                <a16:creationId xmlns:a16="http://schemas.microsoft.com/office/drawing/2014/main" id="{31AE7138-C2F7-4498-9B94-17B1769D68C9}"/>
              </a:ext>
            </a:extLst>
          </p:cNvPr>
          <p:cNvSpPr/>
          <p:nvPr/>
        </p:nvSpPr>
        <p:spPr>
          <a:xfrm>
            <a:off x="6402115" y="1941391"/>
            <a:ext cx="326157" cy="326157"/>
          </a:xfrm>
          <a:prstGeom prst="ellipse">
            <a:avLst/>
          </a:prstGeom>
          <a:solidFill>
            <a:srgbClr val="C8C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7" name="3">
            <a:extLst>
              <a:ext uri="{FF2B5EF4-FFF2-40B4-BE49-F238E27FC236}">
                <a16:creationId xmlns:a16="http://schemas.microsoft.com/office/drawing/2014/main" id="{BDCDA1BB-64A3-4B30-80FC-5BE0E51FC1A9}"/>
              </a:ext>
            </a:extLst>
          </p:cNvPr>
          <p:cNvSpPr/>
          <p:nvPr/>
        </p:nvSpPr>
        <p:spPr>
          <a:xfrm>
            <a:off x="3747084" y="2716456"/>
            <a:ext cx="1234484" cy="1234484"/>
          </a:xfrm>
          <a:prstGeom prst="ellipse">
            <a:avLst/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8" name="2">
            <a:extLst>
              <a:ext uri="{FF2B5EF4-FFF2-40B4-BE49-F238E27FC236}">
                <a16:creationId xmlns:a16="http://schemas.microsoft.com/office/drawing/2014/main" id="{8CBE658D-A01B-4050-A789-C27A6AADBD58}"/>
              </a:ext>
            </a:extLst>
          </p:cNvPr>
          <p:cNvSpPr/>
          <p:nvPr/>
        </p:nvSpPr>
        <p:spPr>
          <a:xfrm>
            <a:off x="5618902" y="4933832"/>
            <a:ext cx="300527" cy="300527"/>
          </a:xfrm>
          <a:prstGeom prst="ellipse">
            <a:avLst/>
          </a:prstGeom>
          <a:solidFill>
            <a:srgbClr val="F8C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19" name="1">
            <a:extLst>
              <a:ext uri="{FF2B5EF4-FFF2-40B4-BE49-F238E27FC236}">
                <a16:creationId xmlns:a16="http://schemas.microsoft.com/office/drawing/2014/main" id="{90B11C22-8115-4108-B7B4-110930343939}"/>
              </a:ext>
            </a:extLst>
          </p:cNvPr>
          <p:cNvSpPr/>
          <p:nvPr/>
        </p:nvSpPr>
        <p:spPr>
          <a:xfrm>
            <a:off x="4988209" y="4765666"/>
            <a:ext cx="439987" cy="439987"/>
          </a:xfrm>
          <a:prstGeom prst="ellipse">
            <a:avLst/>
          </a:prstGeom>
          <a:solidFill>
            <a:srgbClr val="FC9D9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3E81C21F-2ED5-4E28-A529-2640382AFD16}"/>
              </a:ext>
            </a:extLst>
          </p:cNvPr>
          <p:cNvSpPr txBox="1"/>
          <p:nvPr/>
        </p:nvSpPr>
        <p:spPr>
          <a:xfrm>
            <a:off x="3725031" y="1307235"/>
            <a:ext cx="4888638" cy="1119710"/>
          </a:xfrm>
          <a:prstGeom prst="rect">
            <a:avLst/>
          </a:prstGeom>
          <a:noFill/>
        </p:spPr>
        <p:txBody>
          <a:bodyPr wrap="square" rtlCol="1">
            <a:prstTxWarp prst="textArchUp">
              <a:avLst/>
            </a:prstTxWarp>
            <a:spAutoFit/>
          </a:bodyPr>
          <a:lstStyle/>
          <a:p>
            <a:pPr algn="ctr" rtl="0"/>
            <a:r>
              <a:rPr lang="en-US" sz="4800" b="1" dirty="0">
                <a:solidFill>
                  <a:srgbClr val="FF0000"/>
                </a:solidFill>
              </a:rPr>
              <a:t>Q</a:t>
            </a:r>
            <a:r>
              <a:rPr lang="en-US" sz="4800" b="1" dirty="0">
                <a:solidFill>
                  <a:srgbClr val="0066FF"/>
                </a:solidFill>
              </a:rPr>
              <a:t>U</a:t>
            </a:r>
            <a:r>
              <a:rPr lang="en-US" sz="4800" b="1" dirty="0">
                <a:solidFill>
                  <a:srgbClr val="FFC000"/>
                </a:solidFill>
              </a:rPr>
              <a:t>I</a:t>
            </a:r>
            <a:r>
              <a:rPr lang="en-US" sz="4800" b="1" dirty="0">
                <a:solidFill>
                  <a:srgbClr val="0066FF"/>
                </a:solidFill>
              </a:rPr>
              <a:t>Z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800" b="1" dirty="0">
                <a:solidFill>
                  <a:srgbClr val="0066FF"/>
                </a:solidFill>
              </a:rPr>
              <a:t>I</a:t>
            </a:r>
            <a:r>
              <a:rPr lang="en-US" sz="4800" b="1" dirty="0">
                <a:solidFill>
                  <a:srgbClr val="FFC000"/>
                </a:solidFill>
              </a:rPr>
              <a:t>M</a:t>
            </a:r>
            <a:r>
              <a:rPr lang="en-US" sz="4800" b="1" dirty="0">
                <a:solidFill>
                  <a:srgbClr val="FF0000"/>
                </a:solidFill>
              </a:rPr>
              <a:t>E</a:t>
            </a:r>
            <a:endParaRPr lang="ar-SA" sz="4800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826664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75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25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75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25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2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75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5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1" grpId="0" animBg="1"/>
      <p:bldP spid="12" grpId="0" animBg="1"/>
      <p:bldP spid="13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7" name="图片 1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66415"/>
          </a:xfrm>
          <a:prstGeom prst="rect">
            <a:avLst/>
          </a:prstGeom>
        </p:spPr>
      </p:pic>
      <p:sp>
        <p:nvSpPr>
          <p:cNvPr id="24" name="流程图: 过程 23"/>
          <p:cNvSpPr/>
          <p:nvPr/>
        </p:nvSpPr>
        <p:spPr>
          <a:xfrm>
            <a:off x="0" y="0"/>
            <a:ext cx="12192000" cy="6858000"/>
          </a:xfrm>
          <a:prstGeom prst="flowChartProcess">
            <a:avLst/>
          </a:prstGeom>
          <a:solidFill>
            <a:schemeClr val="bg1">
              <a:alpha val="72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Objectives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23" name="组合 22">
            <a:extLst>
              <a:ext uri="{FF2B5EF4-FFF2-40B4-BE49-F238E27FC236}">
                <a16:creationId xmlns:a16="http://schemas.microsoft.com/office/drawing/2014/main" id="{8C6851E4-1B8B-4CD5-BB02-FBF65F019ED2}"/>
              </a:ext>
            </a:extLst>
          </p:cNvPr>
          <p:cNvGrpSpPr/>
          <p:nvPr/>
        </p:nvGrpSpPr>
        <p:grpSpPr>
          <a:xfrm>
            <a:off x="1069108" y="3602245"/>
            <a:ext cx="10114851" cy="421918"/>
            <a:chOff x="1091836" y="3843299"/>
            <a:chExt cx="10114851" cy="421918"/>
          </a:xfrm>
          <a:solidFill>
            <a:schemeClr val="tx1">
              <a:lumMod val="50000"/>
              <a:lumOff val="50000"/>
            </a:schemeClr>
          </a:solidFill>
        </p:grpSpPr>
        <p:sp>
          <p:nvSpPr>
            <p:cNvPr id="25" name="虚尾箭头 49">
              <a:extLst>
                <a:ext uri="{FF2B5EF4-FFF2-40B4-BE49-F238E27FC236}">
                  <a16:creationId xmlns:a16="http://schemas.microsoft.com/office/drawing/2014/main" id="{320F82AB-8B64-4B81-9888-88DE7C0E93B8}"/>
                </a:ext>
              </a:extLst>
            </p:cNvPr>
            <p:cNvSpPr/>
            <p:nvPr/>
          </p:nvSpPr>
          <p:spPr>
            <a:xfrm>
              <a:off x="10798732" y="3843299"/>
              <a:ext cx="407955" cy="421918"/>
            </a:xfrm>
            <a:prstGeom prst="stripedRightArrow">
              <a:avLst>
                <a:gd name="adj1" fmla="val 37914"/>
                <a:gd name="adj2" fmla="val 84375"/>
              </a:avLst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26" name="矩形 25">
              <a:extLst>
                <a:ext uri="{FF2B5EF4-FFF2-40B4-BE49-F238E27FC236}">
                  <a16:creationId xmlns:a16="http://schemas.microsoft.com/office/drawing/2014/main" id="{00901E0E-6BD2-48E9-ABEF-D843CDF3E62E}"/>
                </a:ext>
              </a:extLst>
            </p:cNvPr>
            <p:cNvSpPr/>
            <p:nvPr/>
          </p:nvSpPr>
          <p:spPr>
            <a:xfrm>
              <a:off x="10689145" y="3974306"/>
              <a:ext cx="88107" cy="159544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27" name="矩形 26">
              <a:extLst>
                <a:ext uri="{FF2B5EF4-FFF2-40B4-BE49-F238E27FC236}">
                  <a16:creationId xmlns:a16="http://schemas.microsoft.com/office/drawing/2014/main" id="{F31FB0E3-8A78-4473-BAF3-EAD04200145A}"/>
                </a:ext>
              </a:extLst>
            </p:cNvPr>
            <p:cNvSpPr/>
            <p:nvPr/>
          </p:nvSpPr>
          <p:spPr>
            <a:xfrm>
              <a:off x="10458164" y="3971925"/>
              <a:ext cx="180975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28" name="矩形 27">
              <a:extLst>
                <a:ext uri="{FF2B5EF4-FFF2-40B4-BE49-F238E27FC236}">
                  <a16:creationId xmlns:a16="http://schemas.microsoft.com/office/drawing/2014/main" id="{261AE54E-35D1-4F42-A4B0-E23603FF37AC}"/>
                </a:ext>
              </a:extLst>
            </p:cNvPr>
            <p:cNvSpPr/>
            <p:nvPr/>
          </p:nvSpPr>
          <p:spPr>
            <a:xfrm>
              <a:off x="1536414" y="3971925"/>
              <a:ext cx="8881269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29" name="矩形 28">
              <a:extLst>
                <a:ext uri="{FF2B5EF4-FFF2-40B4-BE49-F238E27FC236}">
                  <a16:creationId xmlns:a16="http://schemas.microsoft.com/office/drawing/2014/main" id="{767B2F11-0D20-420D-AB3F-E2511E2265E8}"/>
                </a:ext>
              </a:extLst>
            </p:cNvPr>
            <p:cNvSpPr/>
            <p:nvPr/>
          </p:nvSpPr>
          <p:spPr>
            <a:xfrm>
              <a:off x="1316544" y="3974307"/>
              <a:ext cx="179389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0" name="矩形 29">
              <a:extLst>
                <a:ext uri="{FF2B5EF4-FFF2-40B4-BE49-F238E27FC236}">
                  <a16:creationId xmlns:a16="http://schemas.microsoft.com/office/drawing/2014/main" id="{600A6977-E787-4708-BA84-66F8BC866420}"/>
                </a:ext>
              </a:extLst>
            </p:cNvPr>
            <p:cNvSpPr/>
            <p:nvPr/>
          </p:nvSpPr>
          <p:spPr>
            <a:xfrm>
              <a:off x="1180814" y="3971924"/>
              <a:ext cx="92472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  <p:sp>
          <p:nvSpPr>
            <p:cNvPr id="31" name="矩形 30">
              <a:extLst>
                <a:ext uri="{FF2B5EF4-FFF2-40B4-BE49-F238E27FC236}">
                  <a16:creationId xmlns:a16="http://schemas.microsoft.com/office/drawing/2014/main" id="{66BEEA9A-42A0-4AE8-9E20-647670811FD1}"/>
                </a:ext>
              </a:extLst>
            </p:cNvPr>
            <p:cNvSpPr/>
            <p:nvPr/>
          </p:nvSpPr>
          <p:spPr>
            <a:xfrm>
              <a:off x="1091836" y="3971923"/>
              <a:ext cx="45719" cy="154781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>
                <a:latin typeface="Calibri" panose="020F0502020204030204" pitchFamily="34" charset="0"/>
              </a:endParaRPr>
            </a:p>
          </p:txBody>
        </p:sp>
      </p:grpSp>
      <p:sp>
        <p:nvSpPr>
          <p:cNvPr id="32" name="六边形 31">
            <a:extLst>
              <a:ext uri="{FF2B5EF4-FFF2-40B4-BE49-F238E27FC236}">
                <a16:creationId xmlns:a16="http://schemas.microsoft.com/office/drawing/2014/main" id="{9D3398B3-CBD5-4C69-90E8-62872E67D8DD}"/>
              </a:ext>
            </a:extLst>
          </p:cNvPr>
          <p:cNvSpPr/>
          <p:nvPr/>
        </p:nvSpPr>
        <p:spPr>
          <a:xfrm rot="1743839">
            <a:off x="1564130" y="3510132"/>
            <a:ext cx="705125" cy="607866"/>
          </a:xfrm>
          <a:prstGeom prst="hexagon">
            <a:avLst>
              <a:gd name="adj" fmla="val 28823"/>
              <a:gd name="vf" fmla="val 115470"/>
            </a:avLst>
          </a:prstGeom>
          <a:solidFill>
            <a:srgbClr val="F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Calibri" panose="020F0502020204030204" pitchFamily="34" charset="0"/>
            </a:endParaRPr>
          </a:p>
        </p:txBody>
      </p:sp>
      <p:sp>
        <p:nvSpPr>
          <p:cNvPr id="33" name="矩形 32">
            <a:extLst>
              <a:ext uri="{FF2B5EF4-FFF2-40B4-BE49-F238E27FC236}">
                <a16:creationId xmlns:a16="http://schemas.microsoft.com/office/drawing/2014/main" id="{1D5B838C-A0AE-438C-AEF9-B08543EF3FD5}"/>
              </a:ext>
            </a:extLst>
          </p:cNvPr>
          <p:cNvSpPr/>
          <p:nvPr/>
        </p:nvSpPr>
        <p:spPr>
          <a:xfrm>
            <a:off x="3805777" y="4579972"/>
            <a:ext cx="2079753" cy="1528110"/>
          </a:xfrm>
          <a:prstGeom prst="rect">
            <a:avLst/>
          </a:prstGeom>
          <a:solidFill>
            <a:srgbClr val="C8C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40" name="矩形 39">
            <a:extLst>
              <a:ext uri="{FF2B5EF4-FFF2-40B4-BE49-F238E27FC236}">
                <a16:creationId xmlns:a16="http://schemas.microsoft.com/office/drawing/2014/main" id="{14A754D9-E41A-4BA5-B23A-6FF11237ADBA}"/>
              </a:ext>
            </a:extLst>
          </p:cNvPr>
          <p:cNvSpPr/>
          <p:nvPr/>
        </p:nvSpPr>
        <p:spPr>
          <a:xfrm>
            <a:off x="2155377" y="1692521"/>
            <a:ext cx="2079753" cy="1533889"/>
          </a:xfrm>
          <a:prstGeom prst="rect">
            <a:avLst/>
          </a:prstGeom>
          <a:solidFill>
            <a:srgbClr val="F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43" name="六边形 42">
            <a:extLst>
              <a:ext uri="{FF2B5EF4-FFF2-40B4-BE49-F238E27FC236}">
                <a16:creationId xmlns:a16="http://schemas.microsoft.com/office/drawing/2014/main" id="{1F276143-43FF-4DC7-ADCD-9DD536850EDE}"/>
              </a:ext>
            </a:extLst>
          </p:cNvPr>
          <p:cNvSpPr/>
          <p:nvPr/>
        </p:nvSpPr>
        <p:spPr>
          <a:xfrm rot="1743839">
            <a:off x="3203204" y="3505300"/>
            <a:ext cx="705125" cy="607866"/>
          </a:xfrm>
          <a:prstGeom prst="hexagon">
            <a:avLst>
              <a:gd name="adj" fmla="val 28823"/>
              <a:gd name="vf" fmla="val 115470"/>
            </a:avLst>
          </a:prstGeom>
          <a:solidFill>
            <a:srgbClr val="C8C7A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 dirty="0">
              <a:latin typeface="Calibri" panose="020F0502020204030204" pitchFamily="34" charset="0"/>
            </a:endParaRPr>
          </a:p>
        </p:txBody>
      </p:sp>
      <p:sp>
        <p:nvSpPr>
          <p:cNvPr id="44" name="六边形 43">
            <a:extLst>
              <a:ext uri="{FF2B5EF4-FFF2-40B4-BE49-F238E27FC236}">
                <a16:creationId xmlns:a16="http://schemas.microsoft.com/office/drawing/2014/main" id="{BCB647E7-7055-44A9-B8C0-EC67D5A9E1AE}"/>
              </a:ext>
            </a:extLst>
          </p:cNvPr>
          <p:cNvSpPr/>
          <p:nvPr/>
        </p:nvSpPr>
        <p:spPr>
          <a:xfrm rot="1743839">
            <a:off x="4817098" y="3511810"/>
            <a:ext cx="705125" cy="607866"/>
          </a:xfrm>
          <a:prstGeom prst="hexagon">
            <a:avLst>
              <a:gd name="adj" fmla="val 28823"/>
              <a:gd name="vf" fmla="val 115470"/>
            </a:avLst>
          </a:prstGeom>
          <a:solidFill>
            <a:srgbClr val="F8C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45" name="六边形 44">
            <a:extLst>
              <a:ext uri="{FF2B5EF4-FFF2-40B4-BE49-F238E27FC236}">
                <a16:creationId xmlns:a16="http://schemas.microsoft.com/office/drawing/2014/main" id="{900EBFC4-0C59-4EC0-85E7-4FB35419A15E}"/>
              </a:ext>
            </a:extLst>
          </p:cNvPr>
          <p:cNvSpPr/>
          <p:nvPr/>
        </p:nvSpPr>
        <p:spPr>
          <a:xfrm rot="1743839">
            <a:off x="6418602" y="3510131"/>
            <a:ext cx="705125" cy="607866"/>
          </a:xfrm>
          <a:prstGeom prst="hexagon">
            <a:avLst>
              <a:gd name="adj" fmla="val 28823"/>
              <a:gd name="vf" fmla="val 115470"/>
            </a:avLst>
          </a:prstGeom>
          <a:solidFill>
            <a:srgbClr val="F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47" name="矩形 46">
            <a:extLst>
              <a:ext uri="{FF2B5EF4-FFF2-40B4-BE49-F238E27FC236}">
                <a16:creationId xmlns:a16="http://schemas.microsoft.com/office/drawing/2014/main" id="{85CA3B34-222F-40BA-ACA7-0EF75EF9481E}"/>
              </a:ext>
            </a:extLst>
          </p:cNvPr>
          <p:cNvSpPr/>
          <p:nvPr/>
        </p:nvSpPr>
        <p:spPr>
          <a:xfrm>
            <a:off x="7020995" y="4579469"/>
            <a:ext cx="2079753" cy="1528613"/>
          </a:xfrm>
          <a:prstGeom prst="rect">
            <a:avLst/>
          </a:prstGeom>
          <a:solidFill>
            <a:srgbClr val="FC9C9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48" name="矩形 47">
            <a:extLst>
              <a:ext uri="{FF2B5EF4-FFF2-40B4-BE49-F238E27FC236}">
                <a16:creationId xmlns:a16="http://schemas.microsoft.com/office/drawing/2014/main" id="{77AEA962-E73C-4A7C-989F-EEA89A6C8A33}"/>
              </a:ext>
            </a:extLst>
          </p:cNvPr>
          <p:cNvSpPr/>
          <p:nvPr/>
        </p:nvSpPr>
        <p:spPr>
          <a:xfrm>
            <a:off x="5412912" y="1692521"/>
            <a:ext cx="2079753" cy="1538519"/>
          </a:xfrm>
          <a:prstGeom prst="rect">
            <a:avLst/>
          </a:prstGeom>
          <a:solidFill>
            <a:srgbClr val="F8CBA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latin typeface="Calibri" panose="020F0502020204030204" pitchFamily="34" charset="0"/>
            </a:endParaRPr>
          </a:p>
        </p:txBody>
      </p:sp>
      <p:sp>
        <p:nvSpPr>
          <p:cNvPr id="49" name="矩形 48">
            <a:extLst>
              <a:ext uri="{FF2B5EF4-FFF2-40B4-BE49-F238E27FC236}">
                <a16:creationId xmlns:a16="http://schemas.microsoft.com/office/drawing/2014/main" id="{A5D83D91-45B4-48E6-B8C9-62776CBD2964}"/>
              </a:ext>
            </a:extLst>
          </p:cNvPr>
          <p:cNvSpPr/>
          <p:nvPr/>
        </p:nvSpPr>
        <p:spPr>
          <a:xfrm>
            <a:off x="1718425" y="3653965"/>
            <a:ext cx="571198" cy="303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01</a:t>
            </a:r>
            <a:endParaRPr lang="zh-CN" altLang="zh-CN" sz="2400" dirty="0">
              <a:solidFill>
                <a:schemeClr val="bg1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50" name="矩形 49">
            <a:extLst>
              <a:ext uri="{FF2B5EF4-FFF2-40B4-BE49-F238E27FC236}">
                <a16:creationId xmlns:a16="http://schemas.microsoft.com/office/drawing/2014/main" id="{A8E02934-E3B9-47B9-B23E-54D9AE2FFC94}"/>
              </a:ext>
            </a:extLst>
          </p:cNvPr>
          <p:cNvSpPr/>
          <p:nvPr/>
        </p:nvSpPr>
        <p:spPr>
          <a:xfrm>
            <a:off x="4946395" y="3683633"/>
            <a:ext cx="571198" cy="303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03</a:t>
            </a:r>
            <a:endParaRPr lang="zh-CN" altLang="zh-CN" sz="2400" dirty="0">
              <a:solidFill>
                <a:schemeClr val="bg1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51" name="矩形 50">
            <a:extLst>
              <a:ext uri="{FF2B5EF4-FFF2-40B4-BE49-F238E27FC236}">
                <a16:creationId xmlns:a16="http://schemas.microsoft.com/office/drawing/2014/main" id="{4B3B65CB-EE76-46FB-93C1-FE1C5F11AB7E}"/>
              </a:ext>
            </a:extLst>
          </p:cNvPr>
          <p:cNvSpPr/>
          <p:nvPr/>
        </p:nvSpPr>
        <p:spPr>
          <a:xfrm>
            <a:off x="3336132" y="3654524"/>
            <a:ext cx="571198" cy="303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02</a:t>
            </a:r>
            <a:endParaRPr lang="zh-CN" altLang="zh-CN" sz="2400" dirty="0">
              <a:solidFill>
                <a:schemeClr val="bg1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52" name="矩形 51">
            <a:extLst>
              <a:ext uri="{FF2B5EF4-FFF2-40B4-BE49-F238E27FC236}">
                <a16:creationId xmlns:a16="http://schemas.microsoft.com/office/drawing/2014/main" id="{6F975C09-AE36-4371-96DE-1E7E7ABFE436}"/>
              </a:ext>
            </a:extLst>
          </p:cNvPr>
          <p:cNvSpPr/>
          <p:nvPr/>
        </p:nvSpPr>
        <p:spPr>
          <a:xfrm>
            <a:off x="6539234" y="3668542"/>
            <a:ext cx="571198" cy="303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>
              <a:lnSpc>
                <a:spcPts val="2000"/>
              </a:lnSpc>
            </a:pPr>
            <a:r>
              <a:rPr lang="en-US" altLang="zh-CN" sz="2400" dirty="0">
                <a:solidFill>
                  <a:schemeClr val="bg1"/>
                </a:solidFill>
                <a:latin typeface="Calibri" panose="020F0502020204030204" pitchFamily="34" charset="0"/>
                <a:ea typeface="黑体" panose="02010609060101010101" pitchFamily="49" charset="-122"/>
              </a:rPr>
              <a:t>04</a:t>
            </a:r>
            <a:endParaRPr lang="zh-CN" altLang="zh-CN" sz="2400" dirty="0">
              <a:solidFill>
                <a:schemeClr val="bg1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cxnSp>
        <p:nvCxnSpPr>
          <p:cNvPr id="54" name="直接连接符 53">
            <a:extLst>
              <a:ext uri="{FF2B5EF4-FFF2-40B4-BE49-F238E27FC236}">
                <a16:creationId xmlns:a16="http://schemas.microsoft.com/office/drawing/2014/main" id="{BFCC6CDC-4AF0-4279-A3D3-B225D22166ED}"/>
              </a:ext>
            </a:extLst>
          </p:cNvPr>
          <p:cNvCxnSpPr>
            <a:stCxn id="32" idx="4"/>
          </p:cNvCxnSpPr>
          <p:nvPr/>
        </p:nvCxnSpPr>
        <p:spPr>
          <a:xfrm flipH="1" flipV="1">
            <a:off x="1907987" y="2576176"/>
            <a:ext cx="1328" cy="893213"/>
          </a:xfrm>
          <a:prstGeom prst="line">
            <a:avLst/>
          </a:prstGeom>
          <a:ln w="38100">
            <a:solidFill>
              <a:srgbClr val="F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5" name="直接连接符 54">
            <a:extLst>
              <a:ext uri="{FF2B5EF4-FFF2-40B4-BE49-F238E27FC236}">
                <a16:creationId xmlns:a16="http://schemas.microsoft.com/office/drawing/2014/main" id="{AE50DE65-95A1-4359-84D5-66C4296A2CE0}"/>
              </a:ext>
            </a:extLst>
          </p:cNvPr>
          <p:cNvCxnSpPr/>
          <p:nvPr/>
        </p:nvCxnSpPr>
        <p:spPr>
          <a:xfrm flipV="1">
            <a:off x="1898939" y="2595223"/>
            <a:ext cx="265962" cy="1"/>
          </a:xfrm>
          <a:prstGeom prst="line">
            <a:avLst/>
          </a:prstGeom>
          <a:ln w="38100">
            <a:solidFill>
              <a:srgbClr val="F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6" name="直接连接符 55">
            <a:extLst>
              <a:ext uri="{FF2B5EF4-FFF2-40B4-BE49-F238E27FC236}">
                <a16:creationId xmlns:a16="http://schemas.microsoft.com/office/drawing/2014/main" id="{D542E66D-2D9B-4E1D-A030-7B63BA33CDE3}"/>
              </a:ext>
            </a:extLst>
          </p:cNvPr>
          <p:cNvCxnSpPr/>
          <p:nvPr/>
        </p:nvCxnSpPr>
        <p:spPr>
          <a:xfrm flipH="1" flipV="1">
            <a:off x="5161090" y="2578570"/>
            <a:ext cx="1328" cy="893213"/>
          </a:xfrm>
          <a:prstGeom prst="line">
            <a:avLst/>
          </a:prstGeom>
          <a:ln w="38100">
            <a:solidFill>
              <a:srgbClr val="F8C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7" name="直接连接符 56">
            <a:extLst>
              <a:ext uri="{FF2B5EF4-FFF2-40B4-BE49-F238E27FC236}">
                <a16:creationId xmlns:a16="http://schemas.microsoft.com/office/drawing/2014/main" id="{89D7CD73-9120-4F9B-ADCC-8DECB0852C33}"/>
              </a:ext>
            </a:extLst>
          </p:cNvPr>
          <p:cNvCxnSpPr/>
          <p:nvPr/>
        </p:nvCxnSpPr>
        <p:spPr>
          <a:xfrm flipV="1">
            <a:off x="5152042" y="2597622"/>
            <a:ext cx="265962" cy="1"/>
          </a:xfrm>
          <a:prstGeom prst="line">
            <a:avLst/>
          </a:prstGeom>
          <a:ln w="38100">
            <a:solidFill>
              <a:srgbClr val="F8CBA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直接连接符 59">
            <a:extLst>
              <a:ext uri="{FF2B5EF4-FFF2-40B4-BE49-F238E27FC236}">
                <a16:creationId xmlns:a16="http://schemas.microsoft.com/office/drawing/2014/main" id="{A66955FF-D7E2-4A98-A4CE-65355823B76C}"/>
              </a:ext>
            </a:extLst>
          </p:cNvPr>
          <p:cNvCxnSpPr/>
          <p:nvPr/>
        </p:nvCxnSpPr>
        <p:spPr>
          <a:xfrm flipH="1" flipV="1">
            <a:off x="3563502" y="4153965"/>
            <a:ext cx="1328" cy="893213"/>
          </a:xfrm>
          <a:prstGeom prst="line">
            <a:avLst/>
          </a:prstGeom>
          <a:ln w="38100">
            <a:solidFill>
              <a:srgbClr val="C8C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>
            <a:extLst>
              <a:ext uri="{FF2B5EF4-FFF2-40B4-BE49-F238E27FC236}">
                <a16:creationId xmlns:a16="http://schemas.microsoft.com/office/drawing/2014/main" id="{BE245A90-BEA7-4E0F-BAC8-B857A58806C2}"/>
              </a:ext>
            </a:extLst>
          </p:cNvPr>
          <p:cNvCxnSpPr/>
          <p:nvPr/>
        </p:nvCxnSpPr>
        <p:spPr>
          <a:xfrm flipV="1">
            <a:off x="3557353" y="5026541"/>
            <a:ext cx="265962" cy="1"/>
          </a:xfrm>
          <a:prstGeom prst="line">
            <a:avLst/>
          </a:prstGeom>
          <a:ln w="38100">
            <a:solidFill>
              <a:srgbClr val="C8C7A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>
            <a:extLst>
              <a:ext uri="{FF2B5EF4-FFF2-40B4-BE49-F238E27FC236}">
                <a16:creationId xmlns:a16="http://schemas.microsoft.com/office/drawing/2014/main" id="{5A9E7723-19BC-454E-A459-6424BDB0395C}"/>
              </a:ext>
            </a:extLst>
          </p:cNvPr>
          <p:cNvCxnSpPr/>
          <p:nvPr/>
        </p:nvCxnSpPr>
        <p:spPr>
          <a:xfrm flipH="1" flipV="1">
            <a:off x="6778720" y="4160578"/>
            <a:ext cx="1328" cy="893213"/>
          </a:xfrm>
          <a:prstGeom prst="line">
            <a:avLst/>
          </a:prstGeom>
          <a:ln w="38100">
            <a:solidFill>
              <a:srgbClr val="F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直接连接符 62">
            <a:extLst>
              <a:ext uri="{FF2B5EF4-FFF2-40B4-BE49-F238E27FC236}">
                <a16:creationId xmlns:a16="http://schemas.microsoft.com/office/drawing/2014/main" id="{FE104E51-C283-456C-9457-7224311FA07E}"/>
              </a:ext>
            </a:extLst>
          </p:cNvPr>
          <p:cNvCxnSpPr/>
          <p:nvPr/>
        </p:nvCxnSpPr>
        <p:spPr>
          <a:xfrm flipV="1">
            <a:off x="6770190" y="5033154"/>
            <a:ext cx="265962" cy="1"/>
          </a:xfrm>
          <a:prstGeom prst="line">
            <a:avLst/>
          </a:prstGeom>
          <a:ln w="38100">
            <a:solidFill>
              <a:srgbClr val="FC9C9C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5" name="矩形 64">
            <a:extLst>
              <a:ext uri="{FF2B5EF4-FFF2-40B4-BE49-F238E27FC236}">
                <a16:creationId xmlns:a16="http://schemas.microsoft.com/office/drawing/2014/main" id="{3D61A790-0F98-4BC4-BAC7-9BD0445B0E8D}"/>
              </a:ext>
            </a:extLst>
          </p:cNvPr>
          <p:cNvSpPr/>
          <p:nvPr/>
        </p:nvSpPr>
        <p:spPr>
          <a:xfrm>
            <a:off x="2304259" y="1766797"/>
            <a:ext cx="1885600" cy="3488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2000"/>
              </a:lnSpc>
            </a:pPr>
            <a:endParaRPr lang="en-US" altLang="zh-CN" dirty="0">
              <a:solidFill>
                <a:schemeClr val="bg1"/>
              </a:solidFill>
              <a:latin typeface="Calibri" panose="020F0502020204030204" pitchFamily="34" charset="0"/>
              <a:ea typeface="黑体" panose="02010609060101010101" pitchFamily="49" charset="-122"/>
            </a:endParaRPr>
          </a:p>
        </p:txBody>
      </p:sp>
      <p:sp>
        <p:nvSpPr>
          <p:cNvPr id="74" name="مربع نص 73">
            <a:extLst>
              <a:ext uri="{FF2B5EF4-FFF2-40B4-BE49-F238E27FC236}">
                <a16:creationId xmlns:a16="http://schemas.microsoft.com/office/drawing/2014/main" id="{33072A73-24A8-430E-BEBC-0E9C19129949}"/>
              </a:ext>
            </a:extLst>
          </p:cNvPr>
          <p:cNvSpPr txBox="1"/>
          <p:nvPr/>
        </p:nvSpPr>
        <p:spPr>
          <a:xfrm>
            <a:off x="2176374" y="1778619"/>
            <a:ext cx="192933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0" i="0">
                <a:solidFill>
                  <a:srgbClr val="4F4F4F"/>
                </a:solidFill>
                <a:effectLst/>
                <a:latin typeface="STC-Regular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Talk</a:t>
            </a:r>
          </a:p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about Olympics</a:t>
            </a:r>
            <a:endParaRPr lang="en-U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6" name="مربع نص 75">
            <a:extLst>
              <a:ext uri="{FF2B5EF4-FFF2-40B4-BE49-F238E27FC236}">
                <a16:creationId xmlns:a16="http://schemas.microsoft.com/office/drawing/2014/main" id="{B5A561BA-99A3-466D-9503-BE2D205B5686}"/>
              </a:ext>
            </a:extLst>
          </p:cNvPr>
          <p:cNvSpPr txBox="1"/>
          <p:nvPr/>
        </p:nvSpPr>
        <p:spPr>
          <a:xfrm>
            <a:off x="5427052" y="1670303"/>
            <a:ext cx="1974880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Correct </a:t>
            </a:r>
            <a:r>
              <a:rPr lang="en-US" sz="2400" dirty="0">
                <a:solidFill>
                  <a:srgbClr val="4F4F4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information according to the text</a:t>
            </a:r>
            <a:endParaRPr lang="ar-SA" sz="2400" dirty="0">
              <a:solidFill>
                <a:srgbClr val="4F4F4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5" name="مربع نص 74">
            <a:extLst>
              <a:ext uri="{FF2B5EF4-FFF2-40B4-BE49-F238E27FC236}">
                <a16:creationId xmlns:a16="http://schemas.microsoft.com/office/drawing/2014/main" id="{D5E01576-3B0A-4A9D-8962-D620858E8EF8}"/>
              </a:ext>
            </a:extLst>
          </p:cNvPr>
          <p:cNvSpPr txBox="1"/>
          <p:nvPr/>
        </p:nvSpPr>
        <p:spPr>
          <a:xfrm>
            <a:off x="3880987" y="4558945"/>
            <a:ext cx="1929332" cy="156966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zh-CN"/>
            </a:defPPr>
            <a:lvl1pPr algn="ctr">
              <a:defRPr sz="2000" b="0" i="0">
                <a:solidFill>
                  <a:srgbClr val="4F4F4F"/>
                </a:solidFill>
                <a:effectLst/>
                <a:latin typeface="STC-Regular"/>
              </a:defRPr>
            </a:lvl1pPr>
          </a:lstStyle>
          <a:p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List</a:t>
            </a:r>
          </a:p>
          <a:p>
            <a:r>
              <a:rPr lang="en-US" sz="2400" dirty="0">
                <a:latin typeface="MV Boli" panose="02000500030200090000" pitchFamily="2" charset="0"/>
                <a:cs typeface="MV Boli" panose="02000500030200090000" pitchFamily="2" charset="0"/>
              </a:rPr>
              <a:t>facts about the Olympics</a:t>
            </a:r>
            <a:endParaRPr lang="ar-SA" sz="2400" dirty="0"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sp>
        <p:nvSpPr>
          <p:cNvPr id="77" name="مربع نص 76">
            <a:extLst>
              <a:ext uri="{FF2B5EF4-FFF2-40B4-BE49-F238E27FC236}">
                <a16:creationId xmlns:a16="http://schemas.microsoft.com/office/drawing/2014/main" id="{0A4D65F4-AC61-4F4A-99E2-A8FBDB95BA3A}"/>
              </a:ext>
            </a:extLst>
          </p:cNvPr>
          <p:cNvSpPr txBox="1"/>
          <p:nvPr/>
        </p:nvSpPr>
        <p:spPr>
          <a:xfrm>
            <a:off x="7110432" y="4579469"/>
            <a:ext cx="1974880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4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V Boli" panose="02000500030200090000" pitchFamily="2" charset="0"/>
                <a:cs typeface="MV Boli" panose="02000500030200090000" pitchFamily="2" charset="0"/>
              </a:rPr>
              <a:t>Design </a:t>
            </a:r>
          </a:p>
          <a:p>
            <a:pPr algn="ctr"/>
            <a:r>
              <a:rPr lang="en-US" sz="2400" dirty="0">
                <a:solidFill>
                  <a:srgbClr val="4F4F4F"/>
                </a:solidFill>
                <a:latin typeface="MV Boli" panose="02000500030200090000" pitchFamily="2" charset="0"/>
                <a:cs typeface="MV Boli" panose="02000500030200090000" pitchFamily="2" charset="0"/>
              </a:rPr>
              <a:t>an Olympic flag</a:t>
            </a:r>
            <a:endParaRPr lang="ar-SA" sz="2400" dirty="0">
              <a:solidFill>
                <a:srgbClr val="4F4F4F"/>
              </a:solidFill>
              <a:latin typeface="MV Boli" panose="02000500030200090000" pitchFamily="2" charset="0"/>
              <a:cs typeface="MV Boli" panose="02000500030200090000" pitchFamily="2" charset="0"/>
            </a:endParaRPr>
          </a:p>
        </p:txBody>
      </p:sp>
      <p:pic>
        <p:nvPicPr>
          <p:cNvPr id="46" name="صورة 45">
            <a:extLst>
              <a:ext uri="{FF2B5EF4-FFF2-40B4-BE49-F238E27FC236}">
                <a16:creationId xmlns:a16="http://schemas.microsoft.com/office/drawing/2014/main" id="{145B14BB-F23E-4F56-9D0F-760231464FC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357000" y="3260832"/>
            <a:ext cx="1099534" cy="1062155"/>
          </a:xfrm>
          <a:prstGeom prst="rect">
            <a:avLst/>
          </a:prstGeom>
        </p:spPr>
      </p:pic>
      <p:pic>
        <p:nvPicPr>
          <p:cNvPr id="53" name="صورة 52">
            <a:extLst>
              <a:ext uri="{FF2B5EF4-FFF2-40B4-BE49-F238E27FC236}">
                <a16:creationId xmlns:a16="http://schemas.microsoft.com/office/drawing/2014/main" id="{42E028F6-9FE7-4D5F-959E-6B341859E8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4301" y="3260832"/>
            <a:ext cx="1099534" cy="1062155"/>
          </a:xfrm>
          <a:prstGeom prst="rect">
            <a:avLst/>
          </a:prstGeom>
        </p:spPr>
      </p:pic>
      <p:pic>
        <p:nvPicPr>
          <p:cNvPr id="58" name="صورة 57">
            <a:extLst>
              <a:ext uri="{FF2B5EF4-FFF2-40B4-BE49-F238E27FC236}">
                <a16:creationId xmlns:a16="http://schemas.microsoft.com/office/drawing/2014/main" id="{1C18FAB4-D27D-40A2-8812-7B789E97979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03909" y="3277949"/>
            <a:ext cx="1099534" cy="1062155"/>
          </a:xfrm>
          <a:prstGeom prst="rect">
            <a:avLst/>
          </a:prstGeom>
        </p:spPr>
      </p:pic>
      <p:pic>
        <p:nvPicPr>
          <p:cNvPr id="59" name="صورة 58">
            <a:extLst>
              <a:ext uri="{FF2B5EF4-FFF2-40B4-BE49-F238E27FC236}">
                <a16:creationId xmlns:a16="http://schemas.microsoft.com/office/drawing/2014/main" id="{9ACB33CC-CFFA-4A23-A583-38C1752123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271210" y="3277949"/>
            <a:ext cx="1099534" cy="1062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227396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4" grpId="0"/>
      <p:bldP spid="76" grpId="0"/>
      <p:bldP spid="75" grpId="0"/>
      <p:bldP spid="77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组合 114">
            <a:extLst>
              <a:ext uri="{FF2B5EF4-FFF2-40B4-BE49-F238E27FC236}">
                <a16:creationId xmlns:a16="http://schemas.microsoft.com/office/drawing/2014/main" id="{DD1FAB51-B3A7-435A-B838-D7309E58EFF1}"/>
              </a:ext>
            </a:extLst>
          </p:cNvPr>
          <p:cNvGrpSpPr/>
          <p:nvPr/>
        </p:nvGrpSpPr>
        <p:grpSpPr>
          <a:xfrm>
            <a:off x="-12502" y="0"/>
            <a:ext cx="12217003" cy="6870068"/>
            <a:chOff x="8585502" y="2839257"/>
            <a:chExt cx="12217003" cy="6870068"/>
          </a:xfrm>
        </p:grpSpPr>
        <p:pic>
          <p:nvPicPr>
            <p:cNvPr id="24" name="图片 115">
              <a:extLst>
                <a:ext uri="{FF2B5EF4-FFF2-40B4-BE49-F238E27FC236}">
                  <a16:creationId xmlns:a16="http://schemas.microsoft.com/office/drawing/2014/main" id="{6ACCEB2C-5C49-4423-B759-9151C0296F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28" name="流程图: 过程 116">
              <a:extLst>
                <a:ext uri="{FF2B5EF4-FFF2-40B4-BE49-F238E27FC236}">
                  <a16:creationId xmlns:a16="http://schemas.microsoft.com/office/drawing/2014/main" id="{EDB13B00-F89B-4E54-964F-9002FA1EE937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:a16="http://schemas.microsoft.com/office/drawing/2014/main" id="{3A67E167-7E8E-490F-937C-FF7D0B23E0BE}"/>
              </a:ext>
            </a:extLst>
          </p:cNvPr>
          <p:cNvGrpSpPr/>
          <p:nvPr/>
        </p:nvGrpSpPr>
        <p:grpSpPr>
          <a:xfrm rot="5400000" flipV="1">
            <a:off x="2639122" y="2326848"/>
            <a:ext cx="911240" cy="4527761"/>
            <a:chOff x="1965157" y="4479564"/>
            <a:chExt cx="1804738" cy="1804738"/>
          </a:xfrm>
        </p:grpSpPr>
        <p:sp>
          <p:nvSpPr>
            <p:cNvPr id="5" name="Oval 52">
              <a:extLst>
                <a:ext uri="{FF2B5EF4-FFF2-40B4-BE49-F238E27FC236}">
                  <a16:creationId xmlns:a16="http://schemas.microsoft.com/office/drawing/2014/main" id="{17974176-2CF6-4616-88DC-57A339C6581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3">
              <a:extLst>
                <a:ext uri="{FF2B5EF4-FFF2-40B4-BE49-F238E27FC236}">
                  <a16:creationId xmlns:a16="http://schemas.microsoft.com/office/drawing/2014/main" id="{0D1C0E22-326A-4E80-A8FB-359FA011D7A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:a16="http://schemas.microsoft.com/office/drawing/2014/main" id="{9976F376-70D6-414A-A9AC-A04E0D51DED4}"/>
              </a:ext>
            </a:extLst>
          </p:cNvPr>
          <p:cNvGrpSpPr/>
          <p:nvPr/>
        </p:nvGrpSpPr>
        <p:grpSpPr>
          <a:xfrm rot="5400000" flipV="1">
            <a:off x="8658635" y="2326848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4D17B85E-2D51-4B28-A2FF-5C66A299C7F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F2E79AFF-B7ED-490B-B58A-6C0A7D577D1D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FD452D2-7481-47EB-B078-00C7B380E488}"/>
              </a:ext>
            </a:extLst>
          </p:cNvPr>
          <p:cNvSpPr txBox="1"/>
          <p:nvPr/>
        </p:nvSpPr>
        <p:spPr>
          <a:xfrm>
            <a:off x="1362476" y="4343368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The 6 colors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7408243" y="4323951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2800" dirty="0"/>
              <a:t>The 5 rings</a:t>
            </a:r>
          </a:p>
        </p:txBody>
      </p:sp>
      <p:pic>
        <p:nvPicPr>
          <p:cNvPr id="22" name="Picture 2" descr="Exercise clip art free clipart images 3 - ClipartBarn">
            <a:extLst>
              <a:ext uri="{FF2B5EF4-FFF2-40B4-BE49-F238E27FC236}">
                <a16:creationId xmlns:a16="http://schemas.microsoft.com/office/drawing/2014/main" id="{4E2C2E95-657E-47B3-9C02-774A5124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ED5F985-37F4-4E69-8982-B36A25846C84}"/>
              </a:ext>
            </a:extLst>
          </p:cNvPr>
          <p:cNvGrpSpPr/>
          <p:nvPr/>
        </p:nvGrpSpPr>
        <p:grpSpPr>
          <a:xfrm>
            <a:off x="3500663" y="1317580"/>
            <a:ext cx="4977809" cy="1562987"/>
            <a:chOff x="1036697" y="1571216"/>
            <a:chExt cx="4042082" cy="1562987"/>
          </a:xfrm>
        </p:grpSpPr>
        <p:sp>
          <p:nvSpPr>
            <p:cNvPr id="26" name="Oval 35">
              <a:extLst>
                <a:ext uri="{FF2B5EF4-FFF2-40B4-BE49-F238E27FC236}">
                  <a16:creationId xmlns:a16="http://schemas.microsoft.com/office/drawing/2014/main" id="{341E45E6-5051-49E4-BF0E-69E406E888F8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34169"/>
                <a:gd name="adj2" fmla="val -48962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88821663-D6E1-466C-8950-0EAB1A46258C}"/>
                </a:ext>
              </a:extLst>
            </p:cNvPr>
            <p:cNvSpPr txBox="1"/>
            <p:nvPr/>
          </p:nvSpPr>
          <p:spPr>
            <a:xfrm>
              <a:off x="1100938" y="1683981"/>
              <a:ext cx="3917105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They represent the number of continents in the Olympic Games flag</a:t>
              </a:r>
              <a:endParaRPr lang="ar-SA" sz="2800" dirty="0">
                <a:solidFill>
                  <a:srgbClr val="000000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35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48B8BAF5-BD74-4FE4-935B-8D3E515A4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2394301" y="2755892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96E1776F-6D07-4B7B-91BF-5132FD7A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8473624" y="2734691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524307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114">
            <a:extLst>
              <a:ext uri="{FF2B5EF4-FFF2-40B4-BE49-F238E27FC236}">
                <a16:creationId xmlns:a16="http://schemas.microsoft.com/office/drawing/2014/main" id="{7C0A8F62-7454-45F8-B3C9-4C1695818F4C}"/>
              </a:ext>
            </a:extLst>
          </p:cNvPr>
          <p:cNvGrpSpPr/>
          <p:nvPr/>
        </p:nvGrpSpPr>
        <p:grpSpPr>
          <a:xfrm>
            <a:off x="-12502" y="0"/>
            <a:ext cx="12217003" cy="6858000"/>
            <a:chOff x="8585502" y="2839257"/>
            <a:chExt cx="12217003" cy="6870068"/>
          </a:xfrm>
        </p:grpSpPr>
        <p:pic>
          <p:nvPicPr>
            <p:cNvPr id="39" name="图片 115">
              <a:extLst>
                <a:ext uri="{FF2B5EF4-FFF2-40B4-BE49-F238E27FC236}">
                  <a16:creationId xmlns:a16="http://schemas.microsoft.com/office/drawing/2014/main" id="{C103549D-C4FE-42AF-BCFA-35100982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40" name="流程图: 过程 116">
              <a:extLst>
                <a:ext uri="{FF2B5EF4-FFF2-40B4-BE49-F238E27FC236}">
                  <a16:creationId xmlns:a16="http://schemas.microsoft.com/office/drawing/2014/main" id="{7B766823-8E5F-4D00-9039-9B8672895A70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:a16="http://schemas.microsoft.com/office/drawing/2014/main" id="{3A67E167-7E8E-490F-937C-FF7D0B23E0BE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5" name="Oval 52">
              <a:extLst>
                <a:ext uri="{FF2B5EF4-FFF2-40B4-BE49-F238E27FC236}">
                  <a16:creationId xmlns:a16="http://schemas.microsoft.com/office/drawing/2014/main" id="{17974176-2CF6-4616-88DC-57A339C6581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3">
              <a:extLst>
                <a:ext uri="{FF2B5EF4-FFF2-40B4-BE49-F238E27FC236}">
                  <a16:creationId xmlns:a16="http://schemas.microsoft.com/office/drawing/2014/main" id="{0D1C0E22-326A-4E80-A8FB-359FA011D7A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:a16="http://schemas.microsoft.com/office/drawing/2014/main" id="{9976F376-70D6-414A-A9AC-A04E0D51DED4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4D17B85E-2D51-4B28-A2FF-5C66A299C7F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F2E79AFF-B7ED-490B-B58A-6C0A7D577D1D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37">
            <a:extLst>
              <a:ext uri="{FF2B5EF4-FFF2-40B4-BE49-F238E27FC236}">
                <a16:creationId xmlns:a16="http://schemas.microsoft.com/office/drawing/2014/main" id="{0785A86E-8BC0-45D2-BAF2-401DFAE1A101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11" name="Oval 52">
              <a:extLst>
                <a:ext uri="{FF2B5EF4-FFF2-40B4-BE49-F238E27FC236}">
                  <a16:creationId xmlns:a16="http://schemas.microsoft.com/office/drawing/2014/main" id="{A7A39A8D-0B69-4F10-83E9-5A2FA42BA85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Oval 53">
              <a:extLst>
                <a:ext uri="{FF2B5EF4-FFF2-40B4-BE49-F238E27FC236}">
                  <a16:creationId xmlns:a16="http://schemas.microsoft.com/office/drawing/2014/main" id="{AED62FB2-EAFD-4DB3-A8EE-D1CA1C4C5BF1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FD452D2-7481-47EB-B078-00C7B380E488}"/>
              </a:ext>
            </a:extLst>
          </p:cNvPr>
          <p:cNvSpPr txBox="1"/>
          <p:nvPr/>
        </p:nvSpPr>
        <p:spPr>
          <a:xfrm>
            <a:off x="7460315" y="1656645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Greece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7469196" y="3167390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German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D9CE186-0A98-414B-8586-77797682A801}"/>
              </a:ext>
            </a:extLst>
          </p:cNvPr>
          <p:cNvSpPr txBox="1"/>
          <p:nvPr/>
        </p:nvSpPr>
        <p:spPr>
          <a:xfrm>
            <a:off x="7469196" y="4577946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France</a:t>
            </a:r>
          </a:p>
        </p:txBody>
      </p:sp>
      <p:pic>
        <p:nvPicPr>
          <p:cNvPr id="22" name="Picture 2" descr="Exercise clip art free clipart images 3 - ClipartBarn">
            <a:extLst>
              <a:ext uri="{FF2B5EF4-FFF2-40B4-BE49-F238E27FC236}">
                <a16:creationId xmlns:a16="http://schemas.microsoft.com/office/drawing/2014/main" id="{4E2C2E95-657E-47B3-9C02-774A5124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ED5F985-37F4-4E69-8982-B36A25846C84}"/>
              </a:ext>
            </a:extLst>
          </p:cNvPr>
          <p:cNvGrpSpPr/>
          <p:nvPr/>
        </p:nvGrpSpPr>
        <p:grpSpPr>
          <a:xfrm>
            <a:off x="998805" y="1654960"/>
            <a:ext cx="4042082" cy="2819714"/>
            <a:chOff x="1036697" y="1571217"/>
            <a:chExt cx="4042082" cy="2819714"/>
          </a:xfrm>
        </p:grpSpPr>
        <p:sp>
          <p:nvSpPr>
            <p:cNvPr id="26" name="Oval 35">
              <a:extLst>
                <a:ext uri="{FF2B5EF4-FFF2-40B4-BE49-F238E27FC236}">
                  <a16:creationId xmlns:a16="http://schemas.microsoft.com/office/drawing/2014/main" id="{341E45E6-5051-49E4-BF0E-69E406E888F8}"/>
                </a:ext>
              </a:extLst>
            </p:cNvPr>
            <p:cNvSpPr/>
            <p:nvPr/>
          </p:nvSpPr>
          <p:spPr>
            <a:xfrm rot="5400000" flipV="1">
              <a:off x="1647881" y="960033"/>
              <a:ext cx="2819714" cy="4042082"/>
            </a:xfrm>
            <a:prstGeom prst="wedgeRoundRectCallout">
              <a:avLst>
                <a:gd name="adj1" fmla="val 34169"/>
                <a:gd name="adj2" fmla="val -48962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88821663-D6E1-466C-8950-0EAB1A46258C}"/>
                </a:ext>
              </a:extLst>
            </p:cNvPr>
            <p:cNvSpPr txBox="1"/>
            <p:nvPr/>
          </p:nvSpPr>
          <p:spPr>
            <a:xfrm>
              <a:off x="1325472" y="2275883"/>
              <a:ext cx="3464531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Olympic Games started in …...</a:t>
              </a:r>
              <a:endParaRPr lang="ar-SA" sz="2800" dirty="0"/>
            </a:p>
          </p:txBody>
        </p:sp>
      </p:grpSp>
      <p:pic>
        <p:nvPicPr>
          <p:cNvPr id="35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48B8BAF5-BD74-4FE4-935B-8D3E515A4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42460" y="2721975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96E1776F-6D07-4B7B-91BF-5132FD7A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5412057" y="1229765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AF46B412-C18A-428A-9AF6-3A79A6A4C97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73062" y="4148072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08884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14">
            <a:extLst>
              <a:ext uri="{FF2B5EF4-FFF2-40B4-BE49-F238E27FC236}">
                <a16:creationId xmlns:a16="http://schemas.microsoft.com/office/drawing/2014/main" id="{AACCFC09-05E6-45D3-88E8-8DDB99E1AE5C}"/>
              </a:ext>
            </a:extLst>
          </p:cNvPr>
          <p:cNvGrpSpPr/>
          <p:nvPr/>
        </p:nvGrpSpPr>
        <p:grpSpPr>
          <a:xfrm>
            <a:off x="-12502" y="0"/>
            <a:ext cx="12217003" cy="6870068"/>
            <a:chOff x="8585502" y="2839257"/>
            <a:chExt cx="12217003" cy="6870068"/>
          </a:xfrm>
        </p:grpSpPr>
        <p:pic>
          <p:nvPicPr>
            <p:cNvPr id="31" name="图片 115">
              <a:extLst>
                <a:ext uri="{FF2B5EF4-FFF2-40B4-BE49-F238E27FC236}">
                  <a16:creationId xmlns:a16="http://schemas.microsoft.com/office/drawing/2014/main" id="{51362597-1AAC-4451-9108-F59BA95A5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32" name="流程图: 过程 116">
              <a:extLst>
                <a:ext uri="{FF2B5EF4-FFF2-40B4-BE49-F238E27FC236}">
                  <a16:creationId xmlns:a16="http://schemas.microsoft.com/office/drawing/2014/main" id="{3587E198-F172-4D4C-9544-169B40869ABB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:a16="http://schemas.microsoft.com/office/drawing/2014/main" id="{3A67E167-7E8E-490F-937C-FF7D0B23E0BE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5" name="Oval 52">
              <a:extLst>
                <a:ext uri="{FF2B5EF4-FFF2-40B4-BE49-F238E27FC236}">
                  <a16:creationId xmlns:a16="http://schemas.microsoft.com/office/drawing/2014/main" id="{17974176-2CF6-4616-88DC-57A339C6581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3">
              <a:extLst>
                <a:ext uri="{FF2B5EF4-FFF2-40B4-BE49-F238E27FC236}">
                  <a16:creationId xmlns:a16="http://schemas.microsoft.com/office/drawing/2014/main" id="{0D1C0E22-326A-4E80-A8FB-359FA011D7A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:a16="http://schemas.microsoft.com/office/drawing/2014/main" id="{9976F376-70D6-414A-A9AC-A04E0D51DED4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4D17B85E-2D51-4B28-A2FF-5C66A299C7F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F2E79AFF-B7ED-490B-B58A-6C0A7D577D1D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37">
            <a:extLst>
              <a:ext uri="{FF2B5EF4-FFF2-40B4-BE49-F238E27FC236}">
                <a16:creationId xmlns:a16="http://schemas.microsoft.com/office/drawing/2014/main" id="{0785A86E-8BC0-45D2-BAF2-401DFAE1A101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11" name="Oval 52">
              <a:extLst>
                <a:ext uri="{FF2B5EF4-FFF2-40B4-BE49-F238E27FC236}">
                  <a16:creationId xmlns:a16="http://schemas.microsoft.com/office/drawing/2014/main" id="{A7A39A8D-0B69-4F10-83E9-5A2FA42BA85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Oval 53">
              <a:extLst>
                <a:ext uri="{FF2B5EF4-FFF2-40B4-BE49-F238E27FC236}">
                  <a16:creationId xmlns:a16="http://schemas.microsoft.com/office/drawing/2014/main" id="{AED62FB2-EAFD-4DB3-A8EE-D1CA1C4C5BF1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FD452D2-7481-47EB-B078-00C7B380E488}"/>
              </a:ext>
            </a:extLst>
          </p:cNvPr>
          <p:cNvSpPr txBox="1"/>
          <p:nvPr/>
        </p:nvSpPr>
        <p:spPr>
          <a:xfrm>
            <a:off x="7460315" y="1656645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Medal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7469196" y="3167390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Torch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D9CE186-0A98-414B-8586-77797682A801}"/>
              </a:ext>
            </a:extLst>
          </p:cNvPr>
          <p:cNvSpPr txBox="1"/>
          <p:nvPr/>
        </p:nvSpPr>
        <p:spPr>
          <a:xfrm>
            <a:off x="7469196" y="4577946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Prize</a:t>
            </a:r>
          </a:p>
        </p:txBody>
      </p:sp>
      <p:pic>
        <p:nvPicPr>
          <p:cNvPr id="22" name="Picture 2" descr="Exercise clip art free clipart images 3 - ClipartBarn">
            <a:extLst>
              <a:ext uri="{FF2B5EF4-FFF2-40B4-BE49-F238E27FC236}">
                <a16:creationId xmlns:a16="http://schemas.microsoft.com/office/drawing/2014/main" id="{4E2C2E95-657E-47B3-9C02-774A5124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ED5F985-37F4-4E69-8982-B36A25846C84}"/>
              </a:ext>
            </a:extLst>
          </p:cNvPr>
          <p:cNvGrpSpPr/>
          <p:nvPr/>
        </p:nvGrpSpPr>
        <p:grpSpPr>
          <a:xfrm>
            <a:off x="1033263" y="2281453"/>
            <a:ext cx="4084613" cy="1564814"/>
            <a:chOff x="1036697" y="1571216"/>
            <a:chExt cx="4084613" cy="156481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6" name="Oval 35">
              <a:extLst>
                <a:ext uri="{FF2B5EF4-FFF2-40B4-BE49-F238E27FC236}">
                  <a16:creationId xmlns:a16="http://schemas.microsoft.com/office/drawing/2014/main" id="{341E45E6-5051-49E4-BF0E-69E406E888F8}"/>
                </a:ext>
              </a:extLst>
            </p:cNvPr>
            <p:cNvSpPr/>
            <p:nvPr/>
          </p:nvSpPr>
          <p:spPr>
            <a:xfrm rot="5400000" flipV="1">
              <a:off x="2276244" y="331669"/>
              <a:ext cx="1562987" cy="4042082"/>
            </a:xfrm>
            <a:prstGeom prst="wedgeRoundRectCallout">
              <a:avLst>
                <a:gd name="adj1" fmla="val 34169"/>
                <a:gd name="adj2" fmla="val -48962"/>
                <a:gd name="adj3" fmla="val 16667"/>
              </a:avLst>
            </a:prstGeom>
            <a:grpFill/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88821663-D6E1-466C-8950-0EAB1A46258C}"/>
                </a:ext>
              </a:extLst>
            </p:cNvPr>
            <p:cNvSpPr txBox="1"/>
            <p:nvPr/>
          </p:nvSpPr>
          <p:spPr>
            <a:xfrm>
              <a:off x="1064026" y="1751035"/>
              <a:ext cx="4057284" cy="138499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>
                  <a:solidFill>
                    <a:srgbClr val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……… is lit by using the light of sun and mirror</a:t>
              </a:r>
              <a:endParaRPr lang="ar-SA" sz="2800" dirty="0">
                <a:solidFill>
                  <a:srgbClr val="000000"/>
                </a:solidFill>
                <a:latin typeface="MV Boli" panose="02000500030200090000" pitchFamily="2" charset="0"/>
              </a:endParaRPr>
            </a:p>
          </p:txBody>
        </p:sp>
      </p:grpSp>
      <p:pic>
        <p:nvPicPr>
          <p:cNvPr id="29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0D07B075-5921-48E1-A485-4B29C8F72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14242" y="4132531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BD192B3E-3CB9-4BBB-986D-E45745399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5399040" y="2820248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4E4D97DB-823A-4EE3-89CC-846EB56BB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59847" y="1311419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6470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114">
            <a:extLst>
              <a:ext uri="{FF2B5EF4-FFF2-40B4-BE49-F238E27FC236}">
                <a16:creationId xmlns:a16="http://schemas.microsoft.com/office/drawing/2014/main" id="{AACCFC09-05E6-45D3-88E8-8DDB99E1AE5C}"/>
              </a:ext>
            </a:extLst>
          </p:cNvPr>
          <p:cNvGrpSpPr/>
          <p:nvPr/>
        </p:nvGrpSpPr>
        <p:grpSpPr>
          <a:xfrm>
            <a:off x="-12502" y="0"/>
            <a:ext cx="12217003" cy="6870068"/>
            <a:chOff x="8585502" y="2839257"/>
            <a:chExt cx="12217003" cy="6870068"/>
          </a:xfrm>
        </p:grpSpPr>
        <p:pic>
          <p:nvPicPr>
            <p:cNvPr id="31" name="图片 115">
              <a:extLst>
                <a:ext uri="{FF2B5EF4-FFF2-40B4-BE49-F238E27FC236}">
                  <a16:creationId xmlns:a16="http://schemas.microsoft.com/office/drawing/2014/main" id="{51362597-1AAC-4451-9108-F59BA95A59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32" name="流程图: 过程 116">
              <a:extLst>
                <a:ext uri="{FF2B5EF4-FFF2-40B4-BE49-F238E27FC236}">
                  <a16:creationId xmlns:a16="http://schemas.microsoft.com/office/drawing/2014/main" id="{3587E198-F172-4D4C-9544-169B40869ABB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:a16="http://schemas.microsoft.com/office/drawing/2014/main" id="{3A67E167-7E8E-490F-937C-FF7D0B23E0BE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5" name="Oval 52">
              <a:extLst>
                <a:ext uri="{FF2B5EF4-FFF2-40B4-BE49-F238E27FC236}">
                  <a16:creationId xmlns:a16="http://schemas.microsoft.com/office/drawing/2014/main" id="{17974176-2CF6-4616-88DC-57A339C6581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3">
              <a:extLst>
                <a:ext uri="{FF2B5EF4-FFF2-40B4-BE49-F238E27FC236}">
                  <a16:creationId xmlns:a16="http://schemas.microsoft.com/office/drawing/2014/main" id="{0D1C0E22-326A-4E80-A8FB-359FA011D7A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:a16="http://schemas.microsoft.com/office/drawing/2014/main" id="{9976F376-70D6-414A-A9AC-A04E0D51DED4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4D17B85E-2D51-4B28-A2FF-5C66A299C7F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F2E79AFF-B7ED-490B-B58A-6C0A7D577D1D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37">
            <a:extLst>
              <a:ext uri="{FF2B5EF4-FFF2-40B4-BE49-F238E27FC236}">
                <a16:creationId xmlns:a16="http://schemas.microsoft.com/office/drawing/2014/main" id="{0785A86E-8BC0-45D2-BAF2-401DFAE1A101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11" name="Oval 52">
              <a:extLst>
                <a:ext uri="{FF2B5EF4-FFF2-40B4-BE49-F238E27FC236}">
                  <a16:creationId xmlns:a16="http://schemas.microsoft.com/office/drawing/2014/main" id="{A7A39A8D-0B69-4F10-83E9-5A2FA42BA85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Oval 53">
              <a:extLst>
                <a:ext uri="{FF2B5EF4-FFF2-40B4-BE49-F238E27FC236}">
                  <a16:creationId xmlns:a16="http://schemas.microsoft.com/office/drawing/2014/main" id="{AED62FB2-EAFD-4DB3-A8EE-D1CA1C4C5BF1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FD452D2-7481-47EB-B078-00C7B380E488}"/>
              </a:ext>
            </a:extLst>
          </p:cNvPr>
          <p:cNvSpPr txBox="1"/>
          <p:nvPr/>
        </p:nvSpPr>
        <p:spPr>
          <a:xfrm>
            <a:off x="7460315" y="1656645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pigeon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7469196" y="3167390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softball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D9CE186-0A98-414B-8586-77797682A801}"/>
              </a:ext>
            </a:extLst>
          </p:cNvPr>
          <p:cNvSpPr txBox="1"/>
          <p:nvPr/>
        </p:nvSpPr>
        <p:spPr>
          <a:xfrm>
            <a:off x="7469196" y="4577946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Tug of war</a:t>
            </a:r>
          </a:p>
        </p:txBody>
      </p:sp>
      <p:pic>
        <p:nvPicPr>
          <p:cNvPr id="22" name="Picture 2" descr="Exercise clip art free clipart images 3 - ClipartBarn">
            <a:extLst>
              <a:ext uri="{FF2B5EF4-FFF2-40B4-BE49-F238E27FC236}">
                <a16:creationId xmlns:a16="http://schemas.microsoft.com/office/drawing/2014/main" id="{4E2C2E95-657E-47B3-9C02-774A5124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ED5F985-37F4-4E69-8982-B36A25846C84}"/>
              </a:ext>
            </a:extLst>
          </p:cNvPr>
          <p:cNvGrpSpPr/>
          <p:nvPr/>
        </p:nvGrpSpPr>
        <p:grpSpPr>
          <a:xfrm>
            <a:off x="1008260" y="2281454"/>
            <a:ext cx="4067085" cy="2296494"/>
            <a:chOff x="1011694" y="1571217"/>
            <a:chExt cx="4067085" cy="2296494"/>
          </a:xfrm>
          <a:solidFill>
            <a:schemeClr val="accent4">
              <a:lumMod val="40000"/>
              <a:lumOff val="60000"/>
            </a:schemeClr>
          </a:solidFill>
        </p:grpSpPr>
        <p:sp>
          <p:nvSpPr>
            <p:cNvPr id="26" name="Oval 35">
              <a:extLst>
                <a:ext uri="{FF2B5EF4-FFF2-40B4-BE49-F238E27FC236}">
                  <a16:creationId xmlns:a16="http://schemas.microsoft.com/office/drawing/2014/main" id="{341E45E6-5051-49E4-BF0E-69E406E888F8}"/>
                </a:ext>
              </a:extLst>
            </p:cNvPr>
            <p:cNvSpPr/>
            <p:nvPr/>
          </p:nvSpPr>
          <p:spPr>
            <a:xfrm rot="5400000" flipV="1">
              <a:off x="1909491" y="698423"/>
              <a:ext cx="2296494" cy="4042082"/>
            </a:xfrm>
            <a:prstGeom prst="wedgeRoundRectCallout">
              <a:avLst>
                <a:gd name="adj1" fmla="val 34169"/>
                <a:gd name="adj2" fmla="val -48962"/>
                <a:gd name="adj3" fmla="val 16667"/>
              </a:avLst>
            </a:prstGeom>
            <a:solidFill>
              <a:schemeClr val="accent6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88821663-D6E1-466C-8950-0EAB1A46258C}"/>
                </a:ext>
              </a:extLst>
            </p:cNvPr>
            <p:cNvSpPr txBox="1"/>
            <p:nvPr/>
          </p:nvSpPr>
          <p:spPr>
            <a:xfrm>
              <a:off x="1011694" y="2152379"/>
              <a:ext cx="4057284" cy="95410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dirty="0"/>
                <a:t>A game in which two teams pull on </a:t>
              </a:r>
              <a:r>
                <a:rPr lang="en-US" sz="2800"/>
                <a:t>a rope</a:t>
              </a:r>
              <a:endParaRPr lang="ar-SA" sz="2800" dirty="0"/>
            </a:p>
          </p:txBody>
        </p:sp>
      </p:grpSp>
      <p:pic>
        <p:nvPicPr>
          <p:cNvPr id="29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0D07B075-5921-48E1-A485-4B29C8F72BD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513017" y="2725469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BD192B3E-3CB9-4BBB-986D-E457453996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5519122" y="4167440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4E4D97DB-823A-4EE3-89CC-846EB56BB22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59847" y="1311419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701263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" name="组合 114">
            <a:extLst>
              <a:ext uri="{FF2B5EF4-FFF2-40B4-BE49-F238E27FC236}">
                <a16:creationId xmlns:a16="http://schemas.microsoft.com/office/drawing/2014/main" id="{7C0A8F62-7454-45F8-B3C9-4C1695818F4C}"/>
              </a:ext>
            </a:extLst>
          </p:cNvPr>
          <p:cNvGrpSpPr/>
          <p:nvPr/>
        </p:nvGrpSpPr>
        <p:grpSpPr>
          <a:xfrm>
            <a:off x="-12502" y="0"/>
            <a:ext cx="12217003" cy="6870068"/>
            <a:chOff x="8585502" y="2839257"/>
            <a:chExt cx="12217003" cy="6870068"/>
          </a:xfrm>
        </p:grpSpPr>
        <p:pic>
          <p:nvPicPr>
            <p:cNvPr id="39" name="图片 115">
              <a:extLst>
                <a:ext uri="{FF2B5EF4-FFF2-40B4-BE49-F238E27FC236}">
                  <a16:creationId xmlns:a16="http://schemas.microsoft.com/office/drawing/2014/main" id="{C103549D-C4FE-42AF-BCFA-35100982FF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40" name="流程图: 过程 116">
              <a:extLst>
                <a:ext uri="{FF2B5EF4-FFF2-40B4-BE49-F238E27FC236}">
                  <a16:creationId xmlns:a16="http://schemas.microsoft.com/office/drawing/2014/main" id="{7B766823-8E5F-4D00-9039-9B8672895A70}"/>
                </a:ext>
              </a:extLst>
            </p:cNvPr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4" name="Group 37">
            <a:extLst>
              <a:ext uri="{FF2B5EF4-FFF2-40B4-BE49-F238E27FC236}">
                <a16:creationId xmlns:a16="http://schemas.microsoft.com/office/drawing/2014/main" id="{3A67E167-7E8E-490F-937C-FF7D0B23E0BE}"/>
              </a:ext>
            </a:extLst>
          </p:cNvPr>
          <p:cNvGrpSpPr/>
          <p:nvPr/>
        </p:nvGrpSpPr>
        <p:grpSpPr>
          <a:xfrm rot="5400000" flipV="1">
            <a:off x="8736961" y="-359875"/>
            <a:ext cx="911240" cy="4527761"/>
            <a:chOff x="1965157" y="4479564"/>
            <a:chExt cx="1804738" cy="1804738"/>
          </a:xfrm>
        </p:grpSpPr>
        <p:sp>
          <p:nvSpPr>
            <p:cNvPr id="5" name="Oval 52">
              <a:extLst>
                <a:ext uri="{FF2B5EF4-FFF2-40B4-BE49-F238E27FC236}">
                  <a16:creationId xmlns:a16="http://schemas.microsoft.com/office/drawing/2014/main" id="{17974176-2CF6-4616-88DC-57A339C6581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6" name="Oval 53">
              <a:extLst>
                <a:ext uri="{FF2B5EF4-FFF2-40B4-BE49-F238E27FC236}">
                  <a16:creationId xmlns:a16="http://schemas.microsoft.com/office/drawing/2014/main" id="{0D1C0E22-326A-4E80-A8FB-359FA011D7A0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100000">
                  <a:schemeClr val="accent4">
                    <a:lumMod val="60000"/>
                    <a:lumOff val="40000"/>
                  </a:schemeClr>
                </a:gs>
                <a:gs pos="1000">
                  <a:srgbClr val="EBBC2A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grpSp>
        <p:nvGrpSpPr>
          <p:cNvPr id="7" name="Group 37">
            <a:extLst>
              <a:ext uri="{FF2B5EF4-FFF2-40B4-BE49-F238E27FC236}">
                <a16:creationId xmlns:a16="http://schemas.microsoft.com/office/drawing/2014/main" id="{9976F376-70D6-414A-A9AC-A04E0D51DED4}"/>
              </a:ext>
            </a:extLst>
          </p:cNvPr>
          <p:cNvGrpSpPr/>
          <p:nvPr/>
        </p:nvGrpSpPr>
        <p:grpSpPr>
          <a:xfrm rot="5400000" flipV="1">
            <a:off x="8736961" y="1100076"/>
            <a:ext cx="911240" cy="4527761"/>
            <a:chOff x="1965157" y="4479564"/>
            <a:chExt cx="1804738" cy="1804738"/>
          </a:xfrm>
        </p:grpSpPr>
        <p:sp>
          <p:nvSpPr>
            <p:cNvPr id="8" name="Oval 52">
              <a:extLst>
                <a:ext uri="{FF2B5EF4-FFF2-40B4-BE49-F238E27FC236}">
                  <a16:creationId xmlns:a16="http://schemas.microsoft.com/office/drawing/2014/main" id="{4D17B85E-2D51-4B28-A2FF-5C66A299C7F9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9" name="Oval 53">
              <a:extLst>
                <a:ext uri="{FF2B5EF4-FFF2-40B4-BE49-F238E27FC236}">
                  <a16:creationId xmlns:a16="http://schemas.microsoft.com/office/drawing/2014/main" id="{F2E79AFF-B7ED-490B-B58A-6C0A7D577D1D}"/>
                </a:ext>
              </a:extLst>
            </p:cNvPr>
            <p:cNvSpPr/>
            <p:nvPr/>
          </p:nvSpPr>
          <p:spPr>
            <a:xfrm>
              <a:off x="2099514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38000">
                  <a:srgbClr val="02BEAF"/>
                </a:gs>
                <a:gs pos="32016">
                  <a:srgbClr val="02C0B1"/>
                </a:gs>
                <a:gs pos="87000">
                  <a:srgbClr val="05CEBF"/>
                </a:gs>
                <a:gs pos="98000">
                  <a:srgbClr val="07D5C7"/>
                </a:gs>
                <a:gs pos="0">
                  <a:srgbClr val="00B8A9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</p:grpSp>
      <p:grpSp>
        <p:nvGrpSpPr>
          <p:cNvPr id="10" name="Group 37">
            <a:extLst>
              <a:ext uri="{FF2B5EF4-FFF2-40B4-BE49-F238E27FC236}">
                <a16:creationId xmlns:a16="http://schemas.microsoft.com/office/drawing/2014/main" id="{0785A86E-8BC0-45D2-BAF2-401DFAE1A101}"/>
              </a:ext>
            </a:extLst>
          </p:cNvPr>
          <p:cNvGrpSpPr/>
          <p:nvPr/>
        </p:nvGrpSpPr>
        <p:grpSpPr>
          <a:xfrm rot="5400000" flipV="1">
            <a:off x="8736961" y="2560027"/>
            <a:ext cx="911240" cy="4527761"/>
            <a:chOff x="1965157" y="4479564"/>
            <a:chExt cx="1804738" cy="1804738"/>
          </a:xfrm>
        </p:grpSpPr>
        <p:sp>
          <p:nvSpPr>
            <p:cNvPr id="11" name="Oval 52">
              <a:extLst>
                <a:ext uri="{FF2B5EF4-FFF2-40B4-BE49-F238E27FC236}">
                  <a16:creationId xmlns:a16="http://schemas.microsoft.com/office/drawing/2014/main" id="{A7A39A8D-0B69-4F10-83E9-5A2FA42BA85E}"/>
                </a:ext>
              </a:extLst>
            </p:cNvPr>
            <p:cNvSpPr/>
            <p:nvPr/>
          </p:nvSpPr>
          <p:spPr>
            <a:xfrm>
              <a:off x="1965157" y="4479564"/>
              <a:ext cx="1804738" cy="1804738"/>
            </a:xfrm>
            <a:prstGeom prst="rect">
              <a:avLst/>
            </a:prstGeom>
            <a:gradFill flip="none" rotWithShape="1">
              <a:gsLst>
                <a:gs pos="100000">
                  <a:schemeClr val="bg1">
                    <a:lumMod val="95000"/>
                  </a:schemeClr>
                </a:gs>
                <a:gs pos="0">
                  <a:schemeClr val="bg1"/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/>
            </a:p>
          </p:txBody>
        </p:sp>
        <p:sp>
          <p:nvSpPr>
            <p:cNvPr id="12" name="Oval 53">
              <a:extLst>
                <a:ext uri="{FF2B5EF4-FFF2-40B4-BE49-F238E27FC236}">
                  <a16:creationId xmlns:a16="http://schemas.microsoft.com/office/drawing/2014/main" id="{AED62FB2-EAFD-4DB3-A8EE-D1CA1C4C5BF1}"/>
                </a:ext>
              </a:extLst>
            </p:cNvPr>
            <p:cNvSpPr/>
            <p:nvPr/>
          </p:nvSpPr>
          <p:spPr>
            <a:xfrm>
              <a:off x="2099512" y="4520549"/>
              <a:ext cx="1515559" cy="1729848"/>
            </a:xfrm>
            <a:prstGeom prst="rect">
              <a:avLst/>
            </a:prstGeom>
            <a:gradFill flip="none" rotWithShape="1">
              <a:gsLst>
                <a:gs pos="0">
                  <a:srgbClr val="FF4024"/>
                </a:gs>
                <a:gs pos="100000">
                  <a:srgbClr val="FF4024">
                    <a:tint val="44500"/>
                    <a:satMod val="160000"/>
                  </a:srgbClr>
                </a:gs>
                <a:gs pos="100000">
                  <a:srgbClr val="FF4024">
                    <a:tint val="23500"/>
                    <a:satMod val="160000"/>
                  </a:srgbClr>
                </a:gs>
              </a:gsLst>
              <a:lin ang="2700000" scaled="1"/>
              <a:tileRect/>
            </a:gra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</p:grpSp>
      <p:sp>
        <p:nvSpPr>
          <p:cNvPr id="19" name="مربع نص 18">
            <a:extLst>
              <a:ext uri="{FF2B5EF4-FFF2-40B4-BE49-F238E27FC236}">
                <a16:creationId xmlns:a16="http://schemas.microsoft.com/office/drawing/2014/main" id="{1FD452D2-7481-47EB-B078-00C7B380E488}"/>
              </a:ext>
            </a:extLst>
          </p:cNvPr>
          <p:cNvSpPr txBox="1"/>
          <p:nvPr/>
        </p:nvSpPr>
        <p:spPr>
          <a:xfrm>
            <a:off x="7460315" y="1656645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parade</a:t>
            </a:r>
          </a:p>
        </p:txBody>
      </p:sp>
      <p:sp>
        <p:nvSpPr>
          <p:cNvPr id="20" name="مربع نص 19">
            <a:extLst>
              <a:ext uri="{FF2B5EF4-FFF2-40B4-BE49-F238E27FC236}">
                <a16:creationId xmlns:a16="http://schemas.microsoft.com/office/drawing/2014/main" id="{AAE1668A-019F-41E2-898B-22C3C34FD65B}"/>
              </a:ext>
            </a:extLst>
          </p:cNvPr>
          <p:cNvSpPr txBox="1"/>
          <p:nvPr/>
        </p:nvSpPr>
        <p:spPr>
          <a:xfrm>
            <a:off x="7469196" y="3167390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marathon</a:t>
            </a:r>
          </a:p>
        </p:txBody>
      </p:sp>
      <p:sp>
        <p:nvSpPr>
          <p:cNvPr id="21" name="مربع نص 20">
            <a:extLst>
              <a:ext uri="{FF2B5EF4-FFF2-40B4-BE49-F238E27FC236}">
                <a16:creationId xmlns:a16="http://schemas.microsoft.com/office/drawing/2014/main" id="{8D9CE186-0A98-414B-8586-77797682A801}"/>
              </a:ext>
            </a:extLst>
          </p:cNvPr>
          <p:cNvSpPr txBox="1"/>
          <p:nvPr/>
        </p:nvSpPr>
        <p:spPr>
          <a:xfrm>
            <a:off x="7469196" y="4577946"/>
            <a:ext cx="346453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0"/>
            <a:r>
              <a:rPr lang="en-US" sz="2800" dirty="0">
                <a:latin typeface="+mj-lt"/>
              </a:rPr>
              <a:t>procession</a:t>
            </a:r>
          </a:p>
        </p:txBody>
      </p:sp>
      <p:pic>
        <p:nvPicPr>
          <p:cNvPr id="22" name="Picture 2" descr="Exercise clip art free clipart images 3 - ClipartBarn">
            <a:extLst>
              <a:ext uri="{FF2B5EF4-FFF2-40B4-BE49-F238E27FC236}">
                <a16:creationId xmlns:a16="http://schemas.microsoft.com/office/drawing/2014/main" id="{4E2C2E95-657E-47B3-9C02-774A512422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99219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77656" y="5291822"/>
            <a:ext cx="1709289" cy="1255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5" name="مجموعة 24">
            <a:extLst>
              <a:ext uri="{FF2B5EF4-FFF2-40B4-BE49-F238E27FC236}">
                <a16:creationId xmlns:a16="http://schemas.microsoft.com/office/drawing/2014/main" id="{5ED5F985-37F4-4E69-8982-B36A25846C84}"/>
              </a:ext>
            </a:extLst>
          </p:cNvPr>
          <p:cNvGrpSpPr/>
          <p:nvPr/>
        </p:nvGrpSpPr>
        <p:grpSpPr>
          <a:xfrm>
            <a:off x="1033263" y="2281454"/>
            <a:ext cx="4042082" cy="2086835"/>
            <a:chOff x="1036697" y="1571217"/>
            <a:chExt cx="4042082" cy="2086835"/>
          </a:xfrm>
        </p:grpSpPr>
        <p:sp>
          <p:nvSpPr>
            <p:cNvPr id="26" name="Oval 35">
              <a:extLst>
                <a:ext uri="{FF2B5EF4-FFF2-40B4-BE49-F238E27FC236}">
                  <a16:creationId xmlns:a16="http://schemas.microsoft.com/office/drawing/2014/main" id="{341E45E6-5051-49E4-BF0E-69E406E888F8}"/>
                </a:ext>
              </a:extLst>
            </p:cNvPr>
            <p:cNvSpPr/>
            <p:nvPr/>
          </p:nvSpPr>
          <p:spPr>
            <a:xfrm rot="5400000" flipV="1">
              <a:off x="2014320" y="593594"/>
              <a:ext cx="2086835" cy="4042082"/>
            </a:xfrm>
            <a:prstGeom prst="wedgeRoundRectCallout">
              <a:avLst>
                <a:gd name="adj1" fmla="val 34169"/>
                <a:gd name="adj2" fmla="val -48962"/>
                <a:gd name="adj3" fmla="val 16667"/>
              </a:avLst>
            </a:prstGeom>
            <a:solidFill>
              <a:schemeClr val="accent5">
                <a:lumMod val="20000"/>
                <a:lumOff val="80000"/>
              </a:schemeClr>
            </a:solidFill>
            <a:ln>
              <a:noFill/>
            </a:ln>
            <a:effectLst>
              <a:outerShdw blurRad="355600" dist="127000" dir="2700000" algn="tl" rotWithShape="0">
                <a:schemeClr val="tx1">
                  <a:lumMod val="85000"/>
                  <a:lumOff val="15000"/>
                  <a:alpha val="40000"/>
                </a:schemeClr>
              </a:outerShdw>
            </a:effectLst>
            <a:scene3d>
              <a:camera prst="orthographicFront"/>
              <a:lightRig rig="threePt" dir="t"/>
            </a:scene3d>
            <a:sp3d contourW="12700">
              <a:bevelT w="120650" h="25400" prst="relaxedInset"/>
              <a:contourClr>
                <a:schemeClr val="bg1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IN" dirty="0"/>
            </a:p>
          </p:txBody>
        </p:sp>
        <p:sp>
          <p:nvSpPr>
            <p:cNvPr id="27" name="مربع نص 26">
              <a:extLst>
                <a:ext uri="{FF2B5EF4-FFF2-40B4-BE49-F238E27FC236}">
                  <a16:creationId xmlns:a16="http://schemas.microsoft.com/office/drawing/2014/main" id="{88821663-D6E1-466C-8950-0EAB1A46258C}"/>
                </a:ext>
              </a:extLst>
            </p:cNvPr>
            <p:cNvSpPr txBox="1"/>
            <p:nvPr/>
          </p:nvSpPr>
          <p:spPr>
            <a:xfrm>
              <a:off x="1325471" y="1644633"/>
              <a:ext cx="3464531" cy="181588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n-US" sz="2800" b="1" u="sng" dirty="0">
                  <a:solidFill>
                    <a:srgbClr val="FF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2 words </a:t>
              </a:r>
              <a:r>
                <a:rPr lang="en-US" sz="2800" dirty="0">
                  <a:solidFill>
                    <a:srgbClr val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mean </a:t>
              </a:r>
            </a:p>
            <a:p>
              <a:pPr algn="ctr"/>
              <a:r>
                <a:rPr lang="en-US" sz="2800" dirty="0">
                  <a:solidFill>
                    <a:srgbClr val="000000"/>
                  </a:solidFill>
                  <a:latin typeface="MV Boli" panose="02000500030200090000" pitchFamily="2" charset="0"/>
                  <a:cs typeface="MV Boli" panose="02000500030200090000" pitchFamily="2" charset="0"/>
                </a:rPr>
                <a:t>a line of people moving together in a ceremony</a:t>
              </a:r>
              <a:endParaRPr lang="ar-SA" sz="2800" dirty="0">
                <a:latin typeface="MV Boli" panose="02000500030200090000" pitchFamily="2" charset="0"/>
              </a:endParaRPr>
            </a:p>
          </p:txBody>
        </p:sp>
      </p:grpSp>
      <p:pic>
        <p:nvPicPr>
          <p:cNvPr id="35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48B8BAF5-BD74-4FE4-935B-8D3E515A4C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923" t="9120" r="53014" b="10324"/>
          <a:stretch/>
        </p:blipFill>
        <p:spPr bwMode="auto">
          <a:xfrm>
            <a:off x="5442460" y="2721975"/>
            <a:ext cx="1324077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6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07D88D7B-5464-4834-95FD-F529192C090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5458207" y="4176562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7" name="Picture 2" descr="Happy Sad Face Png - Clipart Happy Sad , Free Transparent Clipart -  ClipartKey">
            <a:extLst>
              <a:ext uri="{FF2B5EF4-FFF2-40B4-BE49-F238E27FC236}">
                <a16:creationId xmlns:a16="http://schemas.microsoft.com/office/drawing/2014/main" id="{96E1776F-6D07-4B7B-91BF-5132FD7AE8B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9833" b="89749" l="4111" r="96333">
                        <a14:foregroundMark x1="21667" y1="36192" x2="21667" y2="36192"/>
                        <a14:foregroundMark x1="21000" y1="28243" x2="21000" y2="28243"/>
                        <a14:foregroundMark x1="33778" y1="38494" x2="35889" y2="37866"/>
                        <a14:foregroundMark x1="67222" y1="36192" x2="67222" y2="36192"/>
                        <a14:foregroundMark x1="21222" y1="38912" x2="21222" y2="38912"/>
                        <a14:foregroundMark x1="67889" y1="51046" x2="67889" y2="51046"/>
                        <a14:foregroundMark x1="68222" y1="44142" x2="68222" y2="44142"/>
                        <a14:foregroundMark x1="75556" y1="63389" x2="75556" y2="63389"/>
                        <a14:foregroundMark x1="72333" y1="64644" x2="72333" y2="64644"/>
                        <a14:foregroundMark x1="70333" y1="60669" x2="70333" y2="60669"/>
                        <a14:foregroundMark x1="71000" y1="60460" x2="72333" y2="60460"/>
                        <a14:foregroundMark x1="73778" y1="60042" x2="73778" y2="60042"/>
                        <a14:foregroundMark x1="68889" y1="58577" x2="68889" y2="58577"/>
                        <a14:foregroundMark x1="68889" y1="59623" x2="68889" y2="59623"/>
                        <a14:foregroundMark x1="77778" y1="63598" x2="77778" y2="63598"/>
                        <a14:foregroundMark x1="80556" y1="63389" x2="80556" y2="63389"/>
                        <a14:foregroundMark x1="76000" y1="70084" x2="76000" y2="700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12" t="9121" r="5386" b="10323"/>
          <a:stretch/>
        </p:blipFill>
        <p:spPr bwMode="auto">
          <a:xfrm>
            <a:off x="5412057" y="1229765"/>
            <a:ext cx="1384884" cy="1414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04139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>
            <a:hlinkClick r:id="rId2"/>
            <a:extLst>
              <a:ext uri="{FF2B5EF4-FFF2-40B4-BE49-F238E27FC236}">
                <a16:creationId xmlns:a16="http://schemas.microsoft.com/office/drawing/2014/main" id="{DF2D5CC7-4314-4EF4-ACDF-6795588C839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78" b="96889" l="4444" r="100000">
                        <a14:foregroundMark x1="22667" y1="74222" x2="22667" y2="74222"/>
                        <a14:foregroundMark x1="31556" y1="70222" x2="31556" y2="70222"/>
                        <a14:foregroundMark x1="41778" y1="73778" x2="41778" y2="73778"/>
                        <a14:foregroundMark x1="47556" y1="74222" x2="47556" y2="74222"/>
                        <a14:foregroundMark x1="64889" y1="76000" x2="64889" y2="76000"/>
                        <a14:foregroundMark x1="77333" y1="75111" x2="77333" y2="75111"/>
                        <a14:foregroundMark x1="85778" y1="74222" x2="85778" y2="74222"/>
                        <a14:foregroundMark x1="92000" y1="69778" x2="92000" y2="69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138" t="6435" b="11207"/>
          <a:stretch/>
        </p:blipFill>
        <p:spPr>
          <a:xfrm>
            <a:off x="5063019" y="1477375"/>
            <a:ext cx="1511329" cy="132607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0E7B91B-606D-4AAD-962B-8B3A0BCC83B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 bwMode="auto">
          <a:xfrm>
            <a:off x="5772530" y="1771696"/>
            <a:ext cx="798014" cy="737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A1D9D89F-F106-49E9-A7EF-CE20331D9E92}"/>
              </a:ext>
            </a:extLst>
          </p:cNvPr>
          <p:cNvSpPr txBox="1"/>
          <p:nvPr/>
        </p:nvSpPr>
        <p:spPr>
          <a:xfrm>
            <a:off x="3788270" y="2890553"/>
            <a:ext cx="4060825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400" u="sng" dirty="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https://wordwall.net/play/9996/623/382</a:t>
            </a:r>
            <a:endParaRPr lang="ar-SA" sz="1400" u="sng" dirty="0">
              <a:solidFill>
                <a:srgbClr val="0563C1"/>
              </a:solidFill>
              <a:latin typeface="Calibri" panose="020F050202020403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9" name="مربع نص 8">
            <a:extLst>
              <a:ext uri="{FF2B5EF4-FFF2-40B4-BE49-F238E27FC236}">
                <a16:creationId xmlns:a16="http://schemas.microsoft.com/office/drawing/2014/main" id="{5B1599B0-D5E9-4905-9083-24FC46DC5DFD}"/>
              </a:ext>
            </a:extLst>
          </p:cNvPr>
          <p:cNvSpPr txBox="1"/>
          <p:nvPr/>
        </p:nvSpPr>
        <p:spPr>
          <a:xfrm>
            <a:off x="3400855" y="976724"/>
            <a:ext cx="4888638" cy="1119710"/>
          </a:xfrm>
          <a:prstGeom prst="rect">
            <a:avLst/>
          </a:prstGeom>
          <a:noFill/>
        </p:spPr>
        <p:txBody>
          <a:bodyPr wrap="square" rtlCol="1">
            <a:prstTxWarp prst="textArchUp">
              <a:avLst/>
            </a:prstTxWarp>
            <a:spAutoFit/>
          </a:bodyPr>
          <a:lstStyle/>
          <a:p>
            <a:pPr algn="ctr" rtl="0"/>
            <a:r>
              <a:rPr lang="en-US" sz="4800" b="1" dirty="0">
                <a:solidFill>
                  <a:srgbClr val="FF0000"/>
                </a:solidFill>
              </a:rPr>
              <a:t>Vocabulary</a:t>
            </a:r>
            <a:r>
              <a:rPr lang="en-US" sz="4800" b="1" dirty="0">
                <a:solidFill>
                  <a:srgbClr val="0066FF"/>
                </a:solidFill>
              </a:rPr>
              <a:t> </a:t>
            </a:r>
            <a:r>
              <a:rPr lang="en-US" sz="4800" b="1" dirty="0">
                <a:solidFill>
                  <a:schemeClr val="accent6">
                    <a:lumMod val="75000"/>
                  </a:schemeClr>
                </a:solidFill>
              </a:rPr>
              <a:t>T</a:t>
            </a:r>
            <a:r>
              <a:rPr lang="en-US" sz="4800" b="1" dirty="0">
                <a:solidFill>
                  <a:srgbClr val="0066FF"/>
                </a:solidFill>
              </a:rPr>
              <a:t>I</a:t>
            </a:r>
            <a:r>
              <a:rPr lang="en-US" sz="4800" b="1" dirty="0">
                <a:solidFill>
                  <a:srgbClr val="FFC000"/>
                </a:solidFill>
              </a:rPr>
              <a:t>M</a:t>
            </a:r>
            <a:r>
              <a:rPr lang="en-US" sz="4800" b="1" dirty="0">
                <a:solidFill>
                  <a:srgbClr val="FF0000"/>
                </a:solidFill>
              </a:rPr>
              <a:t>E</a:t>
            </a:r>
            <a:endParaRPr lang="ar-SA" sz="4800" b="1" dirty="0">
              <a:solidFill>
                <a:srgbClr val="FF0000"/>
              </a:solidFill>
            </a:endParaRPr>
          </a:p>
        </p:txBody>
      </p:sp>
      <p:pic>
        <p:nvPicPr>
          <p:cNvPr id="10" name="Picture 2" descr="Frequently Asked Questions About Acr Homes Services - Man With Question  Clipart Png Transparent Png - Full Size Clipart (#1520728) - PinClipart">
            <a:extLst>
              <a:ext uri="{FF2B5EF4-FFF2-40B4-BE49-F238E27FC236}">
                <a16:creationId xmlns:a16="http://schemas.microsoft.com/office/drawing/2014/main" id="{FA20456B-7A60-4A8B-878E-A73B6E9AE0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7427" y="3338763"/>
            <a:ext cx="3355495" cy="3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7906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37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FE1453A3-84D6-42C0-A2CB-71023C5436AB}"/>
              </a:ext>
            </a:extLst>
          </p:cNvPr>
          <p:cNvGrpSpPr/>
          <p:nvPr/>
        </p:nvGrpSpPr>
        <p:grpSpPr>
          <a:xfrm>
            <a:off x="295273" y="-57626"/>
            <a:ext cx="11786678" cy="1165374"/>
            <a:chOff x="295273" y="-57626"/>
            <a:chExt cx="11786678" cy="1165374"/>
          </a:xfrm>
        </p:grpSpPr>
        <p:grpSp>
          <p:nvGrpSpPr>
            <p:cNvPr id="44" name="Group 28">
              <a:extLst>
                <a:ext uri="{FF2B5EF4-FFF2-40B4-BE49-F238E27FC236}">
                  <a16:creationId xmlns:a16="http://schemas.microsoft.com/office/drawing/2014/main" id="{9C8E6DFA-967D-412C-B91D-C310792FF0F8}"/>
                </a:ext>
              </a:extLst>
            </p:cNvPr>
            <p:cNvGrpSpPr/>
            <p:nvPr/>
          </p:nvGrpSpPr>
          <p:grpSpPr>
            <a:xfrm>
              <a:off x="295273" y="195394"/>
              <a:ext cx="10784232" cy="912354"/>
              <a:chOff x="295273" y="195394"/>
              <a:chExt cx="10784232" cy="912354"/>
            </a:xfrm>
            <a:solidFill>
              <a:schemeClr val="accent6">
                <a:lumMod val="75000"/>
              </a:schemeClr>
            </a:solidFill>
          </p:grpSpPr>
          <p:sp>
            <p:nvSpPr>
              <p:cNvPr id="45" name="Freeform: Shape 27">
                <a:extLst>
                  <a:ext uri="{FF2B5EF4-FFF2-40B4-BE49-F238E27FC236}">
                    <a16:creationId xmlns:a16="http://schemas.microsoft.com/office/drawing/2014/main" id="{F157CA4B-EE3D-45D5-87FA-B38BC2B9B9C3}"/>
                  </a:ext>
                </a:extLst>
              </p:cNvPr>
              <p:cNvSpPr/>
              <p:nvPr/>
            </p:nvSpPr>
            <p:spPr>
              <a:xfrm>
                <a:off x="295273" y="195394"/>
                <a:ext cx="10784232" cy="912354"/>
              </a:xfrm>
              <a:custGeom>
                <a:avLst/>
                <a:gdLst>
                  <a:gd name="connsiteX0" fmla="*/ 6413652 w 10784232"/>
                  <a:gd name="connsiteY0" fmla="*/ 54 h 912354"/>
                  <a:gd name="connsiteX1" fmla="*/ 6736749 w 10784232"/>
                  <a:gd name="connsiteY1" fmla="*/ 11703 h 912354"/>
                  <a:gd name="connsiteX2" fmla="*/ 7131417 w 10784232"/>
                  <a:gd name="connsiteY2" fmla="*/ 10538 h 912354"/>
                  <a:gd name="connsiteX3" fmla="*/ 7323703 w 10784232"/>
                  <a:gd name="connsiteY3" fmla="*/ 3403 h 912354"/>
                  <a:gd name="connsiteX4" fmla="*/ 7513431 w 10784232"/>
                  <a:gd name="connsiteY4" fmla="*/ 5841 h 912354"/>
                  <a:gd name="connsiteX5" fmla="*/ 7523208 w 10784232"/>
                  <a:gd name="connsiteY5" fmla="*/ 5587 h 912354"/>
                  <a:gd name="connsiteX6" fmla="*/ 7668433 w 10784232"/>
                  <a:gd name="connsiteY6" fmla="*/ 7407 h 912354"/>
                  <a:gd name="connsiteX7" fmla="*/ 7673788 w 10784232"/>
                  <a:gd name="connsiteY7" fmla="*/ 7750 h 912354"/>
                  <a:gd name="connsiteX8" fmla="*/ 7814418 w 10784232"/>
                  <a:gd name="connsiteY8" fmla="*/ 2384 h 912354"/>
                  <a:gd name="connsiteX9" fmla="*/ 8182936 w 10784232"/>
                  <a:gd name="connsiteY9" fmla="*/ 5878 h 912354"/>
                  <a:gd name="connsiteX10" fmla="*/ 8867748 w 10784232"/>
                  <a:gd name="connsiteY10" fmla="*/ 8499 h 912354"/>
                  <a:gd name="connsiteX11" fmla="*/ 9377437 w 10784232"/>
                  <a:gd name="connsiteY11" fmla="*/ 54 h 912354"/>
                  <a:gd name="connsiteX12" fmla="*/ 9660498 w 10784232"/>
                  <a:gd name="connsiteY12" fmla="*/ 11703 h 912354"/>
                  <a:gd name="connsiteX13" fmla="*/ 10006262 w 10784232"/>
                  <a:gd name="connsiteY13" fmla="*/ 10538 h 912354"/>
                  <a:gd name="connsiteX14" fmla="*/ 10343517 w 10784232"/>
                  <a:gd name="connsiteY14" fmla="*/ 5878 h 912354"/>
                  <a:gd name="connsiteX15" fmla="*/ 10421981 w 10784232"/>
                  <a:gd name="connsiteY15" fmla="*/ 7189 h 912354"/>
                  <a:gd name="connsiteX16" fmla="*/ 10782847 w 10784232"/>
                  <a:gd name="connsiteY16" fmla="*/ 791668 h 912354"/>
                  <a:gd name="connsiteX17" fmla="*/ 10784232 w 10784232"/>
                  <a:gd name="connsiteY17" fmla="*/ 893542 h 912354"/>
                  <a:gd name="connsiteX18" fmla="*/ 10782441 w 10784232"/>
                  <a:gd name="connsiteY18" fmla="*/ 893542 h 912354"/>
                  <a:gd name="connsiteX19" fmla="*/ 10730935 w 10784232"/>
                  <a:gd name="connsiteY19" fmla="*/ 886552 h 912354"/>
                  <a:gd name="connsiteX20" fmla="*/ 10399950 w 10784232"/>
                  <a:gd name="connsiteY20" fmla="*/ 883349 h 912354"/>
                  <a:gd name="connsiteX21" fmla="*/ 9991034 w 10784232"/>
                  <a:gd name="connsiteY21" fmla="*/ 894707 h 912354"/>
                  <a:gd name="connsiteX22" fmla="*/ 9785457 w 10784232"/>
                  <a:gd name="connsiteY22" fmla="*/ 891212 h 912354"/>
                  <a:gd name="connsiteX23" fmla="*/ 9589284 w 10784232"/>
                  <a:gd name="connsiteY23" fmla="*/ 881019 h 912354"/>
                  <a:gd name="connsiteX24" fmla="*/ 9291891 w 10784232"/>
                  <a:gd name="connsiteY24" fmla="*/ 878107 h 912354"/>
                  <a:gd name="connsiteX25" fmla="*/ 8757569 w 10784232"/>
                  <a:gd name="connsiteY25" fmla="*/ 887426 h 912354"/>
                  <a:gd name="connsiteX26" fmla="*/ 8220559 w 10784232"/>
                  <a:gd name="connsiteY26" fmla="*/ 884805 h 912354"/>
                  <a:gd name="connsiteX27" fmla="*/ 7958585 w 10784232"/>
                  <a:gd name="connsiteY27" fmla="*/ 886552 h 912354"/>
                  <a:gd name="connsiteX28" fmla="*/ 7840466 w 10784232"/>
                  <a:gd name="connsiteY28" fmla="*/ 885551 h 912354"/>
                  <a:gd name="connsiteX29" fmla="*/ 7775365 w 10784232"/>
                  <a:gd name="connsiteY29" fmla="*/ 885679 h 912354"/>
                  <a:gd name="connsiteX30" fmla="*/ 7520520 w 10784232"/>
                  <a:gd name="connsiteY30" fmla="*/ 892668 h 912354"/>
                  <a:gd name="connsiteX31" fmla="*/ 7355252 w 10784232"/>
                  <a:gd name="connsiteY31" fmla="*/ 897619 h 912354"/>
                  <a:gd name="connsiteX32" fmla="*/ 7260189 w 10784232"/>
                  <a:gd name="connsiteY32" fmla="*/ 897219 h 912354"/>
                  <a:gd name="connsiteX33" fmla="*/ 7193724 w 10784232"/>
                  <a:gd name="connsiteY33" fmla="*/ 892169 h 912354"/>
                  <a:gd name="connsiteX34" fmla="*/ 7114035 w 10784232"/>
                  <a:gd name="connsiteY34" fmla="*/ 894707 h 912354"/>
                  <a:gd name="connsiteX35" fmla="*/ 6879381 w 10784232"/>
                  <a:gd name="connsiteY35" fmla="*/ 891212 h 912354"/>
                  <a:gd name="connsiteX36" fmla="*/ 6655463 w 10784232"/>
                  <a:gd name="connsiteY36" fmla="*/ 881019 h 912354"/>
                  <a:gd name="connsiteX37" fmla="*/ 6316007 w 10784232"/>
                  <a:gd name="connsiteY37" fmla="*/ 878107 h 912354"/>
                  <a:gd name="connsiteX38" fmla="*/ 5706112 w 10784232"/>
                  <a:gd name="connsiteY38" fmla="*/ 887426 h 912354"/>
                  <a:gd name="connsiteX39" fmla="*/ 5093149 w 10784232"/>
                  <a:gd name="connsiteY39" fmla="*/ 884805 h 912354"/>
                  <a:gd name="connsiteX40" fmla="*/ 4584987 w 10784232"/>
                  <a:gd name="connsiteY40" fmla="*/ 885679 h 912354"/>
                  <a:gd name="connsiteX41" fmla="*/ 4294099 w 10784232"/>
                  <a:gd name="connsiteY41" fmla="*/ 892668 h 912354"/>
                  <a:gd name="connsiteX42" fmla="*/ 4226632 w 10784232"/>
                  <a:gd name="connsiteY42" fmla="*/ 894439 h 912354"/>
                  <a:gd name="connsiteX43" fmla="*/ 3788204 w 10784232"/>
                  <a:gd name="connsiteY43" fmla="*/ 897496 h 912354"/>
                  <a:gd name="connsiteX44" fmla="*/ 3321452 w 10784232"/>
                  <a:gd name="connsiteY44" fmla="*/ 908854 h 912354"/>
                  <a:gd name="connsiteX45" fmla="*/ 3086799 w 10784232"/>
                  <a:gd name="connsiteY45" fmla="*/ 905359 h 912354"/>
                  <a:gd name="connsiteX46" fmla="*/ 2862880 w 10784232"/>
                  <a:gd name="connsiteY46" fmla="*/ 895166 h 912354"/>
                  <a:gd name="connsiteX47" fmla="*/ 2523424 w 10784232"/>
                  <a:gd name="connsiteY47" fmla="*/ 892254 h 912354"/>
                  <a:gd name="connsiteX48" fmla="*/ 1913529 w 10784232"/>
                  <a:gd name="connsiteY48" fmla="*/ 901573 h 912354"/>
                  <a:gd name="connsiteX49" fmla="*/ 1300566 w 10784232"/>
                  <a:gd name="connsiteY49" fmla="*/ 898952 h 912354"/>
                  <a:gd name="connsiteX50" fmla="*/ 792405 w 10784232"/>
                  <a:gd name="connsiteY50" fmla="*/ 899826 h 912354"/>
                  <a:gd name="connsiteX51" fmla="*/ 501516 w 10784232"/>
                  <a:gd name="connsiteY51" fmla="*/ 906815 h 912354"/>
                  <a:gd name="connsiteX52" fmla="*/ 312872 w 10784232"/>
                  <a:gd name="connsiteY52" fmla="*/ 911766 h 912354"/>
                  <a:gd name="connsiteX53" fmla="*/ 96623 w 10784232"/>
                  <a:gd name="connsiteY53" fmla="*/ 904194 h 912354"/>
                  <a:gd name="connsiteX54" fmla="*/ 62370 w 10784232"/>
                  <a:gd name="connsiteY54" fmla="*/ 898078 h 912354"/>
                  <a:gd name="connsiteX55" fmla="*/ 21472 w 10784232"/>
                  <a:gd name="connsiteY55" fmla="*/ 850899 h 912354"/>
                  <a:gd name="connsiteX56" fmla="*/ 16871 w 10784232"/>
                  <a:gd name="connsiteY56" fmla="*/ 788868 h 912354"/>
                  <a:gd name="connsiteX57" fmla="*/ 52146 w 10784232"/>
                  <a:gd name="connsiteY57" fmla="*/ 739650 h 912354"/>
                  <a:gd name="connsiteX58" fmla="*/ 105825 w 10784232"/>
                  <a:gd name="connsiteY58" fmla="*/ 706741 h 912354"/>
                  <a:gd name="connsiteX59" fmla="*/ 92533 w 10784232"/>
                  <a:gd name="connsiteY59" fmla="*/ 683443 h 912354"/>
                  <a:gd name="connsiteX60" fmla="*/ 51635 w 10784232"/>
                  <a:gd name="connsiteY60" fmla="*/ 675289 h 912354"/>
                  <a:gd name="connsiteX61" fmla="*/ 12270 w 10784232"/>
                  <a:gd name="connsiteY61" fmla="*/ 642380 h 912354"/>
                  <a:gd name="connsiteX62" fmla="*/ 27096 w 10784232"/>
                  <a:gd name="connsiteY62" fmla="*/ 561418 h 912354"/>
                  <a:gd name="connsiteX63" fmla="*/ 71061 w 10784232"/>
                  <a:gd name="connsiteY63" fmla="*/ 526180 h 912354"/>
                  <a:gd name="connsiteX64" fmla="*/ 179442 w 10784232"/>
                  <a:gd name="connsiteY64" fmla="*/ 496475 h 912354"/>
                  <a:gd name="connsiteX65" fmla="*/ 199891 w 10784232"/>
                  <a:gd name="connsiteY65" fmla="*/ 485117 h 912354"/>
                  <a:gd name="connsiteX66" fmla="*/ 176374 w 10784232"/>
                  <a:gd name="connsiteY66" fmla="*/ 478419 h 912354"/>
                  <a:gd name="connsiteX67" fmla="*/ 67994 w 10784232"/>
                  <a:gd name="connsiteY67" fmla="*/ 469390 h 912354"/>
                  <a:gd name="connsiteX68" fmla="*/ 0 w 10784232"/>
                  <a:gd name="connsiteY68" fmla="*/ 451917 h 912354"/>
                  <a:gd name="connsiteX69" fmla="*/ 0 w 10784232"/>
                  <a:gd name="connsiteY69" fmla="*/ 434443 h 912354"/>
                  <a:gd name="connsiteX70" fmla="*/ 13292 w 10784232"/>
                  <a:gd name="connsiteY70" fmla="*/ 367169 h 912354"/>
                  <a:gd name="connsiteX71" fmla="*/ 17894 w 10784232"/>
                  <a:gd name="connsiteY71" fmla="*/ 311836 h 912354"/>
                  <a:gd name="connsiteX72" fmla="*/ 51635 w 10784232"/>
                  <a:gd name="connsiteY72" fmla="*/ 264657 h 912354"/>
                  <a:gd name="connsiteX73" fmla="*/ 60837 w 10784232"/>
                  <a:gd name="connsiteY73" fmla="*/ 245145 h 912354"/>
                  <a:gd name="connsiteX74" fmla="*/ 104802 w 10784232"/>
                  <a:gd name="connsiteY74" fmla="*/ 212818 h 912354"/>
                  <a:gd name="connsiteX75" fmla="*/ 244367 w 10784232"/>
                  <a:gd name="connsiteY75" fmla="*/ 195345 h 912354"/>
                  <a:gd name="connsiteX76" fmla="*/ 288333 w 10784232"/>
                  <a:gd name="connsiteY76" fmla="*/ 187481 h 912354"/>
                  <a:gd name="connsiteX77" fmla="*/ 241812 w 10784232"/>
                  <a:gd name="connsiteY77" fmla="*/ 181074 h 912354"/>
                  <a:gd name="connsiteX78" fmla="*/ 71572 w 10784232"/>
                  <a:gd name="connsiteY78" fmla="*/ 172629 h 912354"/>
                  <a:gd name="connsiteX79" fmla="*/ 51635 w 10784232"/>
                  <a:gd name="connsiteY79" fmla="*/ 170008 h 912354"/>
                  <a:gd name="connsiteX80" fmla="*/ 36298 w 10784232"/>
                  <a:gd name="connsiteY80" fmla="*/ 148457 h 912354"/>
                  <a:gd name="connsiteX81" fmla="*/ 59303 w 10784232"/>
                  <a:gd name="connsiteY81" fmla="*/ 76232 h 912354"/>
                  <a:gd name="connsiteX82" fmla="*/ 57258 w 10784232"/>
                  <a:gd name="connsiteY82" fmla="*/ 61671 h 912354"/>
                  <a:gd name="connsiteX83" fmla="*/ 123718 w 10784232"/>
                  <a:gd name="connsiteY83" fmla="*/ 26432 h 912354"/>
                  <a:gd name="connsiteX84" fmla="*/ 504583 w 10784232"/>
                  <a:gd name="connsiteY84" fmla="*/ 19734 h 912354"/>
                  <a:gd name="connsiteX85" fmla="*/ 835348 w 10784232"/>
                  <a:gd name="connsiteY85" fmla="*/ 30801 h 912354"/>
                  <a:gd name="connsiteX86" fmla="*/ 1079715 w 10784232"/>
                  <a:gd name="connsiteY86" fmla="*/ 28180 h 912354"/>
                  <a:gd name="connsiteX87" fmla="*/ 1257623 w 10784232"/>
                  <a:gd name="connsiteY87" fmla="*/ 20025 h 912354"/>
                  <a:gd name="connsiteX88" fmla="*/ 2039291 w 10784232"/>
                  <a:gd name="connsiteY88" fmla="*/ 22646 h 912354"/>
                  <a:gd name="connsiteX89" fmla="*/ 2621069 w 10784232"/>
                  <a:gd name="connsiteY89" fmla="*/ 14201 h 912354"/>
                  <a:gd name="connsiteX90" fmla="*/ 2944166 w 10784232"/>
                  <a:gd name="connsiteY90" fmla="*/ 25850 h 912354"/>
                  <a:gd name="connsiteX91" fmla="*/ 3338834 w 10784232"/>
                  <a:gd name="connsiteY91" fmla="*/ 24685 h 912354"/>
                  <a:gd name="connsiteX92" fmla="*/ 3723789 w 10784232"/>
                  <a:gd name="connsiteY92" fmla="*/ 20025 h 912354"/>
                  <a:gd name="connsiteX93" fmla="*/ 3862439 w 10784232"/>
                  <a:gd name="connsiteY93" fmla="*/ 22055 h 912354"/>
                  <a:gd name="connsiteX94" fmla="*/ 3865434 w 10784232"/>
                  <a:gd name="connsiteY94" fmla="*/ 19093 h 912354"/>
                  <a:gd name="connsiteX95" fmla="*/ 3916301 w 10784232"/>
                  <a:gd name="connsiteY95" fmla="*/ 12285 h 912354"/>
                  <a:gd name="connsiteX96" fmla="*/ 4297166 w 10784232"/>
                  <a:gd name="connsiteY96" fmla="*/ 5587 h 912354"/>
                  <a:gd name="connsiteX97" fmla="*/ 4627931 w 10784232"/>
                  <a:gd name="connsiteY97" fmla="*/ 16654 h 912354"/>
                  <a:gd name="connsiteX98" fmla="*/ 4872298 w 10784232"/>
                  <a:gd name="connsiteY98" fmla="*/ 14033 h 912354"/>
                  <a:gd name="connsiteX99" fmla="*/ 5050205 w 10784232"/>
                  <a:gd name="connsiteY99" fmla="*/ 5878 h 912354"/>
                  <a:gd name="connsiteX100" fmla="*/ 5831875 w 10784232"/>
                  <a:gd name="connsiteY100" fmla="*/ 8499 h 912354"/>
                  <a:gd name="connsiteX101" fmla="*/ 6413652 w 10784232"/>
                  <a:gd name="connsiteY101" fmla="*/ 54 h 91235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  <a:cxn ang="0">
                    <a:pos x="connsiteX51" y="connsiteY51"/>
                  </a:cxn>
                  <a:cxn ang="0">
                    <a:pos x="connsiteX52" y="connsiteY52"/>
                  </a:cxn>
                  <a:cxn ang="0">
                    <a:pos x="connsiteX53" y="connsiteY53"/>
                  </a:cxn>
                  <a:cxn ang="0">
                    <a:pos x="connsiteX54" y="connsiteY54"/>
                  </a:cxn>
                  <a:cxn ang="0">
                    <a:pos x="connsiteX55" y="connsiteY55"/>
                  </a:cxn>
                  <a:cxn ang="0">
                    <a:pos x="connsiteX56" y="connsiteY56"/>
                  </a:cxn>
                  <a:cxn ang="0">
                    <a:pos x="connsiteX57" y="connsiteY57"/>
                  </a:cxn>
                  <a:cxn ang="0">
                    <a:pos x="connsiteX58" y="connsiteY58"/>
                  </a:cxn>
                  <a:cxn ang="0">
                    <a:pos x="connsiteX59" y="connsiteY59"/>
                  </a:cxn>
                  <a:cxn ang="0">
                    <a:pos x="connsiteX60" y="connsiteY60"/>
                  </a:cxn>
                  <a:cxn ang="0">
                    <a:pos x="connsiteX61" y="connsiteY61"/>
                  </a:cxn>
                  <a:cxn ang="0">
                    <a:pos x="connsiteX62" y="connsiteY62"/>
                  </a:cxn>
                  <a:cxn ang="0">
                    <a:pos x="connsiteX63" y="connsiteY63"/>
                  </a:cxn>
                  <a:cxn ang="0">
                    <a:pos x="connsiteX64" y="connsiteY64"/>
                  </a:cxn>
                  <a:cxn ang="0">
                    <a:pos x="connsiteX65" y="connsiteY65"/>
                  </a:cxn>
                  <a:cxn ang="0">
                    <a:pos x="connsiteX66" y="connsiteY66"/>
                  </a:cxn>
                  <a:cxn ang="0">
                    <a:pos x="connsiteX67" y="connsiteY67"/>
                  </a:cxn>
                  <a:cxn ang="0">
                    <a:pos x="connsiteX68" y="connsiteY68"/>
                  </a:cxn>
                  <a:cxn ang="0">
                    <a:pos x="connsiteX69" y="connsiteY69"/>
                  </a:cxn>
                  <a:cxn ang="0">
                    <a:pos x="connsiteX70" y="connsiteY70"/>
                  </a:cxn>
                  <a:cxn ang="0">
                    <a:pos x="connsiteX71" y="connsiteY71"/>
                  </a:cxn>
                  <a:cxn ang="0">
                    <a:pos x="connsiteX72" y="connsiteY72"/>
                  </a:cxn>
                  <a:cxn ang="0">
                    <a:pos x="connsiteX73" y="connsiteY73"/>
                  </a:cxn>
                  <a:cxn ang="0">
                    <a:pos x="connsiteX74" y="connsiteY74"/>
                  </a:cxn>
                  <a:cxn ang="0">
                    <a:pos x="connsiteX75" y="connsiteY75"/>
                  </a:cxn>
                  <a:cxn ang="0">
                    <a:pos x="connsiteX76" y="connsiteY76"/>
                  </a:cxn>
                  <a:cxn ang="0">
                    <a:pos x="connsiteX77" y="connsiteY77"/>
                  </a:cxn>
                  <a:cxn ang="0">
                    <a:pos x="connsiteX78" y="connsiteY78"/>
                  </a:cxn>
                  <a:cxn ang="0">
                    <a:pos x="connsiteX79" y="connsiteY79"/>
                  </a:cxn>
                  <a:cxn ang="0">
                    <a:pos x="connsiteX80" y="connsiteY80"/>
                  </a:cxn>
                  <a:cxn ang="0">
                    <a:pos x="connsiteX81" y="connsiteY81"/>
                  </a:cxn>
                  <a:cxn ang="0">
                    <a:pos x="connsiteX82" y="connsiteY82"/>
                  </a:cxn>
                  <a:cxn ang="0">
                    <a:pos x="connsiteX83" y="connsiteY83"/>
                  </a:cxn>
                  <a:cxn ang="0">
                    <a:pos x="connsiteX84" y="connsiteY84"/>
                  </a:cxn>
                  <a:cxn ang="0">
                    <a:pos x="connsiteX85" y="connsiteY85"/>
                  </a:cxn>
                  <a:cxn ang="0">
                    <a:pos x="connsiteX86" y="connsiteY86"/>
                  </a:cxn>
                  <a:cxn ang="0">
                    <a:pos x="connsiteX87" y="connsiteY87"/>
                  </a:cxn>
                  <a:cxn ang="0">
                    <a:pos x="connsiteX88" y="connsiteY88"/>
                  </a:cxn>
                  <a:cxn ang="0">
                    <a:pos x="connsiteX89" y="connsiteY89"/>
                  </a:cxn>
                  <a:cxn ang="0">
                    <a:pos x="connsiteX90" y="connsiteY90"/>
                  </a:cxn>
                  <a:cxn ang="0">
                    <a:pos x="connsiteX91" y="connsiteY91"/>
                  </a:cxn>
                  <a:cxn ang="0">
                    <a:pos x="connsiteX92" y="connsiteY92"/>
                  </a:cxn>
                  <a:cxn ang="0">
                    <a:pos x="connsiteX93" y="connsiteY93"/>
                  </a:cxn>
                  <a:cxn ang="0">
                    <a:pos x="connsiteX94" y="connsiteY94"/>
                  </a:cxn>
                  <a:cxn ang="0">
                    <a:pos x="connsiteX95" y="connsiteY95"/>
                  </a:cxn>
                  <a:cxn ang="0">
                    <a:pos x="connsiteX96" y="connsiteY96"/>
                  </a:cxn>
                  <a:cxn ang="0">
                    <a:pos x="connsiteX97" y="connsiteY97"/>
                  </a:cxn>
                  <a:cxn ang="0">
                    <a:pos x="connsiteX98" y="connsiteY98"/>
                  </a:cxn>
                  <a:cxn ang="0">
                    <a:pos x="connsiteX99" y="connsiteY99"/>
                  </a:cxn>
                  <a:cxn ang="0">
                    <a:pos x="connsiteX100" y="connsiteY100"/>
                  </a:cxn>
                  <a:cxn ang="0">
                    <a:pos x="connsiteX101" y="connsiteY101"/>
                  </a:cxn>
                </a:cxnLst>
                <a:rect l="l" t="t" r="r" b="b"/>
                <a:pathLst>
                  <a:path w="10784232" h="912354">
                    <a:moveTo>
                      <a:pt x="6413652" y="54"/>
                    </a:moveTo>
                    <a:cubicBezTo>
                      <a:pt x="6521521" y="636"/>
                      <a:pt x="6629391" y="5878"/>
                      <a:pt x="6736749" y="11703"/>
                    </a:cubicBezTo>
                    <a:cubicBezTo>
                      <a:pt x="6868134" y="18110"/>
                      <a:pt x="6999520" y="17819"/>
                      <a:pt x="7131417" y="10538"/>
                    </a:cubicBezTo>
                    <a:cubicBezTo>
                      <a:pt x="7195321" y="6898"/>
                      <a:pt x="7259480" y="4349"/>
                      <a:pt x="7323703" y="3403"/>
                    </a:cubicBezTo>
                    <a:lnTo>
                      <a:pt x="7513431" y="5841"/>
                    </a:lnTo>
                    <a:lnTo>
                      <a:pt x="7523208" y="5587"/>
                    </a:lnTo>
                    <a:cubicBezTo>
                      <a:pt x="7571803" y="5004"/>
                      <a:pt x="7620174" y="5587"/>
                      <a:pt x="7668433" y="7407"/>
                    </a:cubicBezTo>
                    <a:lnTo>
                      <a:pt x="7673788" y="7750"/>
                    </a:lnTo>
                    <a:lnTo>
                      <a:pt x="7814418" y="2384"/>
                    </a:lnTo>
                    <a:lnTo>
                      <a:pt x="8182936" y="5878"/>
                    </a:lnTo>
                    <a:lnTo>
                      <a:pt x="8867748" y="8499"/>
                    </a:lnTo>
                    <a:cubicBezTo>
                      <a:pt x="9037494" y="9082"/>
                      <a:pt x="9207242" y="-820"/>
                      <a:pt x="9377437" y="54"/>
                    </a:cubicBezTo>
                    <a:cubicBezTo>
                      <a:pt x="9471940" y="636"/>
                      <a:pt x="9566443" y="5878"/>
                      <a:pt x="9660498" y="11703"/>
                    </a:cubicBezTo>
                    <a:cubicBezTo>
                      <a:pt x="9775603" y="18110"/>
                      <a:pt x="9890709" y="17819"/>
                      <a:pt x="10006262" y="10538"/>
                    </a:cubicBezTo>
                    <a:cubicBezTo>
                      <a:pt x="10118233" y="3257"/>
                      <a:pt x="10231099" y="345"/>
                      <a:pt x="10343517" y="5878"/>
                    </a:cubicBezTo>
                    <a:lnTo>
                      <a:pt x="10421981" y="7189"/>
                    </a:lnTo>
                    <a:lnTo>
                      <a:pt x="10782847" y="791668"/>
                    </a:lnTo>
                    <a:lnTo>
                      <a:pt x="10784232" y="893542"/>
                    </a:lnTo>
                    <a:lnTo>
                      <a:pt x="10782441" y="893542"/>
                    </a:lnTo>
                    <a:cubicBezTo>
                      <a:pt x="10764526" y="893833"/>
                      <a:pt x="10749746" y="883640"/>
                      <a:pt x="10730935" y="886552"/>
                    </a:cubicBezTo>
                    <a:lnTo>
                      <a:pt x="10399950" y="883349"/>
                    </a:lnTo>
                    <a:cubicBezTo>
                      <a:pt x="10263346" y="883640"/>
                      <a:pt x="10127190" y="889756"/>
                      <a:pt x="9991034" y="894707"/>
                    </a:cubicBezTo>
                    <a:cubicBezTo>
                      <a:pt x="9922508" y="897328"/>
                      <a:pt x="9853983" y="894415"/>
                      <a:pt x="9785457" y="891212"/>
                    </a:cubicBezTo>
                    <a:lnTo>
                      <a:pt x="9589284" y="881019"/>
                    </a:lnTo>
                    <a:cubicBezTo>
                      <a:pt x="9490303" y="876359"/>
                      <a:pt x="9390873" y="876942"/>
                      <a:pt x="9291891" y="878107"/>
                    </a:cubicBezTo>
                    <a:lnTo>
                      <a:pt x="8757569" y="887426"/>
                    </a:lnTo>
                    <a:cubicBezTo>
                      <a:pt x="8578416" y="890921"/>
                      <a:pt x="8399711" y="885679"/>
                      <a:pt x="8220559" y="884805"/>
                    </a:cubicBezTo>
                    <a:lnTo>
                      <a:pt x="7958585" y="886552"/>
                    </a:lnTo>
                    <a:lnTo>
                      <a:pt x="7840466" y="885551"/>
                    </a:lnTo>
                    <a:lnTo>
                      <a:pt x="7775365" y="885679"/>
                    </a:lnTo>
                    <a:lnTo>
                      <a:pt x="7520520" y="892668"/>
                    </a:lnTo>
                    <a:lnTo>
                      <a:pt x="7355252" y="897619"/>
                    </a:lnTo>
                    <a:cubicBezTo>
                      <a:pt x="7323452" y="898493"/>
                      <a:pt x="7291765" y="898420"/>
                      <a:pt x="7260189" y="897219"/>
                    </a:cubicBezTo>
                    <a:lnTo>
                      <a:pt x="7193724" y="892169"/>
                    </a:lnTo>
                    <a:lnTo>
                      <a:pt x="7114035" y="894707"/>
                    </a:lnTo>
                    <a:cubicBezTo>
                      <a:pt x="7035817" y="897328"/>
                      <a:pt x="6957599" y="894415"/>
                      <a:pt x="6879381" y="891212"/>
                    </a:cubicBezTo>
                    <a:lnTo>
                      <a:pt x="6655463" y="881019"/>
                    </a:lnTo>
                    <a:cubicBezTo>
                      <a:pt x="6542482" y="876359"/>
                      <a:pt x="6428989" y="876942"/>
                      <a:pt x="6316007" y="878107"/>
                    </a:cubicBezTo>
                    <a:lnTo>
                      <a:pt x="5706112" y="887426"/>
                    </a:lnTo>
                    <a:cubicBezTo>
                      <a:pt x="5501620" y="890921"/>
                      <a:pt x="5297640" y="885679"/>
                      <a:pt x="5093149" y="884805"/>
                    </a:cubicBezTo>
                    <a:lnTo>
                      <a:pt x="4584987" y="885679"/>
                    </a:lnTo>
                    <a:lnTo>
                      <a:pt x="4294099" y="892668"/>
                    </a:lnTo>
                    <a:lnTo>
                      <a:pt x="4226632" y="894439"/>
                    </a:lnTo>
                    <a:lnTo>
                      <a:pt x="3788204" y="897496"/>
                    </a:lnTo>
                    <a:lnTo>
                      <a:pt x="3321452" y="908854"/>
                    </a:lnTo>
                    <a:cubicBezTo>
                      <a:pt x="3243234" y="911475"/>
                      <a:pt x="3165016" y="908562"/>
                      <a:pt x="3086799" y="905359"/>
                    </a:cubicBezTo>
                    <a:lnTo>
                      <a:pt x="2862880" y="895166"/>
                    </a:lnTo>
                    <a:cubicBezTo>
                      <a:pt x="2749899" y="890506"/>
                      <a:pt x="2636406" y="891089"/>
                      <a:pt x="2523424" y="892254"/>
                    </a:cubicBezTo>
                    <a:lnTo>
                      <a:pt x="1913529" y="901573"/>
                    </a:lnTo>
                    <a:cubicBezTo>
                      <a:pt x="1709038" y="905068"/>
                      <a:pt x="1505057" y="899826"/>
                      <a:pt x="1300566" y="898952"/>
                    </a:cubicBezTo>
                    <a:lnTo>
                      <a:pt x="792405" y="899826"/>
                    </a:lnTo>
                    <a:lnTo>
                      <a:pt x="501516" y="906815"/>
                    </a:lnTo>
                    <a:lnTo>
                      <a:pt x="312872" y="911766"/>
                    </a:lnTo>
                    <a:cubicBezTo>
                      <a:pt x="240278" y="913514"/>
                      <a:pt x="168195" y="911475"/>
                      <a:pt x="96623" y="904194"/>
                    </a:cubicBezTo>
                    <a:cubicBezTo>
                      <a:pt x="84864" y="903029"/>
                      <a:pt x="73106" y="900699"/>
                      <a:pt x="62370" y="898078"/>
                    </a:cubicBezTo>
                    <a:cubicBezTo>
                      <a:pt x="15337" y="886429"/>
                      <a:pt x="8691" y="879149"/>
                      <a:pt x="21472" y="850899"/>
                    </a:cubicBezTo>
                    <a:cubicBezTo>
                      <a:pt x="30674" y="829931"/>
                      <a:pt x="21472" y="809254"/>
                      <a:pt x="16871" y="788868"/>
                    </a:cubicBezTo>
                    <a:cubicBezTo>
                      <a:pt x="11759" y="767608"/>
                      <a:pt x="21472" y="751882"/>
                      <a:pt x="52146" y="739650"/>
                    </a:cubicBezTo>
                    <a:cubicBezTo>
                      <a:pt x="74129" y="730913"/>
                      <a:pt x="90488" y="718973"/>
                      <a:pt x="105825" y="706741"/>
                    </a:cubicBezTo>
                    <a:cubicBezTo>
                      <a:pt x="120139" y="695383"/>
                      <a:pt x="116049" y="688685"/>
                      <a:pt x="92533" y="683443"/>
                    </a:cubicBezTo>
                    <a:cubicBezTo>
                      <a:pt x="79241" y="680239"/>
                      <a:pt x="65438" y="678201"/>
                      <a:pt x="51635" y="675289"/>
                    </a:cubicBezTo>
                    <a:cubicBezTo>
                      <a:pt x="21983" y="668882"/>
                      <a:pt x="9714" y="659854"/>
                      <a:pt x="12270" y="642380"/>
                    </a:cubicBezTo>
                    <a:cubicBezTo>
                      <a:pt x="15849" y="615296"/>
                      <a:pt x="21472" y="588211"/>
                      <a:pt x="27096" y="561418"/>
                    </a:cubicBezTo>
                    <a:cubicBezTo>
                      <a:pt x="30163" y="545401"/>
                      <a:pt x="46522" y="534334"/>
                      <a:pt x="71061" y="526180"/>
                    </a:cubicBezTo>
                    <a:cubicBezTo>
                      <a:pt x="106336" y="514531"/>
                      <a:pt x="142633" y="505794"/>
                      <a:pt x="179442" y="496475"/>
                    </a:cubicBezTo>
                    <a:cubicBezTo>
                      <a:pt x="188644" y="494145"/>
                      <a:pt x="201936" y="491815"/>
                      <a:pt x="199891" y="485117"/>
                    </a:cubicBezTo>
                    <a:cubicBezTo>
                      <a:pt x="198357" y="479583"/>
                      <a:pt x="185577" y="479292"/>
                      <a:pt x="176374" y="478419"/>
                    </a:cubicBezTo>
                    <a:lnTo>
                      <a:pt x="67994" y="469390"/>
                    </a:lnTo>
                    <a:cubicBezTo>
                      <a:pt x="42433" y="467060"/>
                      <a:pt x="16871" y="464731"/>
                      <a:pt x="0" y="451917"/>
                    </a:cubicBezTo>
                    <a:lnTo>
                      <a:pt x="0" y="434443"/>
                    </a:lnTo>
                    <a:cubicBezTo>
                      <a:pt x="19938" y="412892"/>
                      <a:pt x="27607" y="390759"/>
                      <a:pt x="13292" y="367169"/>
                    </a:cubicBezTo>
                    <a:cubicBezTo>
                      <a:pt x="2045" y="348531"/>
                      <a:pt x="5113" y="329892"/>
                      <a:pt x="17894" y="311836"/>
                    </a:cubicBezTo>
                    <a:cubicBezTo>
                      <a:pt x="28629" y="296110"/>
                      <a:pt x="40388" y="280383"/>
                      <a:pt x="51635" y="264657"/>
                    </a:cubicBezTo>
                    <a:cubicBezTo>
                      <a:pt x="56235" y="258250"/>
                      <a:pt x="61859" y="252134"/>
                      <a:pt x="60837" y="245145"/>
                    </a:cubicBezTo>
                    <a:cubicBezTo>
                      <a:pt x="58280" y="226506"/>
                      <a:pt x="76685" y="217769"/>
                      <a:pt x="104802" y="212818"/>
                    </a:cubicBezTo>
                    <a:cubicBezTo>
                      <a:pt x="150302" y="204955"/>
                      <a:pt x="197846" y="201169"/>
                      <a:pt x="244367" y="195345"/>
                    </a:cubicBezTo>
                    <a:cubicBezTo>
                      <a:pt x="258682" y="193597"/>
                      <a:pt x="272996" y="192432"/>
                      <a:pt x="288333" y="187481"/>
                    </a:cubicBezTo>
                    <a:cubicBezTo>
                      <a:pt x="272485" y="181657"/>
                      <a:pt x="257149" y="181948"/>
                      <a:pt x="241812" y="181074"/>
                    </a:cubicBezTo>
                    <a:cubicBezTo>
                      <a:pt x="185065" y="177871"/>
                      <a:pt x="127807" y="177871"/>
                      <a:pt x="71572" y="172629"/>
                    </a:cubicBezTo>
                    <a:cubicBezTo>
                      <a:pt x="64927" y="171755"/>
                      <a:pt x="58280" y="171173"/>
                      <a:pt x="51635" y="170008"/>
                    </a:cubicBezTo>
                    <a:cubicBezTo>
                      <a:pt x="29141" y="165931"/>
                      <a:pt x="21983" y="158359"/>
                      <a:pt x="36298" y="148457"/>
                    </a:cubicBezTo>
                    <a:cubicBezTo>
                      <a:pt x="67994" y="126323"/>
                      <a:pt x="61859" y="101278"/>
                      <a:pt x="59303" y="76232"/>
                    </a:cubicBezTo>
                    <a:cubicBezTo>
                      <a:pt x="58792" y="71281"/>
                      <a:pt x="56747" y="66330"/>
                      <a:pt x="57258" y="61671"/>
                    </a:cubicBezTo>
                    <a:cubicBezTo>
                      <a:pt x="60325" y="33130"/>
                      <a:pt x="73617" y="26141"/>
                      <a:pt x="123718" y="26432"/>
                    </a:cubicBezTo>
                    <a:cubicBezTo>
                      <a:pt x="250502" y="27306"/>
                      <a:pt x="377287" y="21481"/>
                      <a:pt x="504583" y="19734"/>
                    </a:cubicBezTo>
                    <a:cubicBezTo>
                      <a:pt x="615520" y="18569"/>
                      <a:pt x="725434" y="22064"/>
                      <a:pt x="835348" y="30801"/>
                    </a:cubicBezTo>
                    <a:cubicBezTo>
                      <a:pt x="917144" y="37208"/>
                      <a:pt x="998430" y="34878"/>
                      <a:pt x="1079715" y="28180"/>
                    </a:cubicBezTo>
                    <a:cubicBezTo>
                      <a:pt x="1138507" y="23229"/>
                      <a:pt x="1197809" y="19734"/>
                      <a:pt x="1257623" y="20025"/>
                    </a:cubicBezTo>
                    <a:lnTo>
                      <a:pt x="2039291" y="22646"/>
                    </a:lnTo>
                    <a:cubicBezTo>
                      <a:pt x="2233047" y="23229"/>
                      <a:pt x="2426803" y="13327"/>
                      <a:pt x="2621069" y="14201"/>
                    </a:cubicBezTo>
                    <a:cubicBezTo>
                      <a:pt x="2728938" y="14783"/>
                      <a:pt x="2836808" y="20025"/>
                      <a:pt x="2944166" y="25850"/>
                    </a:cubicBezTo>
                    <a:cubicBezTo>
                      <a:pt x="3075551" y="32257"/>
                      <a:pt x="3206937" y="31966"/>
                      <a:pt x="3338834" y="24685"/>
                    </a:cubicBezTo>
                    <a:cubicBezTo>
                      <a:pt x="3466641" y="17404"/>
                      <a:pt x="3595471" y="14492"/>
                      <a:pt x="3723789" y="20025"/>
                    </a:cubicBezTo>
                    <a:lnTo>
                      <a:pt x="3862439" y="22055"/>
                    </a:lnTo>
                    <a:lnTo>
                      <a:pt x="3865434" y="19093"/>
                    </a:lnTo>
                    <a:cubicBezTo>
                      <a:pt x="3875402" y="13814"/>
                      <a:pt x="3891251" y="12140"/>
                      <a:pt x="3916301" y="12285"/>
                    </a:cubicBezTo>
                    <a:cubicBezTo>
                      <a:pt x="4043085" y="13159"/>
                      <a:pt x="4169870" y="7334"/>
                      <a:pt x="4297166" y="5587"/>
                    </a:cubicBezTo>
                    <a:cubicBezTo>
                      <a:pt x="4408102" y="4422"/>
                      <a:pt x="4518017" y="7917"/>
                      <a:pt x="4627931" y="16654"/>
                    </a:cubicBezTo>
                    <a:cubicBezTo>
                      <a:pt x="4709727" y="23061"/>
                      <a:pt x="4791014" y="20731"/>
                      <a:pt x="4872298" y="14033"/>
                    </a:cubicBezTo>
                    <a:cubicBezTo>
                      <a:pt x="4931089" y="9082"/>
                      <a:pt x="4990392" y="5587"/>
                      <a:pt x="5050205" y="5878"/>
                    </a:cubicBezTo>
                    <a:lnTo>
                      <a:pt x="5831875" y="8499"/>
                    </a:lnTo>
                    <a:cubicBezTo>
                      <a:pt x="6025629" y="9082"/>
                      <a:pt x="6219385" y="-820"/>
                      <a:pt x="6413652" y="54"/>
                    </a:cubicBezTo>
                    <a:close/>
                  </a:path>
                </a:pathLst>
              </a:custGeom>
              <a:solidFill>
                <a:srgbClr val="92D050"/>
              </a:solidFill>
              <a:ln w="9525" cap="flat">
                <a:noFill/>
                <a:prstDash val="solid"/>
                <a:miter/>
              </a:ln>
            </p:spPr>
            <p:txBody>
              <a:bodyPr wrap="square" rtlCol="0" anchor="ctr">
                <a:noAutofit/>
              </a:bodyPr>
              <a:lstStyle/>
              <a:p>
                <a:endParaRPr lang="en-US" dirty="0"/>
              </a:p>
            </p:txBody>
          </p:sp>
          <p:grpSp>
            <p:nvGrpSpPr>
              <p:cNvPr id="46" name="Group 25">
                <a:extLst>
                  <a:ext uri="{FF2B5EF4-FFF2-40B4-BE49-F238E27FC236}">
                    <a16:creationId xmlns:a16="http://schemas.microsoft.com/office/drawing/2014/main" id="{E85EA0FD-1E7B-495D-9DC5-88FEF79E9B6D}"/>
                  </a:ext>
                </a:extLst>
              </p:cNvPr>
              <p:cNvGrpSpPr/>
              <p:nvPr userDrawn="1"/>
            </p:nvGrpSpPr>
            <p:grpSpPr>
              <a:xfrm>
                <a:off x="325902" y="196144"/>
                <a:ext cx="10492534" cy="848402"/>
                <a:chOff x="325902" y="196144"/>
                <a:chExt cx="10492534" cy="848402"/>
              </a:xfrm>
              <a:grpFill/>
            </p:grpSpPr>
            <p:sp>
              <p:nvSpPr>
                <p:cNvPr id="47" name="Freeform: Shape 4">
                  <a:extLst>
                    <a:ext uri="{FF2B5EF4-FFF2-40B4-BE49-F238E27FC236}">
                      <a16:creationId xmlns:a16="http://schemas.microsoft.com/office/drawing/2014/main" id="{3F0EC755-044F-4385-862B-9BB0E0208914}"/>
                    </a:ext>
                  </a:extLst>
                </p:cNvPr>
                <p:cNvSpPr/>
                <p:nvPr/>
              </p:nvSpPr>
              <p:spPr>
                <a:xfrm>
                  <a:off x="839133" y="222991"/>
                  <a:ext cx="1841022" cy="205348"/>
                </a:xfrm>
                <a:custGeom>
                  <a:avLst/>
                  <a:gdLst>
                    <a:gd name="connsiteX0" fmla="*/ 3430117 w 3430116"/>
                    <a:gd name="connsiteY0" fmla="*/ 2858 h 671618"/>
                    <a:gd name="connsiteX1" fmla="*/ 3278669 w 3430116"/>
                    <a:gd name="connsiteY1" fmla="*/ 43815 h 671618"/>
                    <a:gd name="connsiteX2" fmla="*/ 3233902 w 3430116"/>
                    <a:gd name="connsiteY2" fmla="*/ 98108 h 671618"/>
                    <a:gd name="connsiteX3" fmla="*/ 3119602 w 3430116"/>
                    <a:gd name="connsiteY3" fmla="*/ 197168 h 671618"/>
                    <a:gd name="connsiteX4" fmla="*/ 2769082 w 3430116"/>
                    <a:gd name="connsiteY4" fmla="*/ 173355 h 671618"/>
                    <a:gd name="connsiteX5" fmla="*/ 2375699 w 3430116"/>
                    <a:gd name="connsiteY5" fmla="*/ 154305 h 671618"/>
                    <a:gd name="connsiteX6" fmla="*/ 2170912 w 3430116"/>
                    <a:gd name="connsiteY6" fmla="*/ 306705 h 671618"/>
                    <a:gd name="connsiteX7" fmla="*/ 1932787 w 3430116"/>
                    <a:gd name="connsiteY7" fmla="*/ 443865 h 671618"/>
                    <a:gd name="connsiteX8" fmla="*/ 1725142 w 3430116"/>
                    <a:gd name="connsiteY8" fmla="*/ 420053 h 671618"/>
                    <a:gd name="connsiteX9" fmla="*/ 1328902 w 3430116"/>
                    <a:gd name="connsiteY9" fmla="*/ 377190 h 671618"/>
                    <a:gd name="connsiteX10" fmla="*/ 1121257 w 3430116"/>
                    <a:gd name="connsiteY10" fmla="*/ 482918 h 671618"/>
                    <a:gd name="connsiteX11" fmla="*/ 1034579 w 3430116"/>
                    <a:gd name="connsiteY11" fmla="*/ 607695 h 671618"/>
                    <a:gd name="connsiteX12" fmla="*/ 872654 w 3430116"/>
                    <a:gd name="connsiteY12" fmla="*/ 663893 h 671618"/>
                    <a:gd name="connsiteX13" fmla="*/ 796454 w 3430116"/>
                    <a:gd name="connsiteY13" fmla="*/ 638175 h 671618"/>
                    <a:gd name="connsiteX14" fmla="*/ 89699 w 3430116"/>
                    <a:gd name="connsiteY14" fmla="*/ 345758 h 671618"/>
                    <a:gd name="connsiteX15" fmla="*/ 17309 w 3430116"/>
                    <a:gd name="connsiteY15" fmla="*/ 310515 h 671618"/>
                    <a:gd name="connsiteX16" fmla="*/ 1117 w 3430116"/>
                    <a:gd name="connsiteY16" fmla="*/ 285750 h 671618"/>
                    <a:gd name="connsiteX17" fmla="*/ 24929 w 3430116"/>
                    <a:gd name="connsiteY17" fmla="*/ 274320 h 671618"/>
                    <a:gd name="connsiteX18" fmla="*/ 143039 w 3430116"/>
                    <a:gd name="connsiteY18" fmla="*/ 263843 h 671618"/>
                    <a:gd name="connsiteX19" fmla="*/ 242099 w 3430116"/>
                    <a:gd name="connsiteY19" fmla="*/ 259080 h 671618"/>
                    <a:gd name="connsiteX20" fmla="*/ 293534 w 3430116"/>
                    <a:gd name="connsiteY20" fmla="*/ 235268 h 671618"/>
                    <a:gd name="connsiteX21" fmla="*/ 257339 w 3430116"/>
                    <a:gd name="connsiteY21" fmla="*/ 188595 h 671618"/>
                    <a:gd name="connsiteX22" fmla="*/ 122084 w 3430116"/>
                    <a:gd name="connsiteY22" fmla="*/ 100013 h 671618"/>
                    <a:gd name="connsiteX23" fmla="*/ 76364 w 3430116"/>
                    <a:gd name="connsiteY23" fmla="*/ 51435 h 671618"/>
                    <a:gd name="connsiteX24" fmla="*/ 142087 w 3430116"/>
                    <a:gd name="connsiteY24" fmla="*/ 27623 h 671618"/>
                    <a:gd name="connsiteX25" fmla="*/ 483082 w 3430116"/>
                    <a:gd name="connsiteY25" fmla="*/ 50482 h 671618"/>
                    <a:gd name="connsiteX26" fmla="*/ 828839 w 3430116"/>
                    <a:gd name="connsiteY26" fmla="*/ 52388 h 671618"/>
                    <a:gd name="connsiteX27" fmla="*/ 1122209 w 3430116"/>
                    <a:gd name="connsiteY27" fmla="*/ 27623 h 671618"/>
                    <a:gd name="connsiteX28" fmla="*/ 2068994 w 3430116"/>
                    <a:gd name="connsiteY28" fmla="*/ 20003 h 671618"/>
                    <a:gd name="connsiteX29" fmla="*/ 2872904 w 3430116"/>
                    <a:gd name="connsiteY29" fmla="*/ 25718 h 671618"/>
                    <a:gd name="connsiteX30" fmla="*/ 3416782 w 3430116"/>
                    <a:gd name="connsiteY30" fmla="*/ 0 h 671618"/>
                    <a:gd name="connsiteX31" fmla="*/ 3430117 w 3430116"/>
                    <a:gd name="connsiteY31" fmla="*/ 2858 h 67161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3430116" h="671618">
                      <a:moveTo>
                        <a:pt x="3430117" y="2858"/>
                      </a:moveTo>
                      <a:cubicBezTo>
                        <a:pt x="3379634" y="22860"/>
                        <a:pt x="3327247" y="24765"/>
                        <a:pt x="3278669" y="43815"/>
                      </a:cubicBezTo>
                      <a:cubicBezTo>
                        <a:pt x="3251999" y="54293"/>
                        <a:pt x="3238664" y="68580"/>
                        <a:pt x="3233902" y="98108"/>
                      </a:cubicBezTo>
                      <a:cubicBezTo>
                        <a:pt x="3221519" y="173355"/>
                        <a:pt x="3195802" y="192405"/>
                        <a:pt x="3119602" y="197168"/>
                      </a:cubicBezTo>
                      <a:cubicBezTo>
                        <a:pt x="3001492" y="202883"/>
                        <a:pt x="2886239" y="182880"/>
                        <a:pt x="2769082" y="173355"/>
                      </a:cubicBezTo>
                      <a:cubicBezTo>
                        <a:pt x="2638589" y="163830"/>
                        <a:pt x="2509049" y="142875"/>
                        <a:pt x="2375699" y="154305"/>
                      </a:cubicBezTo>
                      <a:cubicBezTo>
                        <a:pt x="2270924" y="162878"/>
                        <a:pt x="2210917" y="219075"/>
                        <a:pt x="2170912" y="306705"/>
                      </a:cubicBezTo>
                      <a:cubicBezTo>
                        <a:pt x="2124239" y="409575"/>
                        <a:pt x="2041372" y="451485"/>
                        <a:pt x="1932787" y="443865"/>
                      </a:cubicBezTo>
                      <a:cubicBezTo>
                        <a:pt x="1863254" y="439103"/>
                        <a:pt x="1794674" y="428625"/>
                        <a:pt x="1725142" y="420053"/>
                      </a:cubicBezTo>
                      <a:cubicBezTo>
                        <a:pt x="1592744" y="403860"/>
                        <a:pt x="1463204" y="374333"/>
                        <a:pt x="1328902" y="377190"/>
                      </a:cubicBezTo>
                      <a:cubicBezTo>
                        <a:pt x="1241272" y="379095"/>
                        <a:pt x="1172692" y="412433"/>
                        <a:pt x="1121257" y="482918"/>
                      </a:cubicBezTo>
                      <a:cubicBezTo>
                        <a:pt x="1091729" y="523875"/>
                        <a:pt x="1064107" y="566738"/>
                        <a:pt x="1034579" y="607695"/>
                      </a:cubicBezTo>
                      <a:cubicBezTo>
                        <a:pt x="990764" y="667703"/>
                        <a:pt x="945044" y="682943"/>
                        <a:pt x="872654" y="663893"/>
                      </a:cubicBezTo>
                      <a:cubicBezTo>
                        <a:pt x="846937" y="657225"/>
                        <a:pt x="819314" y="651510"/>
                        <a:pt x="796454" y="638175"/>
                      </a:cubicBezTo>
                      <a:cubicBezTo>
                        <a:pt x="572617" y="512445"/>
                        <a:pt x="327824" y="436245"/>
                        <a:pt x="89699" y="345758"/>
                      </a:cubicBezTo>
                      <a:cubicBezTo>
                        <a:pt x="64934" y="336233"/>
                        <a:pt x="41122" y="322898"/>
                        <a:pt x="17309" y="310515"/>
                      </a:cubicBezTo>
                      <a:cubicBezTo>
                        <a:pt x="7784" y="305753"/>
                        <a:pt x="-3646" y="299085"/>
                        <a:pt x="1117" y="285750"/>
                      </a:cubicBezTo>
                      <a:cubicBezTo>
                        <a:pt x="4927" y="275273"/>
                        <a:pt x="16357" y="275273"/>
                        <a:pt x="24929" y="274320"/>
                      </a:cubicBezTo>
                      <a:cubicBezTo>
                        <a:pt x="63982" y="270510"/>
                        <a:pt x="103034" y="262890"/>
                        <a:pt x="143039" y="263843"/>
                      </a:cubicBezTo>
                      <a:cubicBezTo>
                        <a:pt x="176377" y="264795"/>
                        <a:pt x="209714" y="263843"/>
                        <a:pt x="242099" y="259080"/>
                      </a:cubicBezTo>
                      <a:cubicBezTo>
                        <a:pt x="260197" y="256223"/>
                        <a:pt x="289724" y="261937"/>
                        <a:pt x="293534" y="235268"/>
                      </a:cubicBezTo>
                      <a:cubicBezTo>
                        <a:pt x="297344" y="213360"/>
                        <a:pt x="273532" y="200025"/>
                        <a:pt x="257339" y="188595"/>
                      </a:cubicBezTo>
                      <a:cubicBezTo>
                        <a:pt x="213524" y="157163"/>
                        <a:pt x="166852" y="129540"/>
                        <a:pt x="122084" y="100013"/>
                      </a:cubicBezTo>
                      <a:cubicBezTo>
                        <a:pt x="103034" y="86678"/>
                        <a:pt x="70649" y="75248"/>
                        <a:pt x="76364" y="51435"/>
                      </a:cubicBezTo>
                      <a:cubicBezTo>
                        <a:pt x="83032" y="23813"/>
                        <a:pt x="117322" y="27623"/>
                        <a:pt x="142087" y="27623"/>
                      </a:cubicBezTo>
                      <a:cubicBezTo>
                        <a:pt x="256387" y="26670"/>
                        <a:pt x="370687" y="29528"/>
                        <a:pt x="483082" y="50482"/>
                      </a:cubicBezTo>
                      <a:cubicBezTo>
                        <a:pt x="599287" y="72390"/>
                        <a:pt x="713587" y="61913"/>
                        <a:pt x="828839" y="52388"/>
                      </a:cubicBezTo>
                      <a:cubicBezTo>
                        <a:pt x="926947" y="43815"/>
                        <a:pt x="1024102" y="33338"/>
                        <a:pt x="1122209" y="27623"/>
                      </a:cubicBezTo>
                      <a:cubicBezTo>
                        <a:pt x="1437487" y="9525"/>
                        <a:pt x="1753717" y="12383"/>
                        <a:pt x="2068994" y="20003"/>
                      </a:cubicBezTo>
                      <a:cubicBezTo>
                        <a:pt x="2336647" y="26670"/>
                        <a:pt x="2605252" y="26670"/>
                        <a:pt x="2872904" y="25718"/>
                      </a:cubicBezTo>
                      <a:cubicBezTo>
                        <a:pt x="3052927" y="22860"/>
                        <a:pt x="3234854" y="7620"/>
                        <a:pt x="3416782" y="0"/>
                      </a:cubicBezTo>
                      <a:cubicBezTo>
                        <a:pt x="3421544" y="0"/>
                        <a:pt x="3426307" y="1905"/>
                        <a:pt x="3430117" y="2858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8" name="Freeform: Shape 6">
                  <a:extLst>
                    <a:ext uri="{FF2B5EF4-FFF2-40B4-BE49-F238E27FC236}">
                      <a16:creationId xmlns:a16="http://schemas.microsoft.com/office/drawing/2014/main" id="{7671856F-27AE-4CB3-8E3F-7CBE563C77C8}"/>
                    </a:ext>
                  </a:extLst>
                </p:cNvPr>
                <p:cNvSpPr/>
                <p:nvPr/>
              </p:nvSpPr>
              <p:spPr>
                <a:xfrm>
                  <a:off x="2922750" y="219020"/>
                  <a:ext cx="1338635" cy="83435"/>
                </a:xfrm>
                <a:custGeom>
                  <a:avLst/>
                  <a:gdLst>
                    <a:gd name="connsiteX0" fmla="*/ 2494090 w 2494090"/>
                    <a:gd name="connsiteY0" fmla="*/ 56803 h 272884"/>
                    <a:gd name="connsiteX1" fmla="*/ 2262633 w 2494090"/>
                    <a:gd name="connsiteY1" fmla="*/ 123478 h 272884"/>
                    <a:gd name="connsiteX2" fmla="*/ 1717803 w 2494090"/>
                    <a:gd name="connsiteY2" fmla="*/ 258733 h 272884"/>
                    <a:gd name="connsiteX3" fmla="*/ 1221550 w 2494090"/>
                    <a:gd name="connsiteY3" fmla="*/ 240635 h 272884"/>
                    <a:gd name="connsiteX4" fmla="*/ 770065 w 2494090"/>
                    <a:gd name="connsiteY4" fmla="*/ 173008 h 272884"/>
                    <a:gd name="connsiteX5" fmla="*/ 435738 w 2494090"/>
                    <a:gd name="connsiteY5" fmla="*/ 212060 h 272884"/>
                    <a:gd name="connsiteX6" fmla="*/ 290958 w 2494090"/>
                    <a:gd name="connsiteY6" fmla="*/ 239683 h 272884"/>
                    <a:gd name="connsiteX7" fmla="*/ 10922 w 2494090"/>
                    <a:gd name="connsiteY7" fmla="*/ 86330 h 272884"/>
                    <a:gd name="connsiteX8" fmla="*/ 57595 w 2494090"/>
                    <a:gd name="connsiteY8" fmla="*/ 9178 h 272884"/>
                    <a:gd name="connsiteX9" fmla="*/ 483363 w 2494090"/>
                    <a:gd name="connsiteY9" fmla="*/ 24418 h 272884"/>
                    <a:gd name="connsiteX10" fmla="*/ 1318706 w 2494090"/>
                    <a:gd name="connsiteY10" fmla="*/ 49183 h 272884"/>
                    <a:gd name="connsiteX11" fmla="*/ 2012125 w 2494090"/>
                    <a:gd name="connsiteY11" fmla="*/ 27275 h 272884"/>
                    <a:gd name="connsiteX12" fmla="*/ 2411223 w 2494090"/>
                    <a:gd name="connsiteY12" fmla="*/ 28228 h 272884"/>
                    <a:gd name="connsiteX13" fmla="*/ 2494090 w 2494090"/>
                    <a:gd name="connsiteY13" fmla="*/ 56803 h 272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94090" h="272884">
                      <a:moveTo>
                        <a:pt x="2494090" y="56803"/>
                      </a:moveTo>
                      <a:cubicBezTo>
                        <a:pt x="2416938" y="78710"/>
                        <a:pt x="2339785" y="101570"/>
                        <a:pt x="2262633" y="123478"/>
                      </a:cubicBezTo>
                      <a:cubicBezTo>
                        <a:pt x="2082610" y="174913"/>
                        <a:pt x="1903540" y="227300"/>
                        <a:pt x="1717803" y="258733"/>
                      </a:cubicBezTo>
                      <a:cubicBezTo>
                        <a:pt x="1550163" y="288260"/>
                        <a:pt x="1386333" y="266353"/>
                        <a:pt x="1221550" y="240635"/>
                      </a:cubicBezTo>
                      <a:cubicBezTo>
                        <a:pt x="1071056" y="216823"/>
                        <a:pt x="921513" y="187295"/>
                        <a:pt x="770065" y="173008"/>
                      </a:cubicBezTo>
                      <a:cubicBezTo>
                        <a:pt x="656718" y="162530"/>
                        <a:pt x="546228" y="189200"/>
                        <a:pt x="435738" y="212060"/>
                      </a:cubicBezTo>
                      <a:cubicBezTo>
                        <a:pt x="388113" y="222538"/>
                        <a:pt x="338583" y="229205"/>
                        <a:pt x="290958" y="239683"/>
                      </a:cubicBezTo>
                      <a:cubicBezTo>
                        <a:pt x="167133" y="268258"/>
                        <a:pt x="59500" y="173008"/>
                        <a:pt x="10922" y="86330"/>
                      </a:cubicBezTo>
                      <a:cubicBezTo>
                        <a:pt x="-13842" y="42515"/>
                        <a:pt x="4255" y="16798"/>
                        <a:pt x="57595" y="9178"/>
                      </a:cubicBezTo>
                      <a:cubicBezTo>
                        <a:pt x="200470" y="-10825"/>
                        <a:pt x="342393" y="5368"/>
                        <a:pt x="483363" y="24418"/>
                      </a:cubicBezTo>
                      <a:cubicBezTo>
                        <a:pt x="761493" y="62518"/>
                        <a:pt x="1038670" y="61565"/>
                        <a:pt x="1318706" y="49183"/>
                      </a:cubicBezTo>
                      <a:cubicBezTo>
                        <a:pt x="1550163" y="39658"/>
                        <a:pt x="1780668" y="20608"/>
                        <a:pt x="2012125" y="27275"/>
                      </a:cubicBezTo>
                      <a:cubicBezTo>
                        <a:pt x="2145475" y="31085"/>
                        <a:pt x="2277873" y="28228"/>
                        <a:pt x="2411223" y="28228"/>
                      </a:cubicBezTo>
                      <a:cubicBezTo>
                        <a:pt x="2439798" y="28228"/>
                        <a:pt x="2468373" y="29180"/>
                        <a:pt x="2494090" y="5680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49" name="Freeform: Shape 7">
                  <a:extLst>
                    <a:ext uri="{FF2B5EF4-FFF2-40B4-BE49-F238E27FC236}">
                      <a16:creationId xmlns:a16="http://schemas.microsoft.com/office/drawing/2014/main" id="{0BCF7E22-A977-4AAE-8D64-EC8BB7D6266E}"/>
                    </a:ext>
                  </a:extLst>
                </p:cNvPr>
                <p:cNvSpPr/>
                <p:nvPr/>
              </p:nvSpPr>
              <p:spPr>
                <a:xfrm>
                  <a:off x="325902" y="393534"/>
                  <a:ext cx="367143" cy="223489"/>
                </a:xfrm>
                <a:custGeom>
                  <a:avLst/>
                  <a:gdLst>
                    <a:gd name="connsiteX0" fmla="*/ 6753 w 684046"/>
                    <a:gd name="connsiteY0" fmla="*/ 730951 h 730951"/>
                    <a:gd name="connsiteX1" fmla="*/ 4848 w 684046"/>
                    <a:gd name="connsiteY1" fmla="*/ 695709 h 730951"/>
                    <a:gd name="connsiteX2" fmla="*/ 12468 w 684046"/>
                    <a:gd name="connsiteY2" fmla="*/ 546166 h 730951"/>
                    <a:gd name="connsiteX3" fmla="*/ 52473 w 684046"/>
                    <a:gd name="connsiteY3" fmla="*/ 269941 h 730951"/>
                    <a:gd name="connsiteX4" fmla="*/ 87715 w 684046"/>
                    <a:gd name="connsiteY4" fmla="*/ 151831 h 730951"/>
                    <a:gd name="connsiteX5" fmla="*/ 170583 w 684046"/>
                    <a:gd name="connsiteY5" fmla="*/ 59439 h 730951"/>
                    <a:gd name="connsiteX6" fmla="*/ 386800 w 684046"/>
                    <a:gd name="connsiteY6" fmla="*/ 5146 h 730951"/>
                    <a:gd name="connsiteX7" fmla="*/ 666835 w 684046"/>
                    <a:gd name="connsiteY7" fmla="*/ 59439 h 730951"/>
                    <a:gd name="connsiteX8" fmla="*/ 683980 w 684046"/>
                    <a:gd name="connsiteY8" fmla="*/ 80394 h 730951"/>
                    <a:gd name="connsiteX9" fmla="*/ 658263 w 684046"/>
                    <a:gd name="connsiteY9" fmla="*/ 96586 h 730951"/>
                    <a:gd name="connsiteX10" fmla="*/ 507768 w 684046"/>
                    <a:gd name="connsiteY10" fmla="*/ 120399 h 730951"/>
                    <a:gd name="connsiteX11" fmla="*/ 459190 w 684046"/>
                    <a:gd name="connsiteY11" fmla="*/ 145164 h 730951"/>
                    <a:gd name="connsiteX12" fmla="*/ 490623 w 684046"/>
                    <a:gd name="connsiteY12" fmla="*/ 186121 h 730951"/>
                    <a:gd name="connsiteX13" fmla="*/ 521103 w 684046"/>
                    <a:gd name="connsiteY13" fmla="*/ 225174 h 730951"/>
                    <a:gd name="connsiteX14" fmla="*/ 472525 w 684046"/>
                    <a:gd name="connsiteY14" fmla="*/ 245176 h 730951"/>
                    <a:gd name="connsiteX15" fmla="*/ 249640 w 684046"/>
                    <a:gd name="connsiteY15" fmla="*/ 248986 h 730951"/>
                    <a:gd name="connsiteX16" fmla="*/ 185823 w 684046"/>
                    <a:gd name="connsiteY16" fmla="*/ 269941 h 730951"/>
                    <a:gd name="connsiteX17" fmla="*/ 214398 w 684046"/>
                    <a:gd name="connsiteY17" fmla="*/ 334711 h 730951"/>
                    <a:gd name="connsiteX18" fmla="*/ 351558 w 684046"/>
                    <a:gd name="connsiteY18" fmla="*/ 458536 h 730951"/>
                    <a:gd name="connsiteX19" fmla="*/ 390610 w 684046"/>
                    <a:gd name="connsiteY19" fmla="*/ 527116 h 730951"/>
                    <a:gd name="connsiteX20" fmla="*/ 324888 w 684046"/>
                    <a:gd name="connsiteY20" fmla="*/ 552834 h 730951"/>
                    <a:gd name="connsiteX21" fmla="*/ 98193 w 684046"/>
                    <a:gd name="connsiteY21" fmla="*/ 655704 h 730951"/>
                    <a:gd name="connsiteX22" fmla="*/ 6753 w 684046"/>
                    <a:gd name="connsiteY22" fmla="*/ 730951 h 7309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684046" h="730951">
                      <a:moveTo>
                        <a:pt x="6753" y="730951"/>
                      </a:moveTo>
                      <a:cubicBezTo>
                        <a:pt x="-4677" y="716664"/>
                        <a:pt x="1038" y="706186"/>
                        <a:pt x="4848" y="695709"/>
                      </a:cubicBezTo>
                      <a:cubicBezTo>
                        <a:pt x="22945" y="646179"/>
                        <a:pt x="24850" y="595696"/>
                        <a:pt x="12468" y="546166"/>
                      </a:cubicBezTo>
                      <a:cubicBezTo>
                        <a:pt x="-10392" y="448059"/>
                        <a:pt x="10563" y="357571"/>
                        <a:pt x="52473" y="269941"/>
                      </a:cubicBezTo>
                      <a:cubicBezTo>
                        <a:pt x="70570" y="232794"/>
                        <a:pt x="82000" y="193741"/>
                        <a:pt x="87715" y="151831"/>
                      </a:cubicBezTo>
                      <a:cubicBezTo>
                        <a:pt x="93430" y="102301"/>
                        <a:pt x="122005" y="71821"/>
                        <a:pt x="170583" y="59439"/>
                      </a:cubicBezTo>
                      <a:cubicBezTo>
                        <a:pt x="242973" y="41341"/>
                        <a:pt x="314410" y="18481"/>
                        <a:pt x="386800" y="5146"/>
                      </a:cubicBezTo>
                      <a:cubicBezTo>
                        <a:pt x="485860" y="-12951"/>
                        <a:pt x="578253" y="19434"/>
                        <a:pt x="666835" y="59439"/>
                      </a:cubicBezTo>
                      <a:cubicBezTo>
                        <a:pt x="675408" y="63249"/>
                        <a:pt x="684933" y="68964"/>
                        <a:pt x="683980" y="80394"/>
                      </a:cubicBezTo>
                      <a:cubicBezTo>
                        <a:pt x="683028" y="94681"/>
                        <a:pt x="668740" y="94681"/>
                        <a:pt x="658263" y="96586"/>
                      </a:cubicBezTo>
                      <a:cubicBezTo>
                        <a:pt x="607780" y="104206"/>
                        <a:pt x="558250" y="110874"/>
                        <a:pt x="507768" y="120399"/>
                      </a:cubicBezTo>
                      <a:cubicBezTo>
                        <a:pt x="489670" y="123256"/>
                        <a:pt x="465858" y="126114"/>
                        <a:pt x="459190" y="145164"/>
                      </a:cubicBezTo>
                      <a:cubicBezTo>
                        <a:pt x="451570" y="168024"/>
                        <a:pt x="478240" y="174691"/>
                        <a:pt x="490623" y="186121"/>
                      </a:cubicBezTo>
                      <a:cubicBezTo>
                        <a:pt x="503005" y="197551"/>
                        <a:pt x="524913" y="207076"/>
                        <a:pt x="521103" y="225174"/>
                      </a:cubicBezTo>
                      <a:cubicBezTo>
                        <a:pt x="516340" y="248034"/>
                        <a:pt x="489670" y="244224"/>
                        <a:pt x="472525" y="245176"/>
                      </a:cubicBezTo>
                      <a:cubicBezTo>
                        <a:pt x="398230" y="248034"/>
                        <a:pt x="323935" y="247081"/>
                        <a:pt x="249640" y="248986"/>
                      </a:cubicBezTo>
                      <a:cubicBezTo>
                        <a:pt x="226780" y="248986"/>
                        <a:pt x="197253" y="243271"/>
                        <a:pt x="185823" y="269941"/>
                      </a:cubicBezTo>
                      <a:cubicBezTo>
                        <a:pt x="173440" y="297564"/>
                        <a:pt x="197253" y="318519"/>
                        <a:pt x="214398" y="334711"/>
                      </a:cubicBezTo>
                      <a:cubicBezTo>
                        <a:pt x="258213" y="377574"/>
                        <a:pt x="304885" y="418531"/>
                        <a:pt x="351558" y="458536"/>
                      </a:cubicBezTo>
                      <a:cubicBezTo>
                        <a:pt x="372513" y="477586"/>
                        <a:pt x="401088" y="494731"/>
                        <a:pt x="390610" y="527116"/>
                      </a:cubicBezTo>
                      <a:cubicBezTo>
                        <a:pt x="381085" y="557596"/>
                        <a:pt x="349653" y="551881"/>
                        <a:pt x="324888" y="552834"/>
                      </a:cubicBezTo>
                      <a:cubicBezTo>
                        <a:pt x="234400" y="554739"/>
                        <a:pt x="160105" y="590934"/>
                        <a:pt x="98193" y="655704"/>
                      </a:cubicBezTo>
                      <a:cubicBezTo>
                        <a:pt x="73428" y="684279"/>
                        <a:pt x="42948" y="711901"/>
                        <a:pt x="6753" y="730951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0" name="Freeform: Shape 8">
                  <a:extLst>
                    <a:ext uri="{FF2B5EF4-FFF2-40B4-BE49-F238E27FC236}">
                      <a16:creationId xmlns:a16="http://schemas.microsoft.com/office/drawing/2014/main" id="{E601198F-FA48-43B6-85AF-D09C0842F580}"/>
                    </a:ext>
                  </a:extLst>
                </p:cNvPr>
                <p:cNvSpPr/>
                <p:nvPr/>
              </p:nvSpPr>
              <p:spPr>
                <a:xfrm>
                  <a:off x="364819" y="224595"/>
                  <a:ext cx="243782" cy="110823"/>
                </a:xfrm>
                <a:custGeom>
                  <a:avLst/>
                  <a:gdLst>
                    <a:gd name="connsiteX0" fmla="*/ 70451 w 454205"/>
                    <a:gd name="connsiteY0" fmla="*/ 362419 h 362462"/>
                    <a:gd name="connsiteX1" fmla="*/ 10443 w 454205"/>
                    <a:gd name="connsiteY1" fmla="*/ 280504 h 362462"/>
                    <a:gd name="connsiteX2" fmla="*/ 11396 w 454205"/>
                    <a:gd name="connsiteY2" fmla="*/ 130009 h 362462"/>
                    <a:gd name="connsiteX3" fmla="*/ 153318 w 454205"/>
                    <a:gd name="connsiteY3" fmla="*/ 8089 h 362462"/>
                    <a:gd name="connsiteX4" fmla="*/ 375251 w 454205"/>
                    <a:gd name="connsiteY4" fmla="*/ 469 h 362462"/>
                    <a:gd name="connsiteX5" fmla="*/ 439068 w 454205"/>
                    <a:gd name="connsiteY5" fmla="*/ 15709 h 362462"/>
                    <a:gd name="connsiteX6" fmla="*/ 434306 w 454205"/>
                    <a:gd name="connsiteY6" fmla="*/ 56666 h 362462"/>
                    <a:gd name="connsiteX7" fmla="*/ 354296 w 454205"/>
                    <a:gd name="connsiteY7" fmla="*/ 67144 h 362462"/>
                    <a:gd name="connsiteX8" fmla="*/ 289526 w 454205"/>
                    <a:gd name="connsiteY8" fmla="*/ 119531 h 362462"/>
                    <a:gd name="connsiteX9" fmla="*/ 241901 w 454205"/>
                    <a:gd name="connsiteY9" fmla="*/ 149059 h 362462"/>
                    <a:gd name="connsiteX10" fmla="*/ 144746 w 454205"/>
                    <a:gd name="connsiteY10" fmla="*/ 128104 h 362462"/>
                    <a:gd name="connsiteX11" fmla="*/ 97121 w 454205"/>
                    <a:gd name="connsiteY11" fmla="*/ 184301 h 362462"/>
                    <a:gd name="connsiteX12" fmla="*/ 130458 w 454205"/>
                    <a:gd name="connsiteY12" fmla="*/ 288124 h 362462"/>
                    <a:gd name="connsiteX13" fmla="*/ 70451 w 454205"/>
                    <a:gd name="connsiteY13" fmla="*/ 362419 h 362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454205" h="362462">
                      <a:moveTo>
                        <a:pt x="70451" y="362419"/>
                      </a:moveTo>
                      <a:cubicBezTo>
                        <a:pt x="-34" y="361466"/>
                        <a:pt x="-12417" y="346226"/>
                        <a:pt x="10443" y="280504"/>
                      </a:cubicBezTo>
                      <a:cubicBezTo>
                        <a:pt x="28541" y="230021"/>
                        <a:pt x="9491" y="180491"/>
                        <a:pt x="11396" y="130009"/>
                      </a:cubicBezTo>
                      <a:cubicBezTo>
                        <a:pt x="15206" y="25234"/>
                        <a:pt x="47591" y="-5246"/>
                        <a:pt x="153318" y="8089"/>
                      </a:cubicBezTo>
                      <a:cubicBezTo>
                        <a:pt x="227613" y="17614"/>
                        <a:pt x="300956" y="-3341"/>
                        <a:pt x="375251" y="469"/>
                      </a:cubicBezTo>
                      <a:cubicBezTo>
                        <a:pt x="397158" y="1421"/>
                        <a:pt x="420018" y="1421"/>
                        <a:pt x="439068" y="15709"/>
                      </a:cubicBezTo>
                      <a:cubicBezTo>
                        <a:pt x="459071" y="31901"/>
                        <a:pt x="460976" y="47141"/>
                        <a:pt x="434306" y="56666"/>
                      </a:cubicBezTo>
                      <a:cubicBezTo>
                        <a:pt x="408588" y="66191"/>
                        <a:pt x="381918" y="67144"/>
                        <a:pt x="354296" y="67144"/>
                      </a:cubicBezTo>
                      <a:cubicBezTo>
                        <a:pt x="319053" y="68096"/>
                        <a:pt x="291431" y="77621"/>
                        <a:pt x="289526" y="119531"/>
                      </a:cubicBezTo>
                      <a:cubicBezTo>
                        <a:pt x="287621" y="150964"/>
                        <a:pt x="266666" y="154774"/>
                        <a:pt x="241901" y="149059"/>
                      </a:cubicBezTo>
                      <a:cubicBezTo>
                        <a:pt x="209516" y="142391"/>
                        <a:pt x="177131" y="133819"/>
                        <a:pt x="144746" y="128104"/>
                      </a:cubicBezTo>
                      <a:cubicBezTo>
                        <a:pt x="102836" y="121436"/>
                        <a:pt x="85691" y="143344"/>
                        <a:pt x="97121" y="184301"/>
                      </a:cubicBezTo>
                      <a:cubicBezTo>
                        <a:pt x="107598" y="219544"/>
                        <a:pt x="120933" y="252881"/>
                        <a:pt x="130458" y="288124"/>
                      </a:cubicBezTo>
                      <a:cubicBezTo>
                        <a:pt x="145698" y="349084"/>
                        <a:pt x="133316" y="363371"/>
                        <a:pt x="70451" y="362419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1" name="Freeform: Shape 9">
                  <a:extLst>
                    <a:ext uri="{FF2B5EF4-FFF2-40B4-BE49-F238E27FC236}">
                      <a16:creationId xmlns:a16="http://schemas.microsoft.com/office/drawing/2014/main" id="{D2230E59-C044-41E7-B8EB-2470B805D723}"/>
                    </a:ext>
                  </a:extLst>
                </p:cNvPr>
                <p:cNvSpPr/>
                <p:nvPr/>
              </p:nvSpPr>
              <p:spPr>
                <a:xfrm>
                  <a:off x="329478" y="900079"/>
                  <a:ext cx="139736" cy="144467"/>
                </a:xfrm>
                <a:custGeom>
                  <a:avLst/>
                  <a:gdLst>
                    <a:gd name="connsiteX0" fmla="*/ 2948 w 260350"/>
                    <a:gd name="connsiteY0" fmla="*/ 472497 h 472497"/>
                    <a:gd name="connsiteX1" fmla="*/ 2948 w 260350"/>
                    <a:gd name="connsiteY1" fmla="*/ 227705 h 472497"/>
                    <a:gd name="connsiteX2" fmla="*/ 69623 w 260350"/>
                    <a:gd name="connsiteY2" fmla="*/ 120072 h 472497"/>
                    <a:gd name="connsiteX3" fmla="*/ 159158 w 260350"/>
                    <a:gd name="connsiteY3" fmla="*/ 21012 h 472497"/>
                    <a:gd name="connsiteX4" fmla="*/ 242978 w 260350"/>
                    <a:gd name="connsiteY4" fmla="*/ 19107 h 472497"/>
                    <a:gd name="connsiteX5" fmla="*/ 237263 w 260350"/>
                    <a:gd name="connsiteY5" fmla="*/ 102927 h 472497"/>
                    <a:gd name="connsiteX6" fmla="*/ 176303 w 260350"/>
                    <a:gd name="connsiteY6" fmla="*/ 155315 h 472497"/>
                    <a:gd name="connsiteX7" fmla="*/ 25808 w 260350"/>
                    <a:gd name="connsiteY7" fmla="*/ 423920 h 472497"/>
                    <a:gd name="connsiteX8" fmla="*/ 2948 w 260350"/>
                    <a:gd name="connsiteY8" fmla="*/ 472497 h 4724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60350" h="472497">
                      <a:moveTo>
                        <a:pt x="2948" y="472497"/>
                      </a:moveTo>
                      <a:cubicBezTo>
                        <a:pt x="7710" y="387725"/>
                        <a:pt x="-5625" y="307715"/>
                        <a:pt x="2948" y="227705"/>
                      </a:cubicBezTo>
                      <a:cubicBezTo>
                        <a:pt x="7710" y="181032"/>
                        <a:pt x="45810" y="155315"/>
                        <a:pt x="69623" y="120072"/>
                      </a:cubicBezTo>
                      <a:cubicBezTo>
                        <a:pt x="95340" y="83877"/>
                        <a:pt x="125820" y="51492"/>
                        <a:pt x="159158" y="21012"/>
                      </a:cubicBezTo>
                      <a:cubicBezTo>
                        <a:pt x="186780" y="-4705"/>
                        <a:pt x="216308" y="-8515"/>
                        <a:pt x="242978" y="19107"/>
                      </a:cubicBezTo>
                      <a:cubicBezTo>
                        <a:pt x="269648" y="46730"/>
                        <a:pt x="263933" y="77210"/>
                        <a:pt x="237263" y="102927"/>
                      </a:cubicBezTo>
                      <a:cubicBezTo>
                        <a:pt x="218213" y="121977"/>
                        <a:pt x="197258" y="139122"/>
                        <a:pt x="176303" y="155315"/>
                      </a:cubicBezTo>
                      <a:cubicBezTo>
                        <a:pt x="86768" y="222942"/>
                        <a:pt x="55335" y="322955"/>
                        <a:pt x="25808" y="423920"/>
                      </a:cubicBezTo>
                      <a:cubicBezTo>
                        <a:pt x="21045" y="439160"/>
                        <a:pt x="22950" y="456305"/>
                        <a:pt x="2948" y="47249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2" name="Freeform: Shape 10">
                  <a:extLst>
                    <a:ext uri="{FF2B5EF4-FFF2-40B4-BE49-F238E27FC236}">
                      <a16:creationId xmlns:a16="http://schemas.microsoft.com/office/drawing/2014/main" id="{A79639EC-5345-4A02-9E8A-40CD98B1CCEA}"/>
                    </a:ext>
                  </a:extLst>
                </p:cNvPr>
                <p:cNvSpPr/>
                <p:nvPr/>
              </p:nvSpPr>
              <p:spPr>
                <a:xfrm>
                  <a:off x="331275" y="699182"/>
                  <a:ext cx="181270" cy="133059"/>
                </a:xfrm>
                <a:custGeom>
                  <a:avLst/>
                  <a:gdLst>
                    <a:gd name="connsiteX0" fmla="*/ 30078 w 337735"/>
                    <a:gd name="connsiteY0" fmla="*/ 435187 h 435186"/>
                    <a:gd name="connsiteX1" fmla="*/ 24363 w 337735"/>
                    <a:gd name="connsiteY1" fmla="*/ 143722 h 435186"/>
                    <a:gd name="connsiteX2" fmla="*/ 44366 w 337735"/>
                    <a:gd name="connsiteY2" fmla="*/ 125624 h 435186"/>
                    <a:gd name="connsiteX3" fmla="*/ 316781 w 337735"/>
                    <a:gd name="connsiteY3" fmla="*/ 847 h 435186"/>
                    <a:gd name="connsiteX4" fmla="*/ 337736 w 337735"/>
                    <a:gd name="connsiteY4" fmla="*/ 847 h 435186"/>
                    <a:gd name="connsiteX5" fmla="*/ 259631 w 337735"/>
                    <a:gd name="connsiteY5" fmla="*/ 63712 h 435186"/>
                    <a:gd name="connsiteX6" fmla="*/ 251058 w 337735"/>
                    <a:gd name="connsiteY6" fmla="*/ 135149 h 435186"/>
                    <a:gd name="connsiteX7" fmla="*/ 233913 w 337735"/>
                    <a:gd name="connsiteY7" fmla="*/ 181822 h 435186"/>
                    <a:gd name="connsiteX8" fmla="*/ 127233 w 337735"/>
                    <a:gd name="connsiteY8" fmla="*/ 203729 h 435186"/>
                    <a:gd name="connsiteX9" fmla="*/ 47223 w 337735"/>
                    <a:gd name="connsiteY9" fmla="*/ 304694 h 435186"/>
                    <a:gd name="connsiteX10" fmla="*/ 38651 w 337735"/>
                    <a:gd name="connsiteY10" fmla="*/ 426614 h 435186"/>
                    <a:gd name="connsiteX11" fmla="*/ 30078 w 337735"/>
                    <a:gd name="connsiteY11" fmla="*/ 435187 h 4351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337735" h="435186">
                      <a:moveTo>
                        <a:pt x="30078" y="435187"/>
                      </a:moveTo>
                      <a:cubicBezTo>
                        <a:pt x="-15642" y="337079"/>
                        <a:pt x="-2307" y="239924"/>
                        <a:pt x="24363" y="143722"/>
                      </a:cubicBezTo>
                      <a:cubicBezTo>
                        <a:pt x="26268" y="136102"/>
                        <a:pt x="36746" y="129434"/>
                        <a:pt x="44366" y="125624"/>
                      </a:cubicBezTo>
                      <a:cubicBezTo>
                        <a:pt x="134853" y="83714"/>
                        <a:pt x="225341" y="41804"/>
                        <a:pt x="316781" y="847"/>
                      </a:cubicBezTo>
                      <a:cubicBezTo>
                        <a:pt x="320591" y="-1058"/>
                        <a:pt x="325353" y="847"/>
                        <a:pt x="337736" y="847"/>
                      </a:cubicBezTo>
                      <a:cubicBezTo>
                        <a:pt x="308208" y="24659"/>
                        <a:pt x="283443" y="43709"/>
                        <a:pt x="259631" y="63712"/>
                      </a:cubicBezTo>
                      <a:cubicBezTo>
                        <a:pt x="233913" y="84667"/>
                        <a:pt x="221531" y="106574"/>
                        <a:pt x="251058" y="135149"/>
                      </a:cubicBezTo>
                      <a:cubicBezTo>
                        <a:pt x="278681" y="161819"/>
                        <a:pt x="265346" y="176107"/>
                        <a:pt x="233913" y="181822"/>
                      </a:cubicBezTo>
                      <a:cubicBezTo>
                        <a:pt x="198671" y="189442"/>
                        <a:pt x="161523" y="194204"/>
                        <a:pt x="127233" y="203729"/>
                      </a:cubicBezTo>
                      <a:cubicBezTo>
                        <a:pt x="67226" y="219922"/>
                        <a:pt x="51033" y="242782"/>
                        <a:pt x="47223" y="304694"/>
                      </a:cubicBezTo>
                      <a:cubicBezTo>
                        <a:pt x="44366" y="345652"/>
                        <a:pt x="42461" y="386609"/>
                        <a:pt x="38651" y="426614"/>
                      </a:cubicBezTo>
                      <a:cubicBezTo>
                        <a:pt x="38651" y="428519"/>
                        <a:pt x="34841" y="431377"/>
                        <a:pt x="30078" y="435187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3" name="Freeform: Shape 13">
                  <a:extLst>
                    <a:ext uri="{FF2B5EF4-FFF2-40B4-BE49-F238E27FC236}">
                      <a16:creationId xmlns:a16="http://schemas.microsoft.com/office/drawing/2014/main" id="{F061DEFA-AD5A-44D2-99E4-B9C841B64D92}"/>
                    </a:ext>
                  </a:extLst>
                </p:cNvPr>
                <p:cNvSpPr/>
                <p:nvPr userDrawn="1"/>
              </p:nvSpPr>
              <p:spPr>
                <a:xfrm>
                  <a:off x="3968996" y="205582"/>
                  <a:ext cx="1338635" cy="83435"/>
                </a:xfrm>
                <a:custGeom>
                  <a:avLst/>
                  <a:gdLst>
                    <a:gd name="connsiteX0" fmla="*/ 2494090 w 2494090"/>
                    <a:gd name="connsiteY0" fmla="*/ 56803 h 272884"/>
                    <a:gd name="connsiteX1" fmla="*/ 2262633 w 2494090"/>
                    <a:gd name="connsiteY1" fmla="*/ 123478 h 272884"/>
                    <a:gd name="connsiteX2" fmla="*/ 1717803 w 2494090"/>
                    <a:gd name="connsiteY2" fmla="*/ 258733 h 272884"/>
                    <a:gd name="connsiteX3" fmla="*/ 1221550 w 2494090"/>
                    <a:gd name="connsiteY3" fmla="*/ 240635 h 272884"/>
                    <a:gd name="connsiteX4" fmla="*/ 770065 w 2494090"/>
                    <a:gd name="connsiteY4" fmla="*/ 173008 h 272884"/>
                    <a:gd name="connsiteX5" fmla="*/ 435738 w 2494090"/>
                    <a:gd name="connsiteY5" fmla="*/ 212060 h 272884"/>
                    <a:gd name="connsiteX6" fmla="*/ 290958 w 2494090"/>
                    <a:gd name="connsiteY6" fmla="*/ 239683 h 272884"/>
                    <a:gd name="connsiteX7" fmla="*/ 10922 w 2494090"/>
                    <a:gd name="connsiteY7" fmla="*/ 86330 h 272884"/>
                    <a:gd name="connsiteX8" fmla="*/ 57595 w 2494090"/>
                    <a:gd name="connsiteY8" fmla="*/ 9178 h 272884"/>
                    <a:gd name="connsiteX9" fmla="*/ 483363 w 2494090"/>
                    <a:gd name="connsiteY9" fmla="*/ 24418 h 272884"/>
                    <a:gd name="connsiteX10" fmla="*/ 1318706 w 2494090"/>
                    <a:gd name="connsiteY10" fmla="*/ 49183 h 272884"/>
                    <a:gd name="connsiteX11" fmla="*/ 2012125 w 2494090"/>
                    <a:gd name="connsiteY11" fmla="*/ 27275 h 272884"/>
                    <a:gd name="connsiteX12" fmla="*/ 2411223 w 2494090"/>
                    <a:gd name="connsiteY12" fmla="*/ 28228 h 272884"/>
                    <a:gd name="connsiteX13" fmla="*/ 2494090 w 2494090"/>
                    <a:gd name="connsiteY13" fmla="*/ 56803 h 272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94090" h="272884">
                      <a:moveTo>
                        <a:pt x="2494090" y="56803"/>
                      </a:moveTo>
                      <a:cubicBezTo>
                        <a:pt x="2416938" y="78710"/>
                        <a:pt x="2339785" y="101570"/>
                        <a:pt x="2262633" y="123478"/>
                      </a:cubicBezTo>
                      <a:cubicBezTo>
                        <a:pt x="2082610" y="174913"/>
                        <a:pt x="1903540" y="227300"/>
                        <a:pt x="1717803" y="258733"/>
                      </a:cubicBezTo>
                      <a:cubicBezTo>
                        <a:pt x="1550163" y="288260"/>
                        <a:pt x="1386333" y="266353"/>
                        <a:pt x="1221550" y="240635"/>
                      </a:cubicBezTo>
                      <a:cubicBezTo>
                        <a:pt x="1071056" y="216823"/>
                        <a:pt x="921513" y="187295"/>
                        <a:pt x="770065" y="173008"/>
                      </a:cubicBezTo>
                      <a:cubicBezTo>
                        <a:pt x="656718" y="162530"/>
                        <a:pt x="546228" y="189200"/>
                        <a:pt x="435738" y="212060"/>
                      </a:cubicBezTo>
                      <a:cubicBezTo>
                        <a:pt x="388113" y="222538"/>
                        <a:pt x="338583" y="229205"/>
                        <a:pt x="290958" y="239683"/>
                      </a:cubicBezTo>
                      <a:cubicBezTo>
                        <a:pt x="167133" y="268258"/>
                        <a:pt x="59500" y="173008"/>
                        <a:pt x="10922" y="86330"/>
                      </a:cubicBezTo>
                      <a:cubicBezTo>
                        <a:pt x="-13842" y="42515"/>
                        <a:pt x="4255" y="16798"/>
                        <a:pt x="57595" y="9178"/>
                      </a:cubicBezTo>
                      <a:cubicBezTo>
                        <a:pt x="200470" y="-10825"/>
                        <a:pt x="342393" y="5368"/>
                        <a:pt x="483363" y="24418"/>
                      </a:cubicBezTo>
                      <a:cubicBezTo>
                        <a:pt x="761493" y="62518"/>
                        <a:pt x="1038670" y="61565"/>
                        <a:pt x="1318706" y="49183"/>
                      </a:cubicBezTo>
                      <a:cubicBezTo>
                        <a:pt x="1550163" y="39658"/>
                        <a:pt x="1780668" y="20608"/>
                        <a:pt x="2012125" y="27275"/>
                      </a:cubicBezTo>
                      <a:cubicBezTo>
                        <a:pt x="2145475" y="31085"/>
                        <a:pt x="2277873" y="28228"/>
                        <a:pt x="2411223" y="28228"/>
                      </a:cubicBezTo>
                      <a:cubicBezTo>
                        <a:pt x="2439798" y="28228"/>
                        <a:pt x="2468373" y="29180"/>
                        <a:pt x="2494090" y="5680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4" name="Freeform: Shape 14">
                  <a:extLst>
                    <a:ext uri="{FF2B5EF4-FFF2-40B4-BE49-F238E27FC236}">
                      <a16:creationId xmlns:a16="http://schemas.microsoft.com/office/drawing/2014/main" id="{36ADD66E-8710-4F9D-9A5D-086FEF57A663}"/>
                    </a:ext>
                  </a:extLst>
                </p:cNvPr>
                <p:cNvSpPr/>
                <p:nvPr userDrawn="1"/>
              </p:nvSpPr>
              <p:spPr>
                <a:xfrm>
                  <a:off x="6002908" y="202024"/>
                  <a:ext cx="1338635" cy="83435"/>
                </a:xfrm>
                <a:custGeom>
                  <a:avLst/>
                  <a:gdLst>
                    <a:gd name="connsiteX0" fmla="*/ 2494090 w 2494090"/>
                    <a:gd name="connsiteY0" fmla="*/ 56803 h 272884"/>
                    <a:gd name="connsiteX1" fmla="*/ 2262633 w 2494090"/>
                    <a:gd name="connsiteY1" fmla="*/ 123478 h 272884"/>
                    <a:gd name="connsiteX2" fmla="*/ 1717803 w 2494090"/>
                    <a:gd name="connsiteY2" fmla="*/ 258733 h 272884"/>
                    <a:gd name="connsiteX3" fmla="*/ 1221550 w 2494090"/>
                    <a:gd name="connsiteY3" fmla="*/ 240635 h 272884"/>
                    <a:gd name="connsiteX4" fmla="*/ 770065 w 2494090"/>
                    <a:gd name="connsiteY4" fmla="*/ 173008 h 272884"/>
                    <a:gd name="connsiteX5" fmla="*/ 435738 w 2494090"/>
                    <a:gd name="connsiteY5" fmla="*/ 212060 h 272884"/>
                    <a:gd name="connsiteX6" fmla="*/ 290958 w 2494090"/>
                    <a:gd name="connsiteY6" fmla="*/ 239683 h 272884"/>
                    <a:gd name="connsiteX7" fmla="*/ 10922 w 2494090"/>
                    <a:gd name="connsiteY7" fmla="*/ 86330 h 272884"/>
                    <a:gd name="connsiteX8" fmla="*/ 57595 w 2494090"/>
                    <a:gd name="connsiteY8" fmla="*/ 9178 h 272884"/>
                    <a:gd name="connsiteX9" fmla="*/ 483363 w 2494090"/>
                    <a:gd name="connsiteY9" fmla="*/ 24418 h 272884"/>
                    <a:gd name="connsiteX10" fmla="*/ 1318706 w 2494090"/>
                    <a:gd name="connsiteY10" fmla="*/ 49183 h 272884"/>
                    <a:gd name="connsiteX11" fmla="*/ 2012125 w 2494090"/>
                    <a:gd name="connsiteY11" fmla="*/ 27275 h 272884"/>
                    <a:gd name="connsiteX12" fmla="*/ 2411223 w 2494090"/>
                    <a:gd name="connsiteY12" fmla="*/ 28228 h 272884"/>
                    <a:gd name="connsiteX13" fmla="*/ 2494090 w 2494090"/>
                    <a:gd name="connsiteY13" fmla="*/ 56803 h 272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94090" h="272884">
                      <a:moveTo>
                        <a:pt x="2494090" y="56803"/>
                      </a:moveTo>
                      <a:cubicBezTo>
                        <a:pt x="2416938" y="78710"/>
                        <a:pt x="2339785" y="101570"/>
                        <a:pt x="2262633" y="123478"/>
                      </a:cubicBezTo>
                      <a:cubicBezTo>
                        <a:pt x="2082610" y="174913"/>
                        <a:pt x="1903540" y="227300"/>
                        <a:pt x="1717803" y="258733"/>
                      </a:cubicBezTo>
                      <a:cubicBezTo>
                        <a:pt x="1550163" y="288260"/>
                        <a:pt x="1386333" y="266353"/>
                        <a:pt x="1221550" y="240635"/>
                      </a:cubicBezTo>
                      <a:cubicBezTo>
                        <a:pt x="1071056" y="216823"/>
                        <a:pt x="921513" y="187295"/>
                        <a:pt x="770065" y="173008"/>
                      </a:cubicBezTo>
                      <a:cubicBezTo>
                        <a:pt x="656718" y="162530"/>
                        <a:pt x="546228" y="189200"/>
                        <a:pt x="435738" y="212060"/>
                      </a:cubicBezTo>
                      <a:cubicBezTo>
                        <a:pt x="388113" y="222538"/>
                        <a:pt x="338583" y="229205"/>
                        <a:pt x="290958" y="239683"/>
                      </a:cubicBezTo>
                      <a:cubicBezTo>
                        <a:pt x="167133" y="268258"/>
                        <a:pt x="59500" y="173008"/>
                        <a:pt x="10922" y="86330"/>
                      </a:cubicBezTo>
                      <a:cubicBezTo>
                        <a:pt x="-13842" y="42515"/>
                        <a:pt x="4255" y="16798"/>
                        <a:pt x="57595" y="9178"/>
                      </a:cubicBezTo>
                      <a:cubicBezTo>
                        <a:pt x="200470" y="-10825"/>
                        <a:pt x="342393" y="5368"/>
                        <a:pt x="483363" y="24418"/>
                      </a:cubicBezTo>
                      <a:cubicBezTo>
                        <a:pt x="761493" y="62518"/>
                        <a:pt x="1038670" y="61565"/>
                        <a:pt x="1318706" y="49183"/>
                      </a:cubicBezTo>
                      <a:cubicBezTo>
                        <a:pt x="1550163" y="39658"/>
                        <a:pt x="1780668" y="20608"/>
                        <a:pt x="2012125" y="27275"/>
                      </a:cubicBezTo>
                      <a:cubicBezTo>
                        <a:pt x="2145475" y="31085"/>
                        <a:pt x="2277873" y="28228"/>
                        <a:pt x="2411223" y="28228"/>
                      </a:cubicBezTo>
                      <a:cubicBezTo>
                        <a:pt x="2439798" y="28228"/>
                        <a:pt x="2468373" y="29180"/>
                        <a:pt x="2494090" y="5680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5" name="Freeform: Shape 15">
                  <a:extLst>
                    <a:ext uri="{FF2B5EF4-FFF2-40B4-BE49-F238E27FC236}">
                      <a16:creationId xmlns:a16="http://schemas.microsoft.com/office/drawing/2014/main" id="{1345D996-2513-4E52-955B-D94EA77EAB16}"/>
                    </a:ext>
                  </a:extLst>
                </p:cNvPr>
                <p:cNvSpPr/>
                <p:nvPr userDrawn="1"/>
              </p:nvSpPr>
              <p:spPr>
                <a:xfrm>
                  <a:off x="7286922" y="198466"/>
                  <a:ext cx="1999034" cy="73163"/>
                </a:xfrm>
                <a:custGeom>
                  <a:avLst/>
                  <a:gdLst>
                    <a:gd name="connsiteX0" fmla="*/ 2494090 w 2494090"/>
                    <a:gd name="connsiteY0" fmla="*/ 56803 h 272884"/>
                    <a:gd name="connsiteX1" fmla="*/ 2262633 w 2494090"/>
                    <a:gd name="connsiteY1" fmla="*/ 123478 h 272884"/>
                    <a:gd name="connsiteX2" fmla="*/ 1717803 w 2494090"/>
                    <a:gd name="connsiteY2" fmla="*/ 258733 h 272884"/>
                    <a:gd name="connsiteX3" fmla="*/ 1221550 w 2494090"/>
                    <a:gd name="connsiteY3" fmla="*/ 240635 h 272884"/>
                    <a:gd name="connsiteX4" fmla="*/ 770065 w 2494090"/>
                    <a:gd name="connsiteY4" fmla="*/ 173008 h 272884"/>
                    <a:gd name="connsiteX5" fmla="*/ 435738 w 2494090"/>
                    <a:gd name="connsiteY5" fmla="*/ 212060 h 272884"/>
                    <a:gd name="connsiteX6" fmla="*/ 290958 w 2494090"/>
                    <a:gd name="connsiteY6" fmla="*/ 239683 h 272884"/>
                    <a:gd name="connsiteX7" fmla="*/ 10922 w 2494090"/>
                    <a:gd name="connsiteY7" fmla="*/ 86330 h 272884"/>
                    <a:gd name="connsiteX8" fmla="*/ 57595 w 2494090"/>
                    <a:gd name="connsiteY8" fmla="*/ 9178 h 272884"/>
                    <a:gd name="connsiteX9" fmla="*/ 483363 w 2494090"/>
                    <a:gd name="connsiteY9" fmla="*/ 24418 h 272884"/>
                    <a:gd name="connsiteX10" fmla="*/ 1318706 w 2494090"/>
                    <a:gd name="connsiteY10" fmla="*/ 49183 h 272884"/>
                    <a:gd name="connsiteX11" fmla="*/ 2012125 w 2494090"/>
                    <a:gd name="connsiteY11" fmla="*/ 27275 h 272884"/>
                    <a:gd name="connsiteX12" fmla="*/ 2411223 w 2494090"/>
                    <a:gd name="connsiteY12" fmla="*/ 28228 h 272884"/>
                    <a:gd name="connsiteX13" fmla="*/ 2494090 w 2494090"/>
                    <a:gd name="connsiteY13" fmla="*/ 56803 h 272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94090" h="272884">
                      <a:moveTo>
                        <a:pt x="2494090" y="56803"/>
                      </a:moveTo>
                      <a:cubicBezTo>
                        <a:pt x="2416938" y="78710"/>
                        <a:pt x="2339785" y="101570"/>
                        <a:pt x="2262633" y="123478"/>
                      </a:cubicBezTo>
                      <a:cubicBezTo>
                        <a:pt x="2082610" y="174913"/>
                        <a:pt x="1903540" y="227300"/>
                        <a:pt x="1717803" y="258733"/>
                      </a:cubicBezTo>
                      <a:cubicBezTo>
                        <a:pt x="1550163" y="288260"/>
                        <a:pt x="1386333" y="266353"/>
                        <a:pt x="1221550" y="240635"/>
                      </a:cubicBezTo>
                      <a:cubicBezTo>
                        <a:pt x="1071056" y="216823"/>
                        <a:pt x="921513" y="187295"/>
                        <a:pt x="770065" y="173008"/>
                      </a:cubicBezTo>
                      <a:cubicBezTo>
                        <a:pt x="656718" y="162530"/>
                        <a:pt x="546228" y="189200"/>
                        <a:pt x="435738" y="212060"/>
                      </a:cubicBezTo>
                      <a:cubicBezTo>
                        <a:pt x="388113" y="222538"/>
                        <a:pt x="338583" y="229205"/>
                        <a:pt x="290958" y="239683"/>
                      </a:cubicBezTo>
                      <a:cubicBezTo>
                        <a:pt x="167133" y="268258"/>
                        <a:pt x="59500" y="173008"/>
                        <a:pt x="10922" y="86330"/>
                      </a:cubicBezTo>
                      <a:cubicBezTo>
                        <a:pt x="-13842" y="42515"/>
                        <a:pt x="4255" y="16798"/>
                        <a:pt x="57595" y="9178"/>
                      </a:cubicBezTo>
                      <a:cubicBezTo>
                        <a:pt x="200470" y="-10825"/>
                        <a:pt x="342393" y="5368"/>
                        <a:pt x="483363" y="24418"/>
                      </a:cubicBezTo>
                      <a:cubicBezTo>
                        <a:pt x="761493" y="62518"/>
                        <a:pt x="1038670" y="61565"/>
                        <a:pt x="1318706" y="49183"/>
                      </a:cubicBezTo>
                      <a:cubicBezTo>
                        <a:pt x="1550163" y="39658"/>
                        <a:pt x="1780668" y="20608"/>
                        <a:pt x="2012125" y="27275"/>
                      </a:cubicBezTo>
                      <a:cubicBezTo>
                        <a:pt x="2145475" y="31085"/>
                        <a:pt x="2277873" y="28228"/>
                        <a:pt x="2411223" y="28228"/>
                      </a:cubicBezTo>
                      <a:cubicBezTo>
                        <a:pt x="2439798" y="28228"/>
                        <a:pt x="2468373" y="29180"/>
                        <a:pt x="2494090" y="5680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  <p:sp>
              <p:nvSpPr>
                <p:cNvPr id="56" name="Freeform: Shape 16">
                  <a:extLst>
                    <a:ext uri="{FF2B5EF4-FFF2-40B4-BE49-F238E27FC236}">
                      <a16:creationId xmlns:a16="http://schemas.microsoft.com/office/drawing/2014/main" id="{768F10CE-342D-4EBC-A74D-C5E55272BB04}"/>
                    </a:ext>
                  </a:extLst>
                </p:cNvPr>
                <p:cNvSpPr/>
                <p:nvPr userDrawn="1"/>
              </p:nvSpPr>
              <p:spPr>
                <a:xfrm>
                  <a:off x="9479801" y="196144"/>
                  <a:ext cx="1338635" cy="113216"/>
                </a:xfrm>
                <a:custGeom>
                  <a:avLst/>
                  <a:gdLst>
                    <a:gd name="connsiteX0" fmla="*/ 2494090 w 2494090"/>
                    <a:gd name="connsiteY0" fmla="*/ 56803 h 272884"/>
                    <a:gd name="connsiteX1" fmla="*/ 2262633 w 2494090"/>
                    <a:gd name="connsiteY1" fmla="*/ 123478 h 272884"/>
                    <a:gd name="connsiteX2" fmla="*/ 1717803 w 2494090"/>
                    <a:gd name="connsiteY2" fmla="*/ 258733 h 272884"/>
                    <a:gd name="connsiteX3" fmla="*/ 1221550 w 2494090"/>
                    <a:gd name="connsiteY3" fmla="*/ 240635 h 272884"/>
                    <a:gd name="connsiteX4" fmla="*/ 770065 w 2494090"/>
                    <a:gd name="connsiteY4" fmla="*/ 173008 h 272884"/>
                    <a:gd name="connsiteX5" fmla="*/ 435738 w 2494090"/>
                    <a:gd name="connsiteY5" fmla="*/ 212060 h 272884"/>
                    <a:gd name="connsiteX6" fmla="*/ 290958 w 2494090"/>
                    <a:gd name="connsiteY6" fmla="*/ 239683 h 272884"/>
                    <a:gd name="connsiteX7" fmla="*/ 10922 w 2494090"/>
                    <a:gd name="connsiteY7" fmla="*/ 86330 h 272884"/>
                    <a:gd name="connsiteX8" fmla="*/ 57595 w 2494090"/>
                    <a:gd name="connsiteY8" fmla="*/ 9178 h 272884"/>
                    <a:gd name="connsiteX9" fmla="*/ 483363 w 2494090"/>
                    <a:gd name="connsiteY9" fmla="*/ 24418 h 272884"/>
                    <a:gd name="connsiteX10" fmla="*/ 1318706 w 2494090"/>
                    <a:gd name="connsiteY10" fmla="*/ 49183 h 272884"/>
                    <a:gd name="connsiteX11" fmla="*/ 2012125 w 2494090"/>
                    <a:gd name="connsiteY11" fmla="*/ 27275 h 272884"/>
                    <a:gd name="connsiteX12" fmla="*/ 2411223 w 2494090"/>
                    <a:gd name="connsiteY12" fmla="*/ 28228 h 272884"/>
                    <a:gd name="connsiteX13" fmla="*/ 2494090 w 2494090"/>
                    <a:gd name="connsiteY13" fmla="*/ 56803 h 27288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94090" h="272884">
                      <a:moveTo>
                        <a:pt x="2494090" y="56803"/>
                      </a:moveTo>
                      <a:cubicBezTo>
                        <a:pt x="2416938" y="78710"/>
                        <a:pt x="2339785" y="101570"/>
                        <a:pt x="2262633" y="123478"/>
                      </a:cubicBezTo>
                      <a:cubicBezTo>
                        <a:pt x="2082610" y="174913"/>
                        <a:pt x="1903540" y="227300"/>
                        <a:pt x="1717803" y="258733"/>
                      </a:cubicBezTo>
                      <a:cubicBezTo>
                        <a:pt x="1550163" y="288260"/>
                        <a:pt x="1386333" y="266353"/>
                        <a:pt x="1221550" y="240635"/>
                      </a:cubicBezTo>
                      <a:cubicBezTo>
                        <a:pt x="1071056" y="216823"/>
                        <a:pt x="921513" y="187295"/>
                        <a:pt x="770065" y="173008"/>
                      </a:cubicBezTo>
                      <a:cubicBezTo>
                        <a:pt x="656718" y="162530"/>
                        <a:pt x="546228" y="189200"/>
                        <a:pt x="435738" y="212060"/>
                      </a:cubicBezTo>
                      <a:cubicBezTo>
                        <a:pt x="388113" y="222538"/>
                        <a:pt x="338583" y="229205"/>
                        <a:pt x="290958" y="239683"/>
                      </a:cubicBezTo>
                      <a:cubicBezTo>
                        <a:pt x="167133" y="268258"/>
                        <a:pt x="59500" y="173008"/>
                        <a:pt x="10922" y="86330"/>
                      </a:cubicBezTo>
                      <a:cubicBezTo>
                        <a:pt x="-13842" y="42515"/>
                        <a:pt x="4255" y="16798"/>
                        <a:pt x="57595" y="9178"/>
                      </a:cubicBezTo>
                      <a:cubicBezTo>
                        <a:pt x="200470" y="-10825"/>
                        <a:pt x="342393" y="5368"/>
                        <a:pt x="483363" y="24418"/>
                      </a:cubicBezTo>
                      <a:cubicBezTo>
                        <a:pt x="761493" y="62518"/>
                        <a:pt x="1038670" y="61565"/>
                        <a:pt x="1318706" y="49183"/>
                      </a:cubicBezTo>
                      <a:cubicBezTo>
                        <a:pt x="1550163" y="39658"/>
                        <a:pt x="1780668" y="20608"/>
                        <a:pt x="2012125" y="27275"/>
                      </a:cubicBezTo>
                      <a:cubicBezTo>
                        <a:pt x="2145475" y="31085"/>
                        <a:pt x="2277873" y="28228"/>
                        <a:pt x="2411223" y="28228"/>
                      </a:cubicBezTo>
                      <a:cubicBezTo>
                        <a:pt x="2439798" y="28228"/>
                        <a:pt x="2468373" y="29180"/>
                        <a:pt x="2494090" y="56803"/>
                      </a:cubicBezTo>
                      <a:close/>
                    </a:path>
                  </a:pathLst>
                </a:custGeom>
                <a:grpFill/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US"/>
                </a:p>
              </p:txBody>
            </p:sp>
          </p:grpSp>
        </p:grpSp>
        <p:grpSp>
          <p:nvGrpSpPr>
            <p:cNvPr id="57" name="Group 17">
              <a:extLst>
                <a:ext uri="{FF2B5EF4-FFF2-40B4-BE49-F238E27FC236}">
                  <a16:creationId xmlns:a16="http://schemas.microsoft.com/office/drawing/2014/main" id="{CF15EFA1-445B-4331-A9CE-48CD10A5C5DA}"/>
                </a:ext>
              </a:extLst>
            </p:cNvPr>
            <p:cNvGrpSpPr/>
            <p:nvPr/>
          </p:nvGrpSpPr>
          <p:grpSpPr>
            <a:xfrm rot="17003425" flipH="1">
              <a:off x="10615888" y="385721"/>
              <a:ext cx="938887" cy="460933"/>
              <a:chOff x="1556587" y="3644709"/>
              <a:chExt cx="2380865" cy="1168851"/>
            </a:xfrm>
            <a:solidFill>
              <a:schemeClr val="accent6">
                <a:lumMod val="75000"/>
              </a:schemeClr>
            </a:solidFill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sp>
            <p:nvSpPr>
              <p:cNvPr id="60" name="Freeform: Shape 20">
                <a:extLst>
                  <a:ext uri="{FF2B5EF4-FFF2-40B4-BE49-F238E27FC236}">
                    <a16:creationId xmlns:a16="http://schemas.microsoft.com/office/drawing/2014/main" id="{A6FEE185-910E-4EAA-9C64-B70F4293D453}"/>
                  </a:ext>
                </a:extLst>
              </p:cNvPr>
              <p:cNvSpPr/>
              <p:nvPr/>
            </p:nvSpPr>
            <p:spPr>
              <a:xfrm flipH="1">
                <a:off x="3610775" y="4587210"/>
                <a:ext cx="213330" cy="226350"/>
              </a:xfrm>
              <a:custGeom>
                <a:avLst/>
                <a:gdLst>
                  <a:gd name="connsiteX0" fmla="*/ 74902 w 213330"/>
                  <a:gd name="connsiteY0" fmla="*/ 0 h 226350"/>
                  <a:gd name="connsiteX1" fmla="*/ 213331 w 213330"/>
                  <a:gd name="connsiteY1" fmla="*/ 168450 h 226350"/>
                  <a:gd name="connsiteX2" fmla="*/ 43213 w 213330"/>
                  <a:gd name="connsiteY2" fmla="*/ 180124 h 226350"/>
                  <a:gd name="connsiteX3" fmla="*/ 74902 w 213330"/>
                  <a:gd name="connsiteY3" fmla="*/ 0 h 2263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213330" h="226350">
                    <a:moveTo>
                      <a:pt x="74902" y="0"/>
                    </a:moveTo>
                    <a:cubicBezTo>
                      <a:pt x="126604" y="50035"/>
                      <a:pt x="171635" y="108408"/>
                      <a:pt x="213331" y="168450"/>
                    </a:cubicBezTo>
                    <a:cubicBezTo>
                      <a:pt x="136611" y="241834"/>
                      <a:pt x="99919" y="245169"/>
                      <a:pt x="43213" y="180124"/>
                    </a:cubicBezTo>
                    <a:cubicBezTo>
                      <a:pt x="-21832" y="103405"/>
                      <a:pt x="-15161" y="65045"/>
                      <a:pt x="74902" y="0"/>
                    </a:cubicBezTo>
                    <a:close/>
                  </a:path>
                </a:pathLst>
              </a:custGeom>
              <a:grpFill/>
              <a:ln w="16644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US"/>
              </a:p>
            </p:txBody>
          </p:sp>
          <p:sp>
            <p:nvSpPr>
              <p:cNvPr id="61" name="Rectangle: Rounded Corners 21">
                <a:extLst>
                  <a:ext uri="{FF2B5EF4-FFF2-40B4-BE49-F238E27FC236}">
                    <a16:creationId xmlns:a16="http://schemas.microsoft.com/office/drawing/2014/main" id="{CD483E50-6069-41D7-BBEB-44291EE651F6}"/>
                  </a:ext>
                </a:extLst>
              </p:cNvPr>
              <p:cNvSpPr/>
              <p:nvPr/>
            </p:nvSpPr>
            <p:spPr>
              <a:xfrm rot="2273346">
                <a:off x="1556587" y="3644709"/>
                <a:ext cx="2380865" cy="619887"/>
              </a:xfrm>
              <a:prstGeom prst="roundRect">
                <a:avLst>
                  <a:gd name="adj" fmla="val 9202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algn="ctr"/>
                <a:endParaRPr lang="en-US" dirty="0"/>
              </a:p>
            </p:txBody>
          </p:sp>
        </p:grpSp>
        <p:sp>
          <p:nvSpPr>
            <p:cNvPr id="62" name="Freeform: Shape 18">
              <a:extLst>
                <a:ext uri="{FF2B5EF4-FFF2-40B4-BE49-F238E27FC236}">
                  <a16:creationId xmlns:a16="http://schemas.microsoft.com/office/drawing/2014/main" id="{C3030014-FF07-4C53-84E9-0BCE966305A3}"/>
                </a:ext>
              </a:extLst>
            </p:cNvPr>
            <p:cNvSpPr/>
            <p:nvPr/>
          </p:nvSpPr>
          <p:spPr>
            <a:xfrm rot="17003425">
              <a:off x="11553445" y="-88919"/>
              <a:ext cx="497213" cy="559799"/>
            </a:xfrm>
            <a:custGeom>
              <a:avLst/>
              <a:gdLst>
                <a:gd name="connsiteX0" fmla="*/ 376825 w 1283915"/>
                <a:gd name="connsiteY0" fmla="*/ 233296 h 1475011"/>
                <a:gd name="connsiteX1" fmla="*/ 1212402 w 1283915"/>
                <a:gd name="connsiteY1" fmla="*/ 1137254 h 1475011"/>
                <a:gd name="connsiteX2" fmla="*/ 1274112 w 1283915"/>
                <a:gd name="connsiteY2" fmla="*/ 1297365 h 1475011"/>
                <a:gd name="connsiteX3" fmla="*/ 1078977 w 1283915"/>
                <a:gd name="connsiteY3" fmla="*/ 1442465 h 1475011"/>
                <a:gd name="connsiteX4" fmla="*/ 925538 w 1283915"/>
                <a:gd name="connsiteY4" fmla="*/ 1419116 h 1475011"/>
                <a:gd name="connsiteX5" fmla="*/ 33254 w 1283915"/>
                <a:gd name="connsiteY5" fmla="*/ 174922 h 1475011"/>
                <a:gd name="connsiteX6" fmla="*/ 4902 w 1283915"/>
                <a:gd name="connsiteY6" fmla="*/ 103206 h 1475011"/>
                <a:gd name="connsiteX7" fmla="*/ 123317 w 1283915"/>
                <a:gd name="connsiteY7" fmla="*/ 6473 h 1475011"/>
                <a:gd name="connsiteX8" fmla="*/ 186694 w 1283915"/>
                <a:gd name="connsiteY8" fmla="*/ 39829 h 1475011"/>
                <a:gd name="connsiteX9" fmla="*/ 376825 w 1283915"/>
                <a:gd name="connsiteY9" fmla="*/ 233296 h 1475011"/>
                <a:gd name="connsiteX0" fmla="*/ 186694 w 1323395"/>
                <a:gd name="connsiteY0" fmla="*/ 39829 h 1475011"/>
                <a:gd name="connsiteX1" fmla="*/ 1212402 w 1323395"/>
                <a:gd name="connsiteY1" fmla="*/ 1137254 h 1475011"/>
                <a:gd name="connsiteX2" fmla="*/ 1274112 w 1323395"/>
                <a:gd name="connsiteY2" fmla="*/ 1297365 h 1475011"/>
                <a:gd name="connsiteX3" fmla="*/ 1078977 w 1323395"/>
                <a:gd name="connsiteY3" fmla="*/ 1442465 h 1475011"/>
                <a:gd name="connsiteX4" fmla="*/ 925538 w 1323395"/>
                <a:gd name="connsiteY4" fmla="*/ 1419116 h 1475011"/>
                <a:gd name="connsiteX5" fmla="*/ 33254 w 1323395"/>
                <a:gd name="connsiteY5" fmla="*/ 174922 h 1475011"/>
                <a:gd name="connsiteX6" fmla="*/ 4902 w 1323395"/>
                <a:gd name="connsiteY6" fmla="*/ 103206 h 1475011"/>
                <a:gd name="connsiteX7" fmla="*/ 123317 w 1323395"/>
                <a:gd name="connsiteY7" fmla="*/ 6473 h 1475011"/>
                <a:gd name="connsiteX8" fmla="*/ 186694 w 1323395"/>
                <a:gd name="connsiteY8" fmla="*/ 39829 h 1475011"/>
                <a:gd name="connsiteX0" fmla="*/ 234958 w 1371659"/>
                <a:gd name="connsiteY0" fmla="*/ 39829 h 1449814"/>
                <a:gd name="connsiteX1" fmla="*/ 1260666 w 1371659"/>
                <a:gd name="connsiteY1" fmla="*/ 1137254 h 1449814"/>
                <a:gd name="connsiteX2" fmla="*/ 1322376 w 1371659"/>
                <a:gd name="connsiteY2" fmla="*/ 1297365 h 1449814"/>
                <a:gd name="connsiteX3" fmla="*/ 1127241 w 1371659"/>
                <a:gd name="connsiteY3" fmla="*/ 1442465 h 1449814"/>
                <a:gd name="connsiteX4" fmla="*/ 980026 w 1371659"/>
                <a:gd name="connsiteY4" fmla="*/ 1385281 h 1449814"/>
                <a:gd name="connsiteX5" fmla="*/ 81518 w 1371659"/>
                <a:gd name="connsiteY5" fmla="*/ 174922 h 1449814"/>
                <a:gd name="connsiteX6" fmla="*/ 53166 w 1371659"/>
                <a:gd name="connsiteY6" fmla="*/ 103206 h 1449814"/>
                <a:gd name="connsiteX7" fmla="*/ 171581 w 1371659"/>
                <a:gd name="connsiteY7" fmla="*/ 6473 h 1449814"/>
                <a:gd name="connsiteX8" fmla="*/ 234958 w 1371659"/>
                <a:gd name="connsiteY8" fmla="*/ 39829 h 1449814"/>
                <a:gd name="connsiteX0" fmla="*/ 234958 w 1371659"/>
                <a:gd name="connsiteY0" fmla="*/ 39829 h 1515808"/>
                <a:gd name="connsiteX1" fmla="*/ 1260666 w 1371659"/>
                <a:gd name="connsiteY1" fmla="*/ 1137254 h 1515808"/>
                <a:gd name="connsiteX2" fmla="*/ 1322376 w 1371659"/>
                <a:gd name="connsiteY2" fmla="*/ 1297365 h 1515808"/>
                <a:gd name="connsiteX3" fmla="*/ 1100715 w 1371659"/>
                <a:gd name="connsiteY3" fmla="*/ 1472566 h 1515808"/>
                <a:gd name="connsiteX4" fmla="*/ 980026 w 1371659"/>
                <a:gd name="connsiteY4" fmla="*/ 1385281 h 1515808"/>
                <a:gd name="connsiteX5" fmla="*/ 81518 w 1371659"/>
                <a:gd name="connsiteY5" fmla="*/ 174922 h 1515808"/>
                <a:gd name="connsiteX6" fmla="*/ 53166 w 1371659"/>
                <a:gd name="connsiteY6" fmla="*/ 103206 h 1515808"/>
                <a:gd name="connsiteX7" fmla="*/ 171581 w 1371659"/>
                <a:gd name="connsiteY7" fmla="*/ 6473 h 1515808"/>
                <a:gd name="connsiteX8" fmla="*/ 234958 w 1371659"/>
                <a:gd name="connsiteY8" fmla="*/ 39829 h 1515808"/>
                <a:gd name="connsiteX0" fmla="*/ 234958 w 1346401"/>
                <a:gd name="connsiteY0" fmla="*/ 39829 h 1518077"/>
                <a:gd name="connsiteX1" fmla="*/ 1260666 w 1346401"/>
                <a:gd name="connsiteY1" fmla="*/ 1137254 h 1518077"/>
                <a:gd name="connsiteX2" fmla="*/ 1266452 w 1346401"/>
                <a:gd name="connsiteY2" fmla="*/ 1259093 h 1518077"/>
                <a:gd name="connsiteX3" fmla="*/ 1100715 w 1346401"/>
                <a:gd name="connsiteY3" fmla="*/ 1472566 h 1518077"/>
                <a:gd name="connsiteX4" fmla="*/ 980026 w 1346401"/>
                <a:gd name="connsiteY4" fmla="*/ 1385281 h 1518077"/>
                <a:gd name="connsiteX5" fmla="*/ 81518 w 1346401"/>
                <a:gd name="connsiteY5" fmla="*/ 174922 h 1518077"/>
                <a:gd name="connsiteX6" fmla="*/ 53166 w 1346401"/>
                <a:gd name="connsiteY6" fmla="*/ 103206 h 1518077"/>
                <a:gd name="connsiteX7" fmla="*/ 171581 w 1346401"/>
                <a:gd name="connsiteY7" fmla="*/ 6473 h 1518077"/>
                <a:gd name="connsiteX8" fmla="*/ 234958 w 1346401"/>
                <a:gd name="connsiteY8" fmla="*/ 39829 h 1518077"/>
                <a:gd name="connsiteX0" fmla="*/ 234958 w 1274320"/>
                <a:gd name="connsiteY0" fmla="*/ 39829 h 1518077"/>
                <a:gd name="connsiteX1" fmla="*/ 1062955 w 1274320"/>
                <a:gd name="connsiteY1" fmla="*/ 918984 h 1518077"/>
                <a:gd name="connsiteX2" fmla="*/ 1266452 w 1274320"/>
                <a:gd name="connsiteY2" fmla="*/ 1259093 h 1518077"/>
                <a:gd name="connsiteX3" fmla="*/ 1100715 w 1274320"/>
                <a:gd name="connsiteY3" fmla="*/ 1472566 h 1518077"/>
                <a:gd name="connsiteX4" fmla="*/ 980026 w 1274320"/>
                <a:gd name="connsiteY4" fmla="*/ 1385281 h 1518077"/>
                <a:gd name="connsiteX5" fmla="*/ 81518 w 1274320"/>
                <a:gd name="connsiteY5" fmla="*/ 174922 h 1518077"/>
                <a:gd name="connsiteX6" fmla="*/ 53166 w 1274320"/>
                <a:gd name="connsiteY6" fmla="*/ 103206 h 1518077"/>
                <a:gd name="connsiteX7" fmla="*/ 171581 w 1274320"/>
                <a:gd name="connsiteY7" fmla="*/ 6473 h 1518077"/>
                <a:gd name="connsiteX8" fmla="*/ 234958 w 1274320"/>
                <a:gd name="connsiteY8" fmla="*/ 39829 h 1518077"/>
                <a:gd name="connsiteX0" fmla="*/ 221490 w 1260852"/>
                <a:gd name="connsiteY0" fmla="*/ 39829 h 1474731"/>
                <a:gd name="connsiteX1" fmla="*/ 1049487 w 1260852"/>
                <a:gd name="connsiteY1" fmla="*/ 918984 h 1474731"/>
                <a:gd name="connsiteX2" fmla="*/ 1252984 w 1260852"/>
                <a:gd name="connsiteY2" fmla="*/ 1259093 h 1474731"/>
                <a:gd name="connsiteX3" fmla="*/ 1087247 w 1260852"/>
                <a:gd name="connsiteY3" fmla="*/ 1472566 h 1474731"/>
                <a:gd name="connsiteX4" fmla="*/ 777560 w 1260852"/>
                <a:gd name="connsiteY4" fmla="*/ 1119640 h 1474731"/>
                <a:gd name="connsiteX5" fmla="*/ 68050 w 1260852"/>
                <a:gd name="connsiteY5" fmla="*/ 174922 h 1474731"/>
                <a:gd name="connsiteX6" fmla="*/ 39698 w 1260852"/>
                <a:gd name="connsiteY6" fmla="*/ 103206 h 1474731"/>
                <a:gd name="connsiteX7" fmla="*/ 158113 w 1260852"/>
                <a:gd name="connsiteY7" fmla="*/ 6473 h 1474731"/>
                <a:gd name="connsiteX8" fmla="*/ 221490 w 1260852"/>
                <a:gd name="connsiteY8" fmla="*/ 39829 h 1474731"/>
                <a:gd name="connsiteX0" fmla="*/ 221490 w 1260852"/>
                <a:gd name="connsiteY0" fmla="*/ 39829 h 1419559"/>
                <a:gd name="connsiteX1" fmla="*/ 1049487 w 1260852"/>
                <a:gd name="connsiteY1" fmla="*/ 918984 h 1419559"/>
                <a:gd name="connsiteX2" fmla="*/ 1252984 w 1260852"/>
                <a:gd name="connsiteY2" fmla="*/ 1259093 h 1419559"/>
                <a:gd name="connsiteX3" fmla="*/ 1048592 w 1260852"/>
                <a:gd name="connsiteY3" fmla="*/ 1416483 h 1419559"/>
                <a:gd name="connsiteX4" fmla="*/ 777560 w 1260852"/>
                <a:gd name="connsiteY4" fmla="*/ 1119640 h 1419559"/>
                <a:gd name="connsiteX5" fmla="*/ 68050 w 1260852"/>
                <a:gd name="connsiteY5" fmla="*/ 174922 h 1419559"/>
                <a:gd name="connsiteX6" fmla="*/ 39698 w 1260852"/>
                <a:gd name="connsiteY6" fmla="*/ 103206 h 1419559"/>
                <a:gd name="connsiteX7" fmla="*/ 158113 w 1260852"/>
                <a:gd name="connsiteY7" fmla="*/ 6473 h 1419559"/>
                <a:gd name="connsiteX8" fmla="*/ 221490 w 1260852"/>
                <a:gd name="connsiteY8" fmla="*/ 39829 h 14195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1260852" h="1419559">
                  <a:moveTo>
                    <a:pt x="221490" y="39829"/>
                  </a:moveTo>
                  <a:cubicBezTo>
                    <a:pt x="403004" y="228292"/>
                    <a:pt x="877571" y="715773"/>
                    <a:pt x="1049487" y="918984"/>
                  </a:cubicBezTo>
                  <a:cubicBezTo>
                    <a:pt x="1221403" y="1122195"/>
                    <a:pt x="1284672" y="1200719"/>
                    <a:pt x="1252984" y="1259093"/>
                  </a:cubicBezTo>
                  <a:cubicBezTo>
                    <a:pt x="1216292" y="1325806"/>
                    <a:pt x="1127829" y="1439725"/>
                    <a:pt x="1048592" y="1416483"/>
                  </a:cubicBezTo>
                  <a:cubicBezTo>
                    <a:pt x="969355" y="1393241"/>
                    <a:pt x="940984" y="1326567"/>
                    <a:pt x="777560" y="1119640"/>
                  </a:cubicBezTo>
                  <a:cubicBezTo>
                    <a:pt x="614136" y="912713"/>
                    <a:pt x="191027" y="344328"/>
                    <a:pt x="68050" y="174922"/>
                  </a:cubicBezTo>
                  <a:cubicBezTo>
                    <a:pt x="-54927" y="5516"/>
                    <a:pt x="23019" y="136563"/>
                    <a:pt x="39698" y="103206"/>
                  </a:cubicBezTo>
                  <a:cubicBezTo>
                    <a:pt x="61379" y="56507"/>
                    <a:pt x="106410" y="19815"/>
                    <a:pt x="158113" y="6473"/>
                  </a:cubicBezTo>
                  <a:cubicBezTo>
                    <a:pt x="194805" y="-15209"/>
                    <a:pt x="206479" y="23151"/>
                    <a:pt x="221490" y="39829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3">
                    <a:lumMod val="40000"/>
                    <a:lumOff val="60000"/>
                  </a:schemeClr>
                </a:gs>
                <a:gs pos="46000">
                  <a:schemeClr val="accent3">
                    <a:lumMod val="95000"/>
                    <a:lumOff val="5000"/>
                  </a:schemeClr>
                </a:gs>
                <a:gs pos="100000">
                  <a:schemeClr val="accent3">
                    <a:lumMod val="50000"/>
                  </a:schemeClr>
                </a:gs>
              </a:gsLst>
              <a:lin ang="20400000" scaled="0"/>
              <a:tileRect/>
            </a:gradFill>
            <a:ln w="16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63" name="Freeform: Shape 19">
              <a:extLst>
                <a:ext uri="{FF2B5EF4-FFF2-40B4-BE49-F238E27FC236}">
                  <a16:creationId xmlns:a16="http://schemas.microsoft.com/office/drawing/2014/main" id="{E8FBFDEF-5CE7-4C29-9D84-E6AB5E1E74EE}"/>
                </a:ext>
              </a:extLst>
            </p:cNvPr>
            <p:cNvSpPr/>
            <p:nvPr/>
          </p:nvSpPr>
          <p:spPr>
            <a:xfrm rot="17003425">
              <a:off x="11014121" y="-171994"/>
              <a:ext cx="250220" cy="795172"/>
            </a:xfrm>
            <a:custGeom>
              <a:avLst/>
              <a:gdLst>
                <a:gd name="connsiteX0" fmla="*/ 321244 w 634516"/>
                <a:gd name="connsiteY0" fmla="*/ 1919694 h 2016426"/>
                <a:gd name="connsiteX1" fmla="*/ 202829 w 634516"/>
                <a:gd name="connsiteY1" fmla="*/ 2016427 h 2016426"/>
                <a:gd name="connsiteX2" fmla="*/ 66068 w 634516"/>
                <a:gd name="connsiteY2" fmla="*/ 1824628 h 2016426"/>
                <a:gd name="connsiteX3" fmla="*/ 29376 w 634516"/>
                <a:gd name="connsiteY3" fmla="*/ 1574455 h 2016426"/>
                <a:gd name="connsiteX4" fmla="*/ 456338 w 634516"/>
                <a:gd name="connsiteY4" fmla="*/ 608788 h 2016426"/>
                <a:gd name="connsiteX5" fmla="*/ 409639 w 634516"/>
                <a:gd name="connsiteY5" fmla="*/ 348608 h 2016426"/>
                <a:gd name="connsiteX6" fmla="*/ 277881 w 634516"/>
                <a:gd name="connsiteY6" fmla="*/ 155141 h 2016426"/>
                <a:gd name="connsiteX7" fmla="*/ 182815 w 634516"/>
                <a:gd name="connsiteY7" fmla="*/ 31722 h 2016426"/>
                <a:gd name="connsiteX8" fmla="*/ 449666 w 634516"/>
                <a:gd name="connsiteY8" fmla="*/ 165148 h 2016426"/>
                <a:gd name="connsiteX9" fmla="*/ 619784 w 634516"/>
                <a:gd name="connsiteY9" fmla="*/ 542075 h 2016426"/>
                <a:gd name="connsiteX10" fmla="*/ 144455 w 634516"/>
                <a:gd name="connsiteY10" fmla="*/ 1626157 h 2016426"/>
                <a:gd name="connsiteX11" fmla="*/ 157798 w 634516"/>
                <a:gd name="connsiteY11" fmla="*/ 1736233 h 2016426"/>
                <a:gd name="connsiteX12" fmla="*/ 321244 w 634516"/>
                <a:gd name="connsiteY12" fmla="*/ 1919694 h 201642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634516" h="2016426">
                  <a:moveTo>
                    <a:pt x="321244" y="1919694"/>
                  </a:moveTo>
                  <a:cubicBezTo>
                    <a:pt x="281217" y="1951382"/>
                    <a:pt x="242857" y="1984738"/>
                    <a:pt x="202829" y="2016427"/>
                  </a:cubicBezTo>
                  <a:cubicBezTo>
                    <a:pt x="186151" y="1933036"/>
                    <a:pt x="119438" y="1879666"/>
                    <a:pt x="66068" y="1824628"/>
                  </a:cubicBezTo>
                  <a:cubicBezTo>
                    <a:pt x="-10652" y="1744572"/>
                    <a:pt x="-17323" y="1676192"/>
                    <a:pt x="29376" y="1574455"/>
                  </a:cubicBezTo>
                  <a:cubicBezTo>
                    <a:pt x="177812" y="1255901"/>
                    <a:pt x="314573" y="930677"/>
                    <a:pt x="456338" y="608788"/>
                  </a:cubicBezTo>
                  <a:cubicBezTo>
                    <a:pt x="519715" y="463687"/>
                    <a:pt x="519715" y="463687"/>
                    <a:pt x="409639" y="348608"/>
                  </a:cubicBezTo>
                  <a:cubicBezTo>
                    <a:pt x="391293" y="266885"/>
                    <a:pt x="321244" y="220186"/>
                    <a:pt x="277881" y="155141"/>
                  </a:cubicBezTo>
                  <a:cubicBezTo>
                    <a:pt x="249528" y="111777"/>
                    <a:pt x="214504" y="73418"/>
                    <a:pt x="182815" y="31722"/>
                  </a:cubicBezTo>
                  <a:cubicBezTo>
                    <a:pt x="257867" y="-73351"/>
                    <a:pt x="406303" y="111777"/>
                    <a:pt x="449666" y="165148"/>
                  </a:cubicBezTo>
                  <a:cubicBezTo>
                    <a:pt x="534725" y="265217"/>
                    <a:pt x="681493" y="403646"/>
                    <a:pt x="619784" y="542075"/>
                  </a:cubicBezTo>
                  <a:cubicBezTo>
                    <a:pt x="461341" y="903992"/>
                    <a:pt x="302898" y="1265908"/>
                    <a:pt x="144455" y="1626157"/>
                  </a:cubicBezTo>
                  <a:cubicBezTo>
                    <a:pt x="126109" y="1669521"/>
                    <a:pt x="122774" y="1699541"/>
                    <a:pt x="157798" y="1736233"/>
                  </a:cubicBezTo>
                  <a:cubicBezTo>
                    <a:pt x="214504" y="1794607"/>
                    <a:pt x="251196" y="1871327"/>
                    <a:pt x="321244" y="1919694"/>
                  </a:cubicBezTo>
                  <a:close/>
                </a:path>
              </a:pathLst>
            </a:custGeom>
            <a:gradFill flip="none" rotWithShape="1">
              <a:gsLst>
                <a:gs pos="0">
                  <a:schemeClr val="accent4">
                    <a:lumMod val="5000"/>
                    <a:lumOff val="95000"/>
                  </a:schemeClr>
                </a:gs>
                <a:gs pos="74000">
                  <a:schemeClr val="bg1">
                    <a:lumMod val="65000"/>
                  </a:schemeClr>
                </a:gs>
                <a:gs pos="83000">
                  <a:schemeClr val="bg1">
                    <a:lumMod val="75000"/>
                  </a:schemeClr>
                </a:gs>
                <a:gs pos="100000">
                  <a:schemeClr val="bg1">
                    <a:lumMod val="85000"/>
                  </a:schemeClr>
                </a:gs>
              </a:gsLst>
              <a:lin ang="11400000" scaled="0"/>
              <a:tileRect/>
            </a:gradFill>
            <a:ln w="16644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</p:grpSp>
      <p:sp>
        <p:nvSpPr>
          <p:cNvPr id="64" name="مربع نص 63">
            <a:extLst>
              <a:ext uri="{FF2B5EF4-FFF2-40B4-BE49-F238E27FC236}">
                <a16:creationId xmlns:a16="http://schemas.microsoft.com/office/drawing/2014/main" id="{C064AAEC-92B1-4004-9B87-BC009AD3C9A6}"/>
              </a:ext>
            </a:extLst>
          </p:cNvPr>
          <p:cNvSpPr txBox="1"/>
          <p:nvPr/>
        </p:nvSpPr>
        <p:spPr>
          <a:xfrm>
            <a:off x="2866422" y="395472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600" b="0" i="0" dirty="0">
                <a:solidFill>
                  <a:schemeClr val="bg1"/>
                </a:solidFill>
                <a:effectLst/>
                <a:latin typeface="Linux Libertine"/>
              </a:rPr>
              <a:t>Saudi Arabia at the Olympics</a:t>
            </a:r>
          </a:p>
        </p:txBody>
      </p:sp>
      <p:pic>
        <p:nvPicPr>
          <p:cNvPr id="65" name="صورة 64">
            <a:extLst>
              <a:ext uri="{FF2B5EF4-FFF2-40B4-BE49-F238E27FC236}">
                <a16:creationId xmlns:a16="http://schemas.microsoft.com/office/drawing/2014/main" id="{3DF79798-ADE6-40D8-87E9-36AFD18517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2545" y="1593410"/>
            <a:ext cx="2291515" cy="2622795"/>
          </a:xfrm>
          <a:prstGeom prst="rect">
            <a:avLst/>
          </a:prstGeom>
        </p:spPr>
      </p:pic>
      <p:pic>
        <p:nvPicPr>
          <p:cNvPr id="67" name="صورة 66">
            <a:extLst>
              <a:ext uri="{FF2B5EF4-FFF2-40B4-BE49-F238E27FC236}">
                <a16:creationId xmlns:a16="http://schemas.microsoft.com/office/drawing/2014/main" id="{FA170E39-CF63-4A23-940F-CA6D779F6D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52570" y="1582674"/>
            <a:ext cx="3412595" cy="2106170"/>
          </a:xfrm>
          <a:prstGeom prst="rect">
            <a:avLst/>
          </a:prstGeom>
        </p:spPr>
      </p:pic>
      <p:pic>
        <p:nvPicPr>
          <p:cNvPr id="69" name="صورة 68">
            <a:extLst>
              <a:ext uri="{FF2B5EF4-FFF2-40B4-BE49-F238E27FC236}">
                <a16:creationId xmlns:a16="http://schemas.microsoft.com/office/drawing/2014/main" id="{9B1B49DA-5960-435F-BBCB-8A4335AD982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73082" y="2904807"/>
            <a:ext cx="3227746" cy="2106170"/>
          </a:xfrm>
          <a:prstGeom prst="rect">
            <a:avLst/>
          </a:prstGeom>
        </p:spPr>
      </p:pic>
      <p:sp>
        <p:nvSpPr>
          <p:cNvPr id="71" name="مربع نص 70">
            <a:extLst>
              <a:ext uri="{FF2B5EF4-FFF2-40B4-BE49-F238E27FC236}">
                <a16:creationId xmlns:a16="http://schemas.microsoft.com/office/drawing/2014/main" id="{25B490A9-B4FD-49B4-B001-9211D456E127}"/>
              </a:ext>
            </a:extLst>
          </p:cNvPr>
          <p:cNvSpPr txBox="1"/>
          <p:nvPr/>
        </p:nvSpPr>
        <p:spPr>
          <a:xfrm>
            <a:off x="5588595" y="3846873"/>
            <a:ext cx="2143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Khaled Al Eid</a:t>
            </a:r>
            <a:endParaRPr lang="ar-SA" dirty="0"/>
          </a:p>
        </p:txBody>
      </p:sp>
      <p:pic>
        <p:nvPicPr>
          <p:cNvPr id="12291" name="Picture 3" descr="Australia">
            <a:extLst>
              <a:ext uri="{FF2B5EF4-FFF2-40B4-BE49-F238E27FC236}">
                <a16:creationId xmlns:a16="http://schemas.microsoft.com/office/drawing/2014/main" id="{1C6EEDFC-2B1B-46CE-B00E-633584425CA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66697" y="4233701"/>
            <a:ext cx="352823" cy="1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5">
            <a:extLst>
              <a:ext uri="{FF2B5EF4-FFF2-40B4-BE49-F238E27FC236}">
                <a16:creationId xmlns:a16="http://schemas.microsoft.com/office/drawing/2014/main" id="{FA942F60-D245-4113-94FF-071EF374A3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419" y="4201107"/>
            <a:ext cx="223128" cy="223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6" name="مربع نص 75">
            <a:extLst>
              <a:ext uri="{FF2B5EF4-FFF2-40B4-BE49-F238E27FC236}">
                <a16:creationId xmlns:a16="http://schemas.microsoft.com/office/drawing/2014/main" id="{691FAF6B-F3E8-4E91-8BA0-EAB36A1E99E9}"/>
              </a:ext>
            </a:extLst>
          </p:cNvPr>
          <p:cNvSpPr txBox="1"/>
          <p:nvPr/>
        </p:nvSpPr>
        <p:spPr>
          <a:xfrm>
            <a:off x="6619520" y="4127489"/>
            <a:ext cx="1766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effectLst/>
                <a:latin typeface="Arial" panose="020B0604020202020204" pitchFamily="34" charset="0"/>
              </a:rPr>
              <a:t>2000 Sydney</a:t>
            </a:r>
            <a:endParaRPr lang="ar-SA" sz="1400" dirty="0"/>
          </a:p>
        </p:txBody>
      </p:sp>
      <p:pic>
        <p:nvPicPr>
          <p:cNvPr id="12295" name="Picture 7">
            <a:extLst>
              <a:ext uri="{FF2B5EF4-FFF2-40B4-BE49-F238E27FC236}">
                <a16:creationId xmlns:a16="http://schemas.microsoft.com/office/drawing/2014/main" id="{775A842F-6281-4C3D-92A3-F251F0384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90687" y="4145849"/>
            <a:ext cx="348640" cy="3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7" name="Picture 9" descr="hadi soan2 | My Medico-Social Eye">
            <a:extLst>
              <a:ext uri="{FF2B5EF4-FFF2-40B4-BE49-F238E27FC236}">
                <a16:creationId xmlns:a16="http://schemas.microsoft.com/office/drawing/2014/main" id="{FE13CC7F-E12D-4EE3-9917-32FBA23A04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2159" y="2648685"/>
            <a:ext cx="2857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0" name="مربع نص 79">
            <a:extLst>
              <a:ext uri="{FF2B5EF4-FFF2-40B4-BE49-F238E27FC236}">
                <a16:creationId xmlns:a16="http://schemas.microsoft.com/office/drawing/2014/main" id="{62F5E18E-D36B-42DF-9130-CB0C5387B116}"/>
              </a:ext>
            </a:extLst>
          </p:cNvPr>
          <p:cNvSpPr txBox="1"/>
          <p:nvPr/>
        </p:nvSpPr>
        <p:spPr>
          <a:xfrm>
            <a:off x="2804060" y="5144245"/>
            <a:ext cx="21433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Hadi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</a:t>
            </a:r>
            <a:r>
              <a:rPr lang="en-US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Soan</a:t>
            </a:r>
            <a:endParaRPr lang="ar-SA" dirty="0"/>
          </a:p>
        </p:txBody>
      </p:sp>
      <p:pic>
        <p:nvPicPr>
          <p:cNvPr id="81" name="Picture 3" descr="Australia">
            <a:extLst>
              <a:ext uri="{FF2B5EF4-FFF2-40B4-BE49-F238E27FC236}">
                <a16:creationId xmlns:a16="http://schemas.microsoft.com/office/drawing/2014/main" id="{884E6707-439E-4257-B8A8-87D4AE3D30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2162" y="5531073"/>
            <a:ext cx="352823" cy="184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3" name="مربع نص 82">
            <a:extLst>
              <a:ext uri="{FF2B5EF4-FFF2-40B4-BE49-F238E27FC236}">
                <a16:creationId xmlns:a16="http://schemas.microsoft.com/office/drawing/2014/main" id="{00DC2616-5F80-405B-AAC6-0972F9F2980D}"/>
              </a:ext>
            </a:extLst>
          </p:cNvPr>
          <p:cNvSpPr txBox="1"/>
          <p:nvPr/>
        </p:nvSpPr>
        <p:spPr>
          <a:xfrm>
            <a:off x="3834985" y="5424861"/>
            <a:ext cx="1766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effectLst/>
                <a:latin typeface="Arial" panose="020B0604020202020204" pitchFamily="34" charset="0"/>
              </a:rPr>
              <a:t>2000 Sydney</a:t>
            </a:r>
            <a:endParaRPr lang="ar-SA" sz="1400" dirty="0"/>
          </a:p>
        </p:txBody>
      </p:sp>
      <p:pic>
        <p:nvPicPr>
          <p:cNvPr id="12299" name="Picture 11">
            <a:extLst>
              <a:ext uri="{FF2B5EF4-FFF2-40B4-BE49-F238E27FC236}">
                <a16:creationId xmlns:a16="http://schemas.microsoft.com/office/drawing/2014/main" id="{1C8B4E4E-E7DE-4074-ADB9-CC58B9FBC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0736" y="5482603"/>
            <a:ext cx="245441" cy="24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01" name="Picture 13">
            <a:hlinkClick r:id="rId10"/>
            <a:extLst>
              <a:ext uri="{FF2B5EF4-FFF2-40B4-BE49-F238E27FC236}">
                <a16:creationId xmlns:a16="http://schemas.microsoft.com/office/drawing/2014/main" id="{BFC41E82-4879-4499-A158-C93FE47B5C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2655" y="5434661"/>
            <a:ext cx="348640" cy="348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1" name="مربع نص 90">
            <a:extLst>
              <a:ext uri="{FF2B5EF4-FFF2-40B4-BE49-F238E27FC236}">
                <a16:creationId xmlns:a16="http://schemas.microsoft.com/office/drawing/2014/main" id="{AA2817F5-D8FE-49CF-8CEB-7D3FDDF7B790}"/>
              </a:ext>
            </a:extLst>
          </p:cNvPr>
          <p:cNvSpPr txBox="1"/>
          <p:nvPr/>
        </p:nvSpPr>
        <p:spPr>
          <a:xfrm>
            <a:off x="8898564" y="5010977"/>
            <a:ext cx="2802264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Ramzy</a:t>
            </a: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 Al </a:t>
            </a:r>
            <a:r>
              <a:rPr lang="en-US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Duhami</a:t>
            </a:r>
            <a:endParaRPr lang="en-US" b="0" i="0" u="none" strike="noStrike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Abdullah Al Saud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Kamal </a:t>
            </a:r>
            <a:r>
              <a:rPr lang="en-US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Bahamdan</a:t>
            </a:r>
            <a:endParaRPr lang="en-US" b="0" i="0" u="none" strike="noStrike" dirty="0">
              <a:solidFill>
                <a:srgbClr val="0645AD"/>
              </a:solidFill>
              <a:effectLst/>
              <a:latin typeface="Arial" panose="020B060402020202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0" i="0" u="none" strike="noStrike" dirty="0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Abdullah </a:t>
            </a:r>
            <a:r>
              <a:rPr lang="en-US" b="0" i="0" u="none" strike="noStrike" dirty="0" err="1">
                <a:solidFill>
                  <a:srgbClr val="0645AD"/>
                </a:solidFill>
                <a:effectLst/>
                <a:latin typeface="Arial" panose="020B0604020202020204" pitchFamily="34" charset="0"/>
              </a:rPr>
              <a:t>Sharbatly</a:t>
            </a:r>
            <a:endParaRPr lang="ar-SA" dirty="0"/>
          </a:p>
        </p:txBody>
      </p:sp>
      <p:pic>
        <p:nvPicPr>
          <p:cNvPr id="12307" name="Picture 19" descr="United Kingdom">
            <a:extLst>
              <a:ext uri="{FF2B5EF4-FFF2-40B4-BE49-F238E27FC236}">
                <a16:creationId xmlns:a16="http://schemas.microsoft.com/office/drawing/2014/main" id="{7D91B7C7-5CF3-45AB-B566-A4809EB44C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1356" y="5439033"/>
            <a:ext cx="352823" cy="1840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3" name="مربع نص 92">
            <a:extLst>
              <a:ext uri="{FF2B5EF4-FFF2-40B4-BE49-F238E27FC236}">
                <a16:creationId xmlns:a16="http://schemas.microsoft.com/office/drawing/2014/main" id="{EDFA7E9F-0524-4DCF-9B1F-71E8DFA3582F}"/>
              </a:ext>
            </a:extLst>
          </p:cNvPr>
          <p:cNvSpPr txBox="1"/>
          <p:nvPr/>
        </p:nvSpPr>
        <p:spPr>
          <a:xfrm>
            <a:off x="7652637" y="5377184"/>
            <a:ext cx="1766708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0" i="0" u="none" strike="noStrike" dirty="0">
                <a:effectLst/>
                <a:latin typeface="Arial" panose="020B0604020202020204" pitchFamily="34" charset="0"/>
              </a:rPr>
              <a:t>2012 London</a:t>
            </a:r>
            <a:endParaRPr lang="ar-SA" sz="1400" dirty="0"/>
          </a:p>
        </p:txBody>
      </p:sp>
      <p:pic>
        <p:nvPicPr>
          <p:cNvPr id="12309" name="Picture 21">
            <a:extLst>
              <a:ext uri="{FF2B5EF4-FFF2-40B4-BE49-F238E27FC236}">
                <a16:creationId xmlns:a16="http://schemas.microsoft.com/office/drawing/2014/main" id="{43AA070E-4D49-4B31-AC40-F7B2AA04FC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4761" y="5651523"/>
            <a:ext cx="245441" cy="2454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311" name="Picture 23" descr="Equestrian sport, show jumping. A logo of a rider on a horse. - Buy this  stock vector and explore similar vectors at Adobe Stock | Adobe Stock">
            <a:extLst>
              <a:ext uri="{FF2B5EF4-FFF2-40B4-BE49-F238E27FC236}">
                <a16:creationId xmlns:a16="http://schemas.microsoft.com/office/drawing/2014/main" id="{6D7B3706-DF5D-4078-A869-20FF3902AC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1075" b="100000" l="7000" r="99400">
                        <a14:foregroundMark x1="52200" y1="26667" x2="52200" y2="26667"/>
                        <a14:foregroundMark x1="51800" y1="24086" x2="51800" y2="24086"/>
                        <a14:foregroundMark x1="49200" y1="35269" x2="49200" y2="35269"/>
                        <a14:foregroundMark x1="33000" y1="19355" x2="33000" y2="19355"/>
                        <a14:foregroundMark x1="23000" y1="18495" x2="23000" y2="18495"/>
                        <a14:foregroundMark x1="39000" y1="62581" x2="39000" y2="62581"/>
                        <a14:foregroundMark x1="42600" y1="59785" x2="42600" y2="59785"/>
                        <a14:foregroundMark x1="39400" y1="75269" x2="39400" y2="75269"/>
                        <a14:foregroundMark x1="37400" y1="67527" x2="37400" y2="67527"/>
                        <a14:foregroundMark x1="39400" y1="81290" x2="39400" y2="83011"/>
                        <a14:foregroundMark x1="39000" y1="92043" x2="39000" y2="92043"/>
                        <a14:foregroundMark x1="87800" y1="77419" x2="87800" y2="77419"/>
                        <a14:foregroundMark x1="85200" y1="75484" x2="85200" y2="75484"/>
                        <a14:foregroundMark x1="84600" y1="76559" x2="84600" y2="7784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4793" y="5588431"/>
            <a:ext cx="399599" cy="3716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00183089"/>
      </p:ext>
    </p:extLst>
  </p:cSld>
  <p:clrMapOvr>
    <a:masterClrMapping/>
  </p:clrMapOvr>
  <p:transition spd="slow" advClick="0">
    <p:push dir="u"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darhd0gh2uhgv.cloudfront.net/images/episode/id3...">
            <a:extLst>
              <a:ext uri="{FF2B5EF4-FFF2-40B4-BE49-F238E27FC236}">
                <a16:creationId xmlns:a16="http://schemas.microsoft.com/office/drawing/2014/main" id="{3DAD6F20-E582-4E42-BA8D-6EBCE54B7A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بيرو تستضيف النسخة الجديدة من رالي دكار">
            <a:extLst>
              <a:ext uri="{FF2B5EF4-FFF2-40B4-BE49-F238E27FC236}">
                <a16:creationId xmlns:a16="http://schemas.microsoft.com/office/drawing/2014/main" id="{FE8D8C3D-997F-4C39-B136-0C90864359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5759" y="4870727"/>
            <a:ext cx="2124472" cy="121398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0" name="Picture 6" descr="قوانين جديدة في 'دكار السعودية' | النهار">
            <a:extLst>
              <a:ext uri="{FF2B5EF4-FFF2-40B4-BE49-F238E27FC236}">
                <a16:creationId xmlns:a16="http://schemas.microsoft.com/office/drawing/2014/main" id="{D14B9EF5-ECD2-41F1-A6D0-02752ACA29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4795" y="4870727"/>
            <a:ext cx="2161195" cy="1195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32" name="Picture 8" descr="مطالبة حقوقية بفض شراكة التلفزيون الفرنسي مع رالي دكار">
            <a:extLst>
              <a:ext uri="{FF2B5EF4-FFF2-40B4-BE49-F238E27FC236}">
                <a16:creationId xmlns:a16="http://schemas.microsoft.com/office/drawing/2014/main" id="{49006DB6-147F-476F-9EBC-3D66FE6E5E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0554" y="4870727"/>
            <a:ext cx="2207243" cy="119509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9" name="مربع نص 8">
            <a:extLst>
              <a:ext uri="{FF2B5EF4-FFF2-40B4-BE49-F238E27FC236}">
                <a16:creationId xmlns:a16="http://schemas.microsoft.com/office/drawing/2014/main" id="{FC72FC27-DC1A-4284-ACCD-4F95F3AEA287}"/>
              </a:ext>
            </a:extLst>
          </p:cNvPr>
          <p:cNvSpPr txBox="1"/>
          <p:nvPr/>
        </p:nvSpPr>
        <p:spPr>
          <a:xfrm>
            <a:off x="419583" y="2355976"/>
            <a:ext cx="2288893" cy="923330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b="0" i="0" dirty="0">
                <a:solidFill>
                  <a:srgbClr val="4D5156"/>
                </a:solidFill>
                <a:effectLst/>
                <a:latin typeface="HelveticaNeue"/>
              </a:rPr>
              <a:t>The 43rd edition of the </a:t>
            </a:r>
            <a:r>
              <a:rPr lang="en-US" b="1" i="0" dirty="0">
                <a:solidFill>
                  <a:srgbClr val="5F6368"/>
                </a:solidFill>
                <a:effectLst/>
                <a:latin typeface="HelveticaNeue"/>
              </a:rPr>
              <a:t>Dakar</a:t>
            </a:r>
            <a:r>
              <a:rPr lang="en-US" b="0" i="0" dirty="0">
                <a:solidFill>
                  <a:srgbClr val="4D5156"/>
                </a:solidFill>
                <a:effectLst/>
                <a:latin typeface="HelveticaNeue"/>
              </a:rPr>
              <a:t> was held in Saudi Arabia</a:t>
            </a:r>
            <a:endParaRPr lang="ar-SA" dirty="0"/>
          </a:p>
        </p:txBody>
      </p:sp>
    </p:spTree>
    <p:extLst>
      <p:ext uri="{BB962C8B-B14F-4D97-AF65-F5344CB8AC3E}">
        <p14:creationId xmlns:p14="http://schemas.microsoft.com/office/powerpoint/2010/main" val="37781267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FF0000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HOMEWORK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0" name="Picture 2" descr="Homework Help | Online Assignment help USA #1">
            <a:extLst>
              <a:ext uri="{FF2B5EF4-FFF2-40B4-BE49-F238E27FC236}">
                <a16:creationId xmlns:a16="http://schemas.microsoft.com/office/drawing/2014/main" id="{FCF48992-4570-4581-A5DB-844F0BEB76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43" y="1497901"/>
            <a:ext cx="4886325" cy="4276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4" name="Group 466">
            <a:extLst>
              <a:ext uri="{FF2B5EF4-FFF2-40B4-BE49-F238E27FC236}">
                <a16:creationId xmlns:a16="http://schemas.microsoft.com/office/drawing/2014/main" id="{A01E05CC-2FA0-42F0-B879-05D4DEBE5E63}"/>
              </a:ext>
            </a:extLst>
          </p:cNvPr>
          <p:cNvGrpSpPr/>
          <p:nvPr/>
        </p:nvGrpSpPr>
        <p:grpSpPr>
          <a:xfrm>
            <a:off x="3814462" y="255802"/>
            <a:ext cx="4679306" cy="811010"/>
            <a:chOff x="6316684" y="2114580"/>
            <a:chExt cx="3655006" cy="811010"/>
          </a:xfrm>
        </p:grpSpPr>
        <p:sp>
          <p:nvSpPr>
            <p:cNvPr id="45" name="Freeform: Shape 447">
              <a:extLst>
                <a:ext uri="{FF2B5EF4-FFF2-40B4-BE49-F238E27FC236}">
                  <a16:creationId xmlns:a16="http://schemas.microsoft.com/office/drawing/2014/main" id="{79745F3E-3C00-4E41-B132-9B8CF17642B3}"/>
                </a:ext>
              </a:extLst>
            </p:cNvPr>
            <p:cNvSpPr/>
            <p:nvPr/>
          </p:nvSpPr>
          <p:spPr>
            <a:xfrm rot="10411499" flipH="1" flipV="1">
              <a:off x="8469054" y="2114580"/>
              <a:ext cx="1502636" cy="811010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2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/>
            </a:p>
          </p:txBody>
        </p:sp>
        <p:sp>
          <p:nvSpPr>
            <p:cNvPr id="46" name="TextBox 451">
              <a:extLst>
                <a:ext uri="{FF2B5EF4-FFF2-40B4-BE49-F238E27FC236}">
                  <a16:creationId xmlns:a16="http://schemas.microsoft.com/office/drawing/2014/main" id="{1A735DFC-1B94-4384-A3AA-27BA195AC29E}"/>
                </a:ext>
              </a:extLst>
            </p:cNvPr>
            <p:cNvSpPr txBox="1"/>
            <p:nvPr/>
          </p:nvSpPr>
          <p:spPr>
            <a:xfrm>
              <a:off x="6316684" y="2281774"/>
              <a:ext cx="2935157" cy="523220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zh-CN" sz="28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Workbook page</a:t>
              </a:r>
              <a:endParaRPr lang="zh-CN" altLang="en-US" sz="28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  <p:sp>
          <p:nvSpPr>
            <p:cNvPr id="47" name="TextBox 449">
              <a:extLst>
                <a:ext uri="{FF2B5EF4-FFF2-40B4-BE49-F238E27FC236}">
                  <a16:creationId xmlns:a16="http://schemas.microsoft.com/office/drawing/2014/main" id="{B42C99DC-0FE2-433A-8EB0-363F7ED82FDF}"/>
                </a:ext>
              </a:extLst>
            </p:cNvPr>
            <p:cNvSpPr txBox="1"/>
            <p:nvPr/>
          </p:nvSpPr>
          <p:spPr>
            <a:xfrm>
              <a:off x="8378151" y="2124475"/>
              <a:ext cx="1201419" cy="769441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pPr algn="ctr"/>
              <a:r>
                <a:rPr lang="en-US" altLang="ko-KR" sz="4400" b="1" dirty="0">
                  <a:solidFill>
                    <a:schemeClr val="tx1">
                      <a:lumMod val="85000"/>
                      <a:lumOff val="15000"/>
                    </a:schemeClr>
                  </a:solidFill>
                  <a:cs typeface="Arial" pitchFamily="34" charset="0"/>
                </a:rPr>
                <a:t>11</a:t>
              </a:r>
              <a:endParaRPr lang="ko-KR" altLang="en-US" sz="4400" b="1" dirty="0">
                <a:solidFill>
                  <a:schemeClr val="tx1">
                    <a:lumMod val="85000"/>
                    <a:lumOff val="15000"/>
                  </a:schemeClr>
                </a:solidFill>
                <a:cs typeface="Arial" pitchFamily="34" charset="0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149833085"/>
      </p:ext>
    </p:extLst>
  </p:cSld>
  <p:clrMapOvr>
    <a:masterClrMapping/>
  </p:clrMapOvr>
  <p:transition spd="slow" advClick="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9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5" name="组合 114"/>
          <p:cNvGrpSpPr/>
          <p:nvPr/>
        </p:nvGrpSpPr>
        <p:grpSpPr>
          <a:xfrm>
            <a:off x="-20487" y="-12068"/>
            <a:ext cx="12217003" cy="6870068"/>
            <a:chOff x="8585502" y="2839257"/>
            <a:chExt cx="12217003" cy="6870068"/>
          </a:xfrm>
        </p:grpSpPr>
        <p:pic>
          <p:nvPicPr>
            <p:cNvPr id="116" name="图片 115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585502" y="2839257"/>
              <a:ext cx="12192000" cy="6866415"/>
            </a:xfrm>
            <a:prstGeom prst="rect">
              <a:avLst/>
            </a:prstGeom>
          </p:spPr>
        </p:pic>
        <p:sp>
          <p:nvSpPr>
            <p:cNvPr id="117" name="流程图: 过程 116"/>
            <p:cNvSpPr/>
            <p:nvPr/>
          </p:nvSpPr>
          <p:spPr>
            <a:xfrm>
              <a:off x="8610505" y="2851325"/>
              <a:ext cx="12192000" cy="6858000"/>
            </a:xfrm>
            <a:prstGeom prst="flowChartProcess">
              <a:avLst/>
            </a:prstGeom>
            <a:solidFill>
              <a:schemeClr val="bg1">
                <a:alpha val="72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13314" name="Picture 2" descr="Have a nice day vector sticker. Volume frame with shadow. Speech bubble in  retro style. — Stock Vector © zatrar121212.gmail.com #125298122">
            <a:extLst>
              <a:ext uri="{FF2B5EF4-FFF2-40B4-BE49-F238E27FC236}">
                <a16:creationId xmlns:a16="http://schemas.microsoft.com/office/drawing/2014/main" id="{EDB9990C-2C95-4823-AEE4-A4DD48344E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126" b="97330" l="1369" r="99316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75513" y="145382"/>
            <a:ext cx="4368906" cy="35192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2" descr="Hello clipart, Picture #12693 hello clipart">
            <a:extLst>
              <a:ext uri="{FF2B5EF4-FFF2-40B4-BE49-F238E27FC236}">
                <a16:creationId xmlns:a16="http://schemas.microsoft.com/office/drawing/2014/main" id="{AAA2D62C-DE30-41BA-9ACE-B523CFC025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31320" y="2370615"/>
            <a:ext cx="3990975" cy="4495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20226245"/>
      </p:ext>
    </p:extLst>
  </p:cSld>
  <p:clrMapOvr>
    <a:masterClrMapping/>
  </p:clrMapOvr>
  <p:transition spd="slow" advClick="0">
    <p:push dir="u"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خلفية اسلامية مع نمط الزخرفة والمسجد, رمضان كريم, رمضان, مسجد صورة الخلفية  للتحميل مجانا">
            <a:extLst>
              <a:ext uri="{FF2B5EF4-FFF2-40B4-BE49-F238E27FC236}">
                <a16:creationId xmlns:a16="http://schemas.microsoft.com/office/drawing/2014/main" id="{94BF205F-00D6-4EE6-A930-33338A6CBEB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0"/>
            <a:ext cx="67056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مربع نص 4">
            <a:extLst>
              <a:ext uri="{FF2B5EF4-FFF2-40B4-BE49-F238E27FC236}">
                <a16:creationId xmlns:a16="http://schemas.microsoft.com/office/drawing/2014/main" id="{6812E418-EED5-4F4F-A447-590EC0ADE153}"/>
              </a:ext>
            </a:extLst>
          </p:cNvPr>
          <p:cNvSpPr txBox="1"/>
          <p:nvPr/>
        </p:nvSpPr>
        <p:spPr>
          <a:xfrm>
            <a:off x="4632960" y="881164"/>
            <a:ext cx="3194304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rtl="1"/>
            <a:r>
              <a:rPr lang="ar-SA" sz="3200" dirty="0"/>
              <a:t>عن عائشة رضي الله عنها أنها كانت مع النبي صلى الله عليه </a:t>
            </a:r>
            <a:r>
              <a:rPr lang="ar-SA" sz="3200" dirty="0" err="1"/>
              <a:t>وآله</a:t>
            </a:r>
            <a:r>
              <a:rPr lang="ar-SA" sz="3200" dirty="0"/>
              <a:t> وسلم في سفر. قالت: فسابقته فسبقته على رجلي، فلما حملت اللحم سابقته فسبقني. </a:t>
            </a:r>
            <a:r>
              <a:rPr lang="ar-SA" sz="3200" b="0" i="0" dirty="0">
                <a:solidFill>
                  <a:srgbClr val="333333"/>
                </a:solidFill>
                <a:effectLst/>
                <a:latin typeface="NotoNaskhArabic"/>
              </a:rPr>
              <a:t>فقال: "هذه بتلك"</a:t>
            </a:r>
            <a:endParaRPr lang="ar-SA" sz="3200" dirty="0"/>
          </a:p>
        </p:txBody>
      </p:sp>
      <p:grpSp>
        <p:nvGrpSpPr>
          <p:cNvPr id="6" name="مجموعة 5">
            <a:extLst>
              <a:ext uri="{FF2B5EF4-FFF2-40B4-BE49-F238E27FC236}">
                <a16:creationId xmlns:a16="http://schemas.microsoft.com/office/drawing/2014/main" id="{0EE82378-DED9-45F7-95D4-BF447F24004F}"/>
              </a:ext>
            </a:extLst>
          </p:cNvPr>
          <p:cNvGrpSpPr/>
          <p:nvPr/>
        </p:nvGrpSpPr>
        <p:grpSpPr>
          <a:xfrm>
            <a:off x="-134112" y="0"/>
            <a:ext cx="2877312" cy="7339584"/>
            <a:chOff x="-134112" y="0"/>
            <a:chExt cx="2877312" cy="7339584"/>
          </a:xfrm>
        </p:grpSpPr>
        <p:pic>
          <p:nvPicPr>
            <p:cNvPr id="8" name="Picture 4" descr="خلفية اسلامية مع نمط الزخرفة والمسجد, رمضان كريم, رمضان, مسجد صورة الخلفية  للتحميل مجانا">
              <a:extLst>
                <a:ext uri="{FF2B5EF4-FFF2-40B4-BE49-F238E27FC236}">
                  <a16:creationId xmlns:a16="http://schemas.microsoft.com/office/drawing/2014/main" id="{73F3F883-6E5C-45F0-AC69-BE4C6EDFBFC4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44" t="1" r="2" b="-7022"/>
            <a:stretch/>
          </p:blipFill>
          <p:spPr bwMode="auto">
            <a:xfrm>
              <a:off x="1304544" y="0"/>
              <a:ext cx="1438656" cy="7339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4" descr="خلفية اسلامية مع نمط الزخرفة والمسجد, رمضان كريم, رمضان, مسجد صورة الخلفية  للتحميل مجانا">
              <a:extLst>
                <a:ext uri="{FF2B5EF4-FFF2-40B4-BE49-F238E27FC236}">
                  <a16:creationId xmlns:a16="http://schemas.microsoft.com/office/drawing/2014/main" id="{DA2AC27A-45FB-4235-9884-1F3C0CBB1B3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44" t="1" r="2" b="-7022"/>
            <a:stretch/>
          </p:blipFill>
          <p:spPr bwMode="auto">
            <a:xfrm flipH="1">
              <a:off x="-134112" y="0"/>
              <a:ext cx="1438656" cy="7339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F82B4FB6-37E3-4884-9D20-B621AB735597}"/>
              </a:ext>
            </a:extLst>
          </p:cNvPr>
          <p:cNvGrpSpPr/>
          <p:nvPr/>
        </p:nvGrpSpPr>
        <p:grpSpPr>
          <a:xfrm>
            <a:off x="9448800" y="0"/>
            <a:ext cx="2877312" cy="7339584"/>
            <a:chOff x="-134112" y="0"/>
            <a:chExt cx="2877312" cy="7339584"/>
          </a:xfrm>
        </p:grpSpPr>
        <p:pic>
          <p:nvPicPr>
            <p:cNvPr id="12" name="Picture 4" descr="خلفية اسلامية مع نمط الزخرفة والمسجد, رمضان كريم, رمضان, مسجد صورة الخلفية  للتحميل مجانا">
              <a:extLst>
                <a:ext uri="{FF2B5EF4-FFF2-40B4-BE49-F238E27FC236}">
                  <a16:creationId xmlns:a16="http://schemas.microsoft.com/office/drawing/2014/main" id="{42DCC281-9BBB-4F17-8412-29715401ED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44" t="1" r="2" b="-7022"/>
            <a:stretch/>
          </p:blipFill>
          <p:spPr bwMode="auto">
            <a:xfrm>
              <a:off x="1304544" y="0"/>
              <a:ext cx="1438656" cy="7339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" name="Picture 4" descr="خلفية اسلامية مع نمط الزخرفة والمسجد, رمضان كريم, رمضان, مسجد صورة الخلفية  للتحميل مجانا">
              <a:extLst>
                <a:ext uri="{FF2B5EF4-FFF2-40B4-BE49-F238E27FC236}">
                  <a16:creationId xmlns:a16="http://schemas.microsoft.com/office/drawing/2014/main" id="{98DE0B18-7DDC-4320-B260-5B9898C830E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8544" t="1" r="2" b="-7022"/>
            <a:stretch/>
          </p:blipFill>
          <p:spPr bwMode="auto">
            <a:xfrm flipH="1">
              <a:off x="-134112" y="0"/>
              <a:ext cx="1438656" cy="733958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405748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6672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5987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6486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3246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42" name="Group 465">
            <a:extLst>
              <a:ext uri="{FF2B5EF4-FFF2-40B4-BE49-F238E27FC236}">
                <a16:creationId xmlns:a16="http://schemas.microsoft.com/office/drawing/2014/main" id="{AB81C6AB-39C2-4110-86E4-F74558571410}"/>
              </a:ext>
            </a:extLst>
          </p:cNvPr>
          <p:cNvGrpSpPr/>
          <p:nvPr/>
        </p:nvGrpSpPr>
        <p:grpSpPr>
          <a:xfrm>
            <a:off x="3972275" y="250663"/>
            <a:ext cx="7789268" cy="892111"/>
            <a:chOff x="4988442" y="777919"/>
            <a:chExt cx="7789268" cy="892111"/>
          </a:xfrm>
        </p:grpSpPr>
        <p:sp>
          <p:nvSpPr>
            <p:cNvPr id="43" name="Freeform: Shape 443">
              <a:extLst>
                <a:ext uri="{FF2B5EF4-FFF2-40B4-BE49-F238E27FC236}">
                  <a16:creationId xmlns:a16="http://schemas.microsoft.com/office/drawing/2014/main" id="{FC13BC98-2809-44FF-B61F-639A4C65EE28}"/>
                </a:ext>
              </a:extLst>
            </p:cNvPr>
            <p:cNvSpPr/>
            <p:nvPr/>
          </p:nvSpPr>
          <p:spPr>
            <a:xfrm rot="10417065" flipH="1" flipV="1">
              <a:off x="4988442" y="777919"/>
              <a:ext cx="2170084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E7DD0F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TextBox 416">
              <a:extLst>
                <a:ext uri="{FF2B5EF4-FFF2-40B4-BE49-F238E27FC236}">
                  <a16:creationId xmlns:a16="http://schemas.microsoft.com/office/drawing/2014/main" id="{7343A291-C97E-4F0C-B3A6-AD14A61FE4BB}"/>
                </a:ext>
              </a:extLst>
            </p:cNvPr>
            <p:cNvSpPr txBox="1"/>
            <p:nvPr/>
          </p:nvSpPr>
          <p:spPr>
            <a:xfrm>
              <a:off x="5179694" y="882788"/>
              <a:ext cx="7598016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latin typeface="+mj-lt"/>
                  <a:cs typeface="MV Boli" pitchFamily="2" charset="0"/>
                </a:rPr>
                <a:t>Let’s</a:t>
              </a:r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     </a:t>
              </a:r>
              <a:r>
                <a:rPr lang="en-US" altLang="ko-KR" sz="24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  <a:cs typeface="MV Boli" pitchFamily="2" charset="0"/>
                </a:rPr>
                <a:t>solve the PUZZLE</a:t>
              </a:r>
              <a:endParaRPr lang="ko-KR" alt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MV Boli" pitchFamily="2" charset="0"/>
              </a:endParaRP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4AD121E-F7B2-42EB-A230-D2E31C32B479}"/>
              </a:ext>
            </a:extLst>
          </p:cNvPr>
          <p:cNvGrpSpPr/>
          <p:nvPr/>
        </p:nvGrpSpPr>
        <p:grpSpPr>
          <a:xfrm>
            <a:off x="0" y="6170907"/>
            <a:ext cx="14630400" cy="687093"/>
            <a:chOff x="0" y="6182117"/>
            <a:chExt cx="14630400" cy="687093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23E9D0C1-B2FE-45F6-AFB1-D5F4DF557D06}"/>
                </a:ext>
              </a:extLst>
            </p:cNvPr>
            <p:cNvGrpSpPr/>
            <p:nvPr/>
          </p:nvGrpSpPr>
          <p:grpSpPr>
            <a:xfrm>
              <a:off x="0" y="6182117"/>
              <a:ext cx="7315200" cy="687093"/>
              <a:chOff x="0" y="6182117"/>
              <a:chExt cx="7315200" cy="687093"/>
            </a:xfrm>
          </p:grpSpPr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165039B5-04D2-472B-A16C-2E4D841B3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182117"/>
                <a:ext cx="3657600" cy="682752"/>
              </a:xfrm>
              <a:prstGeom prst="rect">
                <a:avLst/>
              </a:prstGeom>
            </p:spPr>
          </p:pic>
          <p:pic>
            <p:nvPicPr>
              <p:cNvPr id="19" name="صورة 18">
                <a:extLst>
                  <a:ext uri="{FF2B5EF4-FFF2-40B4-BE49-F238E27FC236}">
                    <a16:creationId xmlns:a16="http://schemas.microsoft.com/office/drawing/2014/main" id="{E76260CA-B281-41F0-A2E9-6063294B0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7600" y="6186458"/>
                <a:ext cx="3657600" cy="682752"/>
              </a:xfrm>
              <a:prstGeom prst="rect">
                <a:avLst/>
              </a:prstGeom>
            </p:spPr>
          </p:pic>
        </p:grpSp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B2494F6A-3EF3-4436-8BBD-50CC04B44551}"/>
                </a:ext>
              </a:extLst>
            </p:cNvPr>
            <p:cNvGrpSpPr/>
            <p:nvPr/>
          </p:nvGrpSpPr>
          <p:grpSpPr>
            <a:xfrm>
              <a:off x="7315200" y="6182117"/>
              <a:ext cx="7315200" cy="687093"/>
              <a:chOff x="0" y="6182117"/>
              <a:chExt cx="7315200" cy="687093"/>
            </a:xfrm>
          </p:grpSpPr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FD90BDEC-8027-421F-8DDB-933AC6043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182117"/>
                <a:ext cx="3657600" cy="682752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C650BE40-012C-4B69-B364-95DA1460FC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7600" y="6186458"/>
                <a:ext cx="3657600" cy="682752"/>
              </a:xfrm>
              <a:prstGeom prst="rect">
                <a:avLst/>
              </a:prstGeom>
            </p:spPr>
          </p:pic>
        </p:grpSp>
      </p:grpSp>
      <p:pic>
        <p:nvPicPr>
          <p:cNvPr id="9" name="صورة 8">
            <a:extLst>
              <a:ext uri="{FF2B5EF4-FFF2-40B4-BE49-F238E27FC236}">
                <a16:creationId xmlns:a16="http://schemas.microsoft.com/office/drawing/2014/main" id="{87EE0537-8F39-46B9-9E31-24A79623F6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363667" y="107652"/>
            <a:ext cx="2072731" cy="1178132"/>
          </a:xfrm>
          <a:prstGeom prst="rect">
            <a:avLst/>
          </a:prstGeom>
        </p:spPr>
      </p:pic>
      <p:sp>
        <p:nvSpPr>
          <p:cNvPr id="26" name="مربع نص 25">
            <a:extLst>
              <a:ext uri="{FF2B5EF4-FFF2-40B4-BE49-F238E27FC236}">
                <a16:creationId xmlns:a16="http://schemas.microsoft.com/office/drawing/2014/main" id="{B688603F-4694-4FEF-B289-BEA37684CD30}"/>
              </a:ext>
            </a:extLst>
          </p:cNvPr>
          <p:cNvSpPr txBox="1"/>
          <p:nvPr/>
        </p:nvSpPr>
        <p:spPr>
          <a:xfrm>
            <a:off x="-56829" y="1052786"/>
            <a:ext cx="4220356" cy="52322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What’s the sport?</a:t>
            </a:r>
            <a:endParaRPr lang="ar-SA" sz="2800" dirty="0">
              <a:solidFill>
                <a:srgbClr val="FF0000"/>
              </a:solidFill>
            </a:endParaRPr>
          </a:p>
        </p:txBody>
      </p:sp>
      <p:grpSp>
        <p:nvGrpSpPr>
          <p:cNvPr id="15" name="مجموعة 14">
            <a:extLst>
              <a:ext uri="{FF2B5EF4-FFF2-40B4-BE49-F238E27FC236}">
                <a16:creationId xmlns:a16="http://schemas.microsoft.com/office/drawing/2014/main" id="{49493017-79C9-44FF-B31E-9499D7803733}"/>
              </a:ext>
            </a:extLst>
          </p:cNvPr>
          <p:cNvGrpSpPr/>
          <p:nvPr/>
        </p:nvGrpSpPr>
        <p:grpSpPr>
          <a:xfrm>
            <a:off x="8770107" y="3856144"/>
            <a:ext cx="2389632" cy="1395488"/>
            <a:chOff x="581525" y="1591506"/>
            <a:chExt cx="2389632" cy="1395488"/>
          </a:xfrm>
        </p:grpSpPr>
        <p:pic>
          <p:nvPicPr>
            <p:cNvPr id="13314" name="Picture 2" descr="Empty wicker basket with handle arc. Isolated on white vector illustration  | Chatsworth Hills Academy">
              <a:extLst>
                <a:ext uri="{FF2B5EF4-FFF2-40B4-BE49-F238E27FC236}">
                  <a16:creationId xmlns:a16="http://schemas.microsoft.com/office/drawing/2014/main" id="{55BE47DE-0D18-4A45-BD07-C51DFBC4A40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525" y="1591506"/>
              <a:ext cx="1247275" cy="139548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316" name="Picture 4" descr="Bawling Clip Art - Royalty Free - GoGraph">
              <a:extLst>
                <a:ext uri="{FF2B5EF4-FFF2-40B4-BE49-F238E27FC236}">
                  <a16:creationId xmlns:a16="http://schemas.microsoft.com/office/drawing/2014/main" id="{3FABE583-CA74-4D48-B935-18AE4CCF7A5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41" l="0" r="92903">
                          <a14:foregroundMark x1="18065" y1="51955" x2="18065" y2="51955"/>
                          <a14:foregroundMark x1="77419" y1="45810" x2="77419" y2="45810"/>
                          <a14:foregroundMark x1="12903" y1="62011" x2="12903" y2="620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04"/>
            <a:stretch/>
          </p:blipFill>
          <p:spPr bwMode="auto">
            <a:xfrm>
              <a:off x="1961812" y="1648764"/>
              <a:ext cx="1009345" cy="1280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مجموعة 12">
            <a:extLst>
              <a:ext uri="{FF2B5EF4-FFF2-40B4-BE49-F238E27FC236}">
                <a16:creationId xmlns:a16="http://schemas.microsoft.com/office/drawing/2014/main" id="{6ACE8F4E-1423-403C-87BE-6FDBB5084FA9}"/>
              </a:ext>
            </a:extLst>
          </p:cNvPr>
          <p:cNvGrpSpPr/>
          <p:nvPr/>
        </p:nvGrpSpPr>
        <p:grpSpPr>
          <a:xfrm>
            <a:off x="670580" y="3970659"/>
            <a:ext cx="2662324" cy="1345642"/>
            <a:chOff x="308832" y="3104964"/>
            <a:chExt cx="2662324" cy="1345642"/>
          </a:xfrm>
        </p:grpSpPr>
        <p:pic>
          <p:nvPicPr>
            <p:cNvPr id="13318" name="Picture 6" descr="Foot clip art black and white free clipart images 2 - Clipartix">
              <a:extLst>
                <a:ext uri="{FF2B5EF4-FFF2-40B4-BE49-F238E27FC236}">
                  <a16:creationId xmlns:a16="http://schemas.microsoft.com/office/drawing/2014/main" id="{1864E99C-F0F5-4713-9C5C-1E8E417D285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8832" y="3291408"/>
              <a:ext cx="1519968" cy="115919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4" descr="Bawling Clip Art - Royalty Free - GoGraph">
              <a:extLst>
                <a:ext uri="{FF2B5EF4-FFF2-40B4-BE49-F238E27FC236}">
                  <a16:creationId xmlns:a16="http://schemas.microsoft.com/office/drawing/2014/main" id="{F09BD03C-9ECF-4807-A3ED-7CB04FFAB43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ackgroundRemoval t="0" b="99441" l="0" r="92903">
                          <a14:foregroundMark x1="18065" y1="51955" x2="18065" y2="51955"/>
                          <a14:foregroundMark x1="77419" y1="45810" x2="77419" y2="45810"/>
                          <a14:foregroundMark x1="12903" y1="62011" x2="12903" y2="620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9004"/>
            <a:stretch/>
          </p:blipFill>
          <p:spPr bwMode="auto">
            <a:xfrm>
              <a:off x="1961811" y="3104964"/>
              <a:ext cx="1009345" cy="128097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1" name="مجموعة 10">
            <a:extLst>
              <a:ext uri="{FF2B5EF4-FFF2-40B4-BE49-F238E27FC236}">
                <a16:creationId xmlns:a16="http://schemas.microsoft.com/office/drawing/2014/main" id="{B74FEFED-6B34-419B-A10B-CDD8891FEAE1}"/>
              </a:ext>
            </a:extLst>
          </p:cNvPr>
          <p:cNvGrpSpPr/>
          <p:nvPr/>
        </p:nvGrpSpPr>
        <p:grpSpPr>
          <a:xfrm>
            <a:off x="4516954" y="1608927"/>
            <a:ext cx="2904732" cy="2456033"/>
            <a:chOff x="4768437" y="1591506"/>
            <a:chExt cx="2904732" cy="2456033"/>
          </a:xfrm>
        </p:grpSpPr>
        <p:pic>
          <p:nvPicPr>
            <p:cNvPr id="13320" name="Picture 8" descr="Download Open Box Clipart - Clip Art - Full Size PNG Image - PNGkit">
              <a:extLst>
                <a:ext uri="{FF2B5EF4-FFF2-40B4-BE49-F238E27FC236}">
                  <a16:creationId xmlns:a16="http://schemas.microsoft.com/office/drawing/2014/main" id="{16C88212-1AF9-44FB-8F9A-B238C57B5C1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768437" y="1591506"/>
              <a:ext cx="2904732" cy="245603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2" name="مربع نص 31">
              <a:extLst>
                <a:ext uri="{FF2B5EF4-FFF2-40B4-BE49-F238E27FC236}">
                  <a16:creationId xmlns:a16="http://schemas.microsoft.com/office/drawing/2014/main" id="{E8925208-7308-4734-B718-05782A97F5B0}"/>
                </a:ext>
              </a:extLst>
            </p:cNvPr>
            <p:cNvSpPr txBox="1"/>
            <p:nvPr/>
          </p:nvSpPr>
          <p:spPr>
            <a:xfrm>
              <a:off x="5708237" y="2439764"/>
              <a:ext cx="177206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ing</a:t>
              </a:r>
              <a:endParaRPr lang="ar-SA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0" name="مجموعة 9">
            <a:extLst>
              <a:ext uri="{FF2B5EF4-FFF2-40B4-BE49-F238E27FC236}">
                <a16:creationId xmlns:a16="http://schemas.microsoft.com/office/drawing/2014/main" id="{5AE0A9BD-17B8-4538-A06A-3B6494635307}"/>
              </a:ext>
            </a:extLst>
          </p:cNvPr>
          <p:cNvGrpSpPr/>
          <p:nvPr/>
        </p:nvGrpSpPr>
        <p:grpSpPr>
          <a:xfrm>
            <a:off x="4628143" y="3820205"/>
            <a:ext cx="2812725" cy="1581880"/>
            <a:chOff x="4917974" y="3659665"/>
            <a:chExt cx="2812725" cy="1581880"/>
          </a:xfrm>
        </p:grpSpPr>
        <p:pic>
          <p:nvPicPr>
            <p:cNvPr id="13322" name="Picture 10" descr="Republicans Control Virginia State House Because Some Dude's Name Was Drawn  Out of a Bowl - Paste">
              <a:extLst>
                <a:ext uri="{FF2B5EF4-FFF2-40B4-BE49-F238E27FC236}">
                  <a16:creationId xmlns:a16="http://schemas.microsoft.com/office/drawing/2014/main" id="{836B61C1-EF8A-4774-8D45-998785A1E226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17974" y="3659665"/>
              <a:ext cx="2812725" cy="158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مربع نص 33">
              <a:extLst>
                <a:ext uri="{FF2B5EF4-FFF2-40B4-BE49-F238E27FC236}">
                  <a16:creationId xmlns:a16="http://schemas.microsoft.com/office/drawing/2014/main" id="{DA33B22D-D358-4EA8-9283-7390081B2B68}"/>
                </a:ext>
              </a:extLst>
            </p:cNvPr>
            <p:cNvSpPr txBox="1"/>
            <p:nvPr/>
          </p:nvSpPr>
          <p:spPr>
            <a:xfrm>
              <a:off x="5486400" y="4346121"/>
              <a:ext cx="1772063" cy="64633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3600" b="1" dirty="0" err="1">
                  <a:solidFill>
                    <a:schemeClr val="bg1"/>
                  </a:solidFill>
                </a:rPr>
                <a:t>ing</a:t>
              </a:r>
              <a:endParaRPr lang="ar-SA" sz="3600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16" name="مجموعة 15">
            <a:extLst>
              <a:ext uri="{FF2B5EF4-FFF2-40B4-BE49-F238E27FC236}">
                <a16:creationId xmlns:a16="http://schemas.microsoft.com/office/drawing/2014/main" id="{BE642A74-48A6-4CB0-9555-674D7801DBCD}"/>
              </a:ext>
            </a:extLst>
          </p:cNvPr>
          <p:cNvGrpSpPr/>
          <p:nvPr/>
        </p:nvGrpSpPr>
        <p:grpSpPr>
          <a:xfrm>
            <a:off x="750478" y="1186807"/>
            <a:ext cx="2418055" cy="2215991"/>
            <a:chOff x="750478" y="1186807"/>
            <a:chExt cx="2418055" cy="2215991"/>
          </a:xfrm>
        </p:grpSpPr>
        <p:pic>
          <p:nvPicPr>
            <p:cNvPr id="13324" name="Picture 12" descr="ten clipart png - Clip Art Library">
              <a:extLst>
                <a:ext uri="{FF2B5EF4-FFF2-40B4-BE49-F238E27FC236}">
                  <a16:creationId xmlns:a16="http://schemas.microsoft.com/office/drawing/2014/main" id="{577C5DEA-ACE9-4E0C-AEFA-85F94C37BEF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0478" y="1853570"/>
              <a:ext cx="1553899" cy="127164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45" name="مربع نص 44">
              <a:extLst>
                <a:ext uri="{FF2B5EF4-FFF2-40B4-BE49-F238E27FC236}">
                  <a16:creationId xmlns:a16="http://schemas.microsoft.com/office/drawing/2014/main" id="{83F06B4A-B3C1-4462-B735-BE5192A9FCAD}"/>
                </a:ext>
              </a:extLst>
            </p:cNvPr>
            <p:cNvSpPr txBox="1"/>
            <p:nvPr/>
          </p:nvSpPr>
          <p:spPr>
            <a:xfrm>
              <a:off x="2183709" y="1186807"/>
              <a:ext cx="984824" cy="2215991"/>
            </a:xfrm>
            <a:prstGeom prst="rect">
              <a:avLst/>
            </a:prstGeom>
            <a:noFill/>
          </p:spPr>
          <p:txBody>
            <a:bodyPr wrap="square" rtlCol="1">
              <a:spAutoFit/>
            </a:bodyPr>
            <a:lstStyle/>
            <a:p>
              <a:pPr algn="ctr"/>
              <a:r>
                <a:rPr lang="en-US" sz="13800" b="1" dirty="0">
                  <a:solidFill>
                    <a:srgbClr val="FFC0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</a:rPr>
                <a:t>s</a:t>
              </a:r>
              <a:endParaRPr lang="ar-SA" sz="13800" dirty="0">
                <a:solidFill>
                  <a:srgbClr val="FFC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endParaRPr>
            </a:p>
          </p:txBody>
        </p:sp>
      </p:grpSp>
      <p:grpSp>
        <p:nvGrpSpPr>
          <p:cNvPr id="2" name="مجموعة 1">
            <a:extLst>
              <a:ext uri="{FF2B5EF4-FFF2-40B4-BE49-F238E27FC236}">
                <a16:creationId xmlns:a16="http://schemas.microsoft.com/office/drawing/2014/main" id="{6A4FDF63-AF5A-4DE9-B74D-BB511BC70396}"/>
              </a:ext>
            </a:extLst>
          </p:cNvPr>
          <p:cNvGrpSpPr/>
          <p:nvPr/>
        </p:nvGrpSpPr>
        <p:grpSpPr>
          <a:xfrm>
            <a:off x="8168617" y="1424042"/>
            <a:ext cx="2999328" cy="1790708"/>
            <a:chOff x="8168617" y="1424042"/>
            <a:chExt cx="2999328" cy="1790708"/>
          </a:xfrm>
        </p:grpSpPr>
        <p:pic>
          <p:nvPicPr>
            <p:cNvPr id="13328" name="Picture 16" descr="Weight Clipart">
              <a:extLst>
                <a:ext uri="{FF2B5EF4-FFF2-40B4-BE49-F238E27FC236}">
                  <a16:creationId xmlns:a16="http://schemas.microsoft.com/office/drawing/2014/main" id="{0247F892-DB34-441B-8E04-757EAD9D0D67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BEBA8EAE-BF5A-486C-A8C5-ECC9F3942E4B}">
                  <a14:imgProps xmlns:a14="http://schemas.microsoft.com/office/drawing/2010/main">
                    <a14:imgLayer r:embed="rId14">
                      <a14:imgEffect>
                        <a14:backgroundRemoval t="9650" b="90750" l="16500" r="70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24" t="6306" r="26296" b="6306"/>
            <a:stretch/>
          </p:blipFill>
          <p:spPr bwMode="auto">
            <a:xfrm>
              <a:off x="8168617" y="1636587"/>
              <a:ext cx="1613937" cy="157816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Waiting For Elevator Royalty | Clipart Panda - Free Clipart Images">
              <a:extLst>
                <a:ext uri="{FF2B5EF4-FFF2-40B4-BE49-F238E27FC236}">
                  <a16:creationId xmlns:a16="http://schemas.microsoft.com/office/drawing/2014/main" id="{639A699F-BD50-49B1-AC83-E5581A5F6EE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1" t="7537" r="5816" b="9538"/>
            <a:stretch/>
          </p:blipFill>
          <p:spPr bwMode="auto">
            <a:xfrm>
              <a:off x="9917839" y="1424042"/>
              <a:ext cx="1250106" cy="165813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11093042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pic>
        <p:nvPicPr>
          <p:cNvPr id="40" name="Picture 4" descr="Agree, business, decision, disagree, network, social icon - Download on  Iconfinder">
            <a:extLst>
              <a:ext uri="{FF2B5EF4-FFF2-40B4-BE49-F238E27FC236}">
                <a16:creationId xmlns:a16="http://schemas.microsoft.com/office/drawing/2014/main" id="{D85F6AFE-0EFF-4EF2-842E-BF9F688265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3569" y="511878"/>
            <a:ext cx="1880218" cy="1028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70E1ECD-EDFA-49FC-AA2A-C41207CE0FA4}"/>
              </a:ext>
            </a:extLst>
          </p:cNvPr>
          <p:cNvSpPr txBox="1"/>
          <p:nvPr/>
        </p:nvSpPr>
        <p:spPr>
          <a:xfrm>
            <a:off x="2246836" y="871450"/>
            <a:ext cx="5205189" cy="769441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SPORTs</a:t>
            </a:r>
            <a:r>
              <a:rPr lang="en-US" sz="4000" dirty="0"/>
              <a:t> </a:t>
            </a:r>
            <a:r>
              <a:rPr lang="en-US" sz="4400" dirty="0"/>
              <a:t>=</a:t>
            </a:r>
            <a:r>
              <a:rPr lang="en-US" sz="4000" dirty="0"/>
              <a:t> </a:t>
            </a:r>
            <a:r>
              <a:rPr lang="en-US" sz="4000" b="1" dirty="0">
                <a:solidFill>
                  <a:schemeClr val="accent5">
                    <a:lumMod val="75000"/>
                  </a:schemeClr>
                </a:solidFill>
              </a:rPr>
              <a:t>Football</a:t>
            </a:r>
          </a:p>
        </p:txBody>
      </p:sp>
      <p:sp>
        <p:nvSpPr>
          <p:cNvPr id="14" name="مربع نص 13">
            <a:extLst>
              <a:ext uri="{FF2B5EF4-FFF2-40B4-BE49-F238E27FC236}">
                <a16:creationId xmlns:a16="http://schemas.microsoft.com/office/drawing/2014/main" id="{EA8F315C-7B3E-4E46-B430-BBF4050538B3}"/>
              </a:ext>
            </a:extLst>
          </p:cNvPr>
          <p:cNvSpPr txBox="1"/>
          <p:nvPr/>
        </p:nvSpPr>
        <p:spPr>
          <a:xfrm>
            <a:off x="3985822" y="2844225"/>
            <a:ext cx="422035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Sports</a:t>
            </a:r>
            <a:endParaRPr lang="ar-SA" sz="3200" dirty="0"/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4AD121E-F7B2-42EB-A230-D2E31C32B479}"/>
              </a:ext>
            </a:extLst>
          </p:cNvPr>
          <p:cNvGrpSpPr/>
          <p:nvPr/>
        </p:nvGrpSpPr>
        <p:grpSpPr>
          <a:xfrm>
            <a:off x="0" y="6182117"/>
            <a:ext cx="14630400" cy="687093"/>
            <a:chOff x="0" y="6182117"/>
            <a:chExt cx="14630400" cy="687093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23E9D0C1-B2FE-45F6-AFB1-D5F4DF557D06}"/>
                </a:ext>
              </a:extLst>
            </p:cNvPr>
            <p:cNvGrpSpPr/>
            <p:nvPr/>
          </p:nvGrpSpPr>
          <p:grpSpPr>
            <a:xfrm>
              <a:off x="0" y="6182117"/>
              <a:ext cx="7315200" cy="687093"/>
              <a:chOff x="0" y="6182117"/>
              <a:chExt cx="7315200" cy="687093"/>
            </a:xfrm>
          </p:grpSpPr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165039B5-04D2-472B-A16C-2E4D841B3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182117"/>
                <a:ext cx="3657600" cy="682752"/>
              </a:xfrm>
              <a:prstGeom prst="rect">
                <a:avLst/>
              </a:prstGeom>
            </p:spPr>
          </p:pic>
          <p:pic>
            <p:nvPicPr>
              <p:cNvPr id="19" name="صورة 18">
                <a:extLst>
                  <a:ext uri="{FF2B5EF4-FFF2-40B4-BE49-F238E27FC236}">
                    <a16:creationId xmlns:a16="http://schemas.microsoft.com/office/drawing/2014/main" id="{E76260CA-B281-41F0-A2E9-6063294B0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7600" y="6186458"/>
                <a:ext cx="3657600" cy="682752"/>
              </a:xfrm>
              <a:prstGeom prst="rect">
                <a:avLst/>
              </a:prstGeom>
            </p:spPr>
          </p:pic>
        </p:grpSp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B2494F6A-3EF3-4436-8BBD-50CC04B44551}"/>
                </a:ext>
              </a:extLst>
            </p:cNvPr>
            <p:cNvGrpSpPr/>
            <p:nvPr/>
          </p:nvGrpSpPr>
          <p:grpSpPr>
            <a:xfrm>
              <a:off x="7315200" y="6182117"/>
              <a:ext cx="7315200" cy="687093"/>
              <a:chOff x="0" y="6182117"/>
              <a:chExt cx="7315200" cy="687093"/>
            </a:xfrm>
          </p:grpSpPr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FD90BDEC-8027-421F-8DDB-933AC6043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182117"/>
                <a:ext cx="3657600" cy="682752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C650BE40-012C-4B69-B364-95DA1460FC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7600" y="6186458"/>
                <a:ext cx="3657600" cy="682752"/>
              </a:xfrm>
              <a:prstGeom prst="rect">
                <a:avLst/>
              </a:prstGeom>
            </p:spPr>
          </p:pic>
        </p:grpSp>
      </p:grp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7F3085FB-C280-4E5D-A0E9-E74639375F91}"/>
              </a:ext>
            </a:extLst>
          </p:cNvPr>
          <p:cNvSpPr txBox="1"/>
          <p:nvPr/>
        </p:nvSpPr>
        <p:spPr>
          <a:xfrm>
            <a:off x="3484010" y="3348211"/>
            <a:ext cx="560278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Weird Sports</a:t>
            </a:r>
            <a:endParaRPr lang="ar-SA" sz="3200" dirty="0"/>
          </a:p>
        </p:txBody>
      </p:sp>
      <p:sp>
        <p:nvSpPr>
          <p:cNvPr id="26" name="مربع نص 25">
            <a:extLst>
              <a:ext uri="{FF2B5EF4-FFF2-40B4-BE49-F238E27FC236}">
                <a16:creationId xmlns:a16="http://schemas.microsoft.com/office/drawing/2014/main" id="{706B475B-126C-41C1-B679-81458E9A892D}"/>
              </a:ext>
            </a:extLst>
          </p:cNvPr>
          <p:cNvSpPr txBox="1"/>
          <p:nvPr/>
        </p:nvSpPr>
        <p:spPr>
          <a:xfrm>
            <a:off x="2868317" y="3822596"/>
            <a:ext cx="68056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WORLD Competitions</a:t>
            </a:r>
            <a:endParaRPr lang="ar-SA" sz="3200" dirty="0"/>
          </a:p>
        </p:txBody>
      </p:sp>
      <p:grpSp>
        <p:nvGrpSpPr>
          <p:cNvPr id="28" name="Group 465">
            <a:extLst>
              <a:ext uri="{FF2B5EF4-FFF2-40B4-BE49-F238E27FC236}">
                <a16:creationId xmlns:a16="http://schemas.microsoft.com/office/drawing/2014/main" id="{CBAE44C9-BFCE-4195-A2DD-37EB1002FBF4}"/>
              </a:ext>
            </a:extLst>
          </p:cNvPr>
          <p:cNvGrpSpPr/>
          <p:nvPr/>
        </p:nvGrpSpPr>
        <p:grpSpPr>
          <a:xfrm>
            <a:off x="4626719" y="1755570"/>
            <a:ext cx="3288891" cy="933467"/>
            <a:chOff x="4988442" y="777919"/>
            <a:chExt cx="3288891" cy="933467"/>
          </a:xfrm>
        </p:grpSpPr>
        <p:sp>
          <p:nvSpPr>
            <p:cNvPr id="31" name="Freeform: Shape 443">
              <a:extLst>
                <a:ext uri="{FF2B5EF4-FFF2-40B4-BE49-F238E27FC236}">
                  <a16:creationId xmlns:a16="http://schemas.microsoft.com/office/drawing/2014/main" id="{AD6A0635-735C-4DDF-BB26-0C17411399B9}"/>
                </a:ext>
              </a:extLst>
            </p:cNvPr>
            <p:cNvSpPr/>
            <p:nvPr/>
          </p:nvSpPr>
          <p:spPr>
            <a:xfrm rot="10417065" flipH="1" flipV="1">
              <a:off x="6081151" y="819275"/>
              <a:ext cx="2170084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E7DD0F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29" name="Freeform: Shape 443">
              <a:extLst>
                <a:ext uri="{FF2B5EF4-FFF2-40B4-BE49-F238E27FC236}">
                  <a16:creationId xmlns:a16="http://schemas.microsoft.com/office/drawing/2014/main" id="{39B508CE-5A83-425E-85FF-A8BD8CF6332C}"/>
                </a:ext>
              </a:extLst>
            </p:cNvPr>
            <p:cNvSpPr/>
            <p:nvPr/>
          </p:nvSpPr>
          <p:spPr>
            <a:xfrm rot="10417065" flipH="1" flipV="1">
              <a:off x="4988442" y="777919"/>
              <a:ext cx="2170084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E7DD0F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0" name="TextBox 416">
              <a:extLst>
                <a:ext uri="{FF2B5EF4-FFF2-40B4-BE49-F238E27FC236}">
                  <a16:creationId xmlns:a16="http://schemas.microsoft.com/office/drawing/2014/main" id="{FEB4DFB6-D961-4EAB-B12A-4D91058BFC70}"/>
                </a:ext>
              </a:extLst>
            </p:cNvPr>
            <p:cNvSpPr txBox="1"/>
            <p:nvPr/>
          </p:nvSpPr>
          <p:spPr>
            <a:xfrm>
              <a:off x="5179694" y="882788"/>
              <a:ext cx="3097639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latin typeface="+mj-lt"/>
                  <a:cs typeface="MV Boli" pitchFamily="2" charset="0"/>
                </a:rPr>
                <a:t>Name some</a:t>
              </a:r>
              <a:endParaRPr lang="ko-KR" alt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MV Boli" pitchFamily="2" charset="0"/>
              </a:endParaRPr>
            </a:p>
          </p:txBody>
        </p:sp>
      </p:grpSp>
      <p:sp>
        <p:nvSpPr>
          <p:cNvPr id="32" name="مربع نص 31">
            <a:extLst>
              <a:ext uri="{FF2B5EF4-FFF2-40B4-BE49-F238E27FC236}">
                <a16:creationId xmlns:a16="http://schemas.microsoft.com/office/drawing/2014/main" id="{F7B402AE-6EAD-4433-A0CC-7212B1FCBA45}"/>
              </a:ext>
            </a:extLst>
          </p:cNvPr>
          <p:cNvSpPr txBox="1"/>
          <p:nvPr/>
        </p:nvSpPr>
        <p:spPr>
          <a:xfrm>
            <a:off x="2868317" y="4363759"/>
            <a:ext cx="6805696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Your favorite sports</a:t>
            </a:r>
            <a:endParaRPr lang="ar-SA" sz="32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910795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4" grpId="0"/>
      <p:bldP spid="25" grpId="0"/>
      <p:bldP spid="26" grpId="0"/>
      <p:bldP spid="3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4AD121E-F7B2-42EB-A230-D2E31C32B479}"/>
              </a:ext>
            </a:extLst>
          </p:cNvPr>
          <p:cNvGrpSpPr/>
          <p:nvPr/>
        </p:nvGrpSpPr>
        <p:grpSpPr>
          <a:xfrm>
            <a:off x="0" y="6182117"/>
            <a:ext cx="14630400" cy="687093"/>
            <a:chOff x="0" y="6182117"/>
            <a:chExt cx="14630400" cy="687093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23E9D0C1-B2FE-45F6-AFB1-D5F4DF557D06}"/>
                </a:ext>
              </a:extLst>
            </p:cNvPr>
            <p:cNvGrpSpPr/>
            <p:nvPr/>
          </p:nvGrpSpPr>
          <p:grpSpPr>
            <a:xfrm>
              <a:off x="0" y="6182117"/>
              <a:ext cx="7315200" cy="687093"/>
              <a:chOff x="0" y="6182117"/>
              <a:chExt cx="7315200" cy="687093"/>
            </a:xfrm>
          </p:grpSpPr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165039B5-04D2-472B-A16C-2E4D841B3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182117"/>
                <a:ext cx="3657600" cy="682752"/>
              </a:xfrm>
              <a:prstGeom prst="rect">
                <a:avLst/>
              </a:prstGeom>
            </p:spPr>
          </p:pic>
          <p:pic>
            <p:nvPicPr>
              <p:cNvPr id="19" name="صورة 18">
                <a:extLst>
                  <a:ext uri="{FF2B5EF4-FFF2-40B4-BE49-F238E27FC236}">
                    <a16:creationId xmlns:a16="http://schemas.microsoft.com/office/drawing/2014/main" id="{E76260CA-B281-41F0-A2E9-6063294B0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7600" y="6186458"/>
                <a:ext cx="3657600" cy="682752"/>
              </a:xfrm>
              <a:prstGeom prst="rect">
                <a:avLst/>
              </a:prstGeom>
            </p:spPr>
          </p:pic>
        </p:grpSp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B2494F6A-3EF3-4436-8BBD-50CC04B44551}"/>
                </a:ext>
              </a:extLst>
            </p:cNvPr>
            <p:cNvGrpSpPr/>
            <p:nvPr/>
          </p:nvGrpSpPr>
          <p:grpSpPr>
            <a:xfrm>
              <a:off x="7315200" y="6182117"/>
              <a:ext cx="7315200" cy="687093"/>
              <a:chOff x="0" y="6182117"/>
              <a:chExt cx="7315200" cy="687093"/>
            </a:xfrm>
          </p:grpSpPr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FD90BDEC-8027-421F-8DDB-933AC6043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182117"/>
                <a:ext cx="3657600" cy="682752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C650BE40-012C-4B69-B364-95DA1460FC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7600" y="6186458"/>
                <a:ext cx="3657600" cy="682752"/>
              </a:xfrm>
              <a:prstGeom prst="rect">
                <a:avLst/>
              </a:prstGeom>
            </p:spPr>
          </p:pic>
        </p:grpSp>
      </p:grpSp>
      <p:pic>
        <p:nvPicPr>
          <p:cNvPr id="1026" name="Picture 2" descr="Olympic Games - Wikipedia">
            <a:extLst>
              <a:ext uri="{FF2B5EF4-FFF2-40B4-BE49-F238E27FC236}">
                <a16:creationId xmlns:a16="http://schemas.microsoft.com/office/drawing/2014/main" id="{C020B71D-3073-4817-AF6D-44AE6DF6CB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4743" y="2216660"/>
            <a:ext cx="6451937" cy="297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7" name="Group 465">
            <a:extLst>
              <a:ext uri="{FF2B5EF4-FFF2-40B4-BE49-F238E27FC236}">
                <a16:creationId xmlns:a16="http://schemas.microsoft.com/office/drawing/2014/main" id="{91D94302-CCF5-4647-A904-7727028C5DD4}"/>
              </a:ext>
            </a:extLst>
          </p:cNvPr>
          <p:cNvGrpSpPr/>
          <p:nvPr/>
        </p:nvGrpSpPr>
        <p:grpSpPr>
          <a:xfrm>
            <a:off x="3899223" y="286584"/>
            <a:ext cx="7789268" cy="892111"/>
            <a:chOff x="4988442" y="777919"/>
            <a:chExt cx="7789268" cy="892111"/>
          </a:xfrm>
        </p:grpSpPr>
        <p:sp>
          <p:nvSpPr>
            <p:cNvPr id="32" name="Freeform: Shape 443">
              <a:extLst>
                <a:ext uri="{FF2B5EF4-FFF2-40B4-BE49-F238E27FC236}">
                  <a16:creationId xmlns:a16="http://schemas.microsoft.com/office/drawing/2014/main" id="{3B0882F8-F400-41AC-B805-5225106615E7}"/>
                </a:ext>
              </a:extLst>
            </p:cNvPr>
            <p:cNvSpPr/>
            <p:nvPr/>
          </p:nvSpPr>
          <p:spPr>
            <a:xfrm rot="10417065" flipH="1" flipV="1">
              <a:off x="4988442" y="777919"/>
              <a:ext cx="2170084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rgbClr val="FF0000"/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33" name="TextBox 416">
              <a:extLst>
                <a:ext uri="{FF2B5EF4-FFF2-40B4-BE49-F238E27FC236}">
                  <a16:creationId xmlns:a16="http://schemas.microsoft.com/office/drawing/2014/main" id="{C08F8AB9-E708-4D02-A6D8-B260A8B0791C}"/>
                </a:ext>
              </a:extLst>
            </p:cNvPr>
            <p:cNvSpPr txBox="1"/>
            <p:nvPr/>
          </p:nvSpPr>
          <p:spPr>
            <a:xfrm>
              <a:off x="5179694" y="882788"/>
              <a:ext cx="7598016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solidFill>
                    <a:schemeClr val="bg1"/>
                  </a:solidFill>
                  <a:latin typeface="MV Boli" pitchFamily="2" charset="0"/>
                  <a:cs typeface="MV Boli" pitchFamily="2" charset="0"/>
                </a:rPr>
                <a:t>Which</a:t>
              </a:r>
              <a:r>
                <a:rPr lang="en-US" altLang="ko-KR" sz="2400" b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MV Boli" pitchFamily="2" charset="0"/>
                  <a:cs typeface="MV Boli" pitchFamily="2" charset="0"/>
                </a:rPr>
                <a:t>   competition is that?</a:t>
              </a:r>
              <a:endParaRPr lang="ko-KR" altLang="en-US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MV Boli" pitchFamily="2" charset="0"/>
                <a:cs typeface="MV Boli" pitchFamily="2" charset="0"/>
              </a:endParaRPr>
            </a:p>
          </p:txBody>
        </p:sp>
      </p:grp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0F5C955F-53CF-4552-BC78-D337FC94F725}"/>
              </a:ext>
            </a:extLst>
          </p:cNvPr>
          <p:cNvSpPr txBox="1"/>
          <p:nvPr/>
        </p:nvSpPr>
        <p:spPr>
          <a:xfrm>
            <a:off x="3494743" y="1378266"/>
            <a:ext cx="5602789" cy="58477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3200" b="1" dirty="0">
                <a:solidFill>
                  <a:schemeClr val="accent5">
                    <a:lumMod val="75000"/>
                  </a:schemeClr>
                </a:solidFill>
              </a:rPr>
              <a:t>the Olympic Games</a:t>
            </a:r>
            <a:endParaRPr lang="ar-SA" sz="3200" dirty="0"/>
          </a:p>
        </p:txBody>
      </p:sp>
      <p:pic>
        <p:nvPicPr>
          <p:cNvPr id="3" name="صورة 2">
            <a:extLst>
              <a:ext uri="{FF2B5EF4-FFF2-40B4-BE49-F238E27FC236}">
                <a16:creationId xmlns:a16="http://schemas.microsoft.com/office/drawing/2014/main" id="{B27DF9B7-822A-40B9-9A63-56878E35D04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1836" y="2087911"/>
            <a:ext cx="1726968" cy="28151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862998720"/>
      </p:ext>
    </p:extLst>
  </p:cSld>
  <p:clrMapOvr>
    <a:masterClrMapping/>
  </p:clrMapOvr>
  <p:transition spd="slow" advClick="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70E1ECD-EDFA-49FC-AA2A-C41207CE0FA4}"/>
              </a:ext>
            </a:extLst>
          </p:cNvPr>
          <p:cNvSpPr txBox="1"/>
          <p:nvPr/>
        </p:nvSpPr>
        <p:spPr>
          <a:xfrm>
            <a:off x="5853662" y="1883673"/>
            <a:ext cx="520518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How many</a:t>
            </a: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rings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does the Olympic flag have?</a:t>
            </a:r>
          </a:p>
        </p:txBody>
      </p:sp>
      <p:grpSp>
        <p:nvGrpSpPr>
          <p:cNvPr id="42" name="Group 465">
            <a:extLst>
              <a:ext uri="{FF2B5EF4-FFF2-40B4-BE49-F238E27FC236}">
                <a16:creationId xmlns:a16="http://schemas.microsoft.com/office/drawing/2014/main" id="{AB81C6AB-39C2-4110-86E4-F74558571410}"/>
              </a:ext>
            </a:extLst>
          </p:cNvPr>
          <p:cNvGrpSpPr/>
          <p:nvPr/>
        </p:nvGrpSpPr>
        <p:grpSpPr>
          <a:xfrm>
            <a:off x="3972275" y="261873"/>
            <a:ext cx="7789268" cy="892111"/>
            <a:chOff x="4988442" y="777919"/>
            <a:chExt cx="7789268" cy="892111"/>
          </a:xfrm>
        </p:grpSpPr>
        <p:sp>
          <p:nvSpPr>
            <p:cNvPr id="43" name="Freeform: Shape 443">
              <a:extLst>
                <a:ext uri="{FF2B5EF4-FFF2-40B4-BE49-F238E27FC236}">
                  <a16:creationId xmlns:a16="http://schemas.microsoft.com/office/drawing/2014/main" id="{FC13BC98-2809-44FF-B61F-639A4C65EE28}"/>
                </a:ext>
              </a:extLst>
            </p:cNvPr>
            <p:cNvSpPr/>
            <p:nvPr/>
          </p:nvSpPr>
          <p:spPr>
            <a:xfrm rot="10417065" flipH="1" flipV="1">
              <a:off x="4988442" y="777919"/>
              <a:ext cx="2170084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TextBox 416">
              <a:extLst>
                <a:ext uri="{FF2B5EF4-FFF2-40B4-BE49-F238E27FC236}">
                  <a16:creationId xmlns:a16="http://schemas.microsoft.com/office/drawing/2014/main" id="{7343A291-C97E-4F0C-B3A6-AD14A61FE4BB}"/>
                </a:ext>
              </a:extLst>
            </p:cNvPr>
            <p:cNvSpPr txBox="1"/>
            <p:nvPr/>
          </p:nvSpPr>
          <p:spPr>
            <a:xfrm>
              <a:off x="5179694" y="882788"/>
              <a:ext cx="7598016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latin typeface="+mj-lt"/>
                  <a:cs typeface="MV Boli" pitchFamily="2" charset="0"/>
                </a:rPr>
                <a:t>Let’s</a:t>
              </a:r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     </a:t>
              </a:r>
              <a:r>
                <a:rPr lang="en-US" altLang="ko-KR" sz="24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  <a:cs typeface="MV Boli" pitchFamily="2" charset="0"/>
                </a:rPr>
                <a:t>KNOW</a:t>
              </a:r>
              <a:r>
                <a:rPr lang="en-US" altLang="ko-KR" sz="24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 what you </a:t>
              </a:r>
              <a:r>
                <a:rPr lang="en-US" altLang="ko-KR" sz="24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  <a:cs typeface="MV Boli" pitchFamily="2" charset="0"/>
                </a:rPr>
                <a:t>KNOW</a:t>
              </a:r>
              <a:endParaRPr lang="ko-KR" alt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MV Boli" pitchFamily="2" charset="0"/>
              </a:endParaRP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4AD121E-F7B2-42EB-A230-D2E31C32B479}"/>
              </a:ext>
            </a:extLst>
          </p:cNvPr>
          <p:cNvGrpSpPr/>
          <p:nvPr/>
        </p:nvGrpSpPr>
        <p:grpSpPr>
          <a:xfrm>
            <a:off x="0" y="6182117"/>
            <a:ext cx="14630400" cy="687093"/>
            <a:chOff x="0" y="6182117"/>
            <a:chExt cx="14630400" cy="687093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23E9D0C1-B2FE-45F6-AFB1-D5F4DF557D06}"/>
                </a:ext>
              </a:extLst>
            </p:cNvPr>
            <p:cNvGrpSpPr/>
            <p:nvPr/>
          </p:nvGrpSpPr>
          <p:grpSpPr>
            <a:xfrm>
              <a:off x="0" y="6182117"/>
              <a:ext cx="7315200" cy="687093"/>
              <a:chOff x="0" y="6182117"/>
              <a:chExt cx="7315200" cy="687093"/>
            </a:xfrm>
          </p:grpSpPr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165039B5-04D2-472B-A16C-2E4D841B3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182117"/>
                <a:ext cx="3657600" cy="682752"/>
              </a:xfrm>
              <a:prstGeom prst="rect">
                <a:avLst/>
              </a:prstGeom>
            </p:spPr>
          </p:pic>
          <p:pic>
            <p:nvPicPr>
              <p:cNvPr id="19" name="صورة 18">
                <a:extLst>
                  <a:ext uri="{FF2B5EF4-FFF2-40B4-BE49-F238E27FC236}">
                    <a16:creationId xmlns:a16="http://schemas.microsoft.com/office/drawing/2014/main" id="{E76260CA-B281-41F0-A2E9-6063294B0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7600" y="6186458"/>
                <a:ext cx="3657600" cy="682752"/>
              </a:xfrm>
              <a:prstGeom prst="rect">
                <a:avLst/>
              </a:prstGeom>
            </p:spPr>
          </p:pic>
        </p:grpSp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B2494F6A-3EF3-4436-8BBD-50CC04B44551}"/>
                </a:ext>
              </a:extLst>
            </p:cNvPr>
            <p:cNvGrpSpPr/>
            <p:nvPr/>
          </p:nvGrpSpPr>
          <p:grpSpPr>
            <a:xfrm>
              <a:off x="7315200" y="6182117"/>
              <a:ext cx="7315200" cy="687093"/>
              <a:chOff x="0" y="6182117"/>
              <a:chExt cx="7315200" cy="687093"/>
            </a:xfrm>
          </p:grpSpPr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FD90BDEC-8027-421F-8DDB-933AC6043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182117"/>
                <a:ext cx="3657600" cy="682752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C650BE40-012C-4B69-B364-95DA1460FC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7600" y="6186458"/>
                <a:ext cx="3657600" cy="682752"/>
              </a:xfrm>
              <a:prstGeom prst="rect">
                <a:avLst/>
              </a:prstGeom>
            </p:spPr>
          </p:pic>
        </p:grpSp>
      </p:grpSp>
      <p:pic>
        <p:nvPicPr>
          <p:cNvPr id="2052" name="Picture 4" descr="Denver's Olympic Exploratory Committee Recommends 2030 Bid - SnowBrains">
            <a:extLst>
              <a:ext uri="{FF2B5EF4-FFF2-40B4-BE49-F238E27FC236}">
                <a16:creationId xmlns:a16="http://schemas.microsoft.com/office/drawing/2014/main" id="{0B63FEE4-95D4-4627-A7FF-7BDAEC8C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91" y="1539782"/>
            <a:ext cx="4731421" cy="2661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24F7AEA-3A59-49ED-BD87-99F3B27BF28B}"/>
              </a:ext>
            </a:extLst>
          </p:cNvPr>
          <p:cNvSpPr txBox="1"/>
          <p:nvPr/>
        </p:nvSpPr>
        <p:spPr>
          <a:xfrm>
            <a:off x="5487504" y="1976006"/>
            <a:ext cx="5937505" cy="83099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400" b="1" dirty="0">
                <a:solidFill>
                  <a:srgbClr val="FF0000"/>
                </a:solidFill>
              </a:rPr>
              <a:t>What does </a:t>
            </a:r>
            <a:r>
              <a:rPr lang="en-US" sz="1600" b="1" dirty="0">
                <a:solidFill>
                  <a:srgbClr val="FF0000"/>
                </a:solidFill>
              </a:rPr>
              <a:t>the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5 Rings symbolize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541B553-8347-41CF-980A-B3E22E449420}"/>
              </a:ext>
            </a:extLst>
          </p:cNvPr>
          <p:cNvSpPr txBox="1"/>
          <p:nvPr/>
        </p:nvSpPr>
        <p:spPr>
          <a:xfrm>
            <a:off x="5853662" y="1883673"/>
            <a:ext cx="5205189" cy="1015663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How many </a:t>
            </a:r>
            <a:endParaRPr lang="en-US" sz="2400" b="1" dirty="0">
              <a:solidFill>
                <a:srgbClr val="FF0000"/>
              </a:solidFill>
            </a:endParaRPr>
          </a:p>
          <a:p>
            <a:pPr algn="ctr"/>
            <a:r>
              <a:rPr lang="en-US" sz="2800" b="1" dirty="0">
                <a:solidFill>
                  <a:schemeClr val="accent1"/>
                </a:solidFill>
              </a:rPr>
              <a:t>colors</a:t>
            </a:r>
            <a:r>
              <a:rPr lang="en-US" sz="2400" b="1" dirty="0">
                <a:solidFill>
                  <a:srgbClr val="FF0000"/>
                </a:solidFill>
              </a:rPr>
              <a:t>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does the Olympic flag have?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4CB529C1-817F-4519-8A8F-3EA12B96276E}"/>
              </a:ext>
            </a:extLst>
          </p:cNvPr>
          <p:cNvSpPr txBox="1"/>
          <p:nvPr/>
        </p:nvSpPr>
        <p:spPr>
          <a:xfrm>
            <a:off x="5853662" y="2022172"/>
            <a:ext cx="5205189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What does the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6 Colors represent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4" name="مربع نص 33">
            <a:extLst>
              <a:ext uri="{FF2B5EF4-FFF2-40B4-BE49-F238E27FC236}">
                <a16:creationId xmlns:a16="http://schemas.microsoft.com/office/drawing/2014/main" id="{6925013A-DBB1-439C-9E80-1CACC1F2BE97}"/>
              </a:ext>
            </a:extLst>
          </p:cNvPr>
          <p:cNvSpPr txBox="1"/>
          <p:nvPr/>
        </p:nvSpPr>
        <p:spPr>
          <a:xfrm>
            <a:off x="5853662" y="2052950"/>
            <a:ext cx="5205189" cy="67710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</a:rPr>
              <a:t>How many sports</a:t>
            </a:r>
          </a:p>
          <a:p>
            <a:pPr algn="ctr"/>
            <a:r>
              <a:rPr lang="en-US" sz="1400" b="1" dirty="0">
                <a:solidFill>
                  <a:srgbClr val="FF0000"/>
                </a:solidFill>
              </a:rPr>
              <a:t>are in the Olympic Gams ?</a:t>
            </a:r>
            <a:endParaRPr lang="en-US" b="1" dirty="0">
              <a:solidFill>
                <a:srgbClr val="FF0000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585564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  <p:bldP spid="31" grpId="0"/>
      <p:bldP spid="3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OLYMPIC FLAG The ﬁve interlocking">
            <a:extLst>
              <a:ext uri="{FF2B5EF4-FFF2-40B4-BE49-F238E27FC236}">
                <a16:creationId xmlns:a16="http://schemas.microsoft.com/office/drawing/2014/main" id="{795C552A-B26B-4FDE-93EE-318D182F23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0809" y="288369"/>
            <a:ext cx="8390382" cy="628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مربع نص 5">
            <a:extLst>
              <a:ext uri="{FF2B5EF4-FFF2-40B4-BE49-F238E27FC236}">
                <a16:creationId xmlns:a16="http://schemas.microsoft.com/office/drawing/2014/main" id="{2A5C2D18-873D-4572-A213-8729798A81C8}"/>
              </a:ext>
            </a:extLst>
          </p:cNvPr>
          <p:cNvSpPr txBox="1"/>
          <p:nvPr/>
        </p:nvSpPr>
        <p:spPr>
          <a:xfrm>
            <a:off x="2616200" y="1912035"/>
            <a:ext cx="6870700" cy="64633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>
            <a:spAutoFit/>
          </a:bodyPr>
          <a:lstStyle/>
          <a:p>
            <a:r>
              <a:rPr lang="en-US" b="0" i="1" dirty="0">
                <a:effectLst/>
                <a:latin typeface="+mj-lt"/>
              </a:rPr>
              <a:t>the six </a:t>
            </a:r>
            <a:r>
              <a:rPr lang="en-US" b="1" i="1" dirty="0">
                <a:solidFill>
                  <a:srgbClr val="0000FF"/>
                </a:solidFill>
                <a:effectLst/>
                <a:latin typeface="+mj-lt"/>
              </a:rPr>
              <a:t>C</a:t>
            </a:r>
            <a:r>
              <a:rPr lang="en-US" b="1" i="1" dirty="0">
                <a:solidFill>
                  <a:schemeClr val="accent4">
                    <a:lumMod val="60000"/>
                    <a:lumOff val="40000"/>
                  </a:schemeClr>
                </a:solidFill>
                <a:effectLst/>
                <a:latin typeface="+mj-lt"/>
              </a:rPr>
              <a:t>O</a:t>
            </a:r>
            <a:r>
              <a:rPr lang="en-US" b="1" i="1" dirty="0">
                <a:effectLst/>
                <a:latin typeface="+mj-lt"/>
              </a:rPr>
              <a:t>L</a:t>
            </a:r>
            <a:r>
              <a:rPr lang="en-US" b="1" i="1" dirty="0">
                <a:solidFill>
                  <a:srgbClr val="00B050"/>
                </a:solidFill>
                <a:effectLst/>
                <a:latin typeface="+mj-lt"/>
              </a:rPr>
              <a:t>O</a:t>
            </a:r>
            <a:r>
              <a:rPr lang="en-US" b="1" i="1" dirty="0">
                <a:solidFill>
                  <a:srgbClr val="FF0000"/>
                </a:solidFill>
                <a:effectLst/>
                <a:latin typeface="+mj-lt"/>
              </a:rPr>
              <a:t>R</a:t>
            </a:r>
            <a:r>
              <a:rPr lang="en-US" b="1" i="1" dirty="0">
                <a:effectLst/>
                <a:latin typeface="+mj-lt"/>
              </a:rPr>
              <a:t>S</a:t>
            </a:r>
            <a:r>
              <a:rPr lang="en-US" b="0" i="1" dirty="0">
                <a:effectLst/>
                <a:latin typeface="+mj-lt"/>
              </a:rPr>
              <a:t> are those that appear on all the national flags of the world</a:t>
            </a:r>
            <a:endParaRPr lang="ar-SA" dirty="0">
              <a:latin typeface="+mj-lt"/>
            </a:endParaRPr>
          </a:p>
        </p:txBody>
      </p:sp>
      <p:grpSp>
        <p:nvGrpSpPr>
          <p:cNvPr id="7" name="مجموعة 6">
            <a:extLst>
              <a:ext uri="{FF2B5EF4-FFF2-40B4-BE49-F238E27FC236}">
                <a16:creationId xmlns:a16="http://schemas.microsoft.com/office/drawing/2014/main" id="{4CB71443-A8FC-4D22-919A-B2CEF08308B6}"/>
              </a:ext>
            </a:extLst>
          </p:cNvPr>
          <p:cNvGrpSpPr/>
          <p:nvPr/>
        </p:nvGrpSpPr>
        <p:grpSpPr>
          <a:xfrm>
            <a:off x="0" y="6182117"/>
            <a:ext cx="14630400" cy="687093"/>
            <a:chOff x="0" y="6182117"/>
            <a:chExt cx="14630400" cy="687093"/>
          </a:xfrm>
        </p:grpSpPr>
        <p:grpSp>
          <p:nvGrpSpPr>
            <p:cNvPr id="8" name="مجموعة 7">
              <a:extLst>
                <a:ext uri="{FF2B5EF4-FFF2-40B4-BE49-F238E27FC236}">
                  <a16:creationId xmlns:a16="http://schemas.microsoft.com/office/drawing/2014/main" id="{F16713BD-124A-4B0E-91B5-872BC5699934}"/>
                </a:ext>
              </a:extLst>
            </p:cNvPr>
            <p:cNvGrpSpPr/>
            <p:nvPr/>
          </p:nvGrpSpPr>
          <p:grpSpPr>
            <a:xfrm>
              <a:off x="0" y="6182117"/>
              <a:ext cx="7315200" cy="687093"/>
              <a:chOff x="0" y="6182117"/>
              <a:chExt cx="7315200" cy="687093"/>
            </a:xfrm>
          </p:grpSpPr>
          <p:pic>
            <p:nvPicPr>
              <p:cNvPr id="12" name="صورة 11">
                <a:extLst>
                  <a:ext uri="{FF2B5EF4-FFF2-40B4-BE49-F238E27FC236}">
                    <a16:creationId xmlns:a16="http://schemas.microsoft.com/office/drawing/2014/main" id="{638AD897-949E-40A1-8530-01C78D59FDD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182117"/>
                <a:ext cx="3657600" cy="682752"/>
              </a:xfrm>
              <a:prstGeom prst="rect">
                <a:avLst/>
              </a:prstGeom>
            </p:spPr>
          </p:pic>
          <p:pic>
            <p:nvPicPr>
              <p:cNvPr id="13" name="صورة 12">
                <a:extLst>
                  <a:ext uri="{FF2B5EF4-FFF2-40B4-BE49-F238E27FC236}">
                    <a16:creationId xmlns:a16="http://schemas.microsoft.com/office/drawing/2014/main" id="{40AF2D43-8DB7-4954-BD55-0D443772B73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7600" y="6186458"/>
                <a:ext cx="3657600" cy="682752"/>
              </a:xfrm>
              <a:prstGeom prst="rect">
                <a:avLst/>
              </a:prstGeom>
            </p:spPr>
          </p:pic>
        </p:grpSp>
        <p:grpSp>
          <p:nvGrpSpPr>
            <p:cNvPr id="9" name="مجموعة 8">
              <a:extLst>
                <a:ext uri="{FF2B5EF4-FFF2-40B4-BE49-F238E27FC236}">
                  <a16:creationId xmlns:a16="http://schemas.microsoft.com/office/drawing/2014/main" id="{7C1A6EF8-E89C-4705-B25C-A7D1AFE69B5A}"/>
                </a:ext>
              </a:extLst>
            </p:cNvPr>
            <p:cNvGrpSpPr/>
            <p:nvPr/>
          </p:nvGrpSpPr>
          <p:grpSpPr>
            <a:xfrm>
              <a:off x="7315200" y="6182117"/>
              <a:ext cx="7315200" cy="687093"/>
              <a:chOff x="0" y="6182117"/>
              <a:chExt cx="7315200" cy="687093"/>
            </a:xfrm>
          </p:grpSpPr>
          <p:pic>
            <p:nvPicPr>
              <p:cNvPr id="10" name="صورة 9">
                <a:extLst>
                  <a:ext uri="{FF2B5EF4-FFF2-40B4-BE49-F238E27FC236}">
                    <a16:creationId xmlns:a16="http://schemas.microsoft.com/office/drawing/2014/main" id="{FAA67F7D-9B5F-4120-B79B-07FE55A566F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182117"/>
                <a:ext cx="3657600" cy="682752"/>
              </a:xfrm>
              <a:prstGeom prst="rect">
                <a:avLst/>
              </a:prstGeom>
            </p:spPr>
          </p:pic>
          <p:pic>
            <p:nvPicPr>
              <p:cNvPr id="11" name="صورة 10">
                <a:extLst>
                  <a:ext uri="{FF2B5EF4-FFF2-40B4-BE49-F238E27FC236}">
                    <a16:creationId xmlns:a16="http://schemas.microsoft.com/office/drawing/2014/main" id="{E155A116-A102-4CB7-85D0-424EB8C2486A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7600" y="6186458"/>
                <a:ext cx="3657600" cy="682752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127702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5" name="组合 34"/>
          <p:cNvGrpSpPr/>
          <p:nvPr/>
        </p:nvGrpSpPr>
        <p:grpSpPr>
          <a:xfrm>
            <a:off x="26118" y="377930"/>
            <a:ext cx="3114922" cy="455119"/>
            <a:chOff x="3562350" y="-2391420"/>
            <a:chExt cx="4033224" cy="1060705"/>
          </a:xfrm>
          <a:solidFill>
            <a:srgbClr val="2F5879"/>
          </a:solidFill>
        </p:grpSpPr>
        <p:sp>
          <p:nvSpPr>
            <p:cNvPr id="36" name="流程图: 过程 35"/>
            <p:cNvSpPr/>
            <p:nvPr/>
          </p:nvSpPr>
          <p:spPr>
            <a:xfrm>
              <a:off x="3562350" y="-2391373"/>
              <a:ext cx="3813259" cy="1060617"/>
            </a:xfrm>
            <a:prstGeom prst="flowChartProcess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  <p:sp>
          <p:nvSpPr>
            <p:cNvPr id="37" name="等腰三角形 36"/>
            <p:cNvSpPr/>
            <p:nvPr/>
          </p:nvSpPr>
          <p:spPr>
            <a:xfrm rot="5400000">
              <a:off x="6955239" y="-1971049"/>
              <a:ext cx="1060705" cy="219964"/>
            </a:xfrm>
            <a:prstGeom prst="triangle">
              <a:avLst/>
            </a:prstGeom>
            <a:solidFill>
              <a:srgbClr val="FC9D9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000" baseline="-25000">
                <a:latin typeface="Calibri" panose="020F0502020204030204" pitchFamily="34" charset="0"/>
              </a:endParaRPr>
            </a:p>
          </p:txBody>
        </p:sp>
      </p:grpSp>
      <p:sp>
        <p:nvSpPr>
          <p:cNvPr id="38" name="燕尾形 37"/>
          <p:cNvSpPr/>
          <p:nvPr/>
        </p:nvSpPr>
        <p:spPr>
          <a:xfrm>
            <a:off x="3132702" y="371083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39" name="燕尾形 38"/>
          <p:cNvSpPr/>
          <p:nvPr/>
        </p:nvSpPr>
        <p:spPr>
          <a:xfrm>
            <a:off x="3375637" y="376079"/>
            <a:ext cx="362041" cy="468812"/>
          </a:xfrm>
          <a:prstGeom prst="chevron">
            <a:avLst>
              <a:gd name="adj" fmla="val 63060"/>
            </a:avLst>
          </a:prstGeom>
          <a:solidFill>
            <a:srgbClr val="84AF9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000">
              <a:solidFill>
                <a:schemeClr val="tx1"/>
              </a:solidFill>
              <a:latin typeface="Calibri" panose="020F0502020204030204" pitchFamily="34" charset="0"/>
            </a:endParaRPr>
          </a:p>
        </p:txBody>
      </p:sp>
      <p:sp>
        <p:nvSpPr>
          <p:cNvPr id="41" name="副标题 1"/>
          <p:cNvSpPr txBox="1">
            <a:spLocks/>
          </p:cNvSpPr>
          <p:nvPr/>
        </p:nvSpPr>
        <p:spPr>
          <a:xfrm>
            <a:off x="228599" y="443674"/>
            <a:ext cx="2499623" cy="413488"/>
          </a:xfrm>
          <a:prstGeom prst="rect">
            <a:avLst/>
          </a:prstGeom>
          <a:ln>
            <a:noFill/>
          </a:ln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altLang="zh-CN" sz="2000" b="1" dirty="0">
                <a:solidFill>
                  <a:schemeClr val="bg1"/>
                </a:solidFill>
                <a:latin typeface="Calibri" panose="020F0502020204030204" pitchFamily="34" charset="0"/>
                <a:ea typeface="微软雅黑 Light" panose="020B0502040204020203" pitchFamily="34" charset="-122"/>
                <a:cs typeface="Segoe UI Black" panose="020B0A02040204020203" pitchFamily="34" charset="0"/>
              </a:rPr>
              <a:t>Warm Up</a:t>
            </a:r>
            <a:endParaRPr lang="zh-CN" altLang="en-US" sz="2000" dirty="0">
              <a:solidFill>
                <a:schemeClr val="bg1"/>
              </a:solidFill>
              <a:latin typeface="Calibri" panose="020F0502020204030204" pitchFamily="34" charset="0"/>
              <a:ea typeface="微软雅黑 Light" panose="020B0502040204020203" pitchFamily="34" charset="-122"/>
              <a:cs typeface="Segoe UI Black" panose="020B0A02040204020203" pitchFamily="34" charset="0"/>
            </a:endParaRPr>
          </a:p>
        </p:txBody>
      </p:sp>
      <p:sp>
        <p:nvSpPr>
          <p:cNvPr id="12" name="مربع نص 11">
            <a:extLst>
              <a:ext uri="{FF2B5EF4-FFF2-40B4-BE49-F238E27FC236}">
                <a16:creationId xmlns:a16="http://schemas.microsoft.com/office/drawing/2014/main" id="{E70E1ECD-EDFA-49FC-AA2A-C41207CE0FA4}"/>
              </a:ext>
            </a:extLst>
          </p:cNvPr>
          <p:cNvSpPr txBox="1"/>
          <p:nvPr/>
        </p:nvSpPr>
        <p:spPr>
          <a:xfrm>
            <a:off x="6036051" y="2204749"/>
            <a:ext cx="5205189" cy="89255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Where did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the Olympic Games</a:t>
            </a:r>
          </a:p>
          <a:p>
            <a:pPr algn="ctr"/>
            <a:r>
              <a:rPr lang="en-US" sz="2000" b="1" dirty="0">
                <a:solidFill>
                  <a:schemeClr val="accent1"/>
                </a:solidFill>
              </a:rPr>
              <a:t>begin</a:t>
            </a:r>
            <a:r>
              <a:rPr lang="en-US" sz="1600" b="1" dirty="0">
                <a:solidFill>
                  <a:srgbClr val="FF0000"/>
                </a:solidFill>
              </a:rPr>
              <a:t>?</a:t>
            </a:r>
          </a:p>
        </p:txBody>
      </p:sp>
      <p:grpSp>
        <p:nvGrpSpPr>
          <p:cNvPr id="42" name="Group 465">
            <a:extLst>
              <a:ext uri="{FF2B5EF4-FFF2-40B4-BE49-F238E27FC236}">
                <a16:creationId xmlns:a16="http://schemas.microsoft.com/office/drawing/2014/main" id="{AB81C6AB-39C2-4110-86E4-F74558571410}"/>
              </a:ext>
            </a:extLst>
          </p:cNvPr>
          <p:cNvGrpSpPr/>
          <p:nvPr/>
        </p:nvGrpSpPr>
        <p:grpSpPr>
          <a:xfrm>
            <a:off x="3972275" y="261873"/>
            <a:ext cx="7789268" cy="892111"/>
            <a:chOff x="4988442" y="777919"/>
            <a:chExt cx="7789268" cy="892111"/>
          </a:xfrm>
        </p:grpSpPr>
        <p:sp>
          <p:nvSpPr>
            <p:cNvPr id="43" name="Freeform: Shape 443">
              <a:extLst>
                <a:ext uri="{FF2B5EF4-FFF2-40B4-BE49-F238E27FC236}">
                  <a16:creationId xmlns:a16="http://schemas.microsoft.com/office/drawing/2014/main" id="{FC13BC98-2809-44FF-B61F-639A4C65EE28}"/>
                </a:ext>
              </a:extLst>
            </p:cNvPr>
            <p:cNvSpPr/>
            <p:nvPr/>
          </p:nvSpPr>
          <p:spPr>
            <a:xfrm rot="10417065" flipH="1" flipV="1">
              <a:off x="4988442" y="777919"/>
              <a:ext cx="2170084" cy="892111"/>
            </a:xfrm>
            <a:custGeom>
              <a:avLst/>
              <a:gdLst>
                <a:gd name="connsiteX0" fmla="*/ 1341167 w 2220071"/>
                <a:gd name="connsiteY0" fmla="*/ 493432 h 633294"/>
                <a:gd name="connsiteX1" fmla="*/ 1299844 w 2220071"/>
                <a:gd name="connsiteY1" fmla="*/ 520451 h 633294"/>
                <a:gd name="connsiteX2" fmla="*/ 1341167 w 2220071"/>
                <a:gd name="connsiteY2" fmla="*/ 493432 h 633294"/>
                <a:gd name="connsiteX3" fmla="*/ 1180644 w 2220071"/>
                <a:gd name="connsiteY3" fmla="*/ 481512 h 633294"/>
                <a:gd name="connsiteX4" fmla="*/ 1130580 w 2220071"/>
                <a:gd name="connsiteY4" fmla="*/ 503762 h 633294"/>
                <a:gd name="connsiteX5" fmla="*/ 1183823 w 2220071"/>
                <a:gd name="connsiteY5" fmla="*/ 490253 h 633294"/>
                <a:gd name="connsiteX6" fmla="*/ 1180644 w 2220071"/>
                <a:gd name="connsiteY6" fmla="*/ 481512 h 633294"/>
                <a:gd name="connsiteX7" fmla="*/ 1223953 w 2220071"/>
                <a:gd name="connsiteY7" fmla="*/ 466115 h 633294"/>
                <a:gd name="connsiteX8" fmla="*/ 1283156 w 2220071"/>
                <a:gd name="connsiteY8" fmla="*/ 479128 h 633294"/>
                <a:gd name="connsiteX9" fmla="*/ 1266468 w 2220071"/>
                <a:gd name="connsiteY9" fmla="*/ 518861 h 633294"/>
                <a:gd name="connsiteX10" fmla="*/ 1246601 w 2220071"/>
                <a:gd name="connsiteY10" fmla="*/ 538728 h 633294"/>
                <a:gd name="connsiteX11" fmla="*/ 1220377 w 2220071"/>
                <a:gd name="connsiteY11" fmla="*/ 542701 h 633294"/>
                <a:gd name="connsiteX12" fmla="*/ 1217198 w 2220071"/>
                <a:gd name="connsiteY12" fmla="*/ 514093 h 633294"/>
                <a:gd name="connsiteX13" fmla="*/ 1180644 w 2220071"/>
                <a:gd name="connsiteY13" fmla="*/ 529986 h 633294"/>
                <a:gd name="connsiteX14" fmla="*/ 1105150 w 2220071"/>
                <a:gd name="connsiteY14" fmla="*/ 513298 h 633294"/>
                <a:gd name="connsiteX15" fmla="*/ 1152830 w 2220071"/>
                <a:gd name="connsiteY15" fmla="*/ 475154 h 633294"/>
                <a:gd name="connsiteX16" fmla="*/ 1223953 w 2220071"/>
                <a:gd name="connsiteY16" fmla="*/ 466115 h 633294"/>
                <a:gd name="connsiteX17" fmla="*/ 1431759 w 2220071"/>
                <a:gd name="connsiteY17" fmla="*/ 447341 h 633294"/>
                <a:gd name="connsiteX18" fmla="*/ 1424607 w 2220071"/>
                <a:gd name="connsiteY18" fmla="*/ 461645 h 633294"/>
                <a:gd name="connsiteX19" fmla="*/ 1413481 w 2220071"/>
                <a:gd name="connsiteY19" fmla="*/ 460851 h 633294"/>
                <a:gd name="connsiteX20" fmla="*/ 1410303 w 2220071"/>
                <a:gd name="connsiteY20" fmla="*/ 451315 h 633294"/>
                <a:gd name="connsiteX21" fmla="*/ 1431759 w 2220071"/>
                <a:gd name="connsiteY21" fmla="*/ 447341 h 633294"/>
                <a:gd name="connsiteX22" fmla="*/ 1563440 w 2220071"/>
                <a:gd name="connsiteY22" fmla="*/ 353132 h 633294"/>
                <a:gd name="connsiteX23" fmla="*/ 1559986 w 2220071"/>
                <a:gd name="connsiteY23" fmla="*/ 362336 h 633294"/>
                <a:gd name="connsiteX24" fmla="*/ 1535066 w 2220071"/>
                <a:gd name="connsiteY24" fmla="*/ 371052 h 633294"/>
                <a:gd name="connsiteX25" fmla="*/ 1562085 w 2220071"/>
                <a:gd name="connsiteY25" fmla="*/ 351186 h 633294"/>
                <a:gd name="connsiteX26" fmla="*/ 1562642 w 2220071"/>
                <a:gd name="connsiteY26" fmla="*/ 351252 h 633294"/>
                <a:gd name="connsiteX27" fmla="*/ 1562880 w 2220071"/>
                <a:gd name="connsiteY27" fmla="*/ 351981 h 633294"/>
                <a:gd name="connsiteX28" fmla="*/ 1678802 w 2220071"/>
                <a:gd name="connsiteY28" fmla="*/ 325657 h 633294"/>
                <a:gd name="connsiteX29" fmla="*/ 1701947 w 2220071"/>
                <a:gd name="connsiteY29" fmla="*/ 327346 h 633294"/>
                <a:gd name="connsiteX30" fmla="*/ 1703536 w 2220071"/>
                <a:gd name="connsiteY30" fmla="*/ 336882 h 633294"/>
                <a:gd name="connsiteX31" fmla="*/ 1652677 w 2220071"/>
                <a:gd name="connsiteY31" fmla="*/ 342444 h 633294"/>
                <a:gd name="connsiteX32" fmla="*/ 1678802 w 2220071"/>
                <a:gd name="connsiteY32" fmla="*/ 325657 h 633294"/>
                <a:gd name="connsiteX33" fmla="*/ 1717840 w 2220071"/>
                <a:gd name="connsiteY33" fmla="*/ 228012 h 633294"/>
                <a:gd name="connsiteX34" fmla="*/ 1681285 w 2220071"/>
                <a:gd name="connsiteY34" fmla="*/ 244700 h 633294"/>
                <a:gd name="connsiteX35" fmla="*/ 1681286 w 2220071"/>
                <a:gd name="connsiteY35" fmla="*/ 244701 h 633294"/>
                <a:gd name="connsiteX36" fmla="*/ 1681285 w 2220071"/>
                <a:gd name="connsiteY36" fmla="*/ 244701 h 633294"/>
                <a:gd name="connsiteX37" fmla="*/ 1682368 w 2220071"/>
                <a:gd name="connsiteY37" fmla="*/ 247516 h 633294"/>
                <a:gd name="connsiteX38" fmla="*/ 1685258 w 2220071"/>
                <a:gd name="connsiteY38" fmla="*/ 255031 h 633294"/>
                <a:gd name="connsiteX39" fmla="*/ 1685259 w 2220071"/>
                <a:gd name="connsiteY39" fmla="*/ 255031 h 633294"/>
                <a:gd name="connsiteX40" fmla="*/ 1685335 w 2220071"/>
                <a:gd name="connsiteY40" fmla="*/ 255020 h 633294"/>
                <a:gd name="connsiteX41" fmla="*/ 1707212 w 2220071"/>
                <a:gd name="connsiteY41" fmla="*/ 251951 h 633294"/>
                <a:gd name="connsiteX42" fmla="*/ 1717789 w 2220071"/>
                <a:gd name="connsiteY42" fmla="*/ 228128 h 633294"/>
                <a:gd name="connsiteX43" fmla="*/ 1717841 w 2220071"/>
                <a:gd name="connsiteY43" fmla="*/ 228013 h 633294"/>
                <a:gd name="connsiteX44" fmla="*/ 1717839 w 2220071"/>
                <a:gd name="connsiteY44" fmla="*/ 228014 h 633294"/>
                <a:gd name="connsiteX45" fmla="*/ 1944322 w 2220071"/>
                <a:gd name="connsiteY45" fmla="*/ 211213 h 633294"/>
                <a:gd name="connsiteX46" fmla="*/ 1901409 w 2220071"/>
                <a:gd name="connsiteY46" fmla="*/ 225629 h 633294"/>
                <a:gd name="connsiteX47" fmla="*/ 1903793 w 2220071"/>
                <a:gd name="connsiteY47" fmla="*/ 234370 h 633294"/>
                <a:gd name="connsiteX48" fmla="*/ 1961804 w 2220071"/>
                <a:gd name="connsiteY48" fmla="*/ 217682 h 633294"/>
                <a:gd name="connsiteX49" fmla="*/ 1944322 w 2220071"/>
                <a:gd name="connsiteY49" fmla="*/ 211213 h 633294"/>
                <a:gd name="connsiteX50" fmla="*/ 2220071 w 2220071"/>
                <a:gd name="connsiteY50" fmla="*/ 169207 h 633294"/>
                <a:gd name="connsiteX51" fmla="*/ 2104844 w 2220071"/>
                <a:gd name="connsiteY51" fmla="*/ 200199 h 633294"/>
                <a:gd name="connsiteX52" fmla="*/ 2220071 w 2220071"/>
                <a:gd name="connsiteY52" fmla="*/ 169207 h 633294"/>
                <a:gd name="connsiteX53" fmla="*/ 2042066 w 2220071"/>
                <a:gd name="connsiteY53" fmla="*/ 168412 h 633294"/>
                <a:gd name="connsiteX54" fmla="*/ 1993591 w 2220071"/>
                <a:gd name="connsiteY54" fmla="*/ 204172 h 633294"/>
                <a:gd name="connsiteX55" fmla="*/ 1995975 w 2220071"/>
                <a:gd name="connsiteY55" fmla="*/ 214503 h 633294"/>
                <a:gd name="connsiteX56" fmla="*/ 2054780 w 2220071"/>
                <a:gd name="connsiteY56" fmla="*/ 204172 h 633294"/>
                <a:gd name="connsiteX57" fmla="*/ 2042066 w 2220071"/>
                <a:gd name="connsiteY57" fmla="*/ 168412 h 633294"/>
                <a:gd name="connsiteX58" fmla="*/ 241344 w 2220071"/>
                <a:gd name="connsiteY58" fmla="*/ 127089 h 633294"/>
                <a:gd name="connsiteX59" fmla="*/ 229424 w 2220071"/>
                <a:gd name="connsiteY59" fmla="*/ 131062 h 633294"/>
                <a:gd name="connsiteX60" fmla="*/ 231013 w 2220071"/>
                <a:gd name="connsiteY60" fmla="*/ 137420 h 633294"/>
                <a:gd name="connsiteX61" fmla="*/ 231808 w 2220071"/>
                <a:gd name="connsiteY61" fmla="*/ 137420 h 633294"/>
                <a:gd name="connsiteX62" fmla="*/ 252469 w 2220071"/>
                <a:gd name="connsiteY62" fmla="*/ 137420 h 633294"/>
                <a:gd name="connsiteX63" fmla="*/ 254059 w 2220071"/>
                <a:gd name="connsiteY63" fmla="*/ 131858 h 633294"/>
                <a:gd name="connsiteX64" fmla="*/ 242139 w 2220071"/>
                <a:gd name="connsiteY64" fmla="*/ 127089 h 633294"/>
                <a:gd name="connsiteX65" fmla="*/ 241706 w 2220071"/>
                <a:gd name="connsiteY65" fmla="*/ 127234 h 633294"/>
                <a:gd name="connsiteX66" fmla="*/ 1691616 w 2220071"/>
                <a:gd name="connsiteY66" fmla="*/ 88945 h 633294"/>
                <a:gd name="connsiteX67" fmla="*/ 1717046 w 2220071"/>
                <a:gd name="connsiteY67" fmla="*/ 120732 h 633294"/>
                <a:gd name="connsiteX68" fmla="*/ 1691616 w 2220071"/>
                <a:gd name="connsiteY68" fmla="*/ 88945 h 633294"/>
                <a:gd name="connsiteX69" fmla="*/ 254059 w 2220071"/>
                <a:gd name="connsiteY69" fmla="*/ 81793 h 633294"/>
                <a:gd name="connsiteX70" fmla="*/ 254129 w 2220071"/>
                <a:gd name="connsiteY70" fmla="*/ 81797 h 633294"/>
                <a:gd name="connsiteX71" fmla="*/ 254122 w 2220071"/>
                <a:gd name="connsiteY71" fmla="*/ 81801 h 633294"/>
                <a:gd name="connsiteX72" fmla="*/ 1939653 w 2220071"/>
                <a:gd name="connsiteY72" fmla="*/ 54166 h 633294"/>
                <a:gd name="connsiteX73" fmla="*/ 1957036 w 2220071"/>
                <a:gd name="connsiteY73" fmla="*/ 57953 h 633294"/>
                <a:gd name="connsiteX74" fmla="*/ 1910150 w 2220071"/>
                <a:gd name="connsiteY74" fmla="*/ 73051 h 633294"/>
                <a:gd name="connsiteX75" fmla="*/ 1939653 w 2220071"/>
                <a:gd name="connsiteY75" fmla="*/ 54166 h 633294"/>
                <a:gd name="connsiteX76" fmla="*/ 1355608 w 2220071"/>
                <a:gd name="connsiteY76" fmla="*/ 389 h 633294"/>
                <a:gd name="connsiteX77" fmla="*/ 1457189 w 2220071"/>
                <a:gd name="connsiteY77" fmla="*/ 14246 h 633294"/>
                <a:gd name="connsiteX78" fmla="*/ 1467520 w 2220071"/>
                <a:gd name="connsiteY78" fmla="*/ 48417 h 633294"/>
                <a:gd name="connsiteX79" fmla="*/ 1528709 w 2220071"/>
                <a:gd name="connsiteY79" fmla="*/ 5505 h 633294"/>
                <a:gd name="connsiteX80" fmla="*/ 1526325 w 2220071"/>
                <a:gd name="connsiteY80" fmla="*/ 32524 h 633294"/>
                <a:gd name="connsiteX81" fmla="*/ 1570032 w 2220071"/>
                <a:gd name="connsiteY81" fmla="*/ 22193 h 633294"/>
                <a:gd name="connsiteX82" fmla="*/ 1620096 w 2220071"/>
                <a:gd name="connsiteY82" fmla="*/ 7094 h 633294"/>
                <a:gd name="connsiteX83" fmla="*/ 1696384 w 2220071"/>
                <a:gd name="connsiteY83" fmla="*/ 46828 h 633294"/>
                <a:gd name="connsiteX84" fmla="*/ 1727376 w 2220071"/>
                <a:gd name="connsiteY84" fmla="*/ 61132 h 633294"/>
                <a:gd name="connsiteX85" fmla="*/ 1790155 w 2220071"/>
                <a:gd name="connsiteY85" fmla="*/ 36497 h 633294"/>
                <a:gd name="connsiteX86" fmla="*/ 1852934 w 2220071"/>
                <a:gd name="connsiteY86" fmla="*/ 22193 h 633294"/>
                <a:gd name="connsiteX87" fmla="*/ 1764726 w 2220071"/>
                <a:gd name="connsiteY87" fmla="*/ 100071 h 633294"/>
                <a:gd name="connsiteX88" fmla="*/ 1806049 w 2220071"/>
                <a:gd name="connsiteY88" fmla="*/ 95303 h 633294"/>
                <a:gd name="connsiteX89" fmla="*/ 1777441 w 2220071"/>
                <a:gd name="connsiteY89" fmla="*/ 129473 h 633294"/>
                <a:gd name="connsiteX90" fmla="*/ 1849756 w 2220071"/>
                <a:gd name="connsiteY90" fmla="*/ 103249 h 633294"/>
                <a:gd name="connsiteX91" fmla="*/ 1894257 w 2220071"/>
                <a:gd name="connsiteY91" fmla="*/ 88151 h 633294"/>
                <a:gd name="connsiteX92" fmla="*/ 1863265 w 2220071"/>
                <a:gd name="connsiteY92" fmla="*/ 107223 h 633294"/>
                <a:gd name="connsiteX93" fmla="*/ 1864854 w 2220071"/>
                <a:gd name="connsiteY93" fmla="*/ 114375 h 633294"/>
                <a:gd name="connsiteX94" fmla="*/ 1939553 w 2220071"/>
                <a:gd name="connsiteY94" fmla="*/ 107223 h 633294"/>
                <a:gd name="connsiteX95" fmla="*/ 1957830 w 2220071"/>
                <a:gd name="connsiteY95" fmla="*/ 142983 h 633294"/>
                <a:gd name="connsiteX96" fmla="*/ 2044450 w 2220071"/>
                <a:gd name="connsiteY96" fmla="*/ 149340 h 633294"/>
                <a:gd name="connsiteX97" fmla="*/ 2081799 w 2220071"/>
                <a:gd name="connsiteY97" fmla="*/ 133447 h 633294"/>
                <a:gd name="connsiteX98" fmla="*/ 2088157 w 2220071"/>
                <a:gd name="connsiteY98" fmla="*/ 203378 h 633294"/>
                <a:gd name="connsiteX99" fmla="*/ 2019020 w 2220071"/>
                <a:gd name="connsiteY99" fmla="*/ 230397 h 633294"/>
                <a:gd name="connsiteX100" fmla="*/ 1985644 w 2220071"/>
                <a:gd name="connsiteY100" fmla="*/ 245495 h 633294"/>
                <a:gd name="connsiteX101" fmla="*/ 1951473 w 2220071"/>
                <a:gd name="connsiteY101" fmla="*/ 250263 h 633294"/>
                <a:gd name="connsiteX102" fmla="*/ 1914124 w 2220071"/>
                <a:gd name="connsiteY102" fmla="*/ 259005 h 633294"/>
                <a:gd name="connsiteX103" fmla="*/ 1859292 w 2220071"/>
                <a:gd name="connsiteY103" fmla="*/ 288407 h 633294"/>
                <a:gd name="connsiteX104" fmla="*/ 1768699 w 2220071"/>
                <a:gd name="connsiteY104" fmla="*/ 317810 h 633294"/>
                <a:gd name="connsiteX105" fmla="*/ 1736912 w 2220071"/>
                <a:gd name="connsiteY105" fmla="*/ 324962 h 633294"/>
                <a:gd name="connsiteX106" fmla="*/ 1716251 w 2220071"/>
                <a:gd name="connsiteY106" fmla="*/ 277282 h 633294"/>
                <a:gd name="connsiteX107" fmla="*/ 1651883 w 2220071"/>
                <a:gd name="connsiteY107" fmla="*/ 314632 h 633294"/>
                <a:gd name="connsiteX108" fmla="*/ 1611355 w 2220071"/>
                <a:gd name="connsiteY108" fmla="*/ 326552 h 633294"/>
                <a:gd name="connsiteX109" fmla="*/ 1643936 w 2220071"/>
                <a:gd name="connsiteY109" fmla="*/ 363901 h 633294"/>
                <a:gd name="connsiteX110" fmla="*/ 1604997 w 2220071"/>
                <a:gd name="connsiteY110" fmla="*/ 376616 h 633294"/>
                <a:gd name="connsiteX111" fmla="*/ 1588905 w 2220071"/>
                <a:gd name="connsiteY111" fmla="*/ 354365 h 633294"/>
                <a:gd name="connsiteX112" fmla="*/ 1565041 w 2220071"/>
                <a:gd name="connsiteY112" fmla="*/ 351536 h 633294"/>
                <a:gd name="connsiteX113" fmla="*/ 1565263 w 2220071"/>
                <a:gd name="connsiteY113" fmla="*/ 351980 h 633294"/>
                <a:gd name="connsiteX114" fmla="*/ 1563440 w 2220071"/>
                <a:gd name="connsiteY114" fmla="*/ 353132 h 633294"/>
                <a:gd name="connsiteX115" fmla="*/ 1564081 w 2220071"/>
                <a:gd name="connsiteY115" fmla="*/ 351423 h 633294"/>
                <a:gd name="connsiteX116" fmla="*/ 1562642 w 2220071"/>
                <a:gd name="connsiteY116" fmla="*/ 351252 h 633294"/>
                <a:gd name="connsiteX117" fmla="*/ 1556622 w 2220071"/>
                <a:gd name="connsiteY117" fmla="*/ 332810 h 633294"/>
                <a:gd name="connsiteX118" fmla="*/ 1548576 w 2220071"/>
                <a:gd name="connsiteY118" fmla="*/ 308274 h 633294"/>
                <a:gd name="connsiteX119" fmla="*/ 1484207 w 2220071"/>
                <a:gd name="connsiteY119" fmla="*/ 375026 h 633294"/>
                <a:gd name="connsiteX120" fmla="*/ 1425402 w 2220071"/>
                <a:gd name="connsiteY120" fmla="*/ 398867 h 633294"/>
                <a:gd name="connsiteX121" fmla="*/ 1291897 w 2220071"/>
                <a:gd name="connsiteY121" fmla="*/ 437805 h 633294"/>
                <a:gd name="connsiteX122" fmla="*/ 1276799 w 2220071"/>
                <a:gd name="connsiteY122" fmla="*/ 444957 h 633294"/>
                <a:gd name="connsiteX123" fmla="*/ 1259316 w 2220071"/>
                <a:gd name="connsiteY123" fmla="*/ 446547 h 633294"/>
                <a:gd name="connsiteX124" fmla="*/ 1260835 w 2220071"/>
                <a:gd name="connsiteY124" fmla="*/ 430598 h 633294"/>
                <a:gd name="connsiteX125" fmla="*/ 1262495 w 2220071"/>
                <a:gd name="connsiteY125" fmla="*/ 430653 h 633294"/>
                <a:gd name="connsiteX126" fmla="*/ 1263396 w 2220071"/>
                <a:gd name="connsiteY126" fmla="*/ 428934 h 633294"/>
                <a:gd name="connsiteX127" fmla="*/ 1296467 w 2220071"/>
                <a:gd name="connsiteY127" fmla="*/ 416647 h 633294"/>
                <a:gd name="connsiteX128" fmla="*/ 1323684 w 2220071"/>
                <a:gd name="connsiteY128" fmla="*/ 386152 h 633294"/>
                <a:gd name="connsiteX129" fmla="*/ 1305407 w 2220071"/>
                <a:gd name="connsiteY129" fmla="*/ 384563 h 633294"/>
                <a:gd name="connsiteX130" fmla="*/ 1277693 w 2220071"/>
                <a:gd name="connsiteY130" fmla="*/ 401648 h 633294"/>
                <a:gd name="connsiteX131" fmla="*/ 1263396 w 2220071"/>
                <a:gd name="connsiteY131" fmla="*/ 428934 h 633294"/>
                <a:gd name="connsiteX132" fmla="*/ 1260905 w 2220071"/>
                <a:gd name="connsiteY132" fmla="*/ 429859 h 633294"/>
                <a:gd name="connsiteX133" fmla="*/ 1260835 w 2220071"/>
                <a:gd name="connsiteY133" fmla="*/ 430598 h 633294"/>
                <a:gd name="connsiteX134" fmla="*/ 1241536 w 2220071"/>
                <a:gd name="connsiteY134" fmla="*/ 429958 h 633294"/>
                <a:gd name="connsiteX135" fmla="*/ 1221172 w 2220071"/>
                <a:gd name="connsiteY135" fmla="*/ 432243 h 633294"/>
                <a:gd name="connsiteX136" fmla="*/ 1080515 w 2220071"/>
                <a:gd name="connsiteY136" fmla="*/ 474360 h 633294"/>
                <a:gd name="connsiteX137" fmla="*/ 1099587 w 2220071"/>
                <a:gd name="connsiteY137" fmla="*/ 490254 h 633294"/>
                <a:gd name="connsiteX138" fmla="*/ 1081310 w 2220071"/>
                <a:gd name="connsiteY138" fmla="*/ 511710 h 633294"/>
                <a:gd name="connsiteX139" fmla="*/ 1090051 w 2220071"/>
                <a:gd name="connsiteY139" fmla="*/ 537934 h 633294"/>
                <a:gd name="connsiteX140" fmla="*/ 1076542 w 2220071"/>
                <a:gd name="connsiteY140" fmla="*/ 546675 h 633294"/>
                <a:gd name="connsiteX141" fmla="*/ 939859 w 2220071"/>
                <a:gd name="connsiteY141" fmla="*/ 587998 h 633294"/>
                <a:gd name="connsiteX142" fmla="*/ 846882 w 2220071"/>
                <a:gd name="connsiteY142" fmla="*/ 599918 h 633294"/>
                <a:gd name="connsiteX143" fmla="*/ 764237 w 2220071"/>
                <a:gd name="connsiteY143" fmla="*/ 596739 h 633294"/>
                <a:gd name="connsiteX144" fmla="*/ 757879 w 2220071"/>
                <a:gd name="connsiteY144" fmla="*/ 626937 h 633294"/>
                <a:gd name="connsiteX145" fmla="*/ 749933 w 2220071"/>
                <a:gd name="connsiteY145" fmla="*/ 633294 h 633294"/>
                <a:gd name="connsiteX146" fmla="*/ 723708 w 2220071"/>
                <a:gd name="connsiteY146" fmla="*/ 607865 h 633294"/>
                <a:gd name="connsiteX147" fmla="*/ 689538 w 2220071"/>
                <a:gd name="connsiteY147" fmla="*/ 630115 h 633294"/>
                <a:gd name="connsiteX148" fmla="*/ 674439 w 2220071"/>
                <a:gd name="connsiteY148" fmla="*/ 618195 h 633294"/>
                <a:gd name="connsiteX149" fmla="*/ 649009 w 2220071"/>
                <a:gd name="connsiteY149" fmla="*/ 615017 h 633294"/>
                <a:gd name="connsiteX150" fmla="*/ 604508 w 2220071"/>
                <a:gd name="connsiteY150" fmla="*/ 626142 h 633294"/>
                <a:gd name="connsiteX151" fmla="*/ 436833 w 2220071"/>
                <a:gd name="connsiteY151" fmla="*/ 600713 h 633294"/>
                <a:gd name="connsiteX152" fmla="*/ 394715 w 2220071"/>
                <a:gd name="connsiteY152" fmla="*/ 570515 h 633294"/>
                <a:gd name="connsiteX153" fmla="*/ 324784 w 2220071"/>
                <a:gd name="connsiteY153" fmla="*/ 514094 h 633294"/>
                <a:gd name="connsiteX154" fmla="*/ 296971 w 2220071"/>
                <a:gd name="connsiteY154" fmla="*/ 480718 h 633294"/>
                <a:gd name="connsiteX155" fmla="*/ 229424 w 2220071"/>
                <a:gd name="connsiteY155" fmla="*/ 421912 h 633294"/>
                <a:gd name="connsiteX156" fmla="*/ 189690 w 2220071"/>
                <a:gd name="connsiteY156" fmla="*/ 416349 h 633294"/>
                <a:gd name="connsiteX157" fmla="*/ 94330 w 2220071"/>
                <a:gd name="connsiteY157" fmla="*/ 357544 h 633294"/>
                <a:gd name="connsiteX158" fmla="*/ 27578 w 2220071"/>
                <a:gd name="connsiteY158" fmla="*/ 303506 h 633294"/>
                <a:gd name="connsiteX159" fmla="*/ 23604 w 2220071"/>
                <a:gd name="connsiteY159" fmla="*/ 287613 h 633294"/>
                <a:gd name="connsiteX160" fmla="*/ 2148 w 2220071"/>
                <a:gd name="connsiteY160" fmla="*/ 247085 h 633294"/>
                <a:gd name="connsiteX161" fmla="*/ 29962 w 2220071"/>
                <a:gd name="connsiteY161" fmla="*/ 203378 h 633294"/>
                <a:gd name="connsiteX162" fmla="*/ 54597 w 2220071"/>
                <a:gd name="connsiteY162" fmla="*/ 204172 h 633294"/>
                <a:gd name="connsiteX163" fmla="*/ 57775 w 2220071"/>
                <a:gd name="connsiteY163" fmla="*/ 197020 h 633294"/>
                <a:gd name="connsiteX164" fmla="*/ 15658 w 2220071"/>
                <a:gd name="connsiteY164" fmla="*/ 170002 h 633294"/>
                <a:gd name="connsiteX165" fmla="*/ 31551 w 2220071"/>
                <a:gd name="connsiteY165" fmla="*/ 130268 h 633294"/>
                <a:gd name="connsiteX166" fmla="*/ 77642 w 2220071"/>
                <a:gd name="connsiteY166" fmla="*/ 158876 h 633294"/>
                <a:gd name="connsiteX167" fmla="*/ 149162 w 2220071"/>
                <a:gd name="connsiteY167" fmla="*/ 142983 h 633294"/>
                <a:gd name="connsiteX168" fmla="*/ 67311 w 2220071"/>
                <a:gd name="connsiteY168" fmla="*/ 119143 h 633294"/>
                <a:gd name="connsiteX169" fmla="*/ 50623 w 2220071"/>
                <a:gd name="connsiteY169" fmla="*/ 75436 h 633294"/>
                <a:gd name="connsiteX170" fmla="*/ 141216 w 2220071"/>
                <a:gd name="connsiteY170" fmla="*/ 65105 h 633294"/>
                <a:gd name="connsiteX171" fmla="*/ 147573 w 2220071"/>
                <a:gd name="connsiteY171" fmla="*/ 91329 h 633294"/>
                <a:gd name="connsiteX172" fmla="*/ 219093 w 2220071"/>
                <a:gd name="connsiteY172" fmla="*/ 80204 h 633294"/>
                <a:gd name="connsiteX173" fmla="*/ 251550 w 2220071"/>
                <a:gd name="connsiteY173" fmla="*/ 83155 h 633294"/>
                <a:gd name="connsiteX174" fmla="*/ 225451 w 2220071"/>
                <a:gd name="connsiteY174" fmla="*/ 96891 h 633294"/>
                <a:gd name="connsiteX175" fmla="*/ 225924 w 2220071"/>
                <a:gd name="connsiteY175" fmla="*/ 98191 h 633294"/>
                <a:gd name="connsiteX176" fmla="*/ 223861 w 2220071"/>
                <a:gd name="connsiteY176" fmla="*/ 99276 h 633294"/>
                <a:gd name="connsiteX177" fmla="*/ 227040 w 2220071"/>
                <a:gd name="connsiteY177" fmla="*/ 108017 h 633294"/>
                <a:gd name="connsiteX178" fmla="*/ 291408 w 2220071"/>
                <a:gd name="connsiteY178" fmla="*/ 86561 h 633294"/>
                <a:gd name="connsiteX179" fmla="*/ 289194 w 2220071"/>
                <a:gd name="connsiteY179" fmla="*/ 86278 h 633294"/>
                <a:gd name="connsiteX180" fmla="*/ 292998 w 2220071"/>
                <a:gd name="connsiteY180" fmla="*/ 84177 h 633294"/>
                <a:gd name="connsiteX181" fmla="*/ 254129 w 2220071"/>
                <a:gd name="connsiteY181" fmla="*/ 81797 h 633294"/>
                <a:gd name="connsiteX182" fmla="*/ 255648 w 2220071"/>
                <a:gd name="connsiteY182" fmla="*/ 80998 h 633294"/>
                <a:gd name="connsiteX183" fmla="*/ 254059 w 2220071"/>
                <a:gd name="connsiteY183" fmla="*/ 81793 h 633294"/>
                <a:gd name="connsiteX184" fmla="*/ 271541 w 2220071"/>
                <a:gd name="connsiteY184" fmla="*/ 50801 h 633294"/>
                <a:gd name="connsiteX185" fmla="*/ 715762 w 2220071"/>
                <a:gd name="connsiteY185" fmla="*/ 8684 h 633294"/>
                <a:gd name="connsiteX186" fmla="*/ 877080 w 2220071"/>
                <a:gd name="connsiteY186" fmla="*/ 11862 h 633294"/>
                <a:gd name="connsiteX187" fmla="*/ 934296 w 2220071"/>
                <a:gd name="connsiteY187" fmla="*/ 12657 h 633294"/>
                <a:gd name="connsiteX188" fmla="*/ 991512 w 2220071"/>
                <a:gd name="connsiteY188" fmla="*/ 24577 h 633294"/>
                <a:gd name="connsiteX189" fmla="*/ 1015352 w 2220071"/>
                <a:gd name="connsiteY189" fmla="*/ 11862 h 633294"/>
                <a:gd name="connsiteX190" fmla="*/ 1020915 w 2220071"/>
                <a:gd name="connsiteY190" fmla="*/ 11862 h 633294"/>
                <a:gd name="connsiteX191" fmla="*/ 1078926 w 2220071"/>
                <a:gd name="connsiteY191" fmla="*/ 11068 h 633294"/>
                <a:gd name="connsiteX192" fmla="*/ 1086873 w 2220071"/>
                <a:gd name="connsiteY192" fmla="*/ 9478 h 633294"/>
                <a:gd name="connsiteX193" fmla="*/ 1300639 w 2220071"/>
                <a:gd name="connsiteY193" fmla="*/ 8684 h 633294"/>
                <a:gd name="connsiteX194" fmla="*/ 1321300 w 2220071"/>
                <a:gd name="connsiteY194" fmla="*/ 7889 h 633294"/>
                <a:gd name="connsiteX195" fmla="*/ 1355608 w 2220071"/>
                <a:gd name="connsiteY195" fmla="*/ 389 h 6332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</a:cxnLst>
              <a:rect l="l" t="t" r="r" b="b"/>
              <a:pathLst>
                <a:path w="2220071" h="633294">
                  <a:moveTo>
                    <a:pt x="1341167" y="493432"/>
                  </a:moveTo>
                  <a:cubicBezTo>
                    <a:pt x="1333220" y="529192"/>
                    <a:pt x="1333220" y="529192"/>
                    <a:pt x="1299844" y="520451"/>
                  </a:cubicBezTo>
                  <a:cubicBezTo>
                    <a:pt x="1308585" y="502968"/>
                    <a:pt x="1324479" y="498995"/>
                    <a:pt x="1341167" y="493432"/>
                  </a:cubicBezTo>
                  <a:close/>
                  <a:moveTo>
                    <a:pt x="1180644" y="481512"/>
                  </a:moveTo>
                  <a:cubicBezTo>
                    <a:pt x="1164750" y="488664"/>
                    <a:pt x="1148062" y="495816"/>
                    <a:pt x="1130580" y="503762"/>
                  </a:cubicBezTo>
                  <a:cubicBezTo>
                    <a:pt x="1153625" y="524424"/>
                    <a:pt x="1153625" y="524424"/>
                    <a:pt x="1183823" y="490253"/>
                  </a:cubicBezTo>
                  <a:cubicBezTo>
                    <a:pt x="1183028" y="487074"/>
                    <a:pt x="1181438" y="484690"/>
                    <a:pt x="1180644" y="481512"/>
                  </a:cubicBezTo>
                  <a:close/>
                  <a:moveTo>
                    <a:pt x="1223953" y="466115"/>
                  </a:moveTo>
                  <a:cubicBezTo>
                    <a:pt x="1247793" y="467009"/>
                    <a:pt x="1269646" y="471579"/>
                    <a:pt x="1283156" y="479128"/>
                  </a:cubicBezTo>
                  <a:cubicBezTo>
                    <a:pt x="1276799" y="494226"/>
                    <a:pt x="1272825" y="507736"/>
                    <a:pt x="1266468" y="518861"/>
                  </a:cubicBezTo>
                  <a:cubicBezTo>
                    <a:pt x="1261700" y="526808"/>
                    <a:pt x="1254548" y="534754"/>
                    <a:pt x="1246601" y="538728"/>
                  </a:cubicBezTo>
                  <a:cubicBezTo>
                    <a:pt x="1239449" y="542701"/>
                    <a:pt x="1229119" y="541112"/>
                    <a:pt x="1220377" y="542701"/>
                  </a:cubicBezTo>
                  <a:cubicBezTo>
                    <a:pt x="1219583" y="533960"/>
                    <a:pt x="1218788" y="526013"/>
                    <a:pt x="1217198" y="514093"/>
                  </a:cubicBezTo>
                  <a:cubicBezTo>
                    <a:pt x="1205278" y="519656"/>
                    <a:pt x="1192564" y="524424"/>
                    <a:pt x="1180644" y="529986"/>
                  </a:cubicBezTo>
                  <a:cubicBezTo>
                    <a:pt x="1144089" y="547469"/>
                    <a:pt x="1132169" y="545085"/>
                    <a:pt x="1105150" y="513298"/>
                  </a:cubicBezTo>
                  <a:cubicBezTo>
                    <a:pt x="1108329" y="484690"/>
                    <a:pt x="1133758" y="482306"/>
                    <a:pt x="1152830" y="475154"/>
                  </a:cubicBezTo>
                  <a:cubicBezTo>
                    <a:pt x="1174286" y="468002"/>
                    <a:pt x="1200113" y="465221"/>
                    <a:pt x="1223953" y="466115"/>
                  </a:cubicBezTo>
                  <a:close/>
                  <a:moveTo>
                    <a:pt x="1431759" y="447341"/>
                  </a:moveTo>
                  <a:cubicBezTo>
                    <a:pt x="1440500" y="449725"/>
                    <a:pt x="1436527" y="460056"/>
                    <a:pt x="1424607" y="461645"/>
                  </a:cubicBezTo>
                  <a:cubicBezTo>
                    <a:pt x="1420634" y="462440"/>
                    <a:pt x="1417455" y="460851"/>
                    <a:pt x="1413481" y="460851"/>
                  </a:cubicBezTo>
                  <a:cubicBezTo>
                    <a:pt x="1411892" y="457672"/>
                    <a:pt x="1411097" y="454493"/>
                    <a:pt x="1410303" y="451315"/>
                  </a:cubicBezTo>
                  <a:cubicBezTo>
                    <a:pt x="1417455" y="449725"/>
                    <a:pt x="1425401" y="445752"/>
                    <a:pt x="1431759" y="447341"/>
                  </a:cubicBezTo>
                  <a:close/>
                  <a:moveTo>
                    <a:pt x="1563440" y="353132"/>
                  </a:moveTo>
                  <a:lnTo>
                    <a:pt x="1559986" y="362336"/>
                  </a:lnTo>
                  <a:cubicBezTo>
                    <a:pt x="1555927" y="371052"/>
                    <a:pt x="1551755" y="371052"/>
                    <a:pt x="1535066" y="371052"/>
                  </a:cubicBezTo>
                  <a:close/>
                  <a:moveTo>
                    <a:pt x="1562085" y="351186"/>
                  </a:moveTo>
                  <a:lnTo>
                    <a:pt x="1562642" y="351252"/>
                  </a:lnTo>
                  <a:lnTo>
                    <a:pt x="1562880" y="351981"/>
                  </a:lnTo>
                  <a:close/>
                  <a:moveTo>
                    <a:pt x="1678802" y="325657"/>
                  </a:moveTo>
                  <a:cubicBezTo>
                    <a:pt x="1686848" y="324167"/>
                    <a:pt x="1694398" y="325756"/>
                    <a:pt x="1701947" y="327346"/>
                  </a:cubicBezTo>
                  <a:cubicBezTo>
                    <a:pt x="1702741" y="331319"/>
                    <a:pt x="1702741" y="333703"/>
                    <a:pt x="1703536" y="336882"/>
                  </a:cubicBezTo>
                  <a:cubicBezTo>
                    <a:pt x="1689232" y="338471"/>
                    <a:pt x="1675722" y="340060"/>
                    <a:pt x="1652677" y="342444"/>
                  </a:cubicBezTo>
                  <a:cubicBezTo>
                    <a:pt x="1662213" y="331716"/>
                    <a:pt x="1670756" y="327147"/>
                    <a:pt x="1678802" y="325657"/>
                  </a:cubicBezTo>
                  <a:close/>
                  <a:moveTo>
                    <a:pt x="1717840" y="228012"/>
                  </a:moveTo>
                  <a:cubicBezTo>
                    <a:pt x="1705125" y="233575"/>
                    <a:pt x="1693205" y="239137"/>
                    <a:pt x="1681285" y="244700"/>
                  </a:cubicBezTo>
                  <a:lnTo>
                    <a:pt x="1681286" y="244701"/>
                  </a:lnTo>
                  <a:lnTo>
                    <a:pt x="1681285" y="244701"/>
                  </a:lnTo>
                  <a:lnTo>
                    <a:pt x="1682368" y="247516"/>
                  </a:lnTo>
                  <a:lnTo>
                    <a:pt x="1685258" y="255031"/>
                  </a:lnTo>
                  <a:lnTo>
                    <a:pt x="1685259" y="255031"/>
                  </a:lnTo>
                  <a:lnTo>
                    <a:pt x="1685335" y="255020"/>
                  </a:lnTo>
                  <a:lnTo>
                    <a:pt x="1707212" y="251951"/>
                  </a:lnTo>
                  <a:lnTo>
                    <a:pt x="1717789" y="228128"/>
                  </a:lnTo>
                  <a:lnTo>
                    <a:pt x="1717841" y="228013"/>
                  </a:lnTo>
                  <a:lnTo>
                    <a:pt x="1717839" y="228014"/>
                  </a:lnTo>
                  <a:close/>
                  <a:moveTo>
                    <a:pt x="1944322" y="211213"/>
                  </a:moveTo>
                  <a:cubicBezTo>
                    <a:pt x="1928230" y="209536"/>
                    <a:pt x="1915713" y="220265"/>
                    <a:pt x="1901409" y="225629"/>
                  </a:cubicBezTo>
                  <a:cubicBezTo>
                    <a:pt x="1902204" y="228807"/>
                    <a:pt x="1902999" y="231191"/>
                    <a:pt x="1903793" y="234370"/>
                  </a:cubicBezTo>
                  <a:cubicBezTo>
                    <a:pt x="1923660" y="228807"/>
                    <a:pt x="1942732" y="223245"/>
                    <a:pt x="1961804" y="217682"/>
                  </a:cubicBezTo>
                  <a:cubicBezTo>
                    <a:pt x="1955447" y="213709"/>
                    <a:pt x="1949686" y="211771"/>
                    <a:pt x="1944322" y="211213"/>
                  </a:cubicBezTo>
                  <a:close/>
                  <a:moveTo>
                    <a:pt x="2220071" y="169207"/>
                  </a:moveTo>
                  <a:cubicBezTo>
                    <a:pt x="2185106" y="193047"/>
                    <a:pt x="2149346" y="212914"/>
                    <a:pt x="2104844" y="200199"/>
                  </a:cubicBezTo>
                  <a:cubicBezTo>
                    <a:pt x="2142989" y="189868"/>
                    <a:pt x="2181927" y="179538"/>
                    <a:pt x="2220071" y="169207"/>
                  </a:cubicBezTo>
                  <a:close/>
                  <a:moveTo>
                    <a:pt x="2042066" y="168412"/>
                  </a:moveTo>
                  <a:cubicBezTo>
                    <a:pt x="2022993" y="182716"/>
                    <a:pt x="2008690" y="193842"/>
                    <a:pt x="1993591" y="204172"/>
                  </a:cubicBezTo>
                  <a:cubicBezTo>
                    <a:pt x="1994386" y="207351"/>
                    <a:pt x="1995180" y="211324"/>
                    <a:pt x="1995975" y="214503"/>
                  </a:cubicBezTo>
                  <a:cubicBezTo>
                    <a:pt x="2014252" y="211324"/>
                    <a:pt x="2032530" y="208146"/>
                    <a:pt x="2054780" y="204172"/>
                  </a:cubicBezTo>
                  <a:cubicBezTo>
                    <a:pt x="2049217" y="189074"/>
                    <a:pt x="2046039" y="178743"/>
                    <a:pt x="2042066" y="168412"/>
                  </a:cubicBezTo>
                  <a:close/>
                  <a:moveTo>
                    <a:pt x="241344" y="127089"/>
                  </a:moveTo>
                  <a:cubicBezTo>
                    <a:pt x="237371" y="127089"/>
                    <a:pt x="233397" y="129473"/>
                    <a:pt x="229424" y="131062"/>
                  </a:cubicBezTo>
                  <a:cubicBezTo>
                    <a:pt x="230219" y="133446"/>
                    <a:pt x="230219" y="135036"/>
                    <a:pt x="231013" y="137420"/>
                  </a:cubicBezTo>
                  <a:lnTo>
                    <a:pt x="231808" y="137420"/>
                  </a:lnTo>
                  <a:cubicBezTo>
                    <a:pt x="238165" y="137420"/>
                    <a:pt x="245317" y="137420"/>
                    <a:pt x="252469" y="137420"/>
                  </a:cubicBezTo>
                  <a:cubicBezTo>
                    <a:pt x="253264" y="135831"/>
                    <a:pt x="253264" y="133447"/>
                    <a:pt x="254059" y="131858"/>
                  </a:cubicBezTo>
                  <a:cubicBezTo>
                    <a:pt x="250085" y="130268"/>
                    <a:pt x="246112" y="127884"/>
                    <a:pt x="242139" y="127089"/>
                  </a:cubicBezTo>
                  <a:lnTo>
                    <a:pt x="241706" y="127234"/>
                  </a:lnTo>
                  <a:close/>
                  <a:moveTo>
                    <a:pt x="1691616" y="88945"/>
                  </a:moveTo>
                  <a:cubicBezTo>
                    <a:pt x="1687643" y="112785"/>
                    <a:pt x="1693206" y="124705"/>
                    <a:pt x="1717046" y="120732"/>
                  </a:cubicBezTo>
                  <a:cubicBezTo>
                    <a:pt x="1725787" y="97687"/>
                    <a:pt x="1720224" y="86561"/>
                    <a:pt x="1691616" y="88945"/>
                  </a:cubicBezTo>
                  <a:close/>
                  <a:moveTo>
                    <a:pt x="254059" y="81793"/>
                  </a:moveTo>
                  <a:lnTo>
                    <a:pt x="254129" y="81797"/>
                  </a:lnTo>
                  <a:lnTo>
                    <a:pt x="254122" y="81801"/>
                  </a:lnTo>
                  <a:close/>
                  <a:moveTo>
                    <a:pt x="1939653" y="54166"/>
                  </a:moveTo>
                  <a:cubicBezTo>
                    <a:pt x="1944570" y="54228"/>
                    <a:pt x="1950281" y="55370"/>
                    <a:pt x="1957036" y="57953"/>
                  </a:cubicBezTo>
                  <a:cubicBezTo>
                    <a:pt x="1935580" y="65105"/>
                    <a:pt x="1922865" y="69078"/>
                    <a:pt x="1910150" y="73051"/>
                  </a:cubicBezTo>
                  <a:cubicBezTo>
                    <a:pt x="1917302" y="63515"/>
                    <a:pt x="1924901" y="53979"/>
                    <a:pt x="1939653" y="54166"/>
                  </a:cubicBezTo>
                  <a:close/>
                  <a:moveTo>
                    <a:pt x="1355608" y="389"/>
                  </a:moveTo>
                  <a:cubicBezTo>
                    <a:pt x="1389692" y="-2144"/>
                    <a:pt x="1423217" y="8287"/>
                    <a:pt x="1457189" y="14246"/>
                  </a:cubicBezTo>
                  <a:cubicBezTo>
                    <a:pt x="1459573" y="22193"/>
                    <a:pt x="1461957" y="30934"/>
                    <a:pt x="1467520" y="48417"/>
                  </a:cubicBezTo>
                  <a:cubicBezTo>
                    <a:pt x="1480234" y="17425"/>
                    <a:pt x="1500895" y="8684"/>
                    <a:pt x="1528709" y="5505"/>
                  </a:cubicBezTo>
                  <a:cubicBezTo>
                    <a:pt x="1527914" y="15041"/>
                    <a:pt x="1527120" y="22988"/>
                    <a:pt x="1526325" y="32524"/>
                  </a:cubicBezTo>
                  <a:cubicBezTo>
                    <a:pt x="1543808" y="46828"/>
                    <a:pt x="1563674" y="35702"/>
                    <a:pt x="1570032" y="22193"/>
                  </a:cubicBezTo>
                  <a:cubicBezTo>
                    <a:pt x="1582747" y="-7210"/>
                    <a:pt x="1604202" y="1532"/>
                    <a:pt x="1620096" y="7094"/>
                  </a:cubicBezTo>
                  <a:cubicBezTo>
                    <a:pt x="1647115" y="16630"/>
                    <a:pt x="1670955" y="33318"/>
                    <a:pt x="1696384" y="46828"/>
                  </a:cubicBezTo>
                  <a:cubicBezTo>
                    <a:pt x="1706715" y="52391"/>
                    <a:pt x="1718635" y="63516"/>
                    <a:pt x="1727376" y="61132"/>
                  </a:cubicBezTo>
                  <a:cubicBezTo>
                    <a:pt x="1749627" y="56364"/>
                    <a:pt x="1778235" y="51596"/>
                    <a:pt x="1790155" y="36497"/>
                  </a:cubicBezTo>
                  <a:cubicBezTo>
                    <a:pt x="1810022" y="9478"/>
                    <a:pt x="1828299" y="9478"/>
                    <a:pt x="1852934" y="22193"/>
                  </a:cubicBezTo>
                  <a:cubicBezTo>
                    <a:pt x="1845782" y="73847"/>
                    <a:pt x="1797308" y="76231"/>
                    <a:pt x="1764726" y="100071"/>
                  </a:cubicBezTo>
                  <a:cubicBezTo>
                    <a:pt x="1778235" y="98481"/>
                    <a:pt x="1791745" y="96892"/>
                    <a:pt x="1806049" y="95303"/>
                  </a:cubicBezTo>
                  <a:cubicBezTo>
                    <a:pt x="1813201" y="120732"/>
                    <a:pt x="1788566" y="119143"/>
                    <a:pt x="1777441" y="129473"/>
                  </a:cubicBezTo>
                  <a:cubicBezTo>
                    <a:pt x="1825121" y="145367"/>
                    <a:pt x="1825915" y="145367"/>
                    <a:pt x="1849756" y="103249"/>
                  </a:cubicBezTo>
                  <a:cubicBezTo>
                    <a:pt x="1858497" y="88151"/>
                    <a:pt x="1870417" y="84177"/>
                    <a:pt x="1894257" y="88151"/>
                  </a:cubicBezTo>
                  <a:cubicBezTo>
                    <a:pt x="1879953" y="96892"/>
                    <a:pt x="1871212" y="102455"/>
                    <a:pt x="1863265" y="107223"/>
                  </a:cubicBezTo>
                  <a:cubicBezTo>
                    <a:pt x="1864060" y="109607"/>
                    <a:pt x="1864060" y="111991"/>
                    <a:pt x="1864854" y="114375"/>
                  </a:cubicBezTo>
                  <a:cubicBezTo>
                    <a:pt x="1888695" y="111991"/>
                    <a:pt x="1913329" y="109607"/>
                    <a:pt x="1939553" y="107223"/>
                  </a:cubicBezTo>
                  <a:cubicBezTo>
                    <a:pt x="1945116" y="119143"/>
                    <a:pt x="1951473" y="131063"/>
                    <a:pt x="1957830" y="142983"/>
                  </a:cubicBezTo>
                  <a:cubicBezTo>
                    <a:pt x="1985644" y="151724"/>
                    <a:pt x="2017431" y="113580"/>
                    <a:pt x="2044450" y="149340"/>
                  </a:cubicBezTo>
                  <a:cubicBezTo>
                    <a:pt x="2054780" y="144572"/>
                    <a:pt x="2065906" y="139804"/>
                    <a:pt x="2081799" y="133447"/>
                  </a:cubicBezTo>
                  <a:cubicBezTo>
                    <a:pt x="2069879" y="166823"/>
                    <a:pt x="2069879" y="166823"/>
                    <a:pt x="2088157" y="203378"/>
                  </a:cubicBezTo>
                  <a:cubicBezTo>
                    <a:pt x="2071469" y="227218"/>
                    <a:pt x="2043655" y="228807"/>
                    <a:pt x="2019020" y="230397"/>
                  </a:cubicBezTo>
                  <a:cubicBezTo>
                    <a:pt x="2003922" y="231191"/>
                    <a:pt x="1993591" y="228807"/>
                    <a:pt x="1985644" y="245495"/>
                  </a:cubicBezTo>
                  <a:cubicBezTo>
                    <a:pt x="1977697" y="262183"/>
                    <a:pt x="1964983" y="258210"/>
                    <a:pt x="1951473" y="250263"/>
                  </a:cubicBezTo>
                  <a:cubicBezTo>
                    <a:pt x="1926839" y="235165"/>
                    <a:pt x="1926044" y="235959"/>
                    <a:pt x="1914124" y="259005"/>
                  </a:cubicBezTo>
                  <a:cubicBezTo>
                    <a:pt x="1902999" y="282050"/>
                    <a:pt x="1881542" y="289997"/>
                    <a:pt x="1859292" y="288407"/>
                  </a:cubicBezTo>
                  <a:cubicBezTo>
                    <a:pt x="1823532" y="285229"/>
                    <a:pt x="1794923" y="292381"/>
                    <a:pt x="1768699" y="317810"/>
                  </a:cubicBezTo>
                  <a:cubicBezTo>
                    <a:pt x="1761547" y="324962"/>
                    <a:pt x="1746449" y="323373"/>
                    <a:pt x="1736912" y="324962"/>
                  </a:cubicBezTo>
                  <a:cubicBezTo>
                    <a:pt x="1721814" y="309069"/>
                    <a:pt x="1748832" y="281255"/>
                    <a:pt x="1716251" y="277282"/>
                  </a:cubicBezTo>
                  <a:cubicBezTo>
                    <a:pt x="1701947" y="301122"/>
                    <a:pt x="1687643" y="324168"/>
                    <a:pt x="1651883" y="314632"/>
                  </a:cubicBezTo>
                  <a:cubicBezTo>
                    <a:pt x="1642347" y="312248"/>
                    <a:pt x="1629632" y="320989"/>
                    <a:pt x="1611355" y="326552"/>
                  </a:cubicBezTo>
                  <a:cubicBezTo>
                    <a:pt x="1628043" y="338472"/>
                    <a:pt x="1654267" y="335293"/>
                    <a:pt x="1643936" y="363901"/>
                  </a:cubicBezTo>
                  <a:cubicBezTo>
                    <a:pt x="1633605" y="367080"/>
                    <a:pt x="1620891" y="371053"/>
                    <a:pt x="1604997" y="376616"/>
                  </a:cubicBezTo>
                  <a:cubicBezTo>
                    <a:pt x="1603805" y="361120"/>
                    <a:pt x="1597249" y="356153"/>
                    <a:pt x="1588905" y="354365"/>
                  </a:cubicBezTo>
                  <a:lnTo>
                    <a:pt x="1565041" y="351536"/>
                  </a:lnTo>
                  <a:lnTo>
                    <a:pt x="1565263" y="351980"/>
                  </a:lnTo>
                  <a:lnTo>
                    <a:pt x="1563440" y="353132"/>
                  </a:lnTo>
                  <a:lnTo>
                    <a:pt x="1564081" y="351423"/>
                  </a:lnTo>
                  <a:lnTo>
                    <a:pt x="1562642" y="351252"/>
                  </a:lnTo>
                  <a:lnTo>
                    <a:pt x="1556622" y="332810"/>
                  </a:lnTo>
                  <a:cubicBezTo>
                    <a:pt x="1554338" y="325757"/>
                    <a:pt x="1551755" y="317810"/>
                    <a:pt x="1548576" y="308274"/>
                  </a:cubicBezTo>
                  <a:cubicBezTo>
                    <a:pt x="1523146" y="334498"/>
                    <a:pt x="1504074" y="355160"/>
                    <a:pt x="1484207" y="375026"/>
                  </a:cubicBezTo>
                  <a:cubicBezTo>
                    <a:pt x="1468314" y="390125"/>
                    <a:pt x="1451626" y="400456"/>
                    <a:pt x="1425402" y="398867"/>
                  </a:cubicBezTo>
                  <a:cubicBezTo>
                    <a:pt x="1377722" y="396483"/>
                    <a:pt x="1330042" y="403635"/>
                    <a:pt x="1291897" y="437805"/>
                  </a:cubicBezTo>
                  <a:cubicBezTo>
                    <a:pt x="1287924" y="440984"/>
                    <a:pt x="1282361" y="443368"/>
                    <a:pt x="1276799" y="444957"/>
                  </a:cubicBezTo>
                  <a:cubicBezTo>
                    <a:pt x="1271236" y="446547"/>
                    <a:pt x="1265673" y="445752"/>
                    <a:pt x="1259316" y="446547"/>
                  </a:cubicBezTo>
                  <a:lnTo>
                    <a:pt x="1260835" y="430598"/>
                  </a:lnTo>
                  <a:lnTo>
                    <a:pt x="1262495" y="430653"/>
                  </a:lnTo>
                  <a:lnTo>
                    <a:pt x="1263396" y="428934"/>
                  </a:lnTo>
                  <a:lnTo>
                    <a:pt x="1296467" y="416647"/>
                  </a:lnTo>
                  <a:cubicBezTo>
                    <a:pt x="1307394" y="410389"/>
                    <a:pt x="1316930" y="401251"/>
                    <a:pt x="1323684" y="386152"/>
                  </a:cubicBezTo>
                  <a:cubicBezTo>
                    <a:pt x="1315737" y="385357"/>
                    <a:pt x="1310175" y="383768"/>
                    <a:pt x="1305407" y="384563"/>
                  </a:cubicBezTo>
                  <a:cubicBezTo>
                    <a:pt x="1292295" y="386550"/>
                    <a:pt x="1283951" y="393106"/>
                    <a:pt x="1277693" y="401648"/>
                  </a:cubicBezTo>
                  <a:lnTo>
                    <a:pt x="1263396" y="428934"/>
                  </a:lnTo>
                  <a:lnTo>
                    <a:pt x="1260905" y="429859"/>
                  </a:lnTo>
                  <a:lnTo>
                    <a:pt x="1260835" y="430598"/>
                  </a:lnTo>
                  <a:lnTo>
                    <a:pt x="1241536" y="429958"/>
                  </a:lnTo>
                  <a:cubicBezTo>
                    <a:pt x="1234483" y="429859"/>
                    <a:pt x="1227530" y="430256"/>
                    <a:pt x="1221172" y="432243"/>
                  </a:cubicBezTo>
                  <a:cubicBezTo>
                    <a:pt x="1175081" y="444957"/>
                    <a:pt x="1128990" y="459261"/>
                    <a:pt x="1080515" y="474360"/>
                  </a:cubicBezTo>
                  <a:cubicBezTo>
                    <a:pt x="1086078" y="479128"/>
                    <a:pt x="1091641" y="483896"/>
                    <a:pt x="1099587" y="490254"/>
                  </a:cubicBezTo>
                  <a:cubicBezTo>
                    <a:pt x="1093230" y="496611"/>
                    <a:pt x="1083694" y="502968"/>
                    <a:pt x="1081310" y="511710"/>
                  </a:cubicBezTo>
                  <a:cubicBezTo>
                    <a:pt x="1079721" y="518862"/>
                    <a:pt x="1086873" y="528398"/>
                    <a:pt x="1090051" y="537934"/>
                  </a:cubicBezTo>
                  <a:cubicBezTo>
                    <a:pt x="1085283" y="541112"/>
                    <a:pt x="1081310" y="545880"/>
                    <a:pt x="1076542" y="546675"/>
                  </a:cubicBezTo>
                  <a:cubicBezTo>
                    <a:pt x="1028862" y="553827"/>
                    <a:pt x="988334" y="582435"/>
                    <a:pt x="939859" y="587998"/>
                  </a:cubicBezTo>
                  <a:cubicBezTo>
                    <a:pt x="908867" y="591177"/>
                    <a:pt x="879464" y="600713"/>
                    <a:pt x="846882" y="599918"/>
                  </a:cubicBezTo>
                  <a:cubicBezTo>
                    <a:pt x="825426" y="599123"/>
                    <a:pt x="780130" y="601507"/>
                    <a:pt x="764237" y="596739"/>
                  </a:cubicBezTo>
                  <a:cubicBezTo>
                    <a:pt x="761853" y="607070"/>
                    <a:pt x="760263" y="617401"/>
                    <a:pt x="757879" y="626937"/>
                  </a:cubicBezTo>
                  <a:cubicBezTo>
                    <a:pt x="757085" y="629321"/>
                    <a:pt x="753906" y="630115"/>
                    <a:pt x="749933" y="633294"/>
                  </a:cubicBezTo>
                  <a:cubicBezTo>
                    <a:pt x="741191" y="624553"/>
                    <a:pt x="733245" y="608659"/>
                    <a:pt x="723708" y="607865"/>
                  </a:cubicBezTo>
                  <a:cubicBezTo>
                    <a:pt x="714172" y="607070"/>
                    <a:pt x="703047" y="620579"/>
                    <a:pt x="689538" y="630115"/>
                  </a:cubicBezTo>
                  <a:cubicBezTo>
                    <a:pt x="686359" y="626937"/>
                    <a:pt x="681591" y="620579"/>
                    <a:pt x="674439" y="618195"/>
                  </a:cubicBezTo>
                  <a:cubicBezTo>
                    <a:pt x="666492" y="615017"/>
                    <a:pt x="651394" y="611838"/>
                    <a:pt x="649009" y="615017"/>
                  </a:cubicBezTo>
                  <a:cubicBezTo>
                    <a:pt x="637089" y="634884"/>
                    <a:pt x="619607" y="628526"/>
                    <a:pt x="604508" y="626142"/>
                  </a:cubicBezTo>
                  <a:cubicBezTo>
                    <a:pt x="548087" y="618195"/>
                    <a:pt x="492460" y="608659"/>
                    <a:pt x="436833" y="600713"/>
                  </a:cubicBezTo>
                  <a:cubicBezTo>
                    <a:pt x="416966" y="597534"/>
                    <a:pt x="404251" y="586409"/>
                    <a:pt x="394715" y="570515"/>
                  </a:cubicBezTo>
                  <a:cubicBezTo>
                    <a:pt x="378027" y="543496"/>
                    <a:pt x="358160" y="529192"/>
                    <a:pt x="324784" y="514094"/>
                  </a:cubicBezTo>
                  <a:cubicBezTo>
                    <a:pt x="314453" y="509326"/>
                    <a:pt x="308096" y="494227"/>
                    <a:pt x="296971" y="480718"/>
                  </a:cubicBezTo>
                  <a:cubicBezTo>
                    <a:pt x="262005" y="482307"/>
                    <a:pt x="237371" y="462440"/>
                    <a:pt x="229424" y="421912"/>
                  </a:cubicBezTo>
                  <a:cubicBezTo>
                    <a:pt x="216709" y="420323"/>
                    <a:pt x="203994" y="417939"/>
                    <a:pt x="189690" y="416349"/>
                  </a:cubicBezTo>
                  <a:cubicBezTo>
                    <a:pt x="181744" y="361517"/>
                    <a:pt x="135653" y="362312"/>
                    <a:pt x="94330" y="357544"/>
                  </a:cubicBezTo>
                  <a:cubicBezTo>
                    <a:pt x="56186" y="352776"/>
                    <a:pt x="37908" y="339266"/>
                    <a:pt x="27578" y="303506"/>
                  </a:cubicBezTo>
                  <a:cubicBezTo>
                    <a:pt x="25988" y="297944"/>
                    <a:pt x="24399" y="292381"/>
                    <a:pt x="23604" y="287613"/>
                  </a:cubicBezTo>
                  <a:cubicBezTo>
                    <a:pt x="22015" y="270925"/>
                    <a:pt x="-8182" y="268541"/>
                    <a:pt x="2148" y="247085"/>
                  </a:cubicBezTo>
                  <a:cubicBezTo>
                    <a:pt x="9300" y="231986"/>
                    <a:pt x="19631" y="219271"/>
                    <a:pt x="29962" y="203378"/>
                  </a:cubicBezTo>
                  <a:cubicBezTo>
                    <a:pt x="37114" y="203378"/>
                    <a:pt x="45855" y="204172"/>
                    <a:pt x="54597" y="204172"/>
                  </a:cubicBezTo>
                  <a:cubicBezTo>
                    <a:pt x="55391" y="201788"/>
                    <a:pt x="56980" y="199404"/>
                    <a:pt x="57775" y="197020"/>
                  </a:cubicBezTo>
                  <a:cubicBezTo>
                    <a:pt x="45060" y="189074"/>
                    <a:pt x="32346" y="180332"/>
                    <a:pt x="15658" y="170002"/>
                  </a:cubicBezTo>
                  <a:cubicBezTo>
                    <a:pt x="20426" y="158876"/>
                    <a:pt x="24399" y="146956"/>
                    <a:pt x="31551" y="130268"/>
                  </a:cubicBezTo>
                  <a:cubicBezTo>
                    <a:pt x="50623" y="142188"/>
                    <a:pt x="65722" y="151724"/>
                    <a:pt x="77642" y="158876"/>
                  </a:cubicBezTo>
                  <a:cubicBezTo>
                    <a:pt x="100687" y="154108"/>
                    <a:pt x="121349" y="149340"/>
                    <a:pt x="149162" y="142983"/>
                  </a:cubicBezTo>
                  <a:cubicBezTo>
                    <a:pt x="120554" y="126295"/>
                    <a:pt x="95919" y="118348"/>
                    <a:pt x="67311" y="119143"/>
                  </a:cubicBezTo>
                  <a:cubicBezTo>
                    <a:pt x="61749" y="105633"/>
                    <a:pt x="56980" y="92124"/>
                    <a:pt x="50623" y="75436"/>
                  </a:cubicBezTo>
                  <a:cubicBezTo>
                    <a:pt x="81615" y="72257"/>
                    <a:pt x="110223" y="69079"/>
                    <a:pt x="141216" y="65105"/>
                  </a:cubicBezTo>
                  <a:cubicBezTo>
                    <a:pt x="142805" y="72257"/>
                    <a:pt x="145189" y="79409"/>
                    <a:pt x="147573" y="91329"/>
                  </a:cubicBezTo>
                  <a:cubicBezTo>
                    <a:pt x="171413" y="87356"/>
                    <a:pt x="195253" y="82588"/>
                    <a:pt x="219093" y="80204"/>
                  </a:cubicBezTo>
                  <a:lnTo>
                    <a:pt x="251550" y="83155"/>
                  </a:lnTo>
                  <a:lnTo>
                    <a:pt x="225451" y="96891"/>
                  </a:lnTo>
                  <a:lnTo>
                    <a:pt x="225924" y="98191"/>
                  </a:lnTo>
                  <a:lnTo>
                    <a:pt x="223861" y="99276"/>
                  </a:lnTo>
                  <a:cubicBezTo>
                    <a:pt x="224656" y="102455"/>
                    <a:pt x="226245" y="104839"/>
                    <a:pt x="227040" y="108017"/>
                  </a:cubicBezTo>
                  <a:cubicBezTo>
                    <a:pt x="249291" y="108017"/>
                    <a:pt x="271541" y="104839"/>
                    <a:pt x="291408" y="86561"/>
                  </a:cubicBezTo>
                  <a:lnTo>
                    <a:pt x="289194" y="86278"/>
                  </a:lnTo>
                  <a:lnTo>
                    <a:pt x="292998" y="84177"/>
                  </a:lnTo>
                  <a:lnTo>
                    <a:pt x="254129" y="81797"/>
                  </a:lnTo>
                  <a:lnTo>
                    <a:pt x="255648" y="80998"/>
                  </a:lnTo>
                  <a:cubicBezTo>
                    <a:pt x="255648" y="80998"/>
                    <a:pt x="254059" y="81793"/>
                    <a:pt x="254059" y="81793"/>
                  </a:cubicBezTo>
                  <a:cubicBezTo>
                    <a:pt x="258827" y="73052"/>
                    <a:pt x="263595" y="65105"/>
                    <a:pt x="271541" y="50801"/>
                  </a:cubicBezTo>
                  <a:cubicBezTo>
                    <a:pt x="417761" y="36497"/>
                    <a:pt x="566364" y="20604"/>
                    <a:pt x="715762" y="8684"/>
                  </a:cubicBezTo>
                  <a:cubicBezTo>
                    <a:pt x="769005" y="4710"/>
                    <a:pt x="823042" y="10273"/>
                    <a:pt x="877080" y="11862"/>
                  </a:cubicBezTo>
                  <a:cubicBezTo>
                    <a:pt x="896152" y="12657"/>
                    <a:pt x="915224" y="10273"/>
                    <a:pt x="934296" y="12657"/>
                  </a:cubicBezTo>
                  <a:cubicBezTo>
                    <a:pt x="950984" y="14246"/>
                    <a:pt x="967672" y="19809"/>
                    <a:pt x="991512" y="24577"/>
                  </a:cubicBezTo>
                  <a:cubicBezTo>
                    <a:pt x="995486" y="22988"/>
                    <a:pt x="1005816" y="17425"/>
                    <a:pt x="1015352" y="11862"/>
                  </a:cubicBezTo>
                  <a:cubicBezTo>
                    <a:pt x="1018531" y="11862"/>
                    <a:pt x="1020915" y="11068"/>
                    <a:pt x="1020915" y="11862"/>
                  </a:cubicBezTo>
                  <a:cubicBezTo>
                    <a:pt x="1040782" y="44444"/>
                    <a:pt x="1059854" y="22193"/>
                    <a:pt x="1078926" y="11068"/>
                  </a:cubicBezTo>
                  <a:cubicBezTo>
                    <a:pt x="1081310" y="9478"/>
                    <a:pt x="1084489" y="8684"/>
                    <a:pt x="1086873" y="9478"/>
                  </a:cubicBezTo>
                  <a:cubicBezTo>
                    <a:pt x="1158393" y="26166"/>
                    <a:pt x="1229118" y="-4031"/>
                    <a:pt x="1300639" y="8684"/>
                  </a:cubicBezTo>
                  <a:cubicBezTo>
                    <a:pt x="1306996" y="9478"/>
                    <a:pt x="1314943" y="10273"/>
                    <a:pt x="1321300" y="7889"/>
                  </a:cubicBezTo>
                  <a:cubicBezTo>
                    <a:pt x="1332823" y="3518"/>
                    <a:pt x="1344246" y="1234"/>
                    <a:pt x="1355608" y="389"/>
                  </a:cubicBezTo>
                  <a:close/>
                </a:path>
              </a:pathLst>
            </a:custGeom>
            <a:solidFill>
              <a:schemeClr val="accent5">
                <a:lumMod val="20000"/>
                <a:lumOff val="80000"/>
              </a:schemeClr>
            </a:solidFill>
            <a:ln w="7945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en-US" dirty="0"/>
            </a:p>
          </p:txBody>
        </p:sp>
        <p:sp>
          <p:nvSpPr>
            <p:cNvPr id="44" name="TextBox 416">
              <a:extLst>
                <a:ext uri="{FF2B5EF4-FFF2-40B4-BE49-F238E27FC236}">
                  <a16:creationId xmlns:a16="http://schemas.microsoft.com/office/drawing/2014/main" id="{7343A291-C97E-4F0C-B3A6-AD14A61FE4BB}"/>
                </a:ext>
              </a:extLst>
            </p:cNvPr>
            <p:cNvSpPr txBox="1"/>
            <p:nvPr/>
          </p:nvSpPr>
          <p:spPr>
            <a:xfrm>
              <a:off x="5179694" y="882788"/>
              <a:ext cx="7598016" cy="584775"/>
            </a:xfrm>
            <a:prstGeom prst="rect">
              <a:avLst/>
            </a:prstGeom>
            <a:noFill/>
          </p:spPr>
          <p:txBody>
            <a:bodyPr wrap="square" lIns="108000" rIns="108000" rtlCol="0">
              <a:spAutoFit/>
            </a:bodyPr>
            <a:lstStyle/>
            <a:p>
              <a:r>
                <a:rPr lang="en-US" altLang="ko-KR" sz="3200" b="1" dirty="0">
                  <a:latin typeface="+mj-lt"/>
                  <a:cs typeface="MV Boli" pitchFamily="2" charset="0"/>
                </a:rPr>
                <a:t>Let’s</a:t>
              </a:r>
              <a:r>
                <a:rPr lang="en-US" altLang="ko-KR" sz="2400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     </a:t>
              </a:r>
              <a:r>
                <a:rPr lang="en-US" altLang="ko-KR" sz="24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  <a:cs typeface="MV Boli" pitchFamily="2" charset="0"/>
                </a:rPr>
                <a:t>KNOW</a:t>
              </a:r>
              <a:r>
                <a:rPr lang="en-US" altLang="ko-KR" sz="2400" i="1" dirty="0">
                  <a:solidFill>
                    <a:schemeClr val="tx1">
                      <a:lumMod val="85000"/>
                      <a:lumOff val="15000"/>
                    </a:schemeClr>
                  </a:solidFill>
                  <a:latin typeface="+mj-lt"/>
                  <a:cs typeface="MV Boli" pitchFamily="2" charset="0"/>
                </a:rPr>
                <a:t> what you </a:t>
              </a:r>
              <a:r>
                <a:rPr lang="en-US" altLang="ko-KR" sz="2400" b="1" i="1" dirty="0">
                  <a:solidFill>
                    <a:schemeClr val="tx1">
                      <a:lumMod val="85000"/>
                      <a:lumOff val="15000"/>
                    </a:schemeClr>
                  </a:solidFill>
                  <a:effectLst>
                    <a:glow rad="101600">
                      <a:schemeClr val="accent4">
                        <a:satMod val="175000"/>
                        <a:alpha val="40000"/>
                      </a:schemeClr>
                    </a:glow>
                  </a:effectLst>
                  <a:latin typeface="+mj-lt"/>
                  <a:cs typeface="MV Boli" pitchFamily="2" charset="0"/>
                </a:rPr>
                <a:t>KNOW</a:t>
              </a:r>
              <a:endParaRPr lang="ko-KR" altLang="en-US" sz="2400" b="1" i="1" dirty="0">
                <a:solidFill>
                  <a:schemeClr val="tx1">
                    <a:lumMod val="85000"/>
                    <a:lumOff val="15000"/>
                  </a:schemeClr>
                </a:solidFill>
                <a:effectLst>
                  <a:glow rad="101600">
                    <a:schemeClr val="accent4">
                      <a:satMod val="175000"/>
                      <a:alpha val="40000"/>
                    </a:schemeClr>
                  </a:glow>
                </a:effectLst>
                <a:latin typeface="+mj-lt"/>
                <a:cs typeface="MV Boli" pitchFamily="2" charset="0"/>
              </a:endParaRPr>
            </a:p>
          </p:txBody>
        </p:sp>
      </p:grpSp>
      <p:grpSp>
        <p:nvGrpSpPr>
          <p:cNvPr id="8" name="مجموعة 7">
            <a:extLst>
              <a:ext uri="{FF2B5EF4-FFF2-40B4-BE49-F238E27FC236}">
                <a16:creationId xmlns:a16="http://schemas.microsoft.com/office/drawing/2014/main" id="{94AD121E-F7B2-42EB-A230-D2E31C32B479}"/>
              </a:ext>
            </a:extLst>
          </p:cNvPr>
          <p:cNvGrpSpPr/>
          <p:nvPr/>
        </p:nvGrpSpPr>
        <p:grpSpPr>
          <a:xfrm>
            <a:off x="0" y="6182117"/>
            <a:ext cx="14630400" cy="687093"/>
            <a:chOff x="0" y="6182117"/>
            <a:chExt cx="14630400" cy="687093"/>
          </a:xfrm>
        </p:grpSpPr>
        <p:grpSp>
          <p:nvGrpSpPr>
            <p:cNvPr id="7" name="مجموعة 6">
              <a:extLst>
                <a:ext uri="{FF2B5EF4-FFF2-40B4-BE49-F238E27FC236}">
                  <a16:creationId xmlns:a16="http://schemas.microsoft.com/office/drawing/2014/main" id="{23E9D0C1-B2FE-45F6-AFB1-D5F4DF557D06}"/>
                </a:ext>
              </a:extLst>
            </p:cNvPr>
            <p:cNvGrpSpPr/>
            <p:nvPr/>
          </p:nvGrpSpPr>
          <p:grpSpPr>
            <a:xfrm>
              <a:off x="0" y="6182117"/>
              <a:ext cx="7315200" cy="687093"/>
              <a:chOff x="0" y="6182117"/>
              <a:chExt cx="7315200" cy="687093"/>
            </a:xfrm>
          </p:grpSpPr>
          <p:pic>
            <p:nvPicPr>
              <p:cNvPr id="6" name="صورة 5">
                <a:extLst>
                  <a:ext uri="{FF2B5EF4-FFF2-40B4-BE49-F238E27FC236}">
                    <a16:creationId xmlns:a16="http://schemas.microsoft.com/office/drawing/2014/main" id="{165039B5-04D2-472B-A16C-2E4D841B32F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182117"/>
                <a:ext cx="3657600" cy="682752"/>
              </a:xfrm>
              <a:prstGeom prst="rect">
                <a:avLst/>
              </a:prstGeom>
            </p:spPr>
          </p:pic>
          <p:pic>
            <p:nvPicPr>
              <p:cNvPr id="19" name="صورة 18">
                <a:extLst>
                  <a:ext uri="{FF2B5EF4-FFF2-40B4-BE49-F238E27FC236}">
                    <a16:creationId xmlns:a16="http://schemas.microsoft.com/office/drawing/2014/main" id="{E76260CA-B281-41F0-A2E9-6063294B069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7600" y="6186458"/>
                <a:ext cx="3657600" cy="682752"/>
              </a:xfrm>
              <a:prstGeom prst="rect">
                <a:avLst/>
              </a:prstGeom>
            </p:spPr>
          </p:pic>
        </p:grpSp>
        <p:grpSp>
          <p:nvGrpSpPr>
            <p:cNvPr id="21" name="مجموعة 20">
              <a:extLst>
                <a:ext uri="{FF2B5EF4-FFF2-40B4-BE49-F238E27FC236}">
                  <a16:creationId xmlns:a16="http://schemas.microsoft.com/office/drawing/2014/main" id="{B2494F6A-3EF3-4436-8BBD-50CC04B44551}"/>
                </a:ext>
              </a:extLst>
            </p:cNvPr>
            <p:cNvGrpSpPr/>
            <p:nvPr/>
          </p:nvGrpSpPr>
          <p:grpSpPr>
            <a:xfrm>
              <a:off x="7315200" y="6182117"/>
              <a:ext cx="7315200" cy="687093"/>
              <a:chOff x="0" y="6182117"/>
              <a:chExt cx="7315200" cy="687093"/>
            </a:xfrm>
          </p:grpSpPr>
          <p:pic>
            <p:nvPicPr>
              <p:cNvPr id="22" name="صورة 21">
                <a:extLst>
                  <a:ext uri="{FF2B5EF4-FFF2-40B4-BE49-F238E27FC236}">
                    <a16:creationId xmlns:a16="http://schemas.microsoft.com/office/drawing/2014/main" id="{FD90BDEC-8027-421F-8DDB-933AC6043BF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0" y="6182117"/>
                <a:ext cx="3657600" cy="682752"/>
              </a:xfrm>
              <a:prstGeom prst="rect">
                <a:avLst/>
              </a:prstGeom>
            </p:spPr>
          </p:pic>
          <p:pic>
            <p:nvPicPr>
              <p:cNvPr id="23" name="صورة 22">
                <a:extLst>
                  <a:ext uri="{FF2B5EF4-FFF2-40B4-BE49-F238E27FC236}">
                    <a16:creationId xmlns:a16="http://schemas.microsoft.com/office/drawing/2014/main" id="{C650BE40-012C-4B69-B364-95DA1460FCE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 flipH="1">
                <a:off x="3657600" y="6186458"/>
                <a:ext cx="3657600" cy="682752"/>
              </a:xfrm>
              <a:prstGeom prst="rect">
                <a:avLst/>
              </a:prstGeom>
            </p:spPr>
          </p:pic>
        </p:grpSp>
      </p:grpSp>
      <p:pic>
        <p:nvPicPr>
          <p:cNvPr id="2052" name="Picture 4" descr="Denver's Olympic Exploratory Committee Recommends 2030 Bid - SnowBrains">
            <a:extLst>
              <a:ext uri="{FF2B5EF4-FFF2-40B4-BE49-F238E27FC236}">
                <a16:creationId xmlns:a16="http://schemas.microsoft.com/office/drawing/2014/main" id="{0B63FEE4-95D4-4627-A7FF-7BDAEC8C3E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991" y="1539782"/>
            <a:ext cx="4731421" cy="266142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28" name="مربع نص 27">
            <a:extLst>
              <a:ext uri="{FF2B5EF4-FFF2-40B4-BE49-F238E27FC236}">
                <a16:creationId xmlns:a16="http://schemas.microsoft.com/office/drawing/2014/main" id="{924F7AEA-3A59-49ED-BD87-99F3B27BF28B}"/>
              </a:ext>
            </a:extLst>
          </p:cNvPr>
          <p:cNvSpPr txBox="1"/>
          <p:nvPr/>
        </p:nvSpPr>
        <p:spPr>
          <a:xfrm>
            <a:off x="5669893" y="2112416"/>
            <a:ext cx="5937505" cy="1077218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2400" b="1" dirty="0">
                <a:solidFill>
                  <a:schemeClr val="accent1"/>
                </a:solidFill>
              </a:rPr>
              <a:t>How often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do the Olympic Games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occur</a:t>
            </a:r>
            <a:r>
              <a:rPr lang="en-US" sz="2400" b="1" dirty="0">
                <a:solidFill>
                  <a:srgbClr val="FF0000"/>
                </a:solidFill>
              </a:rPr>
              <a:t>?</a:t>
            </a:r>
          </a:p>
        </p:txBody>
      </p:sp>
      <p:sp>
        <p:nvSpPr>
          <p:cNvPr id="30" name="مربع نص 29">
            <a:extLst>
              <a:ext uri="{FF2B5EF4-FFF2-40B4-BE49-F238E27FC236}">
                <a16:creationId xmlns:a16="http://schemas.microsoft.com/office/drawing/2014/main" id="{F541B553-8347-41CF-980A-B3E22E449420}"/>
              </a:ext>
            </a:extLst>
          </p:cNvPr>
          <p:cNvSpPr txBox="1"/>
          <p:nvPr/>
        </p:nvSpPr>
        <p:spPr>
          <a:xfrm>
            <a:off x="6036051" y="2173972"/>
            <a:ext cx="5205189" cy="954107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Has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 </a:t>
            </a:r>
            <a:r>
              <a:rPr lang="en-US" sz="2400" b="1" dirty="0">
                <a:solidFill>
                  <a:schemeClr val="accent1"/>
                </a:solidFill>
              </a:rPr>
              <a:t>KSA participated 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in the Olympic Games?</a:t>
            </a:r>
          </a:p>
        </p:txBody>
      </p:sp>
      <p:sp>
        <p:nvSpPr>
          <p:cNvPr id="31" name="مربع نص 30">
            <a:extLst>
              <a:ext uri="{FF2B5EF4-FFF2-40B4-BE49-F238E27FC236}">
                <a16:creationId xmlns:a16="http://schemas.microsoft.com/office/drawing/2014/main" id="{4CB529C1-817F-4519-8A8F-3EA12B96276E}"/>
              </a:ext>
            </a:extLst>
          </p:cNvPr>
          <p:cNvSpPr txBox="1"/>
          <p:nvPr/>
        </p:nvSpPr>
        <p:spPr>
          <a:xfrm>
            <a:off x="6036051" y="2158583"/>
            <a:ext cx="5205189" cy="984885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Has any</a:t>
            </a:r>
          </a:p>
          <a:p>
            <a:pPr algn="ctr"/>
            <a:r>
              <a:rPr lang="en-US" sz="2400" b="1" dirty="0">
                <a:solidFill>
                  <a:schemeClr val="accent1"/>
                </a:solidFill>
              </a:rPr>
              <a:t>Saudi player won a prize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in the Olympic Games? </a:t>
            </a:r>
          </a:p>
        </p:txBody>
      </p:sp>
      <p:sp>
        <p:nvSpPr>
          <p:cNvPr id="24" name="مربع نص 23">
            <a:extLst>
              <a:ext uri="{FF2B5EF4-FFF2-40B4-BE49-F238E27FC236}">
                <a16:creationId xmlns:a16="http://schemas.microsoft.com/office/drawing/2014/main" id="{F05F57A4-A722-4FAC-B40D-4F3022C63297}"/>
              </a:ext>
            </a:extLst>
          </p:cNvPr>
          <p:cNvSpPr txBox="1"/>
          <p:nvPr/>
        </p:nvSpPr>
        <p:spPr>
          <a:xfrm>
            <a:off x="6666879" y="2297082"/>
            <a:ext cx="3943533" cy="707886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sz="1600" b="1" dirty="0">
                <a:solidFill>
                  <a:srgbClr val="FF0000"/>
                </a:solidFill>
              </a:rPr>
              <a:t>How is</a:t>
            </a:r>
          </a:p>
          <a:p>
            <a:pPr algn="ctr"/>
            <a:r>
              <a:rPr lang="en-US" sz="1600" b="1" dirty="0">
                <a:solidFill>
                  <a:srgbClr val="FF0000"/>
                </a:solidFill>
              </a:rPr>
              <a:t>the </a:t>
            </a:r>
            <a:r>
              <a:rPr lang="en-US" sz="2400" b="1" dirty="0">
                <a:solidFill>
                  <a:schemeClr val="accent1"/>
                </a:solidFill>
              </a:rPr>
              <a:t>Olympic torch </a:t>
            </a:r>
            <a:r>
              <a:rPr lang="en-US" sz="1600" b="1" dirty="0">
                <a:solidFill>
                  <a:srgbClr val="FF0000"/>
                </a:solidFill>
              </a:rPr>
              <a:t>lit?</a:t>
            </a:r>
          </a:p>
        </p:txBody>
      </p:sp>
      <p:sp>
        <p:nvSpPr>
          <p:cNvPr id="25" name="مربع نص 24">
            <a:extLst>
              <a:ext uri="{FF2B5EF4-FFF2-40B4-BE49-F238E27FC236}">
                <a16:creationId xmlns:a16="http://schemas.microsoft.com/office/drawing/2014/main" id="{DDF24D40-347C-4EB9-9104-74B79551F641}"/>
              </a:ext>
            </a:extLst>
          </p:cNvPr>
          <p:cNvSpPr txBox="1"/>
          <p:nvPr/>
        </p:nvSpPr>
        <p:spPr>
          <a:xfrm>
            <a:off x="6036051" y="2281693"/>
            <a:ext cx="5205189" cy="738664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</a:rPr>
              <a:t>What does</a:t>
            </a:r>
          </a:p>
          <a:p>
            <a:pPr algn="ctr"/>
            <a:r>
              <a:rPr lang="en-US" b="1" dirty="0">
                <a:solidFill>
                  <a:srgbClr val="FF0000"/>
                </a:solidFill>
              </a:rPr>
              <a:t>the </a:t>
            </a:r>
            <a:r>
              <a:rPr lang="en-US" sz="2400" b="1" dirty="0">
                <a:solidFill>
                  <a:schemeClr val="accent1"/>
                </a:solidFill>
              </a:rPr>
              <a:t>winner get</a:t>
            </a:r>
            <a:r>
              <a:rPr lang="en-US" b="1" dirty="0">
                <a:solidFill>
                  <a:srgbClr val="FF0000"/>
                </a:solidFill>
              </a:rPr>
              <a:t>?</a:t>
            </a:r>
            <a:endParaRPr lang="en-US" sz="1600" b="1" dirty="0">
              <a:solidFill>
                <a:srgbClr val="FF0000"/>
              </a:solidFill>
            </a:endParaRPr>
          </a:p>
        </p:txBody>
      </p:sp>
      <p:pic>
        <p:nvPicPr>
          <p:cNvPr id="11266" name="Picture 2" descr="Clip art Earth Portable Network Graphics World Transparency - png download  - 958*958 - Free Transparent Earth png Download. - Clip Art Library">
            <a:extLst>
              <a:ext uri="{FF2B5EF4-FFF2-40B4-BE49-F238E27FC236}">
                <a16:creationId xmlns:a16="http://schemas.microsoft.com/office/drawing/2014/main" id="{CF15AC04-B623-4729-A286-D7BC17BA1BB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27248" y="833967"/>
            <a:ext cx="1709289" cy="1709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Download Free Image With - Olympic Torch Clip Art , Free Transparent Clipart  - ClipartKey">
            <a:extLst>
              <a:ext uri="{FF2B5EF4-FFF2-40B4-BE49-F238E27FC236}">
                <a16:creationId xmlns:a16="http://schemas.microsoft.com/office/drawing/2014/main" id="{30040264-C34E-44F9-B4C4-F5C716326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66" b="94957" l="111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2602" y="11512"/>
            <a:ext cx="2263973" cy="26440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629141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>
        <p:split orient="vert"/>
      </p:transition>
    </mc:Choice>
    <mc:Fallback xmlns="">
      <p:transition spd="slow" advClick="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12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2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112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nextClick" afterEffect="1"/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28" grpId="0"/>
      <p:bldP spid="30" grpId="0"/>
      <p:bldP spid="31" grpId="0"/>
      <p:bldP spid="24" grpId="0"/>
      <p:bldP spid="25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LTRA_SCORM_COURSE_ID" val="3BE8E91B-7BE9-435D-97BA-259945A18F8C"/>
  <p:tag name="ISPRING_SCORM_RATE_SLIDES" val="1"/>
  <p:tag name="ISPRINGONLINEFOLDERID" val="0"/>
  <p:tag name="ISPRINGONLINEFOLDERPATH" val="Content List"/>
  <p:tag name="ISPRINGCLOUDFOLDERID" val="0"/>
  <p:tag name="ISPRINGCLOUDFOLDERPATH" val="Repository"/>
  <p:tag name="ISPRING_PLAYERS_CUSTOMIZATION" val="UEsDBBQAAgAIAESUV0cjtE77+wIAALAIAAAUAAAAdW5pdmVyc2FsL3BsYXllci54bWytVd9P2zAQfi7S/ofI79gtHQOqBMSQ0B7GhNSx7a0yiZt4TeLMdgjlr9/Zzu+lbEh7aJWc7/vufPfdxb96zlLviUnFRR6gBZ4jj+WhiHgeB+jh6+3xObq6fHfkFyndM+nxKEBlzg2ApsiLmAolLzSA76lOAtQzYGBGXiG5kFzvgfsUuNtIJ0v07mgGLrkKUKJ1sSKkqirMFSDyWIm0NCQKhyIjhWSK5ZpJ4tJAXoNd6b+j4ZeJnOh9wVQPWei3B65JWo5nxQck1RILGZOT+XxBftx9XocJy+gxz5WmeciQB5Wc2VI+0nB3J6IyZcrYZr5Lcs20NklY28zXK744zz0lwwA5h03GlKIxUzjNY0QclkyA/W1KVVLzqAGt4VU7XvNav4153zRutnOkcy7Kx5SrBI76kM46CfTJMKqf2etaBT00Cro1TMiT7FfJJYvs67dWjPMFcgFbxdk8sapCOICnWxpqIfc3AAMV1R3EbdOwaxq2oJYDt9HXHQVqbrtlVJeSNaWa+U88YuILlZIaWVxqWTKfjIw1lgzBPnFXrpvUNcRPdJae/kNvjN+oNT/Va52xgP/RmE9A1NaE5xF7vuXgo1kGNdUMim1sWBcpNjG7nFT5mPV0PTC5HOumwEU8TWXMYAwjqinp7OQQlEmqwCUs5QjbOzgITnicpPDTkwzj04M0GZW7SYbewUFwKsLdBLQ1t2Uk4zqOxNQqyCcT68QPS6VFxl+sPAd7Rq+sDl8buebouuDtwdn8j1EcxGgGc4smVpd56u2r5vDezKlWnc+mcJaBWmEemC4L59XMQlmMfCK2pWWqb/o5NfuwBx3lPDUd01zfQe+iWvMX5lU8Ml+6xdLUJGFGMwH6cL7sMUA/YbsMwlvToYhbkTd1wJjYN/dvK9ps+bp1ruuHOuxDDZ84qxzGzdRHUEcsRZlHox7iovuIqBR22rVk1EvZFm60OAGRiiJA7+GhvvPF6UV35bPFRYO1ed27wC6XN6z0OuFOQaTWdXsRv94N8PgbUEsDBBQAAgAIAHeM90qHb5M5aCsAALNWAAAXAAAAdW5pdmVyc2FsL3VuaXZlcnNhbC5wbmftfHlYU9farz32aAcErRYSgaSWVq2VxBglIJDUOtDWqVY9DgRSjCRYIRgQCJChHlvGQLRVoqJE5VhnEKIkQki0QLYaIEKrMSUQyS5EDBA3QxLIdBOwRXvaP+493/fce59PnocnyV7rXev3vusd91575X6+PmLaG7PfmDRp0rRPP1n5xaRJf8dNmjQ58bUpriuv3eif7Pp4JfmLiI8nlTX79bh+vEpdvm75pEkVvDdtMX93/X597yfbkydN8qxz/78CJJ7fNWnSPz75dOXyzYzovvZE3hXqdmdM9Ez01z4ftc47/iWZudOEJd8NSHhj5aw5h1d+cHT2vz77+ptZf3/d+63XTue9/jEm6NS0Vy4F1k96ZUbeJx9c++eg9WSd9G57jf6E6vhSrD7aEA3MC6mkUuzHlgqpZRRODcW49UTg6IiSwzb9+Cb6RLjTNqhnD3wvmOT+02DIl7jti02KWHRhMT0mley++PWKGaHdj5kam1rJLoqe4b706F59STqe5tA67aSMv493erum+0Nb8DL3j73xO1XMhg2c0Z+GPp5orHxzbA7Pk/TBSQ2EBOcNJQtVy+0btHq5rl71BbtfWUw7GSRzujvV3CiiD96aimTmbmA92SQ/9uFjmAjvHFHKGtNk1vah6si9x3hGCEASZA6V1HR9aKD4AWRFas8hR25HtCp0fT5RQTPNme0CEWOhYjB2txYIqWdpLmipbuxPymI1zK4PSemmUZXM0XCr83o5q099JVLUHKs69wBDs/cIHD0jr/kHRNtGb3mxn9oSNoRBKzPsoZ12I8d5fdoGqKIviaS1deOU5TXDdKyUWpfxtEAF9lnZRnlCubUCDTRtlY3e1/MSJOz79MG5CLRr2nv6X+RNwx9ND7izJ3rw+GBn/Ehqd7XrCsOnjuKRpxC1f1rj+V3Nw2GpbhlmiMJP6ZmNA63J4Z5yA/kjopS1FRfuXRiDrYlHyte5Rgum4YJoWbAN8ukzAvSXoocvDhqyYJ/Lh3WVDBaxyo/YYZaaay2m6crp/vwGg8IcWtL0Nhp4LclpNwtI8zoSJQkeODABrLLiq4qTzsmbGOEdCDSPus8xInCOjLTtvFwoalCsIOJpvvwCg7wc8rhN385sLhL5Kj0L2uqPLitZWi2JTy+Ggi9ZtxMeMKytA2xdF49jA9EdGyROp8PoZKsBH1VBG9c6zR9MVInh2kjDjGSmdqEWod0EGgjSDXLztjC5OJop4FnzSQCZpy0XOyysPEOh9XUw84MaASNzbhmuw/lFWGRYjfGqAV4p4TEWqlVu/du7jfYr0LrC4++YeO7yD6b82AWr8sODlZjVXGR+wa05NF80z9AQq9iYRERHe4IsQIH5J9cgt9dbC1UAOceMW93IQrSJ+9c9dsnYWMRVNk0/oLVsA+751G0meiMzuUzM3+Rd0B4iHpXPB1XiXpJzmKQk8figSUH9WB4LsuXWHFFDLMTQVdLb6U5oAGXGIgzi5tYBqa7Lsg2E5H3kq1yzS/QpRXXbiN4qf2Qa0duYSGTPdC05A6kwtliWSjvAPsg+M9E1hTVGg8ID9Db6dokf+TFDArLBwVkiX3N4NNKMlSJB8zs1gvxdIEVjHsgM7Sdr0iROsVENf8uMaT5wFcF4xWVhdfuugBSPv2H8vmFU/Qyrkb/zVsCPi8p8+cD56St+hPllwd7TZShEDQbMCbkCxAOxdDtmZ729wPCtuH1UqhvTg5+X0soaGMEldPjkjqQ4LoRG8SricpbHeXDoVhhfbhyZzgfa+KJ8q78zboMGEPeLBVCGxE+l7WIX8ZYKJeVdik6sYKQx/0CshBX2AyM95HwW5iJKm9q+DGiySP2Vh7kkcA+hQ4owyV+D66qgKiiJ6VVgaDDQBZBdaNuRY2xgWMW8Rc25vWzUW7w94TR5m/xqSP3B2eZaA3zxlFaxY3QPzK39RNwAuQezc6Hg7FJ5PmzOA90A7JD8ncXyQzBYEblrejmv7YrWODBKP9mVoCr3cjE3bCeeK6Mnhzy9ciUbwLwjbyvaCeMqyLMKXlncn8YthEzi9WFWOqsGVvnAGFDfx0fzAJiqptF+OdC4x14B9K2Q+CUizdeZ6TmiQCS47rEfjjzLT3sJ2sPEg31udX5Afs1PGwCFz0IDsWAmVUPNUYHsIiXDk94GEd4o0i1T24nv0YQOfKHoCoEEZtQNVDLCUS6Vshe2ycm5ACIxH6hGrB1bymQyR0/hvgrCN2GO1qcUlX4pCaNh2f6JvsrHb2DmFrZ9I1ZCVcPWKE+4YcZ7U44PY8Uu/heZ0uPBalzndKAJamzqStElv1VKCQOTNFslgWwZ6AC7YGHApGX1CbpKBbeYXyu43sW6QjDly5vEzmFtBVypIcr6qlMKi8EuCz5nOTqaJ+JBiSMLgekCo9gh7mCkw8y+usxYZonQKLMsy1UIrTduj1qX1bPKOU7Qlivqy8iqB2G8pYitxHkI50Cqa51udt6ooGOz/smwMkybPOYpDsWEpNbnXPXDy4VSOYvb+e7qbHE/g0RHkh/D+FFLaHJWfRe9FhqFJbuZGS7emwNSuDvoxdBI/nJsyWk4mcT9mq621GCBFHAZ3S6OJs5D5ZPA4Sh5E+Rxj9VPTRiBUCRPn4LiOVmN0FI/XsCUDnp7catLkVSZzJO8FnwH3sVv/EjtDDSQAA4iVPl8IDaGJQPZuuRqm8M9loVJNScfitcQtWZGOIKs4WjMlnB/Y1qYHGKAZCSPqgGCke6YVpcS6LI4T/K2bXm33plSyAhBIQkD8KIDMUTvFT+K40N+qL86q7ROHM+dBaaClWKWREZP1zgHquesPkQn0O3QUTMrHneWrMlTNsHewEL0csEHIQ7pHdhU4GkwagwXk7aCux/sw3gXmotreV1GNSwQiMs4Zt0eyZYYeOE0AiJRwkonQRkex0F7c4cy5bHFTmIrXY5Vgs+qZVgtiBw+oOIwywuMPQwmXQ1DZ3fZ5WJYOY8uHnVEapWrKo2GvS2s7Cce2/EdYiP9pNgxgB/jbV8gOFd1iazR7R2xT3VdeVjgCtpw0fpiLcfd3g7DeR2kG679VeMr7s/SXZpX3bG88Dv6TPdn8GdjoWvSo/nwv+pQbhngy5hTxnMIbrH78+bGxbS/ub9E3BG/7v70ex+cO9bh8H/Y4V73hXMlyzK7j1GbS1gmNfbTPOE7zd8E+1ZiyfKxjtcsd7dKk0y2QaW2ZMl7PfwG9XTqytTUzWPDfpSPdDzNFlE9Ps1Ip6/eRY1oGKc5+K/tavVGzNiMge/t/sfv/d/89PiRk/5vj0/98XeU2Jck/2+Q+EcQRlt4zYj0Xw8Jrf01Rk17mpaVqopK8z/MWAtCDeQC4HLC4YlRs0ncb8ya5A3L5iMqGY1Tml9o0072CjtYmA28g6gplPX2nh+zha+9l9k8oYh7aW/zWAIEa6ilDd0z/W5zYd6Y3sedrkP7TuPdic2PSRa09XQ/35AY7o0oVizJalJ0rMdFPoeZrTi99wPHqoF5JQyd6Xo/cQPBPjRCvoMgP7zedTX9mGsYxfPDhFgC/XeoyR411xBBabUnM16cY3Ra9j9MsLrL8Q81XalPPgwNXTBmqae+9ZTFW950t624v6qOcq/zBSkE2b5d8WEmt/PMxRjs470vsuP48fSRcPnBpb5BBzzPPS+Gyk60nxuIIRX+V02KVP+/aipVeBQvz970vBzUT308r/Rish5X/hXAGMFf4bv05wRbT9d98CcyKP/4T2eO/vZPsUre8F8/oXD7LLF1pOBrlQAMwXi0f6gPu+xEpbB055j/2/H4qSJLtjculodZafU48ectXFTo3id/ysTV3sWTz/2VkP2DU4InbOBeJ38ap/PeXQT59i+xj37+i+Wk/NVwW+7fvPCnkqm7nD9l/Z+zm/qB7x8giBD2rAiXsZmW9jN5+NG4UVhd2ZWpfyAPnCoj7ztW9EckRSs6MdXx5D9A14abNYOVt55uqydrz8H+MJ35aZ3XubpOTA5QBqKfx460P46gimjtnwF1K7x5IX+w18Kd7zEHi7UnCnOy5yMuxSSH/g/wivtYLH2oNiRTlzsvunuWyyey9zkq5OXbwYE4laHneeUzGDqzkfgaQ1lNdPeDK5FUt/fp2+P/D+hoeSnsfaPU2i8cW+LI6B0Sgdun2rosJ4hLvpS3gUn+/3h+xgJ68nYuG/Ok4WlaTpT+oOXmZK8T7cnKcBEpczfmKX70cakevVWpWUJDUJ4niwUpQw/JvJOy8JJaOKEaEUCSBJYRSm7BZHLDCmLirBVfaijEKsQUPr8BO4/P51ln8wGrf4MBEstTzjyh11tzeTHEKhQq3xrZMTfPSiysMVijOvQWYoGOnMvbTcRPaW0ZIL8JDl4wBE4oTVk5TFVJx065wcj0SJxT0gDTwU9iugs2Pj2djVgm49FHYB+A6oOJ7MFiJdpX+TdX/ffUp9xVa1kZIWWhedZpdI4rxWJ6nHAViOWYt5oRERIjI5wdJeXFQtvAKoVrNLqglIEkf8MFFtOwHVQiPs+MRfGsuQo5TwqAs3kYFBLJYfpVdzznIkbz9idwv12DERcgVYUb0WVCZvdO7rfgQAus94zYAYOVMjI1GySB/ZkhfnK7fBhgBCOU88t8jYmz+DwKLwDF21+xIEsjbooLk3cBNUymomJpXmdS2A/QjR3RCDNSlGuN4izcGPZguG3f8AvTxgS6cklVka6PfMLvQHslvVjcMT2ALAnMI5Hv5VMxcrFIWg4bKRK5byBsJOKz6ud34PtxO/BFUQhArM2fTe5mmHaFdXRZ8+Xk2St6q6EqBgkaGIDqgWU0QXhJ7+ClS/wJrVWpYODFSigwmkddiYqQTK97FMf9ht7OoOzSKMXlw30fE70busCu+ajIwgIFsDjTr4Zb3DIA3AODFLyA2bzdYY4UMAGSyrERqp2wpTTTcwah2uqRIIwJ9NXuvBnp9TVU+nDOasnw1z6l0WH5yWGD9JEA7UZbnJnRvYsoNYi3hxfGqejYDjPDRLFV01x1bpF+FOLxPsgDKm0zzPNpM3lz2AWvpNjJA+qEFyX2S5qG2xbIORzKjvJ01TGMubtmERbgV8thfuCwOHoWGE3kSPD91FmiSF4xJquw5ekZYEbfMtpqEFDzeZnXJErYvBUS53RRvqLUVZook25yN6aFOcQ8MVOz1RUalQVl5RMerFq6cxvRM3s7BkZR5S5Hra6dfqB9AH6YXswI0omZIR0Nk2AHtOKFZTj5nfkdqoFhsbbrEawuhkgNCxVm+NFrugxbXOoqM1CPrFYA19g2gzKGmOhRMgeV38bV2etBrkJHVso3R9VOTPndkudSh/eaJvzFnE+FE3L4pPXyS5L/sSRh1l6hSP/mH4omxpML55rZJqGgvQTzb4VW8TwBc6D3hr6kJpz6Sat65Nh06opUSuP/eZX5v9fh63+QrL+omtlPDyBPhLvQ64daoxmd3/oQcFD6KM9p4Q0NMuAky48+zXhbp5cg3PLoADWRY21T9teaO5ryeIk5vBC8qTf5x6BxQQVhHvQM2H+dRwjJdHHdquxpzNRaO/a9GvZ2IqPOt5kwVa3PAqnj0nKnIJLw+7sFJngweOy4+lFanm77CbU+B6SMd6gPPnfpbUKl40g58327razW2m5cHyHdZMrdwHzXTqRLnsX/qA1QqV2tT+tpiUCuA2o3+RDOlLCkwdG/xzWXiBfb/bwinREHynSHIhCfEqh+8353jzb7WbU+uF7mWVKQYfvYJmab0sFg+G9+xl08DyX7rbeTIrQNPjJLw1AyAP0WqWujhkp7EjN+Km5dziMNlPa0xYwD721Lkw6eFLrLF6JE0usuwUbaBOzRnrbEkVUGEVAO4hfT7RD7gZGsFjvi7KOPzxhiL5q3DtcaWcZYAchyzjmdJgH99YQyuxwnpZ8TZVuNMqetcrqq5nHlWiLCfCwqaKFWP+rQDXdZay5bQj9VCUILvx9XSbpap05xVXlmdVRa+/BbXuFD9/r22HYu4YrctZ9IO5D/IJFH4psrvFUcS2e2klRIQn9F5CyJ5m2kq1epFJuN5U++9YlmuKSSJYtvLIYHPAV5hBIpK10GDWCVYckOUyzkAN4Z6dnAGTVFDuoGxIKLEJ582/ZAJE2xXpH1rkCO3svn7UZCad+XETh+yHFZ6xY3XIXXkbjFGMc0cq8fWVcGUogcDeB+OIHOfLR/ajQzMixzMbvAJSCft/nZLa44sDXMmryvZVhujcwDqhM3hA//vAYPuFWpdU4iZaRR1XXwBgIHwo+XKl0Gpg+IhYEgLAIcBSvpSMjAiCQizsA+A9r4ciEWOLisA2EMyOi/oS8b8mi21HzKnxBZxR7MksIZgxUAosb+gDSrHGgjn+Km+uP4BVR6WUQDbDbYBxlWNXTFLIn2UlAPR++rNdBGSnswr1EDOlBFIMXjiEHEoydzj2LiCw3fwODkeO6DA2SP7zbaqplWGA5kLdRKr/l9xE/k8XA0kYNuUeTIivcx+39T0oayAmpC4SvJ7YzuWG5k9mJaIbDE4WjML/MxJvctCOQssd+ailwbIYnizkgOW5Nku21O0hDxe7CZ8l8Zq7sAvKmCL2EF0eRfzkajC1oWsxtZ3B9AeAl9ZEtJxY1ZysdR7IIk5rM7O1G+AeSgtasV9MW7VLWP+1rWcYtB+FnQHrWvtnFLPnKdU+cjO1qYVjM7gMI9jpmbBfPmgxRYrJnekhPiixPq7IWGhnvpMzl6Sg5wkHUlKey3cUPldGyGy6aZjgHYMqGhAJDsu6+L+Kl8IKAnJmSnHIsutbQMFtKFGd3do6NQ772ue/DESJKxciesWRod4vm7JOh77byhldCoxRoMdsGmgl0rYDhA+/Yy9kr7GUNUGsE5olR2OEyic3XtZUUBFAl+Sj1EfgKZGHP1833fBlgSp93IudNGBbsHth/f40pK20fxZEbBA2e1Ff/iXLGzJ8fY8rsVumGGNemaX10nTHWGXht/XnKBjp1txtR0pIgQTtSecFphJ31JB94R3QQjuDRXxEPO4Ml5Qp4o+xK3GKIXFJlDS6Jmk7YqDMaArM5h1QKgbtz1i9diGAXUuA5Xzq8/sMs226VY/BXdsA9XSCTMcGuFUS0+ltu2EhxuGR2OC2vuzThG127tuaj8ksgrjgkLXTw7kbefPnK5Wdw+YH7XmrnIxdKqAsNWo/Fiaf/Tb9HMOfbjXU+fuSp+ILuXGbK5cM5ee+mTloyj3P0Y36DSbETGYxu7KGD7LGdSqiR8pihXbigdNmyUaPPL+HAz64gO/r06TnQJMu9BOcsUsMXAUbEjdBG/jjqrjmwy78qChYH4B3VUl51yKEQCAmDIH8+fojTMDqpzO/ahPUV1z7z5Y0pNc4XxZ0nPusTPZJQQ5jPvS6syWICU9dvDknHW6q6rv/nVkQfOo141+bLJS1646nhS7ljg3380s8634yC7PenhMxffzoS8oF11/jUj9fPwh9h9SeJnDcNDLp+z1EUxWNoDAONC/3yDwN5L/amz0EWVT1orY4esfQYmI6P7GLW1pbA9bOB2QI8KnX3nGQWJY6JyijzTGt0B7oUGHsHBWKap8CUcZ4f9Vm/uMPcKlSXOLW+4/NHmDFrjbznCvo1KgtOm3iodODI0kTlsHq5DOhaF/7ckHJtrn/74JpVgueXVXJLefUzotCmdrwbNlYrAzDCp6tJzHe0qjl2ldj/EFOoFHIcp8r2EC5aOQiNkiS6fGHzj28re767ZKVrDRD16kVvcuns8iyj84gh907KCMTnc3HhxMe2zc4fGCIM/2yJf17Nk/FZ0xIW74g9Orh7D/mj+FjjubJ3xHMHeo565IYxuglwYVglGfz7XXMIcuNOmOkp9NvT9lIJi7egDUfS+eflm5IqD14449ByHvpdlzNSqV3iFHx41yByGNtVl7LNZniwAKdwcgdOmV04tgpF27solgXBK2hnYfl1FfXmrd56xwiLNKzcASI7t/ToW8yQgxIGVSmY3VqTNoP8GLypWw52BlR+Jxdysf5g0r+TWyHA5x84kHqlqtbCr4yTEQoHQGDIWwfYevli2mCbXWn2UGqJPIskR9TWmuv6TmQ84EV+GWeOJ3kWT1xG9VUgRkt9wambdE3d4ZmhdZmJutX5feCUbybYwr5Lw5OQoZoFxoHfd74OONjbBtuhU+XK+y7+cgpPJRIIc2BhmWFgfC1aXirWw+J2a3JbF8mZYkttViWUMOWWWKtc624iO9mqt8CZpa5jTjEnhz6FcrZAlJ4cnyR/D+IFOz0axw7LRxHjQNQr8Qj7qp6zivoKNRop41kIzVt44v58clrkE5YuOAOEJrRXj2df66PtbgKY421GGxyGo8Q7U2NglnJ8N+7IoYK3HQYWC/C+4K01jj5D1UJIk8MMp98R9A9tP0zk+UaRlWToDTlp2CbkG6ZwZE9JLHTfv0s3XjWJ4XecA/FgpFABu9ECBAMAvUjZyobkd3pObLBjzfPmJ4fMzVbK4m7ltwMHqhat/Vj8K8E+CajFSXqXOSvY4pYghKMZM0+/sRRbQBNu0k0v0WaGA7XxA+BixYi13KSaPQt5FDCq5D58cp2Fvdy0HvMFe3ya3l009xeAqzGh/MlniRzKUwrBg5nzUm/Tari7DbwrtrmHnYOSAZSMEe7eO0d3FoFBsrOPkva8rOrFlviKkMiifBFaRJUTPk6UM727YSuBqSH9iOLPQGlkYDm0TWokdqDKk6lj4m+ufLJDOBTN3c48e+erRkmca+5WWjp1yGLMXlX1kGLuUX9qYtJKrM4GVroThqZ9ySoEB5ZQ2xXnwwCC6lnw7lw+cn90Awur08/uT7VViWRe50LrN61TrnFmkc9D1kHpVEpO3UDa1btXkc79ZobWw+DvPUkYRlPSIiA9wxZMJ67T4TtavqqP8Z5b80+1n0l8A/rBv9m8LO9yIVZ6wWwCC1H78X4HeWhCqjZ64BXHGnU0GW/vTZJmOy6gvi3V/8E3/f1SAwpLM/htCmb1NFm7Nl1nyhYTRUsIyd6Ca5HfDEl1o7Blzp8/dcbwoNdcaT7ZnGmupZk2y19WNUDhCa9jyXAf80/1e/yK/djXwRXndFQZ1Lqk3Z2yZeBx3Mf7VV6ouLPgd9KotQV9Patv8HNEC349+LLfdLb9KVxtD2/7xYsvHXJLW6TCrz/NYveSef2//Jz25jVt87g8TvAp2V8FxGza9gGPS6/KmBCyt5IeLE7LZop70Fre4jaIJW/c8e5WvvAfDiZrE6ccvPheJYid/sohGK6YPLtkycav2/N0pB7/UaILA7t0XnwtHR6a9c0t8I0He9NPml4BfAv7/GfBWOI7gMvcTChR49d+JqlzBjMf8NUBPwgks9fNaFSHx/44iQUAfJDm6SM1SqCDxhPMrTdj6P++UkJjZNlKOiZ+N4/0J4zV3tTd2a8Ki/zM2qwx+OI7TzNE+TH/v32natsibvJiPJuvlBshrmstp2tvWlNXF/LlcQqJfqshLwC8B/98FXC++k2r/pdy+Y9TaXPU8wGpzR+ZPM159WPRiqTi834v5jv/HXyfkGoefn8Bd74RlzgxCSQEws3YCZsPlRCboS+UMzON8V/juTXq+sc+CEPw3Pe019RidDqM6ePf2CYGw8iCDVevE+w5XuNIgk/HaUP7E4vR+PybXHRMP5XYKxuT0c/UEb9Zd7oX64cHEpA/njQn+OmqCTTzcvfIXUp4Dc8e9kuuuTGxaqdgwtjJfRT2HbrFbNTYZXkJ6Cem/AlIbHuweewoRgWQN9bp3NJiHftqgla6MnP/i+O6E4cGVSD3Y7b4/g6d1uB8SoFu87744Q02vGH6ge7JX2F7rddI+VVRaO/vTPw7Vd5Gjp4Qd+AmLE235AxpXPmCpCQIjfrafLG5b8AcErrK4pGL3Qw3lD3xaucWY+A6WuV3v/Kq6ausfhox11f9LQOT0jF8PRTQ76adjiN7OjOrCmhdlXKUoLMZ8JSe8c827gXeex0+R/EHiUV3IWa1BL7XuJaT/IZAwtMoo59AG5z5r2o7RVS+3zb4keUnykuQlyUuSlyQvSV6SvCR5SfKS5CXJS5KXJC9J/lMS9wbqtsFv36uVBAc8t1N++OdNVIJVraQpYd8NKXTxOdh3f7+P0fT9Bny6SZOsbC/BvtfTa1ubI5wTiqX8d78y7eoQDX0vsP3qMbZB/uF/3R78ayrxyAGk7VGve3R1TcdwmVAkHb5CNXdkGm/lAm/z0AhqWEcvOEb1dKHoXLw5xBuy1Lk3jq/p20RvFzeJWala4F2Ec11/Mh+Bk9n7EgW1UEHiWmTv6TzAlxdqZYxN7Udyjqq8THf2bZ1h3cyMVwOSWaqQqr4EHyizWgFwtrto3bsFf/B6eq8BbMaXXBq9HYFPQtXE97l3vandx83wa+3JAqtGfcALz+h3b75ToPTdYVD9TDS7nzB8YUPtr5VdxjXExHT1F7aSAgPLXKNl3YkF+2oc0uihpUn+RnJqrdUok9mCy78a4bSXgYQvrPjQNnDsaAvo12sGC7b1dIZr3GK2Zg39ZG9V5HSZSGV/tX4Nrxio9gPGYOUcenyknNk18uXhKGmq4cEVfm1gVgsj02N35/1y9vBIucFAx+qSkaUUZrP7BQZp8F7518Fs9I/u42fezO4RR9lmiwoMBQqd4d0pdeJ4iUSSMNc6+0aheWMUGv9A7LTsKFTwRTUonJ1rFBujPCN4k12i39swc+nYK6zKkMjvWL1r1AlV77F55YOfhrjkJpyasrCSRyVhpjTcniWTbzscRf0gqyKekUd9Ejj1rLg8qp93KV9pTZrPpQbKT8HR5VNvwipB84LowuUZLkHR9xHRUoQcm05eSMQrBraUZ2xZdtDTh1XQa8XryDD0VlU+L50Zrv1ZrIa4xqiSk310t2qWWT691qvERX4/Dmcuu1zIYyHlTeEFSG17CpdLjw/5PKoei7PWG++MmlGrb1pSwpcBCnD7EcxHhXTM6h/pJxdJETuDiYQ3sdHl7ET06Gy1mVWvgFKW1XTAQviJNTTcyMKGOR0RJik/zNN9PMIsjg/ZRC0OvIt3nO0NipzJodSWyTg/idNXkePuoiLzqPJAQQg/d3lCWOjBYr69o4CeHD7UoDDsX8Q1eIF4oUEpr8uXri4bxafWdvRCUatMdsbMSnPt4fbuubuMmR/UNK273YFz2eHpXOTGjgGt8EYRy7Oosi1+o42RYYJIRfTBPPm9w1FV1xD8op338hTTimsrtTWhITSKGcktrlF0mL9ILS4+WGt0wfMZPu3Fml/rQFWap7ksOK7K5vV4V6XylqvHldHHEYTjbE9U3TPovrqIAnT1eo9iKM2fwlG9i/uQfY0ZMh/tbG5iWC0tg1dtoTi+bhQEquss1kVgAijNemLUXP6NlZMInHsTlYA1oiDhM0d7zpkRQ8+zte7Blqymg7WJ7iOhBh6SeWc5JerK3sGrh9spCunQWfRZQXZUewU9ub2M75IJRLyPAikefND4mJh/K962AlWXsU9HqdeHrJZCmTNlPuSbXGgRm7STiZg8BAsFVZi/oRJnmoV+08ifEzso4YtQTdLVpnQklJJ+DHCfcuR+YYTq3kBL44icZ9znU/WkUMfwUbrPAG/FJnqprdF3aUKa1iUdk9TlmTwbRC5HUsT5/tG9XYJ891p7kyZD1w+yUKkxGskZWJ48bt+hYd6rXiDQoqKYgeFcZYrtYRqM3C1eOKWBvj0sMknCGvF6o6AzmZg4konLus3ItO2Ylg1ZS2rD3WqNB76sVpAvTHlw6a4UucLvS2XYYGOfcUg4yBdSaexeMjJUtrAj2p6NztS6lBv1lnEeYs3hKHZL2wqXMla2Xc7sv6Fvztb2VtfcHVeYHFkyxipsROlen7MHmrkfHLBg+wcqLcldNVp7P98esif95FnLoF7M6z33RCfVVVpSWOq1phvb7tKwM3nv4+VdbXIylxcQzXP9K+u7oJF8Pl8ATDf7JvII89CJwiqlfqf4rla2W/MqjWiyw+QMWMPyo1Hz6nmX0Jk2CPip0w3VYCC95/krzCdCoZAbQNXaMbBcHdm3gXxerjnWy3L5Er9/Wmq8hQSg98kZ+U0fTlnNeQu2u5etU16ij1iEnaNKCjhvOrCXAVfryS6LaIwLWSQXCPmJkQ44M4qI4DQXFnG8C05jZwt4F58oh2semo3aJbS/4VBWNtdJXpK3HF3TvHej4QDWhUdhKNtypVxkW/r9mEm0WGT7Fcp1tqnJ2v2uZpcXSfvFfWTXkHIRf0bBrcD68zeYbTAcn0PjzkmyDT2CvV/aZb9cMO/UQsHbcFGBTrlHYehfYD2xMFZ0DN4A4DpSW8QhKCW3rR7w53j7g/0Z9f4C7ZNkEc/yy238PFcGsBesNAJQfGMw4xJEs5HObPS7TH9IcaYtHBMWekuBQkjCjmufA5NtIVCgiiwWJyz8GbgUm+FxS8Y2X+UPXL6QjmWahIJwjhVmO/PVKV8lheh5jPxJlDOEtlWt3+UWVSWEMWJpWVC6n4rE8axbV1AMXT/EWu9KHh7JY7W8UovXmtSRqzZM3/lRAnlsVuzmCQTf5zpz+kPjs8ZWSbNbLSChPswjIOW3veVx8A3TcxV8MJKbHMM6SSdsVyxPDGtLto3Eczm44U2p6gTKGcs2sKIB8NnwWnWchihCzAdO+QYKXq/etwmkjMmC0ql12rVKRMbj04PonLOMSGJR+xTGjV4r/bAdeeqsmGk7Ky/tzZgzpvFZF+nppj1zx76nvk393GRaO2aY/S6Xj+anbASRdXCwDTa3FGbXnXuNzymbncg7RNs9crkRkycvp7fFmVSXtlQq77ic3bH5CLNFDIISFyz2iRj7v0q7eKVAl0IxBex2imgqRdm7VsZiDFHuYwg3a5JNVaLavt6TRqZ+jaQrMDHEekU7emXQAAuJcSmY3xWvlnyu8+hKddef4JzhhLjOm5cFTektwlDhmNc9Vzt8JXGd0yMZ3jJwrJh801duCSr5HJslHRYsL1V/hCu5A+MgfAnfSR0+DeiAcc3KlQMY9t8WR/PkeopEKomijKhur1LIEvfBBFoDAgfucfVzZZoful2ukq1PY+uZN7non/Ml+nBjiGw9EUf7vt3n6ZtqMxi8GZ2RZ/2F8QvHdjwKMe7xzu8gJY48Q0yRc4LPdN2Ey+QGgyH72boLRhqprYQ64urN0/a4cgkuYWuZ8/pQ1JTqLuxHafbk3lXPxBrH9FNQo1fz4TiAsNdXFVVYbZh3X/OzGE7yVev/tVNDzKVSpP0p5WumNq19DtMA6VWSA5g7U7untNcJmzaueXBnROI1SbwEz24aj4OoIoHQwlsjwTsOHIkijFlD9qMoY8bWUf3RqFX3rxYVFIMRd0sxllWQ/qK4/Dq9ZlFJBbxvdGaOzx080s3amS5ytCMkI5yGIsjnyBUWW73+3XoFvdh94lLcvpkghblul4AHB7t/dD/cd4DdCijJRwb5yugmHGcQR3W/MNJ4aORpNoHpUHntrQh+VGnkK25LkXUDTmbUkr1y80PYU53qCTq+eSzq5tcvD+9ITB1Z9Vs0udR188bCGtp4PHEfKHig1rm8ZHrpjqWL5YJYcBlEPd/VRr6cL+IRDsgVPts7UHIpZMLY+j60MsfUALjuYNbzzgFtgBAFDkCYyw3u073Q5YLNS/rnOZj4jiC8bKt/RrZlR055bu8ghqwh5nDmz3cUNnXthetwZqSjE9nsyj4Uzqdezqe9Xo5HXq0Qt44/LUOy2WRPgqvN5Jy6vR45G22CUxaEr1w7iMkzinrZLgeAjhVdqO+cnZ2Suv1wbfj4ksTW6ylRqbXjPjzPlWte6hHEVqGsRBdYdTWa1bOmR7/TJy1eI5npSgZ7RByrSCm4ct0PRb4SzYuBqrpSdLuFModB5qg00P0qMTz+XSkJFeAyKp2TUSAz/3pm5yT/DaXlvydCbqlGXZnauTG1fXzS7zawB77vEVCrFlrD3JNWuoXao4/ZKm/6NlJEq911zUMN836gst4n2e8PZfhJ4xvBs89Wja+DfwcRphURfkA0GKBZ5ijBgGAsJuDGDTmV3nIVHqtSjkfT9Ef7p7YSforfYgpxRUjhFqi81GgFHx+gJ98Spx9/Drvk9bHFTp7I4nzdx2QyrW1aaatWlh7/W8I1qpKVjCVcNw7at2XY2lMNmIUdVZJC5BoCTX0UWBOrRfNbIOQFBtI14ECw+8DMTbaT+WpBQtV8q8UVReNbyLzwIraNH6shMvSh2mOOAx9zzGkcs266N7oczeN8/jilPLN9zRRsYURQN/SF2qyIrdcKDrE2RJ+LchR6jqfxKbbtPdN3Ia1uTDeaCcLoDE0vQ96y7mHX9rVjLzNnnxhmhAwWy0aKqZwRPueYJ9WvimMDOEz1QWCNvd/ooI26VAdnD5hC10J4F9e/jiXjVZaeh72u2mAGB9hloqMbUirbaKtsCCrSLEWF0xCGPKnhXVumzJxJTUxXRLbOwM5UFbTtMv/d9oUtfDbOxbdYqbD5+yOmuk+Pq+6Zd0Czu6Z3UyR7imFdGFzfCnZj2IeiumeamxLZgzZjB/On4o7DhcfqMjsGSwYN9SlgkJrlLij3hkDfFAR6nqjp3xTpzwDJ1bnzQGKGxgM3zC0tvqoUHt15mSvjYNl+OHaUV/EYXw6wmn4sxl2ePsrw/8l0LV/Rv+mcAyLJo8HuC5ZGKj451X16Znt1iuF9XQJ9e6qvu5w8lf1XFe1QnsAxdK5n7HTUSdkLUpu2Sp7++GbPtxO/bTY9YQN6rDAO3lyxR6rrderV4/V3RU44dhkSV+oKlM515a+Nld7zdwJ+tcG01e57As0lHMfI0OqxsdI+6y2qIDkqhULnVOW3k6fOQRe85b7+6ar1K8s+/vKf/wtQSwMEFAACAAgAd4z3SmigejpNAAAAawAAABsAAAB1bml2ZXJzYWwvdW5pdmVyc2FsLnBuZy54bWyzsa/IzVEoSy0qzszPs1Uy1DNQsrfj5bIpKEoty0wtV6gAihnpGUCAkkKlrZIJErc8M6UkA6jCwNgYIZiRmpmeUWKrZG5uChfUB5oJAFBLAQIAABQAAgAIAESUV0cjtE77+wIAALAIAAAUAAAAAAAAAAEAAAAAAAAAAAB1bml2ZXJzYWwvcGxheWVyLnhtbFBLAQIAABQAAgAIAHeM90qHb5M5aCsAALNWAAAXAAAAAAAAAAAAAAAAAC0DAAB1bml2ZXJzYWwvdW5pdmVyc2FsLnBuZ1BLAQIAABQAAgAIAHeM90pooHo6TQAAAGsAAAAbAAAAAAAAAAEAAAAAAMouAAB1bml2ZXJzYWwvdW5pdmVyc2FsLnBuZy54bWxQSwUGAAAAAAMAAwDQAAAAUC8AAAAA"/>
  <p:tag name="ISPRING_PRESENTATION_TITLE" val="销售培训3"/>
  <p:tag name="ISPRING_SCORM_ENDPOINT" val="&lt;endpoint&gt;&lt;enable&gt;0&lt;/enable&gt;&lt;lrs&gt;http://&lt;/lrs&gt;&lt;auth&gt;0&lt;/auth&gt;&lt;login&gt;&lt;/login&gt;&lt;password&gt;&lt;/password&gt;&lt;key&gt;&lt;/key&gt;&lt;name&gt;&lt;/name&gt;&lt;email&gt;&lt;/email&gt;&lt;/endpoint&gt;&#10;"/>
  <p:tag name="ISPRING_FIRST_PUBLISH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7|0.8|0.2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omic">
      <a:majorFont>
        <a:latin typeface="Comic Sans MS"/>
        <a:ea typeface=""/>
        <a:cs typeface="Times New Roman"/>
      </a:majorFont>
      <a:minorFont>
        <a:latin typeface="Comic Sans MS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3411</TotalTime>
  <Words>657</Words>
  <Application>Microsoft Office PowerPoint</Application>
  <PresentationFormat>شاشة عريضة</PresentationFormat>
  <Paragraphs>204</Paragraphs>
  <Slides>29</Slides>
  <Notes>20</Notes>
  <HiddenSlides>0</HiddenSlides>
  <MMClips>1</MMClips>
  <ScaleCrop>false</ScaleCrop>
  <HeadingPairs>
    <vt:vector size="6" baseType="variant">
      <vt:variant>
        <vt:lpstr>الخطوط المستخدمة</vt:lpstr>
      </vt:variant>
      <vt:variant>
        <vt:i4>8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29</vt:i4>
      </vt:variant>
    </vt:vector>
  </HeadingPairs>
  <TitlesOfParts>
    <vt:vector size="38" baseType="lpstr">
      <vt:lpstr>等线</vt:lpstr>
      <vt:lpstr>Arial</vt:lpstr>
      <vt:lpstr>Calibri</vt:lpstr>
      <vt:lpstr>Comic Sans MS</vt:lpstr>
      <vt:lpstr>HelveticaNeue</vt:lpstr>
      <vt:lpstr>Linux Libertine</vt:lpstr>
      <vt:lpstr>MV Boli</vt:lpstr>
      <vt:lpstr>NotoNaskhArabic</vt:lpstr>
      <vt:lpstr>Office 主题​​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MG4 U1 Listen and Discuss</dc:title>
  <dc:creator>Essa AlHussaini</dc:creator>
  <cp:lastModifiedBy>ESSA ALHUSSAINI</cp:lastModifiedBy>
  <cp:revision>511</cp:revision>
  <dcterms:created xsi:type="dcterms:W3CDTF">2018-01-07T13:00:52Z</dcterms:created>
  <dcterms:modified xsi:type="dcterms:W3CDTF">2021-01-31T07:03:33Z</dcterms:modified>
</cp:coreProperties>
</file>