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331" r:id="rId4"/>
    <p:sldId id="355" r:id="rId5"/>
    <p:sldId id="354" r:id="rId6"/>
    <p:sldId id="372" r:id="rId7"/>
    <p:sldId id="356" r:id="rId8"/>
    <p:sldId id="357" r:id="rId9"/>
    <p:sldId id="281" r:id="rId10"/>
    <p:sldId id="345" r:id="rId11"/>
    <p:sldId id="261" r:id="rId12"/>
    <p:sldId id="273" r:id="rId13"/>
    <p:sldId id="312" r:id="rId14"/>
    <p:sldId id="313" r:id="rId15"/>
    <p:sldId id="314" r:id="rId16"/>
    <p:sldId id="373" r:id="rId17"/>
    <p:sldId id="374" r:id="rId18"/>
    <p:sldId id="318" r:id="rId19"/>
    <p:sldId id="315" r:id="rId20"/>
    <p:sldId id="363" r:id="rId21"/>
    <p:sldId id="376" r:id="rId22"/>
    <p:sldId id="320" r:id="rId23"/>
    <p:sldId id="264" r:id="rId24"/>
    <p:sldId id="265" r:id="rId25"/>
    <p:sldId id="290" r:id="rId26"/>
    <p:sldId id="297" r:id="rId27"/>
  </p:sldIdLst>
  <p:sldSz cx="18288000" cy="10287000"/>
  <p:notesSz cx="6858000" cy="9144000"/>
  <p:embeddedFontLst>
    <p:embeddedFont>
      <p:font typeface="Abadi" panose="020B0604020104020204" pitchFamily="34" charset="0"/>
      <p:regular r:id="rId29"/>
    </p:embeddedFont>
    <p:embeddedFont>
      <p:font typeface="Aharoni" panose="02010803020104030203" pitchFamily="2" charset="-79"/>
      <p:bold r:id="rId30"/>
    </p:embeddedFont>
    <p:embeddedFont>
      <p:font typeface="Arial Rounded MT Bold" panose="020F0704030504030204" pitchFamily="34" charset="0"/>
      <p:regular r:id="rId31"/>
    </p:embeddedFont>
    <p:embeddedFont>
      <p:font typeface="Calibri" panose="020F0502020204030204" pitchFamily="34" charset="0"/>
      <p:regular r:id="rId32"/>
      <p:bold r:id="rId33"/>
    </p:embeddedFont>
    <p:embeddedFont>
      <p:font typeface="Dreaming Outloud Pro" panose="03050502040302030504" pitchFamily="66" charset="0"/>
      <p:regular r:id="rId34"/>
      <p:italic r:id="rId35"/>
    </p:embeddedFont>
    <p:embeddedFont>
      <p:font typeface="More Sugar Thin" panose="020B0604020202020204" charset="0"/>
      <p:regular r:id="rId36"/>
    </p:embeddedFont>
    <p:embeddedFont>
      <p:font typeface="Simplified Arabic" panose="02020603050405020304" pitchFamily="18" charset="-78"/>
      <p:regular r:id="rId37"/>
      <p:bold r:id="rId38"/>
    </p:embeddedFont>
    <p:embeddedFont>
      <p:font typeface="Sitka Display" pitchFamily="2" charset="0"/>
      <p:regular r:id="rId39"/>
      <p:bold r:id="rId40"/>
      <p:italic r:id="rId41"/>
      <p:boldItalic r:id="rId42"/>
    </p:embeddedFont>
    <p:embeddedFont>
      <p:font typeface="Source Sans Pro Black" panose="020B0803030403020204" pitchFamily="34" charset="0"/>
      <p:bold r:id="rId43"/>
      <p:boldItalic r:id="rId44"/>
    </p:embeddedFont>
  </p:embeddedFontLst>
  <p:defaultTextStyle>
    <a:defPPr>
      <a:defRPr lang="en-US"/>
    </a:defPPr>
    <a:lvl1pPr marL="0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89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85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82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78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74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71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C4EE"/>
    <a:srgbClr val="EF6F67"/>
    <a:srgbClr val="FFFFFF"/>
    <a:srgbClr val="F0693F"/>
    <a:srgbClr val="E4AF81"/>
    <a:srgbClr val="FFFFCC"/>
    <a:srgbClr val="FFCC99"/>
    <a:srgbClr val="ACE5DE"/>
    <a:srgbClr val="CCFFFF"/>
    <a:srgbClr val="EECE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4" autoAdjust="0"/>
    <p:restoredTop sz="87487" autoAdjust="0"/>
  </p:normalViewPr>
  <p:slideViewPr>
    <p:cSldViewPr>
      <p:cViewPr varScale="1">
        <p:scale>
          <a:sx n="38" d="100"/>
          <a:sy n="38" d="100"/>
        </p:scale>
        <p:origin x="125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B58D70C-F1A2-42FD-8A8D-DBA08D12AC29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883A12-4D16-4E15-8089-6126E46B70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500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6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3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89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5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2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78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74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1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7412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2891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22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56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. </a:t>
            </a:r>
            <a:r>
              <a:rPr lang="ar-SA" dirty="0"/>
              <a:t>مع الفاعل المناسب.</a:t>
            </a:r>
            <a:r>
              <a:rPr lang="en-US" dirty="0"/>
              <a:t> irregular verb Have</a:t>
            </a:r>
            <a:r>
              <a:rPr lang="ar-SA" dirty="0"/>
              <a:t>توضيح استخدام فعل المضارع البسيط و 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68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ar-SA" dirty="0"/>
              <a:t>توضيح استخدام </a:t>
            </a:r>
            <a:r>
              <a:rPr lang="en-US" dirty="0"/>
              <a:t>s </a:t>
            </a:r>
            <a:r>
              <a:rPr lang="ar-SA" dirty="0"/>
              <a:t>بالفعل على حسب الفاعل 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359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. </a:t>
            </a:r>
            <a:r>
              <a:rPr lang="ar-SA" dirty="0"/>
              <a:t>مع الفاعل المناسب.</a:t>
            </a:r>
            <a:r>
              <a:rPr lang="en-US" dirty="0"/>
              <a:t> irregular verb Have</a:t>
            </a:r>
            <a:r>
              <a:rPr lang="ar-SA" dirty="0"/>
              <a:t>توضيح استخدام فعل المضارع البسيط و 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927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ar-SA" dirty="0"/>
              <a:t>توضيح طريقة كتابة السؤال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099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59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1109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microsoft.com/office/2007/relationships/hdphoto" Target="../media/hdphoto3.wdp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microsoft.com/office/2007/relationships/hdphoto" Target="../media/hdphoto4.wdp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676E9B2-A9A9-6C99-6B43-09CB065D9A73}"/>
              </a:ext>
            </a:extLst>
          </p:cNvPr>
          <p:cNvSpPr/>
          <p:nvPr/>
        </p:nvSpPr>
        <p:spPr>
          <a:xfrm>
            <a:off x="1295400" y="2819400"/>
            <a:ext cx="7162800" cy="4648200"/>
          </a:xfrm>
          <a:prstGeom prst="roundRect">
            <a:avLst/>
          </a:prstGeom>
          <a:solidFill>
            <a:srgbClr val="EF6F67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extBox 2"/>
          <p:cNvSpPr txBox="1"/>
          <p:nvPr/>
        </p:nvSpPr>
        <p:spPr>
          <a:xfrm>
            <a:off x="144993" y="2931285"/>
            <a:ext cx="9349314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600" spc="158" dirty="0">
                <a:ln w="38100">
                  <a:noFill/>
                </a:ln>
                <a:solidFill>
                  <a:schemeClr val="bg1"/>
                </a:solidFill>
                <a:latin typeface="Arial Rounded MT Bold" panose="020F0704030504030204" pitchFamily="34" charset="0"/>
                <a:ea typeface="Source Sans Pro Black" panose="020B0803030403020204" pitchFamily="34" charset="0"/>
              </a:rPr>
              <a:t>Good </a:t>
            </a:r>
          </a:p>
          <a:p>
            <a:pPr algn="ctr"/>
            <a:r>
              <a:rPr lang="en-US" sz="12600" spc="158" dirty="0">
                <a:ln w="38100">
                  <a:noFill/>
                </a:ln>
                <a:solidFill>
                  <a:schemeClr val="bg1"/>
                </a:solidFill>
                <a:latin typeface="Arial Rounded MT Bold" panose="020F0704030504030204" pitchFamily="34" charset="0"/>
                <a:ea typeface="Source Sans Pro Black" panose="020B0803030403020204" pitchFamily="34" charset="0"/>
              </a:rPr>
              <a:t>Morning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3A8D236-F0FE-D3B4-5FD2-C7C2D58EF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01652" y="429826"/>
            <a:ext cx="6290948" cy="773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AF335512-371D-C499-1C2F-C6317E35B8CA}"/>
              </a:ext>
            </a:extLst>
          </p:cNvPr>
          <p:cNvSpPr/>
          <p:nvPr/>
        </p:nvSpPr>
        <p:spPr>
          <a:xfrm>
            <a:off x="-228600" y="8347746"/>
            <a:ext cx="18516600" cy="1000274"/>
          </a:xfrm>
          <a:prstGeom prst="rect">
            <a:avLst/>
          </a:prstGeom>
          <a:solidFill>
            <a:srgbClr val="EF6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TextBox 4"/>
          <p:cNvSpPr txBox="1"/>
          <p:nvPr/>
        </p:nvSpPr>
        <p:spPr>
          <a:xfrm>
            <a:off x="419100" y="8714040"/>
            <a:ext cx="16427826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ar-SA" sz="4400" b="1" dirty="0">
                <a:solidFill>
                  <a:schemeClr val="bg1"/>
                </a:solidFill>
                <a:latin typeface="KFGQPC Uthman Taha Naskh"/>
              </a:rPr>
              <a:t>اللَّهُمَّ انْفَعْنِي بما علمتني، وعلمني ما ينفعني، وَارْزُقْنِي علماً ينفعني</a:t>
            </a:r>
            <a:endParaRPr lang="en-US" sz="4400" dirty="0">
              <a:solidFill>
                <a:schemeClr val="bg1"/>
              </a:solidFill>
              <a:latin typeface="More Sugar Thin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en to Move On to the Next Lesson - Hoffman Academy Blog">
            <a:extLst>
              <a:ext uri="{FF2B5EF4-FFF2-40B4-BE49-F238E27FC236}">
                <a16:creationId xmlns:a16="http://schemas.microsoft.com/office/drawing/2014/main" id="{4E391FBE-F590-3029-7847-757E0519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23900"/>
            <a:ext cx="13868400" cy="925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2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95A48A62-625A-F6AE-0FD5-149A21CD9426}"/>
              </a:ext>
            </a:extLst>
          </p:cNvPr>
          <p:cNvSpPr/>
          <p:nvPr/>
        </p:nvSpPr>
        <p:spPr>
          <a:xfrm>
            <a:off x="1274052" y="797941"/>
            <a:ext cx="11070348" cy="1833535"/>
          </a:xfrm>
          <a:prstGeom prst="rect">
            <a:avLst/>
          </a:prstGeom>
          <a:solidFill>
            <a:srgbClr val="FEFE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TextBox 2"/>
          <p:cNvSpPr txBox="1"/>
          <p:nvPr/>
        </p:nvSpPr>
        <p:spPr>
          <a:xfrm>
            <a:off x="2090712" y="1076838"/>
            <a:ext cx="11310114" cy="158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11500" spc="128" dirty="0">
                <a:solidFill>
                  <a:srgbClr val="C0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Dubai Medium" panose="020F0502020204030204" pitchFamily="34" charset="-78"/>
              </a:rPr>
              <a:t>Objectives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127540" y="5880265"/>
            <a:ext cx="19583400" cy="359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highlight>
                  <a:srgbClr val="FEFEE6"/>
                </a:highlight>
              </a:rPr>
              <a:t>Ask and answer questions about jobs and place of work.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highlight>
                  <a:srgbClr val="FEFEE6"/>
                </a:highlight>
              </a:rPr>
              <a:t>Complete a chart with information from a listening text.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highlight>
                  <a:srgbClr val="FEFEE6"/>
                </a:highlight>
              </a:rPr>
              <a:t>Recognize the different “s” sounds at the verb endings.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highlight>
                  <a:srgbClr val="FEFEE6"/>
                </a:highlight>
              </a:rPr>
              <a:t>Practice a conversation about jobs and answer the questions.</a:t>
            </a:r>
          </a:p>
        </p:txBody>
      </p:sp>
      <p:pic>
        <p:nvPicPr>
          <p:cNvPr id="4098" name="Picture 2" descr="Target Flat Icon Stock Illustration - Download Image Now - Aspirations,  Aiming, Icon - iStock">
            <a:extLst>
              <a:ext uri="{FF2B5EF4-FFF2-40B4-BE49-F238E27FC236}">
                <a16:creationId xmlns:a16="http://schemas.microsoft.com/office/drawing/2014/main" id="{930BA611-681F-A50B-086B-C28FCDB9B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2" t="21288" r="19341" b="16346"/>
          <a:stretch/>
        </p:blipFill>
        <p:spPr bwMode="auto">
          <a:xfrm>
            <a:off x="-11349" y="-301156"/>
            <a:ext cx="4543779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A7E1C251-5338-5A93-E2BD-025622571350}"/>
              </a:ext>
            </a:extLst>
          </p:cNvPr>
          <p:cNvSpPr txBox="1"/>
          <p:nvPr/>
        </p:nvSpPr>
        <p:spPr>
          <a:xfrm>
            <a:off x="4173722" y="2029464"/>
            <a:ext cx="12209277" cy="1291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4400" spc="128" dirty="0">
                <a:solidFill>
                  <a:srgbClr val="333034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Dubai Medium" panose="020F0502020204030204" pitchFamily="34" charset="-78"/>
              </a:rPr>
              <a:t>Today you will learn about..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0DF9379-12CE-730F-05B4-F8761E1A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25" y="4390581"/>
            <a:ext cx="4930946" cy="9850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DE650F6-5E15-8E11-44E9-71B380033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25" y="4468305"/>
            <a:ext cx="6132225" cy="83767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9A492C6-D097-7076-DB97-93D6CAE3A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0443" y="4555465"/>
            <a:ext cx="5354207" cy="724449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CA6C0DDA-576E-5513-921C-C4F488255E1C}"/>
              </a:ext>
            </a:extLst>
          </p:cNvPr>
          <p:cNvSpPr/>
          <p:nvPr/>
        </p:nvSpPr>
        <p:spPr>
          <a:xfrm>
            <a:off x="762000" y="4321141"/>
            <a:ext cx="17056925" cy="110641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11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8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ts Go GIFs | GIFDB.com">
            <a:extLst>
              <a:ext uri="{FF2B5EF4-FFF2-40B4-BE49-F238E27FC236}">
                <a16:creationId xmlns:a16="http://schemas.microsoft.com/office/drawing/2014/main" id="{C5F428AD-1C42-391F-6D20-EF09F5AD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2" y="321269"/>
            <a:ext cx="11534775" cy="96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240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55CD790-8C1F-68FE-4E4C-4E6E48E86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353405"/>
            <a:ext cx="17570553" cy="444324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3B61FFD-AECA-ADD5-7523-945FE99E2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" y="342900"/>
            <a:ext cx="6675120" cy="1333533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797F5967-B18A-0592-C4B5-AB0B82016B95}"/>
              </a:ext>
            </a:extLst>
          </p:cNvPr>
          <p:cNvSpPr/>
          <p:nvPr/>
        </p:nvSpPr>
        <p:spPr>
          <a:xfrm>
            <a:off x="7016253" y="4300887"/>
            <a:ext cx="11355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</a:rPr>
              <a:t>Chef</a:t>
            </a:r>
            <a:endParaRPr lang="ar-SA" sz="4000" b="0" cap="none" spc="0" dirty="0">
              <a:ln w="0"/>
              <a:solidFill>
                <a:srgbClr val="FF0000"/>
              </a:solidFill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6A715A4C-E484-D731-5008-4771E7AC4275}"/>
              </a:ext>
            </a:extLst>
          </p:cNvPr>
          <p:cNvGrpSpPr/>
          <p:nvPr/>
        </p:nvGrpSpPr>
        <p:grpSpPr>
          <a:xfrm rot="843244">
            <a:off x="15155863" y="7511747"/>
            <a:ext cx="2338269" cy="2549336"/>
            <a:chOff x="228600" y="7309526"/>
            <a:chExt cx="2338269" cy="2549336"/>
          </a:xfrm>
        </p:grpSpPr>
        <p:pic>
          <p:nvPicPr>
            <p:cNvPr id="20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BDF0444C-7B49-BDEC-37A4-41B1E3870B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1397C254-D10F-245A-3CF5-B1E910198E0B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algn="r"/>
              <a:r>
                <a:rPr lang="en-US" sz="7200" dirty="0">
                  <a:ln w="0"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lang="ar-SA" sz="7200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Pro" panose="03050502040302030504" pitchFamily="66" charset="0"/>
                <a:ea typeface="Source Sans Pro Black" panose="020B0803030403020204" pitchFamily="34" charset="0"/>
              </a:endParaRP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96CEA72-7B00-D6FB-0517-DC8D3D549AF5}"/>
              </a:ext>
            </a:extLst>
          </p:cNvPr>
          <p:cNvSpPr txBox="1"/>
          <p:nvPr/>
        </p:nvSpPr>
        <p:spPr>
          <a:xfrm>
            <a:off x="228600" y="2101266"/>
            <a:ext cx="16923437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Listen to each person talk about his job. Complete the chart. </a:t>
            </a:r>
            <a:endParaRPr lang="ar-SA" sz="4400" dirty="0">
              <a:latin typeface="Aharoni" panose="02010803020104030203" pitchFamily="2" charset="-79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267EA5A5-EE00-C66A-8304-C5EF3DF3383A}"/>
              </a:ext>
            </a:extLst>
          </p:cNvPr>
          <p:cNvGrpSpPr/>
          <p:nvPr/>
        </p:nvGrpSpPr>
        <p:grpSpPr>
          <a:xfrm>
            <a:off x="0" y="8699173"/>
            <a:ext cx="6172200" cy="1219200"/>
            <a:chOff x="0" y="1681975"/>
            <a:chExt cx="6172200" cy="1219200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3533E889-A981-0A5B-938F-CCB41C10AB8E}"/>
                </a:ext>
              </a:extLst>
            </p:cNvPr>
            <p:cNvSpPr/>
            <p:nvPr/>
          </p:nvSpPr>
          <p:spPr>
            <a:xfrm>
              <a:off x="0" y="1861147"/>
              <a:ext cx="5928360" cy="860856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en-US" sz="44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Let’s listen again. </a:t>
              </a:r>
              <a:endParaRPr lang="ar-SA" sz="4400" dirty="0">
                <a:solidFill>
                  <a:schemeClr val="tx1"/>
                </a:solidFill>
                <a:latin typeface="Aharoni" panose="02010803020104030203" pitchFamily="2" charset="-79"/>
              </a:endParaRPr>
            </a:p>
          </p:txBody>
        </p:sp>
        <p:pic>
          <p:nvPicPr>
            <p:cNvPr id="4100" name="Picture 4" descr="Exclamation Mark Image - ClipArt Best">
              <a:extLst>
                <a:ext uri="{FF2B5EF4-FFF2-40B4-BE49-F238E27FC236}">
                  <a16:creationId xmlns:a16="http://schemas.microsoft.com/office/drawing/2014/main" id="{03DB1792-978D-67B2-5E30-127E26DE2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681975"/>
              <a:ext cx="1219200" cy="12192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listening">
            <a:hlinkClick r:id="" action="ppaction://media"/>
            <a:extLst>
              <a:ext uri="{FF2B5EF4-FFF2-40B4-BE49-F238E27FC236}">
                <a16:creationId xmlns:a16="http://schemas.microsoft.com/office/drawing/2014/main" id="{6D4E63F3-BBEE-512B-BC41-17A4E5F81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154400" y="410778"/>
            <a:ext cx="1197775" cy="1197775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26AF526E-A23A-365D-74AD-C1E54FAD1ED4}"/>
              </a:ext>
            </a:extLst>
          </p:cNvPr>
          <p:cNvSpPr/>
          <p:nvPr/>
        </p:nvSpPr>
        <p:spPr>
          <a:xfrm>
            <a:off x="12861592" y="4301752"/>
            <a:ext cx="37187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</a:rPr>
              <a:t>At the restaurant</a:t>
            </a:r>
            <a:endParaRPr lang="ar-SA" sz="40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4750FD8-1222-FD50-AAC1-41D9E7331D89}"/>
              </a:ext>
            </a:extLst>
          </p:cNvPr>
          <p:cNvSpPr/>
          <p:nvPr/>
        </p:nvSpPr>
        <p:spPr>
          <a:xfrm>
            <a:off x="12861592" y="5196543"/>
            <a:ext cx="27558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</a:rPr>
              <a:t>At the store.</a:t>
            </a:r>
            <a:endParaRPr lang="ar-SA" sz="40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BBA141C6-C2F2-BCCB-223D-18F043712D36}"/>
              </a:ext>
            </a:extLst>
          </p:cNvPr>
          <p:cNvSpPr/>
          <p:nvPr/>
        </p:nvSpPr>
        <p:spPr>
          <a:xfrm>
            <a:off x="6930984" y="5274568"/>
            <a:ext cx="26733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</a:rPr>
              <a:t>Salesperson</a:t>
            </a:r>
            <a:endParaRPr lang="ar-SA" sz="40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C6A8D0AA-AA50-EB37-393A-88D598A4665B}"/>
              </a:ext>
            </a:extLst>
          </p:cNvPr>
          <p:cNvSpPr/>
          <p:nvPr/>
        </p:nvSpPr>
        <p:spPr>
          <a:xfrm>
            <a:off x="12876832" y="6091334"/>
            <a:ext cx="30410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</a:rPr>
              <a:t>At the school.</a:t>
            </a:r>
            <a:endParaRPr lang="ar-SA" sz="40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89B8BDB9-FFA6-0940-1A70-959D1D2C28BE}"/>
              </a:ext>
            </a:extLst>
          </p:cNvPr>
          <p:cNvSpPr/>
          <p:nvPr/>
        </p:nvSpPr>
        <p:spPr>
          <a:xfrm>
            <a:off x="7088836" y="6111209"/>
            <a:ext cx="18094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</a:rPr>
              <a:t>Teacher</a:t>
            </a:r>
            <a:endParaRPr lang="ar-SA" sz="40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FE8D0260-3231-69CC-A2F1-B0A3C4F95F62}"/>
              </a:ext>
            </a:extLst>
          </p:cNvPr>
          <p:cNvSpPr/>
          <p:nvPr/>
        </p:nvSpPr>
        <p:spPr>
          <a:xfrm>
            <a:off x="12834347" y="6989170"/>
            <a:ext cx="33505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</a:rPr>
              <a:t>At the hospital.</a:t>
            </a:r>
            <a:endParaRPr lang="ar-SA" sz="40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7BB87CA0-76A3-9B14-4675-54DDFDE565A1}"/>
              </a:ext>
            </a:extLst>
          </p:cNvPr>
          <p:cNvSpPr/>
          <p:nvPr/>
        </p:nvSpPr>
        <p:spPr>
          <a:xfrm>
            <a:off x="7191171" y="6989170"/>
            <a:ext cx="16047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</a:rPr>
              <a:t>Doctor</a:t>
            </a:r>
            <a:endParaRPr lang="ar-SA" sz="4000" b="0" cap="none" spc="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0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9" grpId="0" animBg="1"/>
      <p:bldP spid="13" grpId="0"/>
      <p:bldP spid="14" grpId="0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0901954-E1D3-BDD0-C8D6-B40E64E41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571500"/>
            <a:ext cx="6400800" cy="87436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B5C2A4A-BBCE-2F08-DB31-385A0BD8D3EF}"/>
              </a:ext>
            </a:extLst>
          </p:cNvPr>
          <p:cNvSpPr/>
          <p:nvPr/>
        </p:nvSpPr>
        <p:spPr>
          <a:xfrm>
            <a:off x="228600" y="1790700"/>
            <a:ext cx="17678400" cy="8743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Listen to the endings of the following verbs. Then practice. </a:t>
            </a:r>
            <a:endParaRPr lang="ar-SA" sz="3600" dirty="0">
              <a:latin typeface="Aharoni" panose="02010803020104030203" pitchFamily="2" charset="-79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" name="pronunciation">
            <a:hlinkClick r:id="" action="ppaction://media"/>
            <a:extLst>
              <a:ext uri="{FF2B5EF4-FFF2-40B4-BE49-F238E27FC236}">
                <a16:creationId xmlns:a16="http://schemas.microsoft.com/office/drawing/2014/main" id="{2F284CC7-1E7C-23B6-B548-ECE6F9B2A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292829" y="426418"/>
            <a:ext cx="1117600" cy="1117600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F6F3781-D03C-6C22-4E5F-0D170B5CF39E}"/>
              </a:ext>
            </a:extLst>
          </p:cNvPr>
          <p:cNvSpPr txBox="1"/>
          <p:nvPr/>
        </p:nvSpPr>
        <p:spPr>
          <a:xfrm>
            <a:off x="1213756" y="4653923"/>
            <a:ext cx="6858000" cy="32316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dirty="0"/>
              <a:t>                      </a:t>
            </a:r>
            <a:r>
              <a:rPr lang="ar-SA" sz="4000" dirty="0"/>
              <a:t>/</a:t>
            </a:r>
            <a:r>
              <a:rPr lang="en-US" sz="4400" dirty="0"/>
              <a:t>s</a:t>
            </a:r>
            <a:r>
              <a:rPr lang="ar-SA" sz="4000" dirty="0"/>
              <a:t>/</a:t>
            </a:r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Mr. Penn </a:t>
            </a:r>
            <a:r>
              <a:rPr lang="en-US" sz="4000" b="1" dirty="0"/>
              <a:t>writes</a:t>
            </a:r>
            <a:r>
              <a:rPr lang="en-US" sz="4000" dirty="0"/>
              <a:t> for a magazine. </a:t>
            </a:r>
          </a:p>
          <a:p>
            <a:r>
              <a:rPr lang="en-US" sz="4000" dirty="0"/>
              <a:t>Mr. Chang </a:t>
            </a:r>
            <a:r>
              <a:rPr lang="en-US" sz="4000" b="1" dirty="0"/>
              <a:t>works</a:t>
            </a:r>
            <a:r>
              <a:rPr lang="en-US" sz="4000" dirty="0"/>
              <a:t> in a bank.</a:t>
            </a:r>
          </a:p>
          <a:p>
            <a:r>
              <a:rPr lang="en-US" sz="4000" dirty="0"/>
              <a:t>Pierre </a:t>
            </a:r>
            <a:r>
              <a:rPr lang="en-US" sz="4000" b="1" dirty="0"/>
              <a:t>cooks</a:t>
            </a:r>
            <a:r>
              <a:rPr lang="en-US" sz="4000" dirty="0"/>
              <a:t> in a restaurant.</a:t>
            </a:r>
            <a:endParaRPr lang="ar-SA" sz="4000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DA36737-649B-A236-EE50-2F5CBB38B31D}"/>
              </a:ext>
            </a:extLst>
          </p:cNvPr>
          <p:cNvSpPr txBox="1"/>
          <p:nvPr/>
        </p:nvSpPr>
        <p:spPr>
          <a:xfrm>
            <a:off x="10210802" y="4592368"/>
            <a:ext cx="7391400" cy="32932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800" dirty="0"/>
              <a:t>                      </a:t>
            </a:r>
            <a:r>
              <a:rPr lang="ar-SA" sz="4800" dirty="0"/>
              <a:t>/</a:t>
            </a:r>
            <a:r>
              <a:rPr lang="en-US" sz="4800" dirty="0"/>
              <a:t>z</a:t>
            </a:r>
            <a:r>
              <a:rPr lang="ar-SA" sz="4800" dirty="0"/>
              <a:t>/</a:t>
            </a:r>
            <a:endParaRPr lang="en-US" sz="4800" dirty="0"/>
          </a:p>
          <a:p>
            <a:endParaRPr lang="en-US" sz="4000" dirty="0"/>
          </a:p>
          <a:p>
            <a:r>
              <a:rPr lang="en-US" sz="4000" dirty="0"/>
              <a:t>John </a:t>
            </a:r>
            <a:r>
              <a:rPr lang="en-US" sz="4000" b="1" dirty="0"/>
              <a:t>sells</a:t>
            </a:r>
            <a:r>
              <a:rPr lang="en-US" sz="4000" dirty="0"/>
              <a:t> cameras in a store.</a:t>
            </a:r>
          </a:p>
          <a:p>
            <a:r>
              <a:rPr lang="en-US" sz="4000" dirty="0"/>
              <a:t>My father </a:t>
            </a:r>
            <a:r>
              <a:rPr lang="en-US" sz="4000" b="1" dirty="0"/>
              <a:t>drives</a:t>
            </a:r>
            <a:r>
              <a:rPr lang="en-US" sz="4000" dirty="0"/>
              <a:t> a bus.</a:t>
            </a:r>
          </a:p>
          <a:p>
            <a:r>
              <a:rPr lang="en-US" sz="4000" dirty="0"/>
              <a:t>My brother </a:t>
            </a:r>
            <a:r>
              <a:rPr lang="en-US" sz="4000" b="1" dirty="0"/>
              <a:t>plays</a:t>
            </a:r>
            <a:r>
              <a:rPr lang="en-US" sz="4000" dirty="0"/>
              <a:t> volleyball.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61529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4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53422AD-9FAC-3BC9-2FB2-C90F4D195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71500"/>
            <a:ext cx="7884430" cy="1066800"/>
          </a:xfrm>
          <a:prstGeom prst="rect">
            <a:avLst/>
          </a:prstGeom>
        </p:spPr>
      </p:pic>
      <p:pic>
        <p:nvPicPr>
          <p:cNvPr id="3074" name="Picture 2" descr="Listen Carefully | Northside Christian Fellowship">
            <a:extLst>
              <a:ext uri="{FF2B5EF4-FFF2-40B4-BE49-F238E27FC236}">
                <a16:creationId xmlns:a16="http://schemas.microsoft.com/office/drawing/2014/main" id="{9C521415-35A0-6257-CCC7-A3B1EADF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127" y="1866900"/>
            <a:ext cx="8647746" cy="76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85A6B3C4-6485-9623-4CDA-F5FFDD384ADA}"/>
              </a:ext>
            </a:extLst>
          </p:cNvPr>
          <p:cNvGrpSpPr/>
          <p:nvPr/>
        </p:nvGrpSpPr>
        <p:grpSpPr>
          <a:xfrm>
            <a:off x="-609600" y="876300"/>
            <a:ext cx="19659600" cy="9296400"/>
            <a:chOff x="-609600" y="876300"/>
            <a:chExt cx="19659600" cy="9296400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B34E407A-7B45-DAFC-FD29-1DF0B31D1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609600" y="917127"/>
              <a:ext cx="19659600" cy="9184771"/>
            </a:xfrm>
            <a:prstGeom prst="rect">
              <a:avLst/>
            </a:prstGeom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A25BC4DB-7E62-B8AB-FC25-7A4D1DEF15D5}"/>
                </a:ext>
              </a:extLst>
            </p:cNvPr>
            <p:cNvSpPr/>
            <p:nvPr/>
          </p:nvSpPr>
          <p:spPr>
            <a:xfrm>
              <a:off x="83564" y="876300"/>
              <a:ext cx="7307836" cy="609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E96573B3-F7A3-1DFE-F583-7382458E0582}"/>
                </a:ext>
              </a:extLst>
            </p:cNvPr>
            <p:cNvSpPr/>
            <p:nvPr/>
          </p:nvSpPr>
          <p:spPr>
            <a:xfrm>
              <a:off x="10980164" y="9493250"/>
              <a:ext cx="7307836" cy="609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19C0FF86-9EAD-053C-D908-00C592A047E6}"/>
                </a:ext>
              </a:extLst>
            </p:cNvPr>
            <p:cNvSpPr/>
            <p:nvPr/>
          </p:nvSpPr>
          <p:spPr>
            <a:xfrm>
              <a:off x="98804" y="9423400"/>
              <a:ext cx="5936236" cy="749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253422AD-9FAC-3BC9-2FB2-C90F4D195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571500"/>
            <a:ext cx="4505389" cy="609600"/>
          </a:xfrm>
          <a:prstGeom prst="rect">
            <a:avLst/>
          </a:prstGeom>
        </p:spPr>
      </p:pic>
      <p:pic>
        <p:nvPicPr>
          <p:cNvPr id="2" name="conversation">
            <a:hlinkClick r:id="" action="ppaction://media"/>
            <a:extLst>
              <a:ext uri="{FF2B5EF4-FFF2-40B4-BE49-F238E27FC236}">
                <a16:creationId xmlns:a16="http://schemas.microsoft.com/office/drawing/2014/main" id="{391FA765-FB73-884A-46A3-3EF216067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000.125"/>
                </p14:media>
              </p:ext>
            </p:extLst>
          </p:nvPr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24400" y="398700"/>
            <a:ext cx="1117600" cy="1117600"/>
          </a:xfrm>
          <a:prstGeom prst="rect">
            <a:avLst/>
          </a:prstGeom>
        </p:spPr>
      </p:pic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FD6B61AD-4B50-1540-93CB-73D81EA1C00E}"/>
              </a:ext>
            </a:extLst>
          </p:cNvPr>
          <p:cNvSpPr/>
          <p:nvPr/>
        </p:nvSpPr>
        <p:spPr>
          <a:xfrm>
            <a:off x="228600" y="9182100"/>
            <a:ext cx="914400" cy="91979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/>
              <a:t>76</a:t>
            </a:r>
            <a:endParaRPr lang="ar-SA" sz="4000" dirty="0"/>
          </a:p>
        </p:txBody>
      </p: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C086920A-8629-9A90-31FA-159F89EE47B9}"/>
              </a:ext>
            </a:extLst>
          </p:cNvPr>
          <p:cNvCxnSpPr/>
          <p:nvPr/>
        </p:nvCxnSpPr>
        <p:spPr>
          <a:xfrm>
            <a:off x="8229600" y="9128760"/>
            <a:ext cx="2362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D1582424-F641-35DB-AEC8-2B8F14FBA927}"/>
              </a:ext>
            </a:extLst>
          </p:cNvPr>
          <p:cNvCxnSpPr>
            <a:cxnSpLocks/>
          </p:cNvCxnSpPr>
          <p:nvPr/>
        </p:nvCxnSpPr>
        <p:spPr>
          <a:xfrm>
            <a:off x="7391400" y="9493250"/>
            <a:ext cx="3200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B4214F74-3797-67ED-0D2C-7D00464A0C85}"/>
              </a:ext>
            </a:extLst>
          </p:cNvPr>
          <p:cNvCxnSpPr>
            <a:cxnSpLocks/>
          </p:cNvCxnSpPr>
          <p:nvPr/>
        </p:nvCxnSpPr>
        <p:spPr>
          <a:xfrm>
            <a:off x="6172200" y="9867900"/>
            <a:ext cx="2133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008AE030-5FCA-01CF-3239-408E55C3A7A4}"/>
              </a:ext>
            </a:extLst>
          </p:cNvPr>
          <p:cNvCxnSpPr>
            <a:cxnSpLocks/>
          </p:cNvCxnSpPr>
          <p:nvPr/>
        </p:nvCxnSpPr>
        <p:spPr>
          <a:xfrm>
            <a:off x="15057120" y="4457700"/>
            <a:ext cx="19354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38209F80-3B3D-2C4D-AEC7-5F93B1D0B7A1}"/>
              </a:ext>
            </a:extLst>
          </p:cNvPr>
          <p:cNvCxnSpPr>
            <a:cxnSpLocks/>
          </p:cNvCxnSpPr>
          <p:nvPr/>
        </p:nvCxnSpPr>
        <p:spPr>
          <a:xfrm>
            <a:off x="14401800" y="4838700"/>
            <a:ext cx="2133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9D9C55C3-E8A4-5E17-AD83-86916ECBF563}"/>
              </a:ext>
            </a:extLst>
          </p:cNvPr>
          <p:cNvCxnSpPr>
            <a:cxnSpLocks/>
          </p:cNvCxnSpPr>
          <p:nvPr/>
        </p:nvCxnSpPr>
        <p:spPr>
          <a:xfrm>
            <a:off x="14401800" y="5295900"/>
            <a:ext cx="2133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رابط مستقيم 39">
            <a:extLst>
              <a:ext uri="{FF2B5EF4-FFF2-40B4-BE49-F238E27FC236}">
                <a16:creationId xmlns:a16="http://schemas.microsoft.com/office/drawing/2014/main" id="{7A9853B3-49EC-B014-CC4D-14D97911B8AF}"/>
              </a:ext>
            </a:extLst>
          </p:cNvPr>
          <p:cNvCxnSpPr>
            <a:cxnSpLocks/>
          </p:cNvCxnSpPr>
          <p:nvPr/>
        </p:nvCxnSpPr>
        <p:spPr>
          <a:xfrm>
            <a:off x="15240000" y="7353300"/>
            <a:ext cx="2133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مستطيل: زوايا مستديرة 40">
            <a:extLst>
              <a:ext uri="{FF2B5EF4-FFF2-40B4-BE49-F238E27FC236}">
                <a16:creationId xmlns:a16="http://schemas.microsoft.com/office/drawing/2014/main" id="{3E7D77D1-9679-856A-D857-E00179EBCED8}"/>
              </a:ext>
            </a:extLst>
          </p:cNvPr>
          <p:cNvSpPr/>
          <p:nvPr/>
        </p:nvSpPr>
        <p:spPr>
          <a:xfrm>
            <a:off x="12192000" y="8953500"/>
            <a:ext cx="62484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What would you like the ending to be ?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1003191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5E1C9A4-5C6D-3EBF-D947-E0A909B6D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71500"/>
            <a:ext cx="7884430" cy="10668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6C004B2-2D4D-04D2-5D09-E661BC80EF7E}"/>
              </a:ext>
            </a:extLst>
          </p:cNvPr>
          <p:cNvSpPr/>
          <p:nvPr/>
        </p:nvSpPr>
        <p:spPr>
          <a:xfrm>
            <a:off x="11658600" y="571500"/>
            <a:ext cx="6629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Aharoni" panose="02010803020104030203" pitchFamily="2" charset="-79"/>
              </a:rPr>
              <a:t>Conversation's Terms </a:t>
            </a:r>
            <a:endParaRPr lang="ar-SA" sz="4000" dirty="0">
              <a:latin typeface="Arial Rounded MT Bold" panose="020F0704030504030204" pitchFamily="34" charset="0"/>
            </a:endParaRPr>
          </a:p>
        </p:txBody>
      </p:sp>
      <p:pic>
        <p:nvPicPr>
          <p:cNvPr id="4098" name="Picture 2" descr="Flight attendant icon profession and job Vector Image">
            <a:extLst>
              <a:ext uri="{FF2B5EF4-FFF2-40B4-BE49-F238E27FC236}">
                <a16:creationId xmlns:a16="http://schemas.microsoft.com/office/drawing/2014/main" id="{5D74024B-7682-E47A-9357-7FE251EDB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" b="10705"/>
          <a:stretch/>
        </p:blipFill>
        <p:spPr bwMode="auto">
          <a:xfrm>
            <a:off x="1066800" y="2781300"/>
            <a:ext cx="4648200" cy="4496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9FECAE3-144E-2321-5824-856515C3BFCE}"/>
              </a:ext>
            </a:extLst>
          </p:cNvPr>
          <p:cNvSpPr/>
          <p:nvPr/>
        </p:nvSpPr>
        <p:spPr>
          <a:xfrm>
            <a:off x="1066800" y="6819900"/>
            <a:ext cx="46482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/>
              <a:t>Flight attendant </a:t>
            </a:r>
            <a:endParaRPr lang="ar-SA" sz="4400" dirty="0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A329D10-85B7-6E23-7948-73367423E703}"/>
              </a:ext>
            </a:extLst>
          </p:cNvPr>
          <p:cNvSpPr/>
          <p:nvPr/>
        </p:nvSpPr>
        <p:spPr>
          <a:xfrm>
            <a:off x="1066800" y="7841707"/>
            <a:ext cx="4648200" cy="990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b="0" i="0" dirty="0">
                <a:solidFill>
                  <a:srgbClr val="4D5156"/>
                </a:solidFill>
                <a:effectLst/>
                <a:latin typeface="Helvetica Neue"/>
              </a:rPr>
              <a:t>responsible for passenger safety and comfort.</a:t>
            </a:r>
            <a:r>
              <a:rPr lang="en-US" sz="2400" dirty="0"/>
              <a:t> </a:t>
            </a:r>
            <a:endParaRPr lang="ar-SA" sz="24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2B22605-2CBD-7098-CC3A-46D346110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2" r="15572"/>
          <a:stretch/>
        </p:blipFill>
        <p:spPr bwMode="auto">
          <a:xfrm>
            <a:off x="6545580" y="2781300"/>
            <a:ext cx="4648200" cy="4496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F8DFBEEE-BA15-3182-FAA3-E34FA0DE5976}"/>
              </a:ext>
            </a:extLst>
          </p:cNvPr>
          <p:cNvSpPr/>
          <p:nvPr/>
        </p:nvSpPr>
        <p:spPr>
          <a:xfrm>
            <a:off x="6545580" y="6819900"/>
            <a:ext cx="46482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/>
              <a:t>Architect </a:t>
            </a:r>
            <a:endParaRPr lang="ar-SA" sz="4400" dirty="0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522CE35B-A59F-8DF3-5603-30EA8DDCD4B2}"/>
              </a:ext>
            </a:extLst>
          </p:cNvPr>
          <p:cNvSpPr/>
          <p:nvPr/>
        </p:nvSpPr>
        <p:spPr>
          <a:xfrm>
            <a:off x="6545580" y="7841707"/>
            <a:ext cx="4648200" cy="990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b="0" i="0" dirty="0">
                <a:solidFill>
                  <a:srgbClr val="4D5156"/>
                </a:solidFill>
                <a:effectLst/>
                <a:latin typeface="Helvetica Neue"/>
              </a:rPr>
              <a:t>Designs building </a:t>
            </a:r>
            <a:endParaRPr lang="ar-SA" sz="24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39D37CB-F2F1-677E-8F47-BB05FA3BD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b="4993"/>
          <a:stretch/>
        </p:blipFill>
        <p:spPr bwMode="auto">
          <a:xfrm>
            <a:off x="11963400" y="2781300"/>
            <a:ext cx="4648200" cy="4496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7ADDF4CD-410D-D73B-2788-FD48E5347AE4}"/>
              </a:ext>
            </a:extLst>
          </p:cNvPr>
          <p:cNvSpPr/>
          <p:nvPr/>
        </p:nvSpPr>
        <p:spPr>
          <a:xfrm>
            <a:off x="11963400" y="6819900"/>
            <a:ext cx="46482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/>
              <a:t>Advertising </a:t>
            </a:r>
            <a:endParaRPr lang="ar-SA" sz="4400" dirty="0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4577166C-F459-3CDA-C15C-1A77A1C05F49}"/>
              </a:ext>
            </a:extLst>
          </p:cNvPr>
          <p:cNvSpPr/>
          <p:nvPr/>
        </p:nvSpPr>
        <p:spPr>
          <a:xfrm>
            <a:off x="11963400" y="7841707"/>
            <a:ext cx="4648200" cy="990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dirty="0"/>
              <a:t>to call the attention of the public to buy a product or service. 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333843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1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5E1C9A4-5C6D-3EBF-D947-E0A909B6D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71500"/>
            <a:ext cx="7884430" cy="10668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D838ED89-7113-B0BB-AA55-562BC10C8DA1}"/>
              </a:ext>
            </a:extLst>
          </p:cNvPr>
          <p:cNvSpPr txBox="1"/>
          <p:nvPr/>
        </p:nvSpPr>
        <p:spPr>
          <a:xfrm>
            <a:off x="304800" y="3383130"/>
            <a:ext cx="12268200" cy="5975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400" dirty="0"/>
          </a:p>
          <a:p>
            <a:pPr>
              <a:lnSpc>
                <a:spcPct val="200000"/>
              </a:lnSpc>
            </a:pPr>
            <a:r>
              <a:rPr lang="en-US" sz="4400" dirty="0">
                <a:latin typeface="Arial Rounded MT Bold" panose="020F0704030504030204" pitchFamily="34" charset="0"/>
              </a:rPr>
              <a:t>1. What do Adel and Steve do? 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Arial Rounded MT Bold" panose="020F0704030504030204" pitchFamily="34" charset="0"/>
              </a:rPr>
              <a:t>2. What does Adel want to be? 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Arial Rounded MT Bold" panose="020F0704030504030204" pitchFamily="34" charset="0"/>
              </a:rPr>
              <a:t>3. Is it a good job for him? Why? Why not?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Arial Rounded MT Bold" panose="020F0704030504030204" pitchFamily="34" charset="0"/>
              </a:rPr>
              <a:t>4. What is Steve good at?</a:t>
            </a:r>
            <a:endParaRPr lang="ar-SA" sz="4400" dirty="0">
              <a:latin typeface="Arial Rounded MT Bold" panose="020F070403050403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35C0E21-1DD7-1314-D08F-1B84EB0A3049}"/>
              </a:ext>
            </a:extLst>
          </p:cNvPr>
          <p:cNvSpPr txBox="1"/>
          <p:nvPr/>
        </p:nvSpPr>
        <p:spPr>
          <a:xfrm>
            <a:off x="1219200" y="5143500"/>
            <a:ext cx="12268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Adel and Steve are students.</a:t>
            </a:r>
            <a:endParaRPr lang="ar-SA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6296A92-208D-52D0-55AD-9EBB99B76309}"/>
              </a:ext>
            </a:extLst>
          </p:cNvPr>
          <p:cNvSpPr txBox="1"/>
          <p:nvPr/>
        </p:nvSpPr>
        <p:spPr>
          <a:xfrm>
            <a:off x="1219200" y="6576335"/>
            <a:ext cx="12268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He wants to be a flight attendant. </a:t>
            </a:r>
            <a:endParaRPr lang="ar-SA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117CC4-5EE2-E598-CCC3-55AF99130EC5}"/>
              </a:ext>
            </a:extLst>
          </p:cNvPr>
          <p:cNvSpPr txBox="1"/>
          <p:nvPr/>
        </p:nvSpPr>
        <p:spPr>
          <a:xfrm>
            <a:off x="1219200" y="8009170"/>
            <a:ext cx="1653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Yes, it is. Because he likes to travel and meet lots of different people.</a:t>
            </a:r>
            <a:endParaRPr lang="ar-SA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9F85A85-85FC-0FE3-8673-75D0CEE84144}"/>
              </a:ext>
            </a:extLst>
          </p:cNvPr>
          <p:cNvSpPr txBox="1"/>
          <p:nvPr/>
        </p:nvSpPr>
        <p:spPr>
          <a:xfrm>
            <a:off x="1066800" y="9163331"/>
            <a:ext cx="1653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Steve is good with computers.</a:t>
            </a:r>
            <a:endParaRPr lang="ar-SA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122" name="Picture 2" descr="Vector Bubbles With Question Mark Question Icons Isolated On White Stock  Illustration - Download Image Now - iStock">
            <a:extLst>
              <a:ext uri="{FF2B5EF4-FFF2-40B4-BE49-F238E27FC236}">
                <a16:creationId xmlns:a16="http://schemas.microsoft.com/office/drawing/2014/main" id="{A6514CF9-ADC3-A1D5-D2F1-7756D4F225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266814"/>
            <a:ext cx="9163050" cy="733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33C26A2F-6142-25E2-F3C6-625B1FA616F4}"/>
              </a:ext>
            </a:extLst>
          </p:cNvPr>
          <p:cNvSpPr/>
          <p:nvPr/>
        </p:nvSpPr>
        <p:spPr>
          <a:xfrm>
            <a:off x="304800" y="2019300"/>
            <a:ext cx="8839200" cy="1066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48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About the conversation</a:t>
            </a:r>
            <a:endParaRPr lang="ar-SA" sz="4800" dirty="0"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89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5E1C9A4-5C6D-3EBF-D947-E0A909B6D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71500"/>
            <a:ext cx="7884430" cy="10668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BE31B4F-CD7E-CF58-F7A0-C7F6D3981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1726" y="811371"/>
            <a:ext cx="3981514" cy="82692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A23921E-A01F-E21B-E2FB-EE2877254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324100"/>
            <a:ext cx="16632259" cy="594360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2" name="conversation">
            <a:hlinkClick r:id="" action="ppaction://media"/>
            <a:extLst>
              <a:ext uri="{FF2B5EF4-FFF2-40B4-BE49-F238E27FC236}">
                <a16:creationId xmlns:a16="http://schemas.microsoft.com/office/drawing/2014/main" id="{D78F549D-76BF-261A-A493-CA4E058082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 end="0.125"/>
                </p14:media>
              </p:ext>
            </p:extLst>
          </p:nvPr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24400" y="398700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34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28600" y="2171700"/>
            <a:ext cx="1350443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spc="136" dirty="0">
                <a:solidFill>
                  <a:srgbClr val="333034"/>
                </a:solidFill>
                <a:latin typeface="Source Sans Pro Black" panose="020F0502020204030204" pitchFamily="34" charset="0"/>
                <a:cs typeface="LilyUPC" panose="020B0502040204020203" pitchFamily="34" charset="-34"/>
              </a:rPr>
              <a:t> How are you today ?</a:t>
            </a:r>
          </a:p>
        </p:txBody>
      </p:sp>
      <p:pic>
        <p:nvPicPr>
          <p:cNvPr id="5" name="صورة 4" descr="صورة تحتوي على رسوم متحركة, رسم, تلبيس, توضيح&#10;&#10;تم إنشاء الوصف تلقائياً">
            <a:extLst>
              <a:ext uri="{FF2B5EF4-FFF2-40B4-BE49-F238E27FC236}">
                <a16:creationId xmlns:a16="http://schemas.microsoft.com/office/drawing/2014/main" id="{29BC1461-BF0D-95B3-460E-510456AA09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696799"/>
            <a:ext cx="7078609" cy="5335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air work clipart - Clip Art Library">
            <a:extLst>
              <a:ext uri="{FF2B5EF4-FFF2-40B4-BE49-F238E27FC236}">
                <a16:creationId xmlns:a16="http://schemas.microsoft.com/office/drawing/2014/main" id="{DD9CE462-0E2B-FE30-A23D-AA152276A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7" b="7170"/>
          <a:stretch/>
        </p:blipFill>
        <p:spPr bwMode="auto">
          <a:xfrm>
            <a:off x="3352800" y="4217752"/>
            <a:ext cx="11158122" cy="609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C1F9CE2-1309-1D07-C17C-71400CA182C9}"/>
              </a:ext>
            </a:extLst>
          </p:cNvPr>
          <p:cNvSpPr/>
          <p:nvPr/>
        </p:nvSpPr>
        <p:spPr>
          <a:xfrm>
            <a:off x="4504776" y="1091414"/>
            <a:ext cx="959269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 w="0"/>
                <a:solidFill>
                  <a:srgbClr val="FFBE1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Pair</a:t>
            </a:r>
            <a:r>
              <a:rPr kumimoji="0" lang="en-US" sz="1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 Work</a:t>
            </a:r>
            <a:endParaRPr kumimoji="0" lang="ar-SA" sz="1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ource Sans Pro Black" panose="020B0803030403020204" pitchFamily="34" charset="0"/>
              <a:ea typeface="Source Sans Pro Black" panose="020B08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6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5E1C9A4-5C6D-3EBF-D947-E0A909B6D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71500"/>
            <a:ext cx="7884430" cy="1066800"/>
          </a:xfrm>
          <a:prstGeom prst="rect">
            <a:avLst/>
          </a:prstGeom>
        </p:spPr>
      </p:pic>
      <p:pic>
        <p:nvPicPr>
          <p:cNvPr id="5122" name="Picture 2" descr="Vector Bubbles With Question Mark Question Icons Isolated On White Stock  Illustration - Download Image Now - iStock">
            <a:extLst>
              <a:ext uri="{FF2B5EF4-FFF2-40B4-BE49-F238E27FC236}">
                <a16:creationId xmlns:a16="http://schemas.microsoft.com/office/drawing/2014/main" id="{A6514CF9-ADC3-A1D5-D2F1-7756D4F225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266814"/>
            <a:ext cx="9163050" cy="733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33C26A2F-6142-25E2-F3C6-625B1FA616F4}"/>
              </a:ext>
            </a:extLst>
          </p:cNvPr>
          <p:cNvSpPr/>
          <p:nvPr/>
        </p:nvSpPr>
        <p:spPr>
          <a:xfrm>
            <a:off x="609600" y="1943100"/>
            <a:ext cx="17068800" cy="1828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4800" dirty="0"/>
              <a:t>Ask your classmates what jobs their fathers, mothers, brothers, or sisters do.</a:t>
            </a:r>
            <a:endParaRPr lang="ar-SA" sz="4800" dirty="0"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812AC65-1F6B-EE9F-556A-4BB9E88084A2}"/>
              </a:ext>
            </a:extLst>
          </p:cNvPr>
          <p:cNvSpPr txBox="1"/>
          <p:nvPr/>
        </p:nvSpPr>
        <p:spPr>
          <a:xfrm>
            <a:off x="914400" y="4535264"/>
            <a:ext cx="16764000" cy="42473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b="1" dirty="0"/>
              <a:t>A</a:t>
            </a:r>
            <a:r>
              <a:rPr lang="en-US" sz="5400" dirty="0"/>
              <a:t>: What does your father, mother, brother, or sister do?</a:t>
            </a:r>
          </a:p>
          <a:p>
            <a:r>
              <a:rPr lang="en-US" sz="5400" b="1" dirty="0"/>
              <a:t>B</a:t>
            </a:r>
            <a:r>
              <a:rPr lang="en-US" sz="5400" dirty="0"/>
              <a:t>: ______</a:t>
            </a:r>
          </a:p>
          <a:p>
            <a:endParaRPr lang="en-US" sz="5400" dirty="0"/>
          </a:p>
          <a:p>
            <a:endParaRPr lang="en-US" sz="5400" dirty="0"/>
          </a:p>
          <a:p>
            <a:endParaRPr lang="en-US" sz="540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1D5154B-D68C-0CDD-823C-2F3456CE353D}"/>
              </a:ext>
            </a:extLst>
          </p:cNvPr>
          <p:cNvSpPr/>
          <p:nvPr/>
        </p:nvSpPr>
        <p:spPr>
          <a:xfrm>
            <a:off x="1600202" y="5362615"/>
            <a:ext cx="7435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father is a policeman.</a:t>
            </a:r>
            <a:endParaRPr lang="ar-SA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9D47A37-7BBF-86A5-CA66-638EDF473AE7}"/>
              </a:ext>
            </a:extLst>
          </p:cNvPr>
          <p:cNvSpPr/>
          <p:nvPr/>
        </p:nvSpPr>
        <p:spPr>
          <a:xfrm>
            <a:off x="1630682" y="6150389"/>
            <a:ext cx="6632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brother is a solider.</a:t>
            </a:r>
            <a:endParaRPr lang="ar-SA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5AFD44E-89E7-4D2C-CC34-F3563E8FBA2D}"/>
              </a:ext>
            </a:extLst>
          </p:cNvPr>
          <p:cNvSpPr/>
          <p:nvPr/>
        </p:nvSpPr>
        <p:spPr>
          <a:xfrm>
            <a:off x="1671752" y="7020379"/>
            <a:ext cx="5917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mother is a chef.</a:t>
            </a:r>
            <a:endParaRPr lang="ar-SA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F95C2A0-D9D7-365F-1C84-58EB063014C4}"/>
              </a:ext>
            </a:extLst>
          </p:cNvPr>
          <p:cNvSpPr/>
          <p:nvPr/>
        </p:nvSpPr>
        <p:spPr>
          <a:xfrm>
            <a:off x="1684993" y="7882235"/>
            <a:ext cx="59456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sister is a doctor.</a:t>
            </a:r>
            <a:endParaRPr lang="ar-SA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6898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9 Things That Will Shape The Future Of Education: What Learning Will Look  Like In 20 Years? - eLearning Industry">
            <a:extLst>
              <a:ext uri="{FF2B5EF4-FFF2-40B4-BE49-F238E27FC236}">
                <a16:creationId xmlns:a16="http://schemas.microsoft.com/office/drawing/2014/main" id="{11D34095-A801-BADE-35A1-A116DD817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30" y="464374"/>
            <a:ext cx="17727739" cy="944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5E1C9A4-5C6D-3EBF-D947-E0A909B6D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71500"/>
            <a:ext cx="5638800" cy="76295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EC21BEC-C6D3-88DC-9CD5-76AEFA201CB8}"/>
              </a:ext>
            </a:extLst>
          </p:cNvPr>
          <p:cNvSpPr/>
          <p:nvPr/>
        </p:nvSpPr>
        <p:spPr>
          <a:xfrm>
            <a:off x="806200" y="2585085"/>
            <a:ext cx="16675600" cy="2133600"/>
          </a:xfrm>
          <a:custGeom>
            <a:avLst/>
            <a:gdLst>
              <a:gd name="connsiteX0" fmla="*/ 0 w 16675600"/>
              <a:gd name="connsiteY0" fmla="*/ 0 h 2133600"/>
              <a:gd name="connsiteX1" fmla="*/ 929069 w 16675600"/>
              <a:gd name="connsiteY1" fmla="*/ 0 h 2133600"/>
              <a:gd name="connsiteX2" fmla="*/ 1691382 w 16675600"/>
              <a:gd name="connsiteY2" fmla="*/ 0 h 2133600"/>
              <a:gd name="connsiteX3" fmla="*/ 2286939 w 16675600"/>
              <a:gd name="connsiteY3" fmla="*/ 0 h 2133600"/>
              <a:gd name="connsiteX4" fmla="*/ 2882497 w 16675600"/>
              <a:gd name="connsiteY4" fmla="*/ 0 h 2133600"/>
              <a:gd name="connsiteX5" fmla="*/ 3311298 w 16675600"/>
              <a:gd name="connsiteY5" fmla="*/ 0 h 2133600"/>
              <a:gd name="connsiteX6" fmla="*/ 3906855 w 16675600"/>
              <a:gd name="connsiteY6" fmla="*/ 0 h 2133600"/>
              <a:gd name="connsiteX7" fmla="*/ 4669168 w 16675600"/>
              <a:gd name="connsiteY7" fmla="*/ 0 h 2133600"/>
              <a:gd name="connsiteX8" fmla="*/ 4764457 w 16675600"/>
              <a:gd name="connsiteY8" fmla="*/ 0 h 2133600"/>
              <a:gd name="connsiteX9" fmla="*/ 5526770 w 16675600"/>
              <a:gd name="connsiteY9" fmla="*/ 0 h 2133600"/>
              <a:gd name="connsiteX10" fmla="*/ 6122327 w 16675600"/>
              <a:gd name="connsiteY10" fmla="*/ 0 h 2133600"/>
              <a:gd name="connsiteX11" fmla="*/ 6884641 w 16675600"/>
              <a:gd name="connsiteY11" fmla="*/ 0 h 2133600"/>
              <a:gd name="connsiteX12" fmla="*/ 7146686 w 16675600"/>
              <a:gd name="connsiteY12" fmla="*/ 0 h 2133600"/>
              <a:gd name="connsiteX13" fmla="*/ 8075755 w 16675600"/>
              <a:gd name="connsiteY13" fmla="*/ 0 h 2133600"/>
              <a:gd name="connsiteX14" fmla="*/ 8337800 w 16675600"/>
              <a:gd name="connsiteY14" fmla="*/ 0 h 2133600"/>
              <a:gd name="connsiteX15" fmla="*/ 8766601 w 16675600"/>
              <a:gd name="connsiteY15" fmla="*/ 0 h 2133600"/>
              <a:gd name="connsiteX16" fmla="*/ 9695670 w 16675600"/>
              <a:gd name="connsiteY16" fmla="*/ 0 h 2133600"/>
              <a:gd name="connsiteX17" fmla="*/ 9790959 w 16675600"/>
              <a:gd name="connsiteY17" fmla="*/ 0 h 2133600"/>
              <a:gd name="connsiteX18" fmla="*/ 10219761 w 16675600"/>
              <a:gd name="connsiteY18" fmla="*/ 0 h 2133600"/>
              <a:gd name="connsiteX19" fmla="*/ 11148830 w 16675600"/>
              <a:gd name="connsiteY19" fmla="*/ 0 h 2133600"/>
              <a:gd name="connsiteX20" fmla="*/ 11410875 w 16675600"/>
              <a:gd name="connsiteY20" fmla="*/ 0 h 2133600"/>
              <a:gd name="connsiteX21" fmla="*/ 12173188 w 16675600"/>
              <a:gd name="connsiteY21" fmla="*/ 0 h 2133600"/>
              <a:gd name="connsiteX22" fmla="*/ 12768745 w 16675600"/>
              <a:gd name="connsiteY22" fmla="*/ 0 h 2133600"/>
              <a:gd name="connsiteX23" fmla="*/ 13197546 w 16675600"/>
              <a:gd name="connsiteY23" fmla="*/ 0 h 2133600"/>
              <a:gd name="connsiteX24" fmla="*/ 13292835 w 16675600"/>
              <a:gd name="connsiteY24" fmla="*/ 0 h 2133600"/>
              <a:gd name="connsiteX25" fmla="*/ 13388125 w 16675600"/>
              <a:gd name="connsiteY25" fmla="*/ 0 h 2133600"/>
              <a:gd name="connsiteX26" fmla="*/ 13483414 w 16675600"/>
              <a:gd name="connsiteY26" fmla="*/ 0 h 2133600"/>
              <a:gd name="connsiteX27" fmla="*/ 13578703 w 16675600"/>
              <a:gd name="connsiteY27" fmla="*/ 0 h 2133600"/>
              <a:gd name="connsiteX28" fmla="*/ 14007504 w 16675600"/>
              <a:gd name="connsiteY28" fmla="*/ 0 h 2133600"/>
              <a:gd name="connsiteX29" fmla="*/ 14769817 w 16675600"/>
              <a:gd name="connsiteY29" fmla="*/ 0 h 2133600"/>
              <a:gd name="connsiteX30" fmla="*/ 14865106 w 16675600"/>
              <a:gd name="connsiteY30" fmla="*/ 0 h 2133600"/>
              <a:gd name="connsiteX31" fmla="*/ 15127151 w 16675600"/>
              <a:gd name="connsiteY31" fmla="*/ 0 h 2133600"/>
              <a:gd name="connsiteX32" fmla="*/ 15222441 w 16675600"/>
              <a:gd name="connsiteY32" fmla="*/ 0 h 2133600"/>
              <a:gd name="connsiteX33" fmla="*/ 15484486 w 16675600"/>
              <a:gd name="connsiteY33" fmla="*/ 0 h 2133600"/>
              <a:gd name="connsiteX34" fmla="*/ 15913287 w 16675600"/>
              <a:gd name="connsiteY34" fmla="*/ 0 h 2133600"/>
              <a:gd name="connsiteX35" fmla="*/ 16675600 w 16675600"/>
              <a:gd name="connsiteY35" fmla="*/ 0 h 2133600"/>
              <a:gd name="connsiteX36" fmla="*/ 16675600 w 16675600"/>
              <a:gd name="connsiteY36" fmla="*/ 469392 h 2133600"/>
              <a:gd name="connsiteX37" fmla="*/ 16675600 w 16675600"/>
              <a:gd name="connsiteY37" fmla="*/ 1024128 h 2133600"/>
              <a:gd name="connsiteX38" fmla="*/ 16675600 w 16675600"/>
              <a:gd name="connsiteY38" fmla="*/ 1578864 h 2133600"/>
              <a:gd name="connsiteX39" fmla="*/ 16675600 w 16675600"/>
              <a:gd name="connsiteY39" fmla="*/ 2133600 h 2133600"/>
              <a:gd name="connsiteX40" fmla="*/ 15913287 w 16675600"/>
              <a:gd name="connsiteY40" fmla="*/ 2133600 h 2133600"/>
              <a:gd name="connsiteX41" fmla="*/ 15817998 w 16675600"/>
              <a:gd name="connsiteY41" fmla="*/ 2133600 h 2133600"/>
              <a:gd name="connsiteX42" fmla="*/ 15389197 w 16675600"/>
              <a:gd name="connsiteY42" fmla="*/ 2133600 h 2133600"/>
              <a:gd name="connsiteX43" fmla="*/ 14793639 w 16675600"/>
              <a:gd name="connsiteY43" fmla="*/ 2133600 h 2133600"/>
              <a:gd name="connsiteX44" fmla="*/ 13864570 w 16675600"/>
              <a:gd name="connsiteY44" fmla="*/ 2133600 h 2133600"/>
              <a:gd name="connsiteX45" fmla="*/ 13269013 w 16675600"/>
              <a:gd name="connsiteY45" fmla="*/ 2133600 h 2133600"/>
              <a:gd name="connsiteX46" fmla="*/ 12339944 w 16675600"/>
              <a:gd name="connsiteY46" fmla="*/ 2133600 h 2133600"/>
              <a:gd name="connsiteX47" fmla="*/ 12244655 w 16675600"/>
              <a:gd name="connsiteY47" fmla="*/ 2133600 h 2133600"/>
              <a:gd name="connsiteX48" fmla="*/ 11482342 w 16675600"/>
              <a:gd name="connsiteY48" fmla="*/ 2133600 h 2133600"/>
              <a:gd name="connsiteX49" fmla="*/ 10553273 w 16675600"/>
              <a:gd name="connsiteY49" fmla="*/ 2133600 h 2133600"/>
              <a:gd name="connsiteX50" fmla="*/ 9624203 w 16675600"/>
              <a:gd name="connsiteY50" fmla="*/ 2133600 h 2133600"/>
              <a:gd name="connsiteX51" fmla="*/ 9195402 w 16675600"/>
              <a:gd name="connsiteY51" fmla="*/ 2133600 h 2133600"/>
              <a:gd name="connsiteX52" fmla="*/ 8933357 w 16675600"/>
              <a:gd name="connsiteY52" fmla="*/ 2133600 h 2133600"/>
              <a:gd name="connsiteX53" fmla="*/ 8671312 w 16675600"/>
              <a:gd name="connsiteY53" fmla="*/ 2133600 h 2133600"/>
              <a:gd name="connsiteX54" fmla="*/ 8409267 w 16675600"/>
              <a:gd name="connsiteY54" fmla="*/ 2133600 h 2133600"/>
              <a:gd name="connsiteX55" fmla="*/ 7646954 w 16675600"/>
              <a:gd name="connsiteY55" fmla="*/ 2133600 h 2133600"/>
              <a:gd name="connsiteX56" fmla="*/ 6884641 w 16675600"/>
              <a:gd name="connsiteY56" fmla="*/ 2133600 h 2133600"/>
              <a:gd name="connsiteX57" fmla="*/ 6789351 w 16675600"/>
              <a:gd name="connsiteY57" fmla="*/ 2133600 h 2133600"/>
              <a:gd name="connsiteX58" fmla="*/ 5860282 w 16675600"/>
              <a:gd name="connsiteY58" fmla="*/ 2133600 h 2133600"/>
              <a:gd name="connsiteX59" fmla="*/ 5764993 w 16675600"/>
              <a:gd name="connsiteY59" fmla="*/ 2133600 h 2133600"/>
              <a:gd name="connsiteX60" fmla="*/ 4835924 w 16675600"/>
              <a:gd name="connsiteY60" fmla="*/ 2133600 h 2133600"/>
              <a:gd name="connsiteX61" fmla="*/ 3906855 w 16675600"/>
              <a:gd name="connsiteY61" fmla="*/ 2133600 h 2133600"/>
              <a:gd name="connsiteX62" fmla="*/ 3478054 w 16675600"/>
              <a:gd name="connsiteY62" fmla="*/ 2133600 h 2133600"/>
              <a:gd name="connsiteX63" fmla="*/ 3216009 w 16675600"/>
              <a:gd name="connsiteY63" fmla="*/ 2133600 h 2133600"/>
              <a:gd name="connsiteX64" fmla="*/ 3120719 w 16675600"/>
              <a:gd name="connsiteY64" fmla="*/ 2133600 h 2133600"/>
              <a:gd name="connsiteX65" fmla="*/ 2191650 w 16675600"/>
              <a:gd name="connsiteY65" fmla="*/ 2133600 h 2133600"/>
              <a:gd name="connsiteX66" fmla="*/ 1429337 w 16675600"/>
              <a:gd name="connsiteY66" fmla="*/ 2133600 h 2133600"/>
              <a:gd name="connsiteX67" fmla="*/ 1167292 w 16675600"/>
              <a:gd name="connsiteY67" fmla="*/ 2133600 h 2133600"/>
              <a:gd name="connsiteX68" fmla="*/ 0 w 16675600"/>
              <a:gd name="connsiteY68" fmla="*/ 2133600 h 2133600"/>
              <a:gd name="connsiteX69" fmla="*/ 0 w 16675600"/>
              <a:gd name="connsiteY69" fmla="*/ 1600200 h 2133600"/>
              <a:gd name="connsiteX70" fmla="*/ 0 w 16675600"/>
              <a:gd name="connsiteY70" fmla="*/ 1109472 h 2133600"/>
              <a:gd name="connsiteX71" fmla="*/ 0 w 16675600"/>
              <a:gd name="connsiteY71" fmla="*/ 554736 h 2133600"/>
              <a:gd name="connsiteX72" fmla="*/ 0 w 16675600"/>
              <a:gd name="connsiteY72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6675600" h="2133600" fill="none" extrusionOk="0">
                <a:moveTo>
                  <a:pt x="0" y="0"/>
                </a:moveTo>
                <a:cubicBezTo>
                  <a:pt x="408854" y="-6956"/>
                  <a:pt x="712313" y="45008"/>
                  <a:pt x="929069" y="0"/>
                </a:cubicBezTo>
                <a:cubicBezTo>
                  <a:pt x="1145825" y="-45008"/>
                  <a:pt x="1454028" y="64253"/>
                  <a:pt x="1691382" y="0"/>
                </a:cubicBezTo>
                <a:cubicBezTo>
                  <a:pt x="1928736" y="-64253"/>
                  <a:pt x="2064576" y="26208"/>
                  <a:pt x="2286939" y="0"/>
                </a:cubicBezTo>
                <a:cubicBezTo>
                  <a:pt x="2509302" y="-26208"/>
                  <a:pt x="2640938" y="326"/>
                  <a:pt x="2882497" y="0"/>
                </a:cubicBezTo>
                <a:cubicBezTo>
                  <a:pt x="3124056" y="-326"/>
                  <a:pt x="3170713" y="45831"/>
                  <a:pt x="3311298" y="0"/>
                </a:cubicBezTo>
                <a:cubicBezTo>
                  <a:pt x="3451883" y="-45831"/>
                  <a:pt x="3730474" y="55065"/>
                  <a:pt x="3906855" y="0"/>
                </a:cubicBezTo>
                <a:cubicBezTo>
                  <a:pt x="4083236" y="-55065"/>
                  <a:pt x="4327577" y="20495"/>
                  <a:pt x="4669168" y="0"/>
                </a:cubicBezTo>
                <a:cubicBezTo>
                  <a:pt x="5010759" y="-20495"/>
                  <a:pt x="4726524" y="8027"/>
                  <a:pt x="4764457" y="0"/>
                </a:cubicBezTo>
                <a:cubicBezTo>
                  <a:pt x="4802390" y="-8027"/>
                  <a:pt x="5343096" y="519"/>
                  <a:pt x="5526770" y="0"/>
                </a:cubicBezTo>
                <a:cubicBezTo>
                  <a:pt x="5710444" y="-519"/>
                  <a:pt x="5921491" y="67025"/>
                  <a:pt x="6122327" y="0"/>
                </a:cubicBezTo>
                <a:cubicBezTo>
                  <a:pt x="6323163" y="-67025"/>
                  <a:pt x="6671451" y="61288"/>
                  <a:pt x="6884641" y="0"/>
                </a:cubicBezTo>
                <a:cubicBezTo>
                  <a:pt x="7097831" y="-61288"/>
                  <a:pt x="7066855" y="29862"/>
                  <a:pt x="7146686" y="0"/>
                </a:cubicBezTo>
                <a:cubicBezTo>
                  <a:pt x="7226517" y="-29862"/>
                  <a:pt x="7682388" y="47127"/>
                  <a:pt x="8075755" y="0"/>
                </a:cubicBezTo>
                <a:cubicBezTo>
                  <a:pt x="8469122" y="-47127"/>
                  <a:pt x="8247706" y="6751"/>
                  <a:pt x="8337800" y="0"/>
                </a:cubicBezTo>
                <a:cubicBezTo>
                  <a:pt x="8427895" y="-6751"/>
                  <a:pt x="8580097" y="8337"/>
                  <a:pt x="8766601" y="0"/>
                </a:cubicBezTo>
                <a:cubicBezTo>
                  <a:pt x="8953105" y="-8337"/>
                  <a:pt x="9298660" y="91256"/>
                  <a:pt x="9695670" y="0"/>
                </a:cubicBezTo>
                <a:cubicBezTo>
                  <a:pt x="10092680" y="-91256"/>
                  <a:pt x="9743420" y="9154"/>
                  <a:pt x="9790959" y="0"/>
                </a:cubicBezTo>
                <a:cubicBezTo>
                  <a:pt x="9838498" y="-9154"/>
                  <a:pt x="10105310" y="43342"/>
                  <a:pt x="10219761" y="0"/>
                </a:cubicBezTo>
                <a:cubicBezTo>
                  <a:pt x="10334212" y="-43342"/>
                  <a:pt x="10743876" y="8302"/>
                  <a:pt x="11148830" y="0"/>
                </a:cubicBezTo>
                <a:cubicBezTo>
                  <a:pt x="11553784" y="-8302"/>
                  <a:pt x="11312875" y="56"/>
                  <a:pt x="11410875" y="0"/>
                </a:cubicBezTo>
                <a:cubicBezTo>
                  <a:pt x="11508875" y="-56"/>
                  <a:pt x="11981564" y="76910"/>
                  <a:pt x="12173188" y="0"/>
                </a:cubicBezTo>
                <a:cubicBezTo>
                  <a:pt x="12364812" y="-76910"/>
                  <a:pt x="12490417" y="19207"/>
                  <a:pt x="12768745" y="0"/>
                </a:cubicBezTo>
                <a:cubicBezTo>
                  <a:pt x="13047073" y="-19207"/>
                  <a:pt x="13096688" y="49174"/>
                  <a:pt x="13197546" y="0"/>
                </a:cubicBezTo>
                <a:cubicBezTo>
                  <a:pt x="13298404" y="-49174"/>
                  <a:pt x="13259786" y="8784"/>
                  <a:pt x="13292835" y="0"/>
                </a:cubicBezTo>
                <a:cubicBezTo>
                  <a:pt x="13325884" y="-8784"/>
                  <a:pt x="13343166" y="1708"/>
                  <a:pt x="13388125" y="0"/>
                </a:cubicBezTo>
                <a:cubicBezTo>
                  <a:pt x="13433084" y="-1708"/>
                  <a:pt x="13458111" y="1324"/>
                  <a:pt x="13483414" y="0"/>
                </a:cubicBezTo>
                <a:cubicBezTo>
                  <a:pt x="13508717" y="-1324"/>
                  <a:pt x="13558746" y="3492"/>
                  <a:pt x="13578703" y="0"/>
                </a:cubicBezTo>
                <a:cubicBezTo>
                  <a:pt x="13598660" y="-3492"/>
                  <a:pt x="13843235" y="43941"/>
                  <a:pt x="14007504" y="0"/>
                </a:cubicBezTo>
                <a:cubicBezTo>
                  <a:pt x="14171773" y="-43941"/>
                  <a:pt x="14402743" y="62635"/>
                  <a:pt x="14769817" y="0"/>
                </a:cubicBezTo>
                <a:cubicBezTo>
                  <a:pt x="15136891" y="-62635"/>
                  <a:pt x="14830582" y="99"/>
                  <a:pt x="14865106" y="0"/>
                </a:cubicBezTo>
                <a:cubicBezTo>
                  <a:pt x="14899630" y="-99"/>
                  <a:pt x="15008728" y="29204"/>
                  <a:pt x="15127151" y="0"/>
                </a:cubicBezTo>
                <a:cubicBezTo>
                  <a:pt x="15245574" y="-29204"/>
                  <a:pt x="15186224" y="5463"/>
                  <a:pt x="15222441" y="0"/>
                </a:cubicBezTo>
                <a:cubicBezTo>
                  <a:pt x="15258658" y="-5463"/>
                  <a:pt x="15427598" y="27619"/>
                  <a:pt x="15484486" y="0"/>
                </a:cubicBezTo>
                <a:cubicBezTo>
                  <a:pt x="15541374" y="-27619"/>
                  <a:pt x="15804820" y="11335"/>
                  <a:pt x="15913287" y="0"/>
                </a:cubicBezTo>
                <a:cubicBezTo>
                  <a:pt x="16021754" y="-11335"/>
                  <a:pt x="16424044" y="22036"/>
                  <a:pt x="16675600" y="0"/>
                </a:cubicBezTo>
                <a:cubicBezTo>
                  <a:pt x="16703829" y="153808"/>
                  <a:pt x="16633995" y="343284"/>
                  <a:pt x="16675600" y="469392"/>
                </a:cubicBezTo>
                <a:cubicBezTo>
                  <a:pt x="16717205" y="595500"/>
                  <a:pt x="16616619" y="900181"/>
                  <a:pt x="16675600" y="1024128"/>
                </a:cubicBezTo>
                <a:cubicBezTo>
                  <a:pt x="16734581" y="1148075"/>
                  <a:pt x="16642626" y="1332573"/>
                  <a:pt x="16675600" y="1578864"/>
                </a:cubicBezTo>
                <a:cubicBezTo>
                  <a:pt x="16708574" y="1825155"/>
                  <a:pt x="16668982" y="1903715"/>
                  <a:pt x="16675600" y="2133600"/>
                </a:cubicBezTo>
                <a:cubicBezTo>
                  <a:pt x="16387413" y="2196203"/>
                  <a:pt x="16080375" y="2086291"/>
                  <a:pt x="15913287" y="2133600"/>
                </a:cubicBezTo>
                <a:cubicBezTo>
                  <a:pt x="15746199" y="2180909"/>
                  <a:pt x="15862339" y="2129938"/>
                  <a:pt x="15817998" y="2133600"/>
                </a:cubicBezTo>
                <a:cubicBezTo>
                  <a:pt x="15773657" y="2137262"/>
                  <a:pt x="15494566" y="2118780"/>
                  <a:pt x="15389197" y="2133600"/>
                </a:cubicBezTo>
                <a:cubicBezTo>
                  <a:pt x="15283828" y="2148420"/>
                  <a:pt x="14958657" y="2123428"/>
                  <a:pt x="14793639" y="2133600"/>
                </a:cubicBezTo>
                <a:cubicBezTo>
                  <a:pt x="14628621" y="2143772"/>
                  <a:pt x="14233106" y="2094820"/>
                  <a:pt x="13864570" y="2133600"/>
                </a:cubicBezTo>
                <a:cubicBezTo>
                  <a:pt x="13496034" y="2172380"/>
                  <a:pt x="13490333" y="2063354"/>
                  <a:pt x="13269013" y="2133600"/>
                </a:cubicBezTo>
                <a:cubicBezTo>
                  <a:pt x="13047693" y="2203846"/>
                  <a:pt x="12723965" y="2069623"/>
                  <a:pt x="12339944" y="2133600"/>
                </a:cubicBezTo>
                <a:cubicBezTo>
                  <a:pt x="11955923" y="2197577"/>
                  <a:pt x="12282639" y="2124652"/>
                  <a:pt x="12244655" y="2133600"/>
                </a:cubicBezTo>
                <a:cubicBezTo>
                  <a:pt x="12206671" y="2142548"/>
                  <a:pt x="11778009" y="2077329"/>
                  <a:pt x="11482342" y="2133600"/>
                </a:cubicBezTo>
                <a:cubicBezTo>
                  <a:pt x="11186675" y="2189871"/>
                  <a:pt x="10902542" y="2083438"/>
                  <a:pt x="10553273" y="2133600"/>
                </a:cubicBezTo>
                <a:cubicBezTo>
                  <a:pt x="10204004" y="2183762"/>
                  <a:pt x="9832584" y="2077877"/>
                  <a:pt x="9624203" y="2133600"/>
                </a:cubicBezTo>
                <a:cubicBezTo>
                  <a:pt x="9415822" y="2189323"/>
                  <a:pt x="9402056" y="2109612"/>
                  <a:pt x="9195402" y="2133600"/>
                </a:cubicBezTo>
                <a:cubicBezTo>
                  <a:pt x="8988748" y="2157588"/>
                  <a:pt x="9035457" y="2114802"/>
                  <a:pt x="8933357" y="2133600"/>
                </a:cubicBezTo>
                <a:cubicBezTo>
                  <a:pt x="8831258" y="2152398"/>
                  <a:pt x="8749343" y="2132714"/>
                  <a:pt x="8671312" y="2133600"/>
                </a:cubicBezTo>
                <a:cubicBezTo>
                  <a:pt x="8593281" y="2134486"/>
                  <a:pt x="8507046" y="2106008"/>
                  <a:pt x="8409267" y="2133600"/>
                </a:cubicBezTo>
                <a:cubicBezTo>
                  <a:pt x="8311488" y="2161192"/>
                  <a:pt x="7880331" y="2066853"/>
                  <a:pt x="7646954" y="2133600"/>
                </a:cubicBezTo>
                <a:cubicBezTo>
                  <a:pt x="7413577" y="2200347"/>
                  <a:pt x="7182144" y="2082420"/>
                  <a:pt x="6884641" y="2133600"/>
                </a:cubicBezTo>
                <a:cubicBezTo>
                  <a:pt x="6587138" y="2184780"/>
                  <a:pt x="6810206" y="2131515"/>
                  <a:pt x="6789351" y="2133600"/>
                </a:cubicBezTo>
                <a:cubicBezTo>
                  <a:pt x="6768496" y="2135685"/>
                  <a:pt x="6097593" y="2123143"/>
                  <a:pt x="5860282" y="2133600"/>
                </a:cubicBezTo>
                <a:cubicBezTo>
                  <a:pt x="5622971" y="2144057"/>
                  <a:pt x="5794993" y="2129364"/>
                  <a:pt x="5764993" y="2133600"/>
                </a:cubicBezTo>
                <a:cubicBezTo>
                  <a:pt x="5734993" y="2137836"/>
                  <a:pt x="5162258" y="2064682"/>
                  <a:pt x="4835924" y="2133600"/>
                </a:cubicBezTo>
                <a:cubicBezTo>
                  <a:pt x="4509590" y="2202518"/>
                  <a:pt x="4128906" y="2079469"/>
                  <a:pt x="3906855" y="2133600"/>
                </a:cubicBezTo>
                <a:cubicBezTo>
                  <a:pt x="3684804" y="2187731"/>
                  <a:pt x="3650619" y="2083265"/>
                  <a:pt x="3478054" y="2133600"/>
                </a:cubicBezTo>
                <a:cubicBezTo>
                  <a:pt x="3305489" y="2183935"/>
                  <a:pt x="3281676" y="2111904"/>
                  <a:pt x="3216009" y="2133600"/>
                </a:cubicBezTo>
                <a:cubicBezTo>
                  <a:pt x="3150342" y="2155296"/>
                  <a:pt x="3158241" y="2123070"/>
                  <a:pt x="3120719" y="2133600"/>
                </a:cubicBezTo>
                <a:cubicBezTo>
                  <a:pt x="3083197" y="2144130"/>
                  <a:pt x="2593276" y="2079862"/>
                  <a:pt x="2191650" y="2133600"/>
                </a:cubicBezTo>
                <a:cubicBezTo>
                  <a:pt x="1790024" y="2187338"/>
                  <a:pt x="1771147" y="2117685"/>
                  <a:pt x="1429337" y="2133600"/>
                </a:cubicBezTo>
                <a:cubicBezTo>
                  <a:pt x="1087527" y="2149515"/>
                  <a:pt x="1226175" y="2131318"/>
                  <a:pt x="1167292" y="2133600"/>
                </a:cubicBezTo>
                <a:cubicBezTo>
                  <a:pt x="1108409" y="2135882"/>
                  <a:pt x="554472" y="2110075"/>
                  <a:pt x="0" y="2133600"/>
                </a:cubicBezTo>
                <a:cubicBezTo>
                  <a:pt x="-21686" y="1979863"/>
                  <a:pt x="44948" y="1833507"/>
                  <a:pt x="0" y="1600200"/>
                </a:cubicBezTo>
                <a:cubicBezTo>
                  <a:pt x="-44948" y="1366893"/>
                  <a:pt x="43818" y="1280983"/>
                  <a:pt x="0" y="1109472"/>
                </a:cubicBezTo>
                <a:cubicBezTo>
                  <a:pt x="-43818" y="937961"/>
                  <a:pt x="48045" y="802147"/>
                  <a:pt x="0" y="554736"/>
                </a:cubicBezTo>
                <a:cubicBezTo>
                  <a:pt x="-48045" y="307325"/>
                  <a:pt x="1596" y="175621"/>
                  <a:pt x="0" y="0"/>
                </a:cubicBezTo>
                <a:close/>
              </a:path>
              <a:path w="16675600" h="2133600" stroke="0" extrusionOk="0">
                <a:moveTo>
                  <a:pt x="0" y="0"/>
                </a:moveTo>
                <a:cubicBezTo>
                  <a:pt x="405742" y="-83802"/>
                  <a:pt x="491373" y="18392"/>
                  <a:pt x="929069" y="0"/>
                </a:cubicBezTo>
                <a:cubicBezTo>
                  <a:pt x="1366765" y="-18392"/>
                  <a:pt x="1242870" y="8977"/>
                  <a:pt x="1357870" y="0"/>
                </a:cubicBezTo>
                <a:cubicBezTo>
                  <a:pt x="1472870" y="-8977"/>
                  <a:pt x="1697121" y="29658"/>
                  <a:pt x="1953427" y="0"/>
                </a:cubicBezTo>
                <a:cubicBezTo>
                  <a:pt x="2209733" y="-29658"/>
                  <a:pt x="2146939" y="25724"/>
                  <a:pt x="2215473" y="0"/>
                </a:cubicBezTo>
                <a:cubicBezTo>
                  <a:pt x="2284007" y="-25724"/>
                  <a:pt x="2274088" y="5811"/>
                  <a:pt x="2310762" y="0"/>
                </a:cubicBezTo>
                <a:cubicBezTo>
                  <a:pt x="2347436" y="-5811"/>
                  <a:pt x="2786489" y="104204"/>
                  <a:pt x="3239831" y="0"/>
                </a:cubicBezTo>
                <a:cubicBezTo>
                  <a:pt x="3693173" y="-104204"/>
                  <a:pt x="3689694" y="22013"/>
                  <a:pt x="4002144" y="0"/>
                </a:cubicBezTo>
                <a:cubicBezTo>
                  <a:pt x="4314594" y="-22013"/>
                  <a:pt x="4066210" y="3820"/>
                  <a:pt x="4097433" y="0"/>
                </a:cubicBezTo>
                <a:cubicBezTo>
                  <a:pt x="4128656" y="-3820"/>
                  <a:pt x="4351193" y="3666"/>
                  <a:pt x="4526234" y="0"/>
                </a:cubicBezTo>
                <a:cubicBezTo>
                  <a:pt x="4701275" y="-3666"/>
                  <a:pt x="4580230" y="4631"/>
                  <a:pt x="4621523" y="0"/>
                </a:cubicBezTo>
                <a:cubicBezTo>
                  <a:pt x="4662816" y="-4631"/>
                  <a:pt x="5059604" y="21429"/>
                  <a:pt x="5383837" y="0"/>
                </a:cubicBezTo>
                <a:cubicBezTo>
                  <a:pt x="5708070" y="-21429"/>
                  <a:pt x="5832437" y="8445"/>
                  <a:pt x="5979394" y="0"/>
                </a:cubicBezTo>
                <a:cubicBezTo>
                  <a:pt x="6126351" y="-8445"/>
                  <a:pt x="6157100" y="2830"/>
                  <a:pt x="6241439" y="0"/>
                </a:cubicBezTo>
                <a:cubicBezTo>
                  <a:pt x="6325778" y="-2830"/>
                  <a:pt x="6505555" y="25761"/>
                  <a:pt x="6670240" y="0"/>
                </a:cubicBezTo>
                <a:cubicBezTo>
                  <a:pt x="6834925" y="-25761"/>
                  <a:pt x="6977576" y="4113"/>
                  <a:pt x="7099041" y="0"/>
                </a:cubicBezTo>
                <a:cubicBezTo>
                  <a:pt x="7220506" y="-4113"/>
                  <a:pt x="7483394" y="24281"/>
                  <a:pt x="7694598" y="0"/>
                </a:cubicBezTo>
                <a:cubicBezTo>
                  <a:pt x="7905802" y="-24281"/>
                  <a:pt x="8209549" y="86399"/>
                  <a:pt x="8623667" y="0"/>
                </a:cubicBezTo>
                <a:cubicBezTo>
                  <a:pt x="9037785" y="-86399"/>
                  <a:pt x="9222441" y="78933"/>
                  <a:pt x="9552737" y="0"/>
                </a:cubicBezTo>
                <a:cubicBezTo>
                  <a:pt x="9883033" y="-78933"/>
                  <a:pt x="9745028" y="26503"/>
                  <a:pt x="9814782" y="0"/>
                </a:cubicBezTo>
                <a:cubicBezTo>
                  <a:pt x="9884537" y="-26503"/>
                  <a:pt x="9881193" y="3098"/>
                  <a:pt x="9910071" y="0"/>
                </a:cubicBezTo>
                <a:cubicBezTo>
                  <a:pt x="9938949" y="-3098"/>
                  <a:pt x="10066894" y="10865"/>
                  <a:pt x="10172116" y="0"/>
                </a:cubicBezTo>
                <a:cubicBezTo>
                  <a:pt x="10277338" y="-10865"/>
                  <a:pt x="10243532" y="6705"/>
                  <a:pt x="10267405" y="0"/>
                </a:cubicBezTo>
                <a:cubicBezTo>
                  <a:pt x="10291278" y="-6705"/>
                  <a:pt x="10687897" y="31464"/>
                  <a:pt x="11029718" y="0"/>
                </a:cubicBezTo>
                <a:cubicBezTo>
                  <a:pt x="11371539" y="-31464"/>
                  <a:pt x="11396580" y="55223"/>
                  <a:pt x="11625275" y="0"/>
                </a:cubicBezTo>
                <a:cubicBezTo>
                  <a:pt x="11853970" y="-55223"/>
                  <a:pt x="12313716" y="71164"/>
                  <a:pt x="12554345" y="0"/>
                </a:cubicBezTo>
                <a:cubicBezTo>
                  <a:pt x="12794974" y="-71164"/>
                  <a:pt x="13006187" y="54908"/>
                  <a:pt x="13149902" y="0"/>
                </a:cubicBezTo>
                <a:cubicBezTo>
                  <a:pt x="13293617" y="-54908"/>
                  <a:pt x="13500810" y="49459"/>
                  <a:pt x="13745459" y="0"/>
                </a:cubicBezTo>
                <a:cubicBezTo>
                  <a:pt x="13990108" y="-49459"/>
                  <a:pt x="13819085" y="830"/>
                  <a:pt x="13840748" y="0"/>
                </a:cubicBezTo>
                <a:cubicBezTo>
                  <a:pt x="13862411" y="-830"/>
                  <a:pt x="14062973" y="10898"/>
                  <a:pt x="14269549" y="0"/>
                </a:cubicBezTo>
                <a:cubicBezTo>
                  <a:pt x="14476125" y="-10898"/>
                  <a:pt x="14427104" y="28888"/>
                  <a:pt x="14531594" y="0"/>
                </a:cubicBezTo>
                <a:cubicBezTo>
                  <a:pt x="14636085" y="-28888"/>
                  <a:pt x="14756554" y="33624"/>
                  <a:pt x="14960395" y="0"/>
                </a:cubicBezTo>
                <a:cubicBezTo>
                  <a:pt x="15164236" y="-33624"/>
                  <a:pt x="15036567" y="4040"/>
                  <a:pt x="15055685" y="0"/>
                </a:cubicBezTo>
                <a:cubicBezTo>
                  <a:pt x="15074803" y="-4040"/>
                  <a:pt x="15295950" y="28119"/>
                  <a:pt x="15484486" y="0"/>
                </a:cubicBezTo>
                <a:cubicBezTo>
                  <a:pt x="15673022" y="-28119"/>
                  <a:pt x="16402637" y="78228"/>
                  <a:pt x="16675600" y="0"/>
                </a:cubicBezTo>
                <a:cubicBezTo>
                  <a:pt x="16688517" y="113743"/>
                  <a:pt x="16629147" y="386161"/>
                  <a:pt x="16675600" y="512064"/>
                </a:cubicBezTo>
                <a:cubicBezTo>
                  <a:pt x="16722053" y="637967"/>
                  <a:pt x="16657806" y="891715"/>
                  <a:pt x="16675600" y="1002792"/>
                </a:cubicBezTo>
                <a:cubicBezTo>
                  <a:pt x="16693394" y="1113869"/>
                  <a:pt x="16672905" y="1301393"/>
                  <a:pt x="16675600" y="1557528"/>
                </a:cubicBezTo>
                <a:cubicBezTo>
                  <a:pt x="16678295" y="1813663"/>
                  <a:pt x="16633744" y="1991994"/>
                  <a:pt x="16675600" y="2133600"/>
                </a:cubicBezTo>
                <a:cubicBezTo>
                  <a:pt x="16579055" y="2155615"/>
                  <a:pt x="16485388" y="2112193"/>
                  <a:pt x="16413555" y="2133600"/>
                </a:cubicBezTo>
                <a:cubicBezTo>
                  <a:pt x="16341723" y="2155007"/>
                  <a:pt x="16106443" y="2119142"/>
                  <a:pt x="15984754" y="2133600"/>
                </a:cubicBezTo>
                <a:cubicBezTo>
                  <a:pt x="15863065" y="2148058"/>
                  <a:pt x="15305699" y="2099686"/>
                  <a:pt x="15055685" y="2133600"/>
                </a:cubicBezTo>
                <a:cubicBezTo>
                  <a:pt x="14805671" y="2167514"/>
                  <a:pt x="14739354" y="2074286"/>
                  <a:pt x="14460127" y="2133600"/>
                </a:cubicBezTo>
                <a:cubicBezTo>
                  <a:pt x="14180900" y="2192914"/>
                  <a:pt x="14227625" y="2102240"/>
                  <a:pt x="14031326" y="2133600"/>
                </a:cubicBezTo>
                <a:cubicBezTo>
                  <a:pt x="13835027" y="2164960"/>
                  <a:pt x="13723386" y="2103202"/>
                  <a:pt x="13435769" y="2133600"/>
                </a:cubicBezTo>
                <a:cubicBezTo>
                  <a:pt x="13148152" y="2163998"/>
                  <a:pt x="13269778" y="2119151"/>
                  <a:pt x="13173724" y="2133600"/>
                </a:cubicBezTo>
                <a:cubicBezTo>
                  <a:pt x="13077671" y="2148049"/>
                  <a:pt x="12756465" y="2088126"/>
                  <a:pt x="12578167" y="2133600"/>
                </a:cubicBezTo>
                <a:cubicBezTo>
                  <a:pt x="12399869" y="2179074"/>
                  <a:pt x="12523537" y="2128647"/>
                  <a:pt x="12482878" y="2133600"/>
                </a:cubicBezTo>
                <a:cubicBezTo>
                  <a:pt x="12442219" y="2138553"/>
                  <a:pt x="12335397" y="2104293"/>
                  <a:pt x="12220833" y="2133600"/>
                </a:cubicBezTo>
                <a:cubicBezTo>
                  <a:pt x="12106269" y="2162907"/>
                  <a:pt x="12060971" y="2129739"/>
                  <a:pt x="11958787" y="2133600"/>
                </a:cubicBezTo>
                <a:cubicBezTo>
                  <a:pt x="11856603" y="2137461"/>
                  <a:pt x="11890418" y="2127820"/>
                  <a:pt x="11863498" y="2133600"/>
                </a:cubicBezTo>
                <a:cubicBezTo>
                  <a:pt x="11836578" y="2139380"/>
                  <a:pt x="11574735" y="2088105"/>
                  <a:pt x="11434697" y="2133600"/>
                </a:cubicBezTo>
                <a:cubicBezTo>
                  <a:pt x="11294659" y="2179095"/>
                  <a:pt x="11127032" y="2120472"/>
                  <a:pt x="10839140" y="2133600"/>
                </a:cubicBezTo>
                <a:cubicBezTo>
                  <a:pt x="10551248" y="2146728"/>
                  <a:pt x="10500657" y="2088329"/>
                  <a:pt x="10410339" y="2133600"/>
                </a:cubicBezTo>
                <a:cubicBezTo>
                  <a:pt x="10320021" y="2178871"/>
                  <a:pt x="10349283" y="2132562"/>
                  <a:pt x="10315050" y="2133600"/>
                </a:cubicBezTo>
                <a:cubicBezTo>
                  <a:pt x="10280817" y="2134638"/>
                  <a:pt x="9593046" y="2123555"/>
                  <a:pt x="9385981" y="2133600"/>
                </a:cubicBezTo>
                <a:cubicBezTo>
                  <a:pt x="9178916" y="2143645"/>
                  <a:pt x="9215864" y="2119588"/>
                  <a:pt x="9123935" y="2133600"/>
                </a:cubicBezTo>
                <a:cubicBezTo>
                  <a:pt x="9032006" y="2147612"/>
                  <a:pt x="8617714" y="2044493"/>
                  <a:pt x="8361622" y="2133600"/>
                </a:cubicBezTo>
                <a:cubicBezTo>
                  <a:pt x="8105530" y="2222707"/>
                  <a:pt x="8139717" y="2112118"/>
                  <a:pt x="7932821" y="2133600"/>
                </a:cubicBezTo>
                <a:cubicBezTo>
                  <a:pt x="7725925" y="2155082"/>
                  <a:pt x="7424847" y="2131913"/>
                  <a:pt x="7170508" y="2133600"/>
                </a:cubicBezTo>
                <a:cubicBezTo>
                  <a:pt x="6916169" y="2135287"/>
                  <a:pt x="6574843" y="2051571"/>
                  <a:pt x="6408195" y="2133600"/>
                </a:cubicBezTo>
                <a:cubicBezTo>
                  <a:pt x="6241547" y="2215629"/>
                  <a:pt x="6341621" y="2126736"/>
                  <a:pt x="6312906" y="2133600"/>
                </a:cubicBezTo>
                <a:cubicBezTo>
                  <a:pt x="6284191" y="2140464"/>
                  <a:pt x="5971005" y="2078062"/>
                  <a:pt x="5717349" y="2133600"/>
                </a:cubicBezTo>
                <a:cubicBezTo>
                  <a:pt x="5463693" y="2189138"/>
                  <a:pt x="5417041" y="2117556"/>
                  <a:pt x="5121791" y="2133600"/>
                </a:cubicBezTo>
                <a:cubicBezTo>
                  <a:pt x="4826541" y="2149644"/>
                  <a:pt x="4493390" y="2071664"/>
                  <a:pt x="4192722" y="2133600"/>
                </a:cubicBezTo>
                <a:cubicBezTo>
                  <a:pt x="3892054" y="2195536"/>
                  <a:pt x="4048186" y="2131239"/>
                  <a:pt x="3930677" y="2133600"/>
                </a:cubicBezTo>
                <a:cubicBezTo>
                  <a:pt x="3813168" y="2135961"/>
                  <a:pt x="3693975" y="2101188"/>
                  <a:pt x="3501876" y="2133600"/>
                </a:cubicBezTo>
                <a:cubicBezTo>
                  <a:pt x="3309777" y="2166012"/>
                  <a:pt x="3033673" y="2127485"/>
                  <a:pt x="2739563" y="2133600"/>
                </a:cubicBezTo>
                <a:cubicBezTo>
                  <a:pt x="2445453" y="2139715"/>
                  <a:pt x="2429736" y="2105931"/>
                  <a:pt x="2310762" y="2133600"/>
                </a:cubicBezTo>
                <a:cubicBezTo>
                  <a:pt x="2191788" y="2161269"/>
                  <a:pt x="1826658" y="2031110"/>
                  <a:pt x="1381693" y="2133600"/>
                </a:cubicBezTo>
                <a:cubicBezTo>
                  <a:pt x="936728" y="2236090"/>
                  <a:pt x="633853" y="1994230"/>
                  <a:pt x="0" y="2133600"/>
                </a:cubicBezTo>
                <a:cubicBezTo>
                  <a:pt x="-11833" y="1926636"/>
                  <a:pt x="49241" y="1782049"/>
                  <a:pt x="0" y="1557528"/>
                </a:cubicBezTo>
                <a:cubicBezTo>
                  <a:pt x="-49241" y="1333007"/>
                  <a:pt x="35987" y="1272923"/>
                  <a:pt x="0" y="1088136"/>
                </a:cubicBezTo>
                <a:cubicBezTo>
                  <a:pt x="-35987" y="903349"/>
                  <a:pt x="39047" y="717933"/>
                  <a:pt x="0" y="554736"/>
                </a:cubicBezTo>
                <a:cubicBezTo>
                  <a:pt x="-39047" y="391539"/>
                  <a:pt x="38642" y="19843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7103237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dirty="0"/>
              <a:t>What do you want to be in the future?</a:t>
            </a:r>
          </a:p>
          <a:p>
            <a:pPr algn="ctr"/>
            <a:r>
              <a:rPr lang="en-US" sz="4800" dirty="0"/>
              <a:t> Discuss in a group. Say why. </a:t>
            </a:r>
            <a:endParaRPr lang="ar-SA" sz="4800" dirty="0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BB9FA7D-91EC-7AD5-473C-8BAE5ED4457E}"/>
              </a:ext>
            </a:extLst>
          </p:cNvPr>
          <p:cNvGrpSpPr/>
          <p:nvPr/>
        </p:nvGrpSpPr>
        <p:grpSpPr>
          <a:xfrm>
            <a:off x="13681710" y="-365760"/>
            <a:ext cx="4606290" cy="2324100"/>
            <a:chOff x="13696950" y="209550"/>
            <a:chExt cx="4606290" cy="2324100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96F69FF5-4621-AC1C-F8B7-D0754DF9F7ED}"/>
                </a:ext>
              </a:extLst>
            </p:cNvPr>
            <p:cNvSpPr/>
            <p:nvPr/>
          </p:nvSpPr>
          <p:spPr>
            <a:xfrm>
              <a:off x="14859000" y="952500"/>
              <a:ext cx="3444240" cy="838200"/>
            </a:xfrm>
            <a:prstGeom prst="rect">
              <a:avLst/>
            </a:prstGeom>
            <a:solidFill>
              <a:srgbClr val="E4AF81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Your Turn</a:t>
              </a:r>
              <a:endParaRPr lang="ar-SA" sz="4000" dirty="0">
                <a:solidFill>
                  <a:schemeClr val="tx1"/>
                </a:solidFill>
              </a:endParaRPr>
            </a:p>
          </p:txBody>
        </p:sp>
        <p:pic>
          <p:nvPicPr>
            <p:cNvPr id="10242" name="Picture 2" descr="Finger Pointing At You Vector Art, Icons, and Graphics for Free Download">
              <a:extLst>
                <a:ext uri="{FF2B5EF4-FFF2-40B4-BE49-F238E27FC236}">
                  <a16:creationId xmlns:a16="http://schemas.microsoft.com/office/drawing/2014/main" id="{B136D2B0-17BC-790C-DD68-A240FC828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96950" y="209550"/>
              <a:ext cx="2324100" cy="232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4B601CC5-960D-FD0E-92C5-712AAAA95782}"/>
              </a:ext>
            </a:extLst>
          </p:cNvPr>
          <p:cNvGrpSpPr/>
          <p:nvPr/>
        </p:nvGrpSpPr>
        <p:grpSpPr>
          <a:xfrm rot="843244">
            <a:off x="14836675" y="2172295"/>
            <a:ext cx="2338269" cy="2549336"/>
            <a:chOff x="228600" y="7309526"/>
            <a:chExt cx="2338269" cy="2549336"/>
          </a:xfrm>
        </p:grpSpPr>
        <p:pic>
          <p:nvPicPr>
            <p:cNvPr id="14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B009EF93-41DC-D6BC-569F-D0546B4EB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FC1D6CFD-924A-D333-7DCA-9A811B8A7392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algn="r"/>
              <a:r>
                <a:rPr lang="en-US" sz="7200" dirty="0">
                  <a:ln w="0"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lang="ar-SA" sz="7200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Pro" panose="03050502040302030504" pitchFamily="66" charset="0"/>
                <a:ea typeface="Source Sans Pro Black" panose="020B0803030403020204" pitchFamily="34" charset="0"/>
              </a:endParaRPr>
            </a:p>
          </p:txBody>
        </p:sp>
      </p:grpSp>
      <p:sp>
        <p:nvSpPr>
          <p:cNvPr id="5" name="مستطيل 4">
            <a:extLst>
              <a:ext uri="{FF2B5EF4-FFF2-40B4-BE49-F238E27FC236}">
                <a16:creationId xmlns:a16="http://schemas.microsoft.com/office/drawing/2014/main" id="{18995480-F80B-9202-78D1-D80A170AFB52}"/>
              </a:ext>
            </a:extLst>
          </p:cNvPr>
          <p:cNvSpPr/>
          <p:nvPr/>
        </p:nvSpPr>
        <p:spPr>
          <a:xfrm>
            <a:off x="639120" y="5819181"/>
            <a:ext cx="16675600" cy="2133600"/>
          </a:xfrm>
          <a:custGeom>
            <a:avLst/>
            <a:gdLst>
              <a:gd name="connsiteX0" fmla="*/ 0 w 16675600"/>
              <a:gd name="connsiteY0" fmla="*/ 0 h 2133600"/>
              <a:gd name="connsiteX1" fmla="*/ 929069 w 16675600"/>
              <a:gd name="connsiteY1" fmla="*/ 0 h 2133600"/>
              <a:gd name="connsiteX2" fmla="*/ 1691382 w 16675600"/>
              <a:gd name="connsiteY2" fmla="*/ 0 h 2133600"/>
              <a:gd name="connsiteX3" fmla="*/ 2286939 w 16675600"/>
              <a:gd name="connsiteY3" fmla="*/ 0 h 2133600"/>
              <a:gd name="connsiteX4" fmla="*/ 2882497 w 16675600"/>
              <a:gd name="connsiteY4" fmla="*/ 0 h 2133600"/>
              <a:gd name="connsiteX5" fmla="*/ 3311298 w 16675600"/>
              <a:gd name="connsiteY5" fmla="*/ 0 h 2133600"/>
              <a:gd name="connsiteX6" fmla="*/ 3906855 w 16675600"/>
              <a:gd name="connsiteY6" fmla="*/ 0 h 2133600"/>
              <a:gd name="connsiteX7" fmla="*/ 4669168 w 16675600"/>
              <a:gd name="connsiteY7" fmla="*/ 0 h 2133600"/>
              <a:gd name="connsiteX8" fmla="*/ 4764457 w 16675600"/>
              <a:gd name="connsiteY8" fmla="*/ 0 h 2133600"/>
              <a:gd name="connsiteX9" fmla="*/ 5526770 w 16675600"/>
              <a:gd name="connsiteY9" fmla="*/ 0 h 2133600"/>
              <a:gd name="connsiteX10" fmla="*/ 6122327 w 16675600"/>
              <a:gd name="connsiteY10" fmla="*/ 0 h 2133600"/>
              <a:gd name="connsiteX11" fmla="*/ 6884641 w 16675600"/>
              <a:gd name="connsiteY11" fmla="*/ 0 h 2133600"/>
              <a:gd name="connsiteX12" fmla="*/ 7146686 w 16675600"/>
              <a:gd name="connsiteY12" fmla="*/ 0 h 2133600"/>
              <a:gd name="connsiteX13" fmla="*/ 8075755 w 16675600"/>
              <a:gd name="connsiteY13" fmla="*/ 0 h 2133600"/>
              <a:gd name="connsiteX14" fmla="*/ 8337800 w 16675600"/>
              <a:gd name="connsiteY14" fmla="*/ 0 h 2133600"/>
              <a:gd name="connsiteX15" fmla="*/ 8766601 w 16675600"/>
              <a:gd name="connsiteY15" fmla="*/ 0 h 2133600"/>
              <a:gd name="connsiteX16" fmla="*/ 9695670 w 16675600"/>
              <a:gd name="connsiteY16" fmla="*/ 0 h 2133600"/>
              <a:gd name="connsiteX17" fmla="*/ 9790959 w 16675600"/>
              <a:gd name="connsiteY17" fmla="*/ 0 h 2133600"/>
              <a:gd name="connsiteX18" fmla="*/ 10219761 w 16675600"/>
              <a:gd name="connsiteY18" fmla="*/ 0 h 2133600"/>
              <a:gd name="connsiteX19" fmla="*/ 11148830 w 16675600"/>
              <a:gd name="connsiteY19" fmla="*/ 0 h 2133600"/>
              <a:gd name="connsiteX20" fmla="*/ 11410875 w 16675600"/>
              <a:gd name="connsiteY20" fmla="*/ 0 h 2133600"/>
              <a:gd name="connsiteX21" fmla="*/ 12173188 w 16675600"/>
              <a:gd name="connsiteY21" fmla="*/ 0 h 2133600"/>
              <a:gd name="connsiteX22" fmla="*/ 12768745 w 16675600"/>
              <a:gd name="connsiteY22" fmla="*/ 0 h 2133600"/>
              <a:gd name="connsiteX23" fmla="*/ 13197546 w 16675600"/>
              <a:gd name="connsiteY23" fmla="*/ 0 h 2133600"/>
              <a:gd name="connsiteX24" fmla="*/ 13292835 w 16675600"/>
              <a:gd name="connsiteY24" fmla="*/ 0 h 2133600"/>
              <a:gd name="connsiteX25" fmla="*/ 13388125 w 16675600"/>
              <a:gd name="connsiteY25" fmla="*/ 0 h 2133600"/>
              <a:gd name="connsiteX26" fmla="*/ 13483414 w 16675600"/>
              <a:gd name="connsiteY26" fmla="*/ 0 h 2133600"/>
              <a:gd name="connsiteX27" fmla="*/ 13578703 w 16675600"/>
              <a:gd name="connsiteY27" fmla="*/ 0 h 2133600"/>
              <a:gd name="connsiteX28" fmla="*/ 14007504 w 16675600"/>
              <a:gd name="connsiteY28" fmla="*/ 0 h 2133600"/>
              <a:gd name="connsiteX29" fmla="*/ 14769817 w 16675600"/>
              <a:gd name="connsiteY29" fmla="*/ 0 h 2133600"/>
              <a:gd name="connsiteX30" fmla="*/ 14865106 w 16675600"/>
              <a:gd name="connsiteY30" fmla="*/ 0 h 2133600"/>
              <a:gd name="connsiteX31" fmla="*/ 15127151 w 16675600"/>
              <a:gd name="connsiteY31" fmla="*/ 0 h 2133600"/>
              <a:gd name="connsiteX32" fmla="*/ 15222441 w 16675600"/>
              <a:gd name="connsiteY32" fmla="*/ 0 h 2133600"/>
              <a:gd name="connsiteX33" fmla="*/ 15484486 w 16675600"/>
              <a:gd name="connsiteY33" fmla="*/ 0 h 2133600"/>
              <a:gd name="connsiteX34" fmla="*/ 15913287 w 16675600"/>
              <a:gd name="connsiteY34" fmla="*/ 0 h 2133600"/>
              <a:gd name="connsiteX35" fmla="*/ 16675600 w 16675600"/>
              <a:gd name="connsiteY35" fmla="*/ 0 h 2133600"/>
              <a:gd name="connsiteX36" fmla="*/ 16675600 w 16675600"/>
              <a:gd name="connsiteY36" fmla="*/ 469392 h 2133600"/>
              <a:gd name="connsiteX37" fmla="*/ 16675600 w 16675600"/>
              <a:gd name="connsiteY37" fmla="*/ 1024128 h 2133600"/>
              <a:gd name="connsiteX38" fmla="*/ 16675600 w 16675600"/>
              <a:gd name="connsiteY38" fmla="*/ 1578864 h 2133600"/>
              <a:gd name="connsiteX39" fmla="*/ 16675600 w 16675600"/>
              <a:gd name="connsiteY39" fmla="*/ 2133600 h 2133600"/>
              <a:gd name="connsiteX40" fmla="*/ 15913287 w 16675600"/>
              <a:gd name="connsiteY40" fmla="*/ 2133600 h 2133600"/>
              <a:gd name="connsiteX41" fmla="*/ 15817998 w 16675600"/>
              <a:gd name="connsiteY41" fmla="*/ 2133600 h 2133600"/>
              <a:gd name="connsiteX42" fmla="*/ 15389197 w 16675600"/>
              <a:gd name="connsiteY42" fmla="*/ 2133600 h 2133600"/>
              <a:gd name="connsiteX43" fmla="*/ 14793639 w 16675600"/>
              <a:gd name="connsiteY43" fmla="*/ 2133600 h 2133600"/>
              <a:gd name="connsiteX44" fmla="*/ 13864570 w 16675600"/>
              <a:gd name="connsiteY44" fmla="*/ 2133600 h 2133600"/>
              <a:gd name="connsiteX45" fmla="*/ 13269013 w 16675600"/>
              <a:gd name="connsiteY45" fmla="*/ 2133600 h 2133600"/>
              <a:gd name="connsiteX46" fmla="*/ 12339944 w 16675600"/>
              <a:gd name="connsiteY46" fmla="*/ 2133600 h 2133600"/>
              <a:gd name="connsiteX47" fmla="*/ 12244655 w 16675600"/>
              <a:gd name="connsiteY47" fmla="*/ 2133600 h 2133600"/>
              <a:gd name="connsiteX48" fmla="*/ 11482342 w 16675600"/>
              <a:gd name="connsiteY48" fmla="*/ 2133600 h 2133600"/>
              <a:gd name="connsiteX49" fmla="*/ 10553273 w 16675600"/>
              <a:gd name="connsiteY49" fmla="*/ 2133600 h 2133600"/>
              <a:gd name="connsiteX50" fmla="*/ 9624203 w 16675600"/>
              <a:gd name="connsiteY50" fmla="*/ 2133600 h 2133600"/>
              <a:gd name="connsiteX51" fmla="*/ 9195402 w 16675600"/>
              <a:gd name="connsiteY51" fmla="*/ 2133600 h 2133600"/>
              <a:gd name="connsiteX52" fmla="*/ 8933357 w 16675600"/>
              <a:gd name="connsiteY52" fmla="*/ 2133600 h 2133600"/>
              <a:gd name="connsiteX53" fmla="*/ 8671312 w 16675600"/>
              <a:gd name="connsiteY53" fmla="*/ 2133600 h 2133600"/>
              <a:gd name="connsiteX54" fmla="*/ 8409267 w 16675600"/>
              <a:gd name="connsiteY54" fmla="*/ 2133600 h 2133600"/>
              <a:gd name="connsiteX55" fmla="*/ 7646954 w 16675600"/>
              <a:gd name="connsiteY55" fmla="*/ 2133600 h 2133600"/>
              <a:gd name="connsiteX56" fmla="*/ 6884641 w 16675600"/>
              <a:gd name="connsiteY56" fmla="*/ 2133600 h 2133600"/>
              <a:gd name="connsiteX57" fmla="*/ 6789351 w 16675600"/>
              <a:gd name="connsiteY57" fmla="*/ 2133600 h 2133600"/>
              <a:gd name="connsiteX58" fmla="*/ 5860282 w 16675600"/>
              <a:gd name="connsiteY58" fmla="*/ 2133600 h 2133600"/>
              <a:gd name="connsiteX59" fmla="*/ 5764993 w 16675600"/>
              <a:gd name="connsiteY59" fmla="*/ 2133600 h 2133600"/>
              <a:gd name="connsiteX60" fmla="*/ 4835924 w 16675600"/>
              <a:gd name="connsiteY60" fmla="*/ 2133600 h 2133600"/>
              <a:gd name="connsiteX61" fmla="*/ 3906855 w 16675600"/>
              <a:gd name="connsiteY61" fmla="*/ 2133600 h 2133600"/>
              <a:gd name="connsiteX62" fmla="*/ 3478054 w 16675600"/>
              <a:gd name="connsiteY62" fmla="*/ 2133600 h 2133600"/>
              <a:gd name="connsiteX63" fmla="*/ 3216009 w 16675600"/>
              <a:gd name="connsiteY63" fmla="*/ 2133600 h 2133600"/>
              <a:gd name="connsiteX64" fmla="*/ 3120719 w 16675600"/>
              <a:gd name="connsiteY64" fmla="*/ 2133600 h 2133600"/>
              <a:gd name="connsiteX65" fmla="*/ 2191650 w 16675600"/>
              <a:gd name="connsiteY65" fmla="*/ 2133600 h 2133600"/>
              <a:gd name="connsiteX66" fmla="*/ 1429337 w 16675600"/>
              <a:gd name="connsiteY66" fmla="*/ 2133600 h 2133600"/>
              <a:gd name="connsiteX67" fmla="*/ 1167292 w 16675600"/>
              <a:gd name="connsiteY67" fmla="*/ 2133600 h 2133600"/>
              <a:gd name="connsiteX68" fmla="*/ 0 w 16675600"/>
              <a:gd name="connsiteY68" fmla="*/ 2133600 h 2133600"/>
              <a:gd name="connsiteX69" fmla="*/ 0 w 16675600"/>
              <a:gd name="connsiteY69" fmla="*/ 1600200 h 2133600"/>
              <a:gd name="connsiteX70" fmla="*/ 0 w 16675600"/>
              <a:gd name="connsiteY70" fmla="*/ 1109472 h 2133600"/>
              <a:gd name="connsiteX71" fmla="*/ 0 w 16675600"/>
              <a:gd name="connsiteY71" fmla="*/ 554736 h 2133600"/>
              <a:gd name="connsiteX72" fmla="*/ 0 w 16675600"/>
              <a:gd name="connsiteY72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6675600" h="2133600" fill="none" extrusionOk="0">
                <a:moveTo>
                  <a:pt x="0" y="0"/>
                </a:moveTo>
                <a:cubicBezTo>
                  <a:pt x="408854" y="-6956"/>
                  <a:pt x="712313" y="45008"/>
                  <a:pt x="929069" y="0"/>
                </a:cubicBezTo>
                <a:cubicBezTo>
                  <a:pt x="1145825" y="-45008"/>
                  <a:pt x="1454028" y="64253"/>
                  <a:pt x="1691382" y="0"/>
                </a:cubicBezTo>
                <a:cubicBezTo>
                  <a:pt x="1928736" y="-64253"/>
                  <a:pt x="2064576" y="26208"/>
                  <a:pt x="2286939" y="0"/>
                </a:cubicBezTo>
                <a:cubicBezTo>
                  <a:pt x="2509302" y="-26208"/>
                  <a:pt x="2640938" y="326"/>
                  <a:pt x="2882497" y="0"/>
                </a:cubicBezTo>
                <a:cubicBezTo>
                  <a:pt x="3124056" y="-326"/>
                  <a:pt x="3170713" y="45831"/>
                  <a:pt x="3311298" y="0"/>
                </a:cubicBezTo>
                <a:cubicBezTo>
                  <a:pt x="3451883" y="-45831"/>
                  <a:pt x="3730474" y="55065"/>
                  <a:pt x="3906855" y="0"/>
                </a:cubicBezTo>
                <a:cubicBezTo>
                  <a:pt x="4083236" y="-55065"/>
                  <a:pt x="4327577" y="20495"/>
                  <a:pt x="4669168" y="0"/>
                </a:cubicBezTo>
                <a:cubicBezTo>
                  <a:pt x="5010759" y="-20495"/>
                  <a:pt x="4726524" y="8027"/>
                  <a:pt x="4764457" y="0"/>
                </a:cubicBezTo>
                <a:cubicBezTo>
                  <a:pt x="4802390" y="-8027"/>
                  <a:pt x="5343096" y="519"/>
                  <a:pt x="5526770" y="0"/>
                </a:cubicBezTo>
                <a:cubicBezTo>
                  <a:pt x="5710444" y="-519"/>
                  <a:pt x="5921491" y="67025"/>
                  <a:pt x="6122327" y="0"/>
                </a:cubicBezTo>
                <a:cubicBezTo>
                  <a:pt x="6323163" y="-67025"/>
                  <a:pt x="6671451" y="61288"/>
                  <a:pt x="6884641" y="0"/>
                </a:cubicBezTo>
                <a:cubicBezTo>
                  <a:pt x="7097831" y="-61288"/>
                  <a:pt x="7066855" y="29862"/>
                  <a:pt x="7146686" y="0"/>
                </a:cubicBezTo>
                <a:cubicBezTo>
                  <a:pt x="7226517" y="-29862"/>
                  <a:pt x="7682388" y="47127"/>
                  <a:pt x="8075755" y="0"/>
                </a:cubicBezTo>
                <a:cubicBezTo>
                  <a:pt x="8469122" y="-47127"/>
                  <a:pt x="8247706" y="6751"/>
                  <a:pt x="8337800" y="0"/>
                </a:cubicBezTo>
                <a:cubicBezTo>
                  <a:pt x="8427895" y="-6751"/>
                  <a:pt x="8580097" y="8337"/>
                  <a:pt x="8766601" y="0"/>
                </a:cubicBezTo>
                <a:cubicBezTo>
                  <a:pt x="8953105" y="-8337"/>
                  <a:pt x="9298660" y="91256"/>
                  <a:pt x="9695670" y="0"/>
                </a:cubicBezTo>
                <a:cubicBezTo>
                  <a:pt x="10092680" y="-91256"/>
                  <a:pt x="9743420" y="9154"/>
                  <a:pt x="9790959" y="0"/>
                </a:cubicBezTo>
                <a:cubicBezTo>
                  <a:pt x="9838498" y="-9154"/>
                  <a:pt x="10105310" y="43342"/>
                  <a:pt x="10219761" y="0"/>
                </a:cubicBezTo>
                <a:cubicBezTo>
                  <a:pt x="10334212" y="-43342"/>
                  <a:pt x="10743876" y="8302"/>
                  <a:pt x="11148830" y="0"/>
                </a:cubicBezTo>
                <a:cubicBezTo>
                  <a:pt x="11553784" y="-8302"/>
                  <a:pt x="11312875" y="56"/>
                  <a:pt x="11410875" y="0"/>
                </a:cubicBezTo>
                <a:cubicBezTo>
                  <a:pt x="11508875" y="-56"/>
                  <a:pt x="11981564" y="76910"/>
                  <a:pt x="12173188" y="0"/>
                </a:cubicBezTo>
                <a:cubicBezTo>
                  <a:pt x="12364812" y="-76910"/>
                  <a:pt x="12490417" y="19207"/>
                  <a:pt x="12768745" y="0"/>
                </a:cubicBezTo>
                <a:cubicBezTo>
                  <a:pt x="13047073" y="-19207"/>
                  <a:pt x="13096688" y="49174"/>
                  <a:pt x="13197546" y="0"/>
                </a:cubicBezTo>
                <a:cubicBezTo>
                  <a:pt x="13298404" y="-49174"/>
                  <a:pt x="13259786" y="8784"/>
                  <a:pt x="13292835" y="0"/>
                </a:cubicBezTo>
                <a:cubicBezTo>
                  <a:pt x="13325884" y="-8784"/>
                  <a:pt x="13343166" y="1708"/>
                  <a:pt x="13388125" y="0"/>
                </a:cubicBezTo>
                <a:cubicBezTo>
                  <a:pt x="13433084" y="-1708"/>
                  <a:pt x="13458111" y="1324"/>
                  <a:pt x="13483414" y="0"/>
                </a:cubicBezTo>
                <a:cubicBezTo>
                  <a:pt x="13508717" y="-1324"/>
                  <a:pt x="13558746" y="3492"/>
                  <a:pt x="13578703" y="0"/>
                </a:cubicBezTo>
                <a:cubicBezTo>
                  <a:pt x="13598660" y="-3492"/>
                  <a:pt x="13843235" y="43941"/>
                  <a:pt x="14007504" y="0"/>
                </a:cubicBezTo>
                <a:cubicBezTo>
                  <a:pt x="14171773" y="-43941"/>
                  <a:pt x="14402743" y="62635"/>
                  <a:pt x="14769817" y="0"/>
                </a:cubicBezTo>
                <a:cubicBezTo>
                  <a:pt x="15136891" y="-62635"/>
                  <a:pt x="14830582" y="99"/>
                  <a:pt x="14865106" y="0"/>
                </a:cubicBezTo>
                <a:cubicBezTo>
                  <a:pt x="14899630" y="-99"/>
                  <a:pt x="15008728" y="29204"/>
                  <a:pt x="15127151" y="0"/>
                </a:cubicBezTo>
                <a:cubicBezTo>
                  <a:pt x="15245574" y="-29204"/>
                  <a:pt x="15186224" y="5463"/>
                  <a:pt x="15222441" y="0"/>
                </a:cubicBezTo>
                <a:cubicBezTo>
                  <a:pt x="15258658" y="-5463"/>
                  <a:pt x="15427598" y="27619"/>
                  <a:pt x="15484486" y="0"/>
                </a:cubicBezTo>
                <a:cubicBezTo>
                  <a:pt x="15541374" y="-27619"/>
                  <a:pt x="15804820" y="11335"/>
                  <a:pt x="15913287" y="0"/>
                </a:cubicBezTo>
                <a:cubicBezTo>
                  <a:pt x="16021754" y="-11335"/>
                  <a:pt x="16424044" y="22036"/>
                  <a:pt x="16675600" y="0"/>
                </a:cubicBezTo>
                <a:cubicBezTo>
                  <a:pt x="16703829" y="153808"/>
                  <a:pt x="16633995" y="343284"/>
                  <a:pt x="16675600" y="469392"/>
                </a:cubicBezTo>
                <a:cubicBezTo>
                  <a:pt x="16717205" y="595500"/>
                  <a:pt x="16616619" y="900181"/>
                  <a:pt x="16675600" y="1024128"/>
                </a:cubicBezTo>
                <a:cubicBezTo>
                  <a:pt x="16734581" y="1148075"/>
                  <a:pt x="16642626" y="1332573"/>
                  <a:pt x="16675600" y="1578864"/>
                </a:cubicBezTo>
                <a:cubicBezTo>
                  <a:pt x="16708574" y="1825155"/>
                  <a:pt x="16668982" y="1903715"/>
                  <a:pt x="16675600" y="2133600"/>
                </a:cubicBezTo>
                <a:cubicBezTo>
                  <a:pt x="16387413" y="2196203"/>
                  <a:pt x="16080375" y="2086291"/>
                  <a:pt x="15913287" y="2133600"/>
                </a:cubicBezTo>
                <a:cubicBezTo>
                  <a:pt x="15746199" y="2180909"/>
                  <a:pt x="15862339" y="2129938"/>
                  <a:pt x="15817998" y="2133600"/>
                </a:cubicBezTo>
                <a:cubicBezTo>
                  <a:pt x="15773657" y="2137262"/>
                  <a:pt x="15494566" y="2118780"/>
                  <a:pt x="15389197" y="2133600"/>
                </a:cubicBezTo>
                <a:cubicBezTo>
                  <a:pt x="15283828" y="2148420"/>
                  <a:pt x="14958657" y="2123428"/>
                  <a:pt x="14793639" y="2133600"/>
                </a:cubicBezTo>
                <a:cubicBezTo>
                  <a:pt x="14628621" y="2143772"/>
                  <a:pt x="14233106" y="2094820"/>
                  <a:pt x="13864570" y="2133600"/>
                </a:cubicBezTo>
                <a:cubicBezTo>
                  <a:pt x="13496034" y="2172380"/>
                  <a:pt x="13490333" y="2063354"/>
                  <a:pt x="13269013" y="2133600"/>
                </a:cubicBezTo>
                <a:cubicBezTo>
                  <a:pt x="13047693" y="2203846"/>
                  <a:pt x="12723965" y="2069623"/>
                  <a:pt x="12339944" y="2133600"/>
                </a:cubicBezTo>
                <a:cubicBezTo>
                  <a:pt x="11955923" y="2197577"/>
                  <a:pt x="12282639" y="2124652"/>
                  <a:pt x="12244655" y="2133600"/>
                </a:cubicBezTo>
                <a:cubicBezTo>
                  <a:pt x="12206671" y="2142548"/>
                  <a:pt x="11778009" y="2077329"/>
                  <a:pt x="11482342" y="2133600"/>
                </a:cubicBezTo>
                <a:cubicBezTo>
                  <a:pt x="11186675" y="2189871"/>
                  <a:pt x="10902542" y="2083438"/>
                  <a:pt x="10553273" y="2133600"/>
                </a:cubicBezTo>
                <a:cubicBezTo>
                  <a:pt x="10204004" y="2183762"/>
                  <a:pt x="9832584" y="2077877"/>
                  <a:pt x="9624203" y="2133600"/>
                </a:cubicBezTo>
                <a:cubicBezTo>
                  <a:pt x="9415822" y="2189323"/>
                  <a:pt x="9402056" y="2109612"/>
                  <a:pt x="9195402" y="2133600"/>
                </a:cubicBezTo>
                <a:cubicBezTo>
                  <a:pt x="8988748" y="2157588"/>
                  <a:pt x="9035457" y="2114802"/>
                  <a:pt x="8933357" y="2133600"/>
                </a:cubicBezTo>
                <a:cubicBezTo>
                  <a:pt x="8831258" y="2152398"/>
                  <a:pt x="8749343" y="2132714"/>
                  <a:pt x="8671312" y="2133600"/>
                </a:cubicBezTo>
                <a:cubicBezTo>
                  <a:pt x="8593281" y="2134486"/>
                  <a:pt x="8507046" y="2106008"/>
                  <a:pt x="8409267" y="2133600"/>
                </a:cubicBezTo>
                <a:cubicBezTo>
                  <a:pt x="8311488" y="2161192"/>
                  <a:pt x="7880331" y="2066853"/>
                  <a:pt x="7646954" y="2133600"/>
                </a:cubicBezTo>
                <a:cubicBezTo>
                  <a:pt x="7413577" y="2200347"/>
                  <a:pt x="7182144" y="2082420"/>
                  <a:pt x="6884641" y="2133600"/>
                </a:cubicBezTo>
                <a:cubicBezTo>
                  <a:pt x="6587138" y="2184780"/>
                  <a:pt x="6810206" y="2131515"/>
                  <a:pt x="6789351" y="2133600"/>
                </a:cubicBezTo>
                <a:cubicBezTo>
                  <a:pt x="6768496" y="2135685"/>
                  <a:pt x="6097593" y="2123143"/>
                  <a:pt x="5860282" y="2133600"/>
                </a:cubicBezTo>
                <a:cubicBezTo>
                  <a:pt x="5622971" y="2144057"/>
                  <a:pt x="5794993" y="2129364"/>
                  <a:pt x="5764993" y="2133600"/>
                </a:cubicBezTo>
                <a:cubicBezTo>
                  <a:pt x="5734993" y="2137836"/>
                  <a:pt x="5162258" y="2064682"/>
                  <a:pt x="4835924" y="2133600"/>
                </a:cubicBezTo>
                <a:cubicBezTo>
                  <a:pt x="4509590" y="2202518"/>
                  <a:pt x="4128906" y="2079469"/>
                  <a:pt x="3906855" y="2133600"/>
                </a:cubicBezTo>
                <a:cubicBezTo>
                  <a:pt x="3684804" y="2187731"/>
                  <a:pt x="3650619" y="2083265"/>
                  <a:pt x="3478054" y="2133600"/>
                </a:cubicBezTo>
                <a:cubicBezTo>
                  <a:pt x="3305489" y="2183935"/>
                  <a:pt x="3281676" y="2111904"/>
                  <a:pt x="3216009" y="2133600"/>
                </a:cubicBezTo>
                <a:cubicBezTo>
                  <a:pt x="3150342" y="2155296"/>
                  <a:pt x="3158241" y="2123070"/>
                  <a:pt x="3120719" y="2133600"/>
                </a:cubicBezTo>
                <a:cubicBezTo>
                  <a:pt x="3083197" y="2144130"/>
                  <a:pt x="2593276" y="2079862"/>
                  <a:pt x="2191650" y="2133600"/>
                </a:cubicBezTo>
                <a:cubicBezTo>
                  <a:pt x="1790024" y="2187338"/>
                  <a:pt x="1771147" y="2117685"/>
                  <a:pt x="1429337" y="2133600"/>
                </a:cubicBezTo>
                <a:cubicBezTo>
                  <a:pt x="1087527" y="2149515"/>
                  <a:pt x="1226175" y="2131318"/>
                  <a:pt x="1167292" y="2133600"/>
                </a:cubicBezTo>
                <a:cubicBezTo>
                  <a:pt x="1108409" y="2135882"/>
                  <a:pt x="554472" y="2110075"/>
                  <a:pt x="0" y="2133600"/>
                </a:cubicBezTo>
                <a:cubicBezTo>
                  <a:pt x="-21686" y="1979863"/>
                  <a:pt x="44948" y="1833507"/>
                  <a:pt x="0" y="1600200"/>
                </a:cubicBezTo>
                <a:cubicBezTo>
                  <a:pt x="-44948" y="1366893"/>
                  <a:pt x="43818" y="1280983"/>
                  <a:pt x="0" y="1109472"/>
                </a:cubicBezTo>
                <a:cubicBezTo>
                  <a:pt x="-43818" y="937961"/>
                  <a:pt x="48045" y="802147"/>
                  <a:pt x="0" y="554736"/>
                </a:cubicBezTo>
                <a:cubicBezTo>
                  <a:pt x="-48045" y="307325"/>
                  <a:pt x="1596" y="175621"/>
                  <a:pt x="0" y="0"/>
                </a:cubicBezTo>
                <a:close/>
              </a:path>
              <a:path w="16675600" h="2133600" stroke="0" extrusionOk="0">
                <a:moveTo>
                  <a:pt x="0" y="0"/>
                </a:moveTo>
                <a:cubicBezTo>
                  <a:pt x="405742" y="-83802"/>
                  <a:pt x="491373" y="18392"/>
                  <a:pt x="929069" y="0"/>
                </a:cubicBezTo>
                <a:cubicBezTo>
                  <a:pt x="1366765" y="-18392"/>
                  <a:pt x="1242870" y="8977"/>
                  <a:pt x="1357870" y="0"/>
                </a:cubicBezTo>
                <a:cubicBezTo>
                  <a:pt x="1472870" y="-8977"/>
                  <a:pt x="1697121" y="29658"/>
                  <a:pt x="1953427" y="0"/>
                </a:cubicBezTo>
                <a:cubicBezTo>
                  <a:pt x="2209733" y="-29658"/>
                  <a:pt x="2146939" y="25724"/>
                  <a:pt x="2215473" y="0"/>
                </a:cubicBezTo>
                <a:cubicBezTo>
                  <a:pt x="2284007" y="-25724"/>
                  <a:pt x="2274088" y="5811"/>
                  <a:pt x="2310762" y="0"/>
                </a:cubicBezTo>
                <a:cubicBezTo>
                  <a:pt x="2347436" y="-5811"/>
                  <a:pt x="2786489" y="104204"/>
                  <a:pt x="3239831" y="0"/>
                </a:cubicBezTo>
                <a:cubicBezTo>
                  <a:pt x="3693173" y="-104204"/>
                  <a:pt x="3689694" y="22013"/>
                  <a:pt x="4002144" y="0"/>
                </a:cubicBezTo>
                <a:cubicBezTo>
                  <a:pt x="4314594" y="-22013"/>
                  <a:pt x="4066210" y="3820"/>
                  <a:pt x="4097433" y="0"/>
                </a:cubicBezTo>
                <a:cubicBezTo>
                  <a:pt x="4128656" y="-3820"/>
                  <a:pt x="4351193" y="3666"/>
                  <a:pt x="4526234" y="0"/>
                </a:cubicBezTo>
                <a:cubicBezTo>
                  <a:pt x="4701275" y="-3666"/>
                  <a:pt x="4580230" y="4631"/>
                  <a:pt x="4621523" y="0"/>
                </a:cubicBezTo>
                <a:cubicBezTo>
                  <a:pt x="4662816" y="-4631"/>
                  <a:pt x="5059604" y="21429"/>
                  <a:pt x="5383837" y="0"/>
                </a:cubicBezTo>
                <a:cubicBezTo>
                  <a:pt x="5708070" y="-21429"/>
                  <a:pt x="5832437" y="8445"/>
                  <a:pt x="5979394" y="0"/>
                </a:cubicBezTo>
                <a:cubicBezTo>
                  <a:pt x="6126351" y="-8445"/>
                  <a:pt x="6157100" y="2830"/>
                  <a:pt x="6241439" y="0"/>
                </a:cubicBezTo>
                <a:cubicBezTo>
                  <a:pt x="6325778" y="-2830"/>
                  <a:pt x="6505555" y="25761"/>
                  <a:pt x="6670240" y="0"/>
                </a:cubicBezTo>
                <a:cubicBezTo>
                  <a:pt x="6834925" y="-25761"/>
                  <a:pt x="6977576" y="4113"/>
                  <a:pt x="7099041" y="0"/>
                </a:cubicBezTo>
                <a:cubicBezTo>
                  <a:pt x="7220506" y="-4113"/>
                  <a:pt x="7483394" y="24281"/>
                  <a:pt x="7694598" y="0"/>
                </a:cubicBezTo>
                <a:cubicBezTo>
                  <a:pt x="7905802" y="-24281"/>
                  <a:pt x="8209549" y="86399"/>
                  <a:pt x="8623667" y="0"/>
                </a:cubicBezTo>
                <a:cubicBezTo>
                  <a:pt x="9037785" y="-86399"/>
                  <a:pt x="9222441" y="78933"/>
                  <a:pt x="9552737" y="0"/>
                </a:cubicBezTo>
                <a:cubicBezTo>
                  <a:pt x="9883033" y="-78933"/>
                  <a:pt x="9745028" y="26503"/>
                  <a:pt x="9814782" y="0"/>
                </a:cubicBezTo>
                <a:cubicBezTo>
                  <a:pt x="9884537" y="-26503"/>
                  <a:pt x="9881193" y="3098"/>
                  <a:pt x="9910071" y="0"/>
                </a:cubicBezTo>
                <a:cubicBezTo>
                  <a:pt x="9938949" y="-3098"/>
                  <a:pt x="10066894" y="10865"/>
                  <a:pt x="10172116" y="0"/>
                </a:cubicBezTo>
                <a:cubicBezTo>
                  <a:pt x="10277338" y="-10865"/>
                  <a:pt x="10243532" y="6705"/>
                  <a:pt x="10267405" y="0"/>
                </a:cubicBezTo>
                <a:cubicBezTo>
                  <a:pt x="10291278" y="-6705"/>
                  <a:pt x="10687897" y="31464"/>
                  <a:pt x="11029718" y="0"/>
                </a:cubicBezTo>
                <a:cubicBezTo>
                  <a:pt x="11371539" y="-31464"/>
                  <a:pt x="11396580" y="55223"/>
                  <a:pt x="11625275" y="0"/>
                </a:cubicBezTo>
                <a:cubicBezTo>
                  <a:pt x="11853970" y="-55223"/>
                  <a:pt x="12313716" y="71164"/>
                  <a:pt x="12554345" y="0"/>
                </a:cubicBezTo>
                <a:cubicBezTo>
                  <a:pt x="12794974" y="-71164"/>
                  <a:pt x="13006187" y="54908"/>
                  <a:pt x="13149902" y="0"/>
                </a:cubicBezTo>
                <a:cubicBezTo>
                  <a:pt x="13293617" y="-54908"/>
                  <a:pt x="13500810" y="49459"/>
                  <a:pt x="13745459" y="0"/>
                </a:cubicBezTo>
                <a:cubicBezTo>
                  <a:pt x="13990108" y="-49459"/>
                  <a:pt x="13819085" y="830"/>
                  <a:pt x="13840748" y="0"/>
                </a:cubicBezTo>
                <a:cubicBezTo>
                  <a:pt x="13862411" y="-830"/>
                  <a:pt x="14062973" y="10898"/>
                  <a:pt x="14269549" y="0"/>
                </a:cubicBezTo>
                <a:cubicBezTo>
                  <a:pt x="14476125" y="-10898"/>
                  <a:pt x="14427104" y="28888"/>
                  <a:pt x="14531594" y="0"/>
                </a:cubicBezTo>
                <a:cubicBezTo>
                  <a:pt x="14636085" y="-28888"/>
                  <a:pt x="14756554" y="33624"/>
                  <a:pt x="14960395" y="0"/>
                </a:cubicBezTo>
                <a:cubicBezTo>
                  <a:pt x="15164236" y="-33624"/>
                  <a:pt x="15036567" y="4040"/>
                  <a:pt x="15055685" y="0"/>
                </a:cubicBezTo>
                <a:cubicBezTo>
                  <a:pt x="15074803" y="-4040"/>
                  <a:pt x="15295950" y="28119"/>
                  <a:pt x="15484486" y="0"/>
                </a:cubicBezTo>
                <a:cubicBezTo>
                  <a:pt x="15673022" y="-28119"/>
                  <a:pt x="16402637" y="78228"/>
                  <a:pt x="16675600" y="0"/>
                </a:cubicBezTo>
                <a:cubicBezTo>
                  <a:pt x="16688517" y="113743"/>
                  <a:pt x="16629147" y="386161"/>
                  <a:pt x="16675600" y="512064"/>
                </a:cubicBezTo>
                <a:cubicBezTo>
                  <a:pt x="16722053" y="637967"/>
                  <a:pt x="16657806" y="891715"/>
                  <a:pt x="16675600" y="1002792"/>
                </a:cubicBezTo>
                <a:cubicBezTo>
                  <a:pt x="16693394" y="1113869"/>
                  <a:pt x="16672905" y="1301393"/>
                  <a:pt x="16675600" y="1557528"/>
                </a:cubicBezTo>
                <a:cubicBezTo>
                  <a:pt x="16678295" y="1813663"/>
                  <a:pt x="16633744" y="1991994"/>
                  <a:pt x="16675600" y="2133600"/>
                </a:cubicBezTo>
                <a:cubicBezTo>
                  <a:pt x="16579055" y="2155615"/>
                  <a:pt x="16485388" y="2112193"/>
                  <a:pt x="16413555" y="2133600"/>
                </a:cubicBezTo>
                <a:cubicBezTo>
                  <a:pt x="16341723" y="2155007"/>
                  <a:pt x="16106443" y="2119142"/>
                  <a:pt x="15984754" y="2133600"/>
                </a:cubicBezTo>
                <a:cubicBezTo>
                  <a:pt x="15863065" y="2148058"/>
                  <a:pt x="15305699" y="2099686"/>
                  <a:pt x="15055685" y="2133600"/>
                </a:cubicBezTo>
                <a:cubicBezTo>
                  <a:pt x="14805671" y="2167514"/>
                  <a:pt x="14739354" y="2074286"/>
                  <a:pt x="14460127" y="2133600"/>
                </a:cubicBezTo>
                <a:cubicBezTo>
                  <a:pt x="14180900" y="2192914"/>
                  <a:pt x="14227625" y="2102240"/>
                  <a:pt x="14031326" y="2133600"/>
                </a:cubicBezTo>
                <a:cubicBezTo>
                  <a:pt x="13835027" y="2164960"/>
                  <a:pt x="13723386" y="2103202"/>
                  <a:pt x="13435769" y="2133600"/>
                </a:cubicBezTo>
                <a:cubicBezTo>
                  <a:pt x="13148152" y="2163998"/>
                  <a:pt x="13269778" y="2119151"/>
                  <a:pt x="13173724" y="2133600"/>
                </a:cubicBezTo>
                <a:cubicBezTo>
                  <a:pt x="13077671" y="2148049"/>
                  <a:pt x="12756465" y="2088126"/>
                  <a:pt x="12578167" y="2133600"/>
                </a:cubicBezTo>
                <a:cubicBezTo>
                  <a:pt x="12399869" y="2179074"/>
                  <a:pt x="12523537" y="2128647"/>
                  <a:pt x="12482878" y="2133600"/>
                </a:cubicBezTo>
                <a:cubicBezTo>
                  <a:pt x="12442219" y="2138553"/>
                  <a:pt x="12335397" y="2104293"/>
                  <a:pt x="12220833" y="2133600"/>
                </a:cubicBezTo>
                <a:cubicBezTo>
                  <a:pt x="12106269" y="2162907"/>
                  <a:pt x="12060971" y="2129739"/>
                  <a:pt x="11958787" y="2133600"/>
                </a:cubicBezTo>
                <a:cubicBezTo>
                  <a:pt x="11856603" y="2137461"/>
                  <a:pt x="11890418" y="2127820"/>
                  <a:pt x="11863498" y="2133600"/>
                </a:cubicBezTo>
                <a:cubicBezTo>
                  <a:pt x="11836578" y="2139380"/>
                  <a:pt x="11574735" y="2088105"/>
                  <a:pt x="11434697" y="2133600"/>
                </a:cubicBezTo>
                <a:cubicBezTo>
                  <a:pt x="11294659" y="2179095"/>
                  <a:pt x="11127032" y="2120472"/>
                  <a:pt x="10839140" y="2133600"/>
                </a:cubicBezTo>
                <a:cubicBezTo>
                  <a:pt x="10551248" y="2146728"/>
                  <a:pt x="10500657" y="2088329"/>
                  <a:pt x="10410339" y="2133600"/>
                </a:cubicBezTo>
                <a:cubicBezTo>
                  <a:pt x="10320021" y="2178871"/>
                  <a:pt x="10349283" y="2132562"/>
                  <a:pt x="10315050" y="2133600"/>
                </a:cubicBezTo>
                <a:cubicBezTo>
                  <a:pt x="10280817" y="2134638"/>
                  <a:pt x="9593046" y="2123555"/>
                  <a:pt x="9385981" y="2133600"/>
                </a:cubicBezTo>
                <a:cubicBezTo>
                  <a:pt x="9178916" y="2143645"/>
                  <a:pt x="9215864" y="2119588"/>
                  <a:pt x="9123935" y="2133600"/>
                </a:cubicBezTo>
                <a:cubicBezTo>
                  <a:pt x="9032006" y="2147612"/>
                  <a:pt x="8617714" y="2044493"/>
                  <a:pt x="8361622" y="2133600"/>
                </a:cubicBezTo>
                <a:cubicBezTo>
                  <a:pt x="8105530" y="2222707"/>
                  <a:pt x="8139717" y="2112118"/>
                  <a:pt x="7932821" y="2133600"/>
                </a:cubicBezTo>
                <a:cubicBezTo>
                  <a:pt x="7725925" y="2155082"/>
                  <a:pt x="7424847" y="2131913"/>
                  <a:pt x="7170508" y="2133600"/>
                </a:cubicBezTo>
                <a:cubicBezTo>
                  <a:pt x="6916169" y="2135287"/>
                  <a:pt x="6574843" y="2051571"/>
                  <a:pt x="6408195" y="2133600"/>
                </a:cubicBezTo>
                <a:cubicBezTo>
                  <a:pt x="6241547" y="2215629"/>
                  <a:pt x="6341621" y="2126736"/>
                  <a:pt x="6312906" y="2133600"/>
                </a:cubicBezTo>
                <a:cubicBezTo>
                  <a:pt x="6284191" y="2140464"/>
                  <a:pt x="5971005" y="2078062"/>
                  <a:pt x="5717349" y="2133600"/>
                </a:cubicBezTo>
                <a:cubicBezTo>
                  <a:pt x="5463693" y="2189138"/>
                  <a:pt x="5417041" y="2117556"/>
                  <a:pt x="5121791" y="2133600"/>
                </a:cubicBezTo>
                <a:cubicBezTo>
                  <a:pt x="4826541" y="2149644"/>
                  <a:pt x="4493390" y="2071664"/>
                  <a:pt x="4192722" y="2133600"/>
                </a:cubicBezTo>
                <a:cubicBezTo>
                  <a:pt x="3892054" y="2195536"/>
                  <a:pt x="4048186" y="2131239"/>
                  <a:pt x="3930677" y="2133600"/>
                </a:cubicBezTo>
                <a:cubicBezTo>
                  <a:pt x="3813168" y="2135961"/>
                  <a:pt x="3693975" y="2101188"/>
                  <a:pt x="3501876" y="2133600"/>
                </a:cubicBezTo>
                <a:cubicBezTo>
                  <a:pt x="3309777" y="2166012"/>
                  <a:pt x="3033673" y="2127485"/>
                  <a:pt x="2739563" y="2133600"/>
                </a:cubicBezTo>
                <a:cubicBezTo>
                  <a:pt x="2445453" y="2139715"/>
                  <a:pt x="2429736" y="2105931"/>
                  <a:pt x="2310762" y="2133600"/>
                </a:cubicBezTo>
                <a:cubicBezTo>
                  <a:pt x="2191788" y="2161269"/>
                  <a:pt x="1826658" y="2031110"/>
                  <a:pt x="1381693" y="2133600"/>
                </a:cubicBezTo>
                <a:cubicBezTo>
                  <a:pt x="936728" y="2236090"/>
                  <a:pt x="633853" y="1994230"/>
                  <a:pt x="0" y="2133600"/>
                </a:cubicBezTo>
                <a:cubicBezTo>
                  <a:pt x="-11833" y="1926636"/>
                  <a:pt x="49241" y="1782049"/>
                  <a:pt x="0" y="1557528"/>
                </a:cubicBezTo>
                <a:cubicBezTo>
                  <a:pt x="-49241" y="1333007"/>
                  <a:pt x="35987" y="1272923"/>
                  <a:pt x="0" y="1088136"/>
                </a:cubicBezTo>
                <a:cubicBezTo>
                  <a:pt x="-35987" y="903349"/>
                  <a:pt x="39047" y="717933"/>
                  <a:pt x="0" y="554736"/>
                </a:cubicBezTo>
                <a:cubicBezTo>
                  <a:pt x="-39047" y="391539"/>
                  <a:pt x="38642" y="19843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7103237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4800" dirty="0"/>
              <a:t>I want to be a ___________ because I like ___________.</a:t>
            </a:r>
            <a:endParaRPr lang="ar-SA" sz="4800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FDE40F8-54C6-B285-DDD3-08BB9E97192F}"/>
              </a:ext>
            </a:extLst>
          </p:cNvPr>
          <p:cNvSpPr/>
          <p:nvPr/>
        </p:nvSpPr>
        <p:spPr>
          <a:xfrm>
            <a:off x="4846609" y="6455032"/>
            <a:ext cx="2040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doctor</a:t>
            </a:r>
            <a:endParaRPr lang="ar-SA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B764949-6004-E50B-E56B-4DB76C42F0AF}"/>
              </a:ext>
            </a:extLst>
          </p:cNvPr>
          <p:cNvSpPr/>
          <p:nvPr/>
        </p:nvSpPr>
        <p:spPr>
          <a:xfrm>
            <a:off x="11125200" y="6455032"/>
            <a:ext cx="5731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helping sick people.</a:t>
            </a:r>
            <a:endParaRPr lang="ar-SA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9935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398C8C5-4B4C-BEE5-A1DF-CCEC0B074FAA}"/>
              </a:ext>
            </a:extLst>
          </p:cNvPr>
          <p:cNvSpPr/>
          <p:nvPr/>
        </p:nvSpPr>
        <p:spPr>
          <a:xfrm>
            <a:off x="0" y="862280"/>
            <a:ext cx="18592800" cy="1323439"/>
          </a:xfrm>
          <a:prstGeom prst="rect">
            <a:avLst/>
          </a:prstGeom>
          <a:solidFill>
            <a:srgbClr val="EECE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DF133AA-271A-E2F9-E2EC-5BE1BF45F6A7}"/>
              </a:ext>
            </a:extLst>
          </p:cNvPr>
          <p:cNvSpPr/>
          <p:nvPr/>
        </p:nvSpPr>
        <p:spPr>
          <a:xfrm>
            <a:off x="2820194" y="800724"/>
            <a:ext cx="136390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Book Time</a:t>
            </a:r>
            <a:endParaRPr lang="ar-SA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tka Display" pitchFamily="2" charset="0"/>
              <a:ea typeface="Source Sans Pro Black" panose="020B0803030403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1E261DE-E4B7-8EFE-DCE2-1F8E7272297D}"/>
              </a:ext>
            </a:extLst>
          </p:cNvPr>
          <p:cNvSpPr/>
          <p:nvPr/>
        </p:nvSpPr>
        <p:spPr>
          <a:xfrm>
            <a:off x="4886514" y="4152900"/>
            <a:ext cx="84641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Open page </a:t>
            </a:r>
            <a:r>
              <a:rPr lang="en-US" sz="8000" b="0" cap="none" spc="0" dirty="0">
                <a:ln w="0"/>
                <a:solidFill>
                  <a:srgbClr val="FF0000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75 - 76</a:t>
            </a:r>
            <a:r>
              <a:rPr lang="en-US" sz="80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</a:t>
            </a:r>
            <a:endParaRPr lang="ar-SA" sz="8000" b="0" cap="none" spc="0" dirty="0">
              <a:ln w="0"/>
              <a:solidFill>
                <a:schemeClr val="tx1"/>
              </a:solidFill>
              <a:highlight>
                <a:srgbClr val="FEFEE6"/>
              </a:highligh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41E8FEF-4093-C00F-A437-439ADCACC031}"/>
              </a:ext>
            </a:extLst>
          </p:cNvPr>
          <p:cNvSpPr/>
          <p:nvPr/>
        </p:nvSpPr>
        <p:spPr>
          <a:xfrm>
            <a:off x="5516263" y="6168849"/>
            <a:ext cx="725551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Let’s fill out the listening </a:t>
            </a:r>
          </a:p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chart  &amp;</a:t>
            </a:r>
          </a:p>
          <a:p>
            <a:pPr algn="ctr"/>
            <a:r>
              <a:rPr lang="en-US" sz="4800" dirty="0">
                <a:ln w="0"/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‘about the conversation’</a:t>
            </a:r>
          </a:p>
          <a:p>
            <a:pPr algn="ctr"/>
            <a:r>
              <a:rPr lang="en-US" sz="4800" dirty="0">
                <a:ln w="0"/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answers</a:t>
            </a:r>
            <a:r>
              <a:rPr lang="en-US" sz="48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together</a:t>
            </a:r>
            <a:endParaRPr lang="ar-SA" sz="4800" b="0" cap="none" spc="0" dirty="0">
              <a:ln w="0"/>
              <a:solidFill>
                <a:srgbClr val="FF0000"/>
              </a:solidFill>
              <a:highlight>
                <a:srgbClr val="FEFEE6"/>
              </a:highligh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pic>
        <p:nvPicPr>
          <p:cNvPr id="1026" name="Picture 2" descr="Free Vectors | Boys and girls reading">
            <a:extLst>
              <a:ext uri="{FF2B5EF4-FFF2-40B4-BE49-F238E27FC236}">
                <a16:creationId xmlns:a16="http://schemas.microsoft.com/office/drawing/2014/main" id="{D3D598F7-E523-B443-A793-2D0293F7D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2"/>
          <a:stretch/>
        </p:blipFill>
        <p:spPr bwMode="auto">
          <a:xfrm>
            <a:off x="13413213" y="3474720"/>
            <a:ext cx="4844307" cy="76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Vectors | Boys and girls reading">
            <a:extLst>
              <a:ext uri="{FF2B5EF4-FFF2-40B4-BE49-F238E27FC236}">
                <a16:creationId xmlns:a16="http://schemas.microsoft.com/office/drawing/2014/main" id="{D29568C3-F99B-B193-DB53-1377C622F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5"/>
          <a:stretch/>
        </p:blipFill>
        <p:spPr bwMode="auto">
          <a:xfrm>
            <a:off x="-148480" y="3680080"/>
            <a:ext cx="5070577" cy="76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audi Arabia Flag Brush Stroke Clipart Design, Saudi Arabia Flag Art, Saudi  Arabia Flag Vactor, Saudi Arabia Flag Clip Art PNG and Vector with  Transparent Background for Free Download">
            <a:extLst>
              <a:ext uri="{FF2B5EF4-FFF2-40B4-BE49-F238E27FC236}">
                <a16:creationId xmlns:a16="http://schemas.microsoft.com/office/drawing/2014/main" id="{7CF4502D-08FE-88E7-D57D-B2404466B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62098"/>
            <a:ext cx="19354800" cy="193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F901B20-06B2-91FC-1CC9-4C4094BEFD9C}"/>
              </a:ext>
            </a:extLst>
          </p:cNvPr>
          <p:cNvSpPr txBox="1"/>
          <p:nvPr/>
        </p:nvSpPr>
        <p:spPr>
          <a:xfrm>
            <a:off x="1240446" y="647700"/>
            <a:ext cx="15187534" cy="13282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6000" b="1" dirty="0">
                <a:solidFill>
                  <a:srgbClr val="C00000"/>
                </a:solidFill>
              </a:rPr>
              <a:t>Linking this lesson to my </a:t>
            </a:r>
            <a:r>
              <a:rPr lang="en-US" sz="5400" b="1" dirty="0">
                <a:solidFill>
                  <a:srgbClr val="C00000"/>
                </a:solidFill>
              </a:rPr>
              <a:t>Religion </a:t>
            </a:r>
            <a:endParaRPr lang="ar-SA" sz="6000" b="1" dirty="0">
              <a:solidFill>
                <a:srgbClr val="C00000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6C9EAB2-2BB3-9C55-DE8E-CFA733724906}"/>
              </a:ext>
            </a:extLst>
          </p:cNvPr>
          <p:cNvSpPr/>
          <p:nvPr/>
        </p:nvSpPr>
        <p:spPr>
          <a:xfrm>
            <a:off x="1905000" y="647700"/>
            <a:ext cx="13858426" cy="16938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74C988E-EE12-3749-0A8E-AEF62974F303}"/>
              </a:ext>
            </a:extLst>
          </p:cNvPr>
          <p:cNvSpPr txBox="1"/>
          <p:nvPr/>
        </p:nvSpPr>
        <p:spPr>
          <a:xfrm>
            <a:off x="2667000" y="3314700"/>
            <a:ext cx="125737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highlight>
                  <a:srgbClr val="FFFFFF"/>
                </a:highlight>
              </a:rPr>
              <a:t>We should always remember that Allah Almighty </a:t>
            </a:r>
          </a:p>
          <a:p>
            <a:pPr algn="just"/>
            <a:r>
              <a:rPr lang="en-US" sz="4000" dirty="0">
                <a:highlight>
                  <a:srgbClr val="FFFFFF"/>
                </a:highlight>
              </a:rPr>
              <a:t>Prepared everything good for us in the future </a:t>
            </a:r>
          </a:p>
          <a:p>
            <a:pPr algn="just"/>
            <a:r>
              <a:rPr lang="en-US" sz="4000" dirty="0">
                <a:highlight>
                  <a:srgbClr val="FFFFFF"/>
                </a:highlight>
              </a:rPr>
              <a:t>You just have to keep believing and make </a:t>
            </a:r>
            <a:r>
              <a:rPr lang="en-US" sz="4000" dirty="0" err="1">
                <a:highlight>
                  <a:srgbClr val="FFFFFF"/>
                </a:highlight>
              </a:rPr>
              <a:t>dua’a</a:t>
            </a:r>
            <a:r>
              <a:rPr lang="en-US" sz="4000" dirty="0">
                <a:highlight>
                  <a:srgbClr val="FFFFFF"/>
                </a:highlight>
              </a:rPr>
              <a:t> and do the 5 prayers and do good deeds. </a:t>
            </a:r>
          </a:p>
          <a:p>
            <a:pPr algn="just"/>
            <a:endParaRPr lang="en-US" sz="4000" dirty="0">
              <a:highlight>
                <a:srgbClr val="FFFFFF"/>
              </a:highlight>
            </a:endParaRPr>
          </a:p>
          <a:p>
            <a:pPr algn="just"/>
            <a:r>
              <a:rPr lang="en-US" sz="4000" dirty="0">
                <a:highlight>
                  <a:srgbClr val="FFFFFF"/>
                </a:highlight>
              </a:rPr>
              <a:t>This can be your favorite daily </a:t>
            </a:r>
            <a:r>
              <a:rPr lang="en-US" sz="4000" dirty="0" err="1">
                <a:highlight>
                  <a:srgbClr val="FFFFFF"/>
                </a:highlight>
              </a:rPr>
              <a:t>dua’a</a:t>
            </a:r>
            <a:r>
              <a:rPr lang="en-US" sz="4000" dirty="0">
                <a:highlight>
                  <a:srgbClr val="FFFFFF"/>
                </a:highlight>
              </a:rPr>
              <a:t> : </a:t>
            </a:r>
            <a:endParaRPr lang="ar-SA" sz="4000" dirty="0">
              <a:highlight>
                <a:srgbClr val="FFFFFF"/>
              </a:highligh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AC67E20-98BC-1569-AAF6-E3AC4C31F53D}"/>
              </a:ext>
            </a:extLst>
          </p:cNvPr>
          <p:cNvSpPr txBox="1"/>
          <p:nvPr/>
        </p:nvSpPr>
        <p:spPr>
          <a:xfrm>
            <a:off x="876300" y="7515642"/>
            <a:ext cx="16535400" cy="212365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4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اللهم إني استودعتك مستقبلاً لا أعلم خفاياه ولكني أعلم أنك خير مدبّر وخير من أُودِعت له الودائع، فأجعل القادم أجمل مما مضى ، اللهم إليك رفعت حاجتي وأنت بحاجتي أعلم، فيسر ولا تعسر وعجل ولا تؤجل وبارك ووفق وطمئن قلبي ووفقني إنك على كل شيء قدير.</a:t>
            </a:r>
            <a:endParaRPr lang="ar-SA" sz="8800" dirty="0">
              <a:solidFill>
                <a:srgbClr val="00B05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lass dismissed flat | Class dismissed, Class, School logos">
            <a:extLst>
              <a:ext uri="{FF2B5EF4-FFF2-40B4-BE49-F238E27FC236}">
                <a16:creationId xmlns:a16="http://schemas.microsoft.com/office/drawing/2014/main" id="{B9AD8C23-048A-0065-F696-7D8D106D2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-800100"/>
            <a:ext cx="11506200" cy="1150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2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32CDC2-0695-2AD5-81B6-834421A0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53" y="740503"/>
            <a:ext cx="5361074" cy="46799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985209-790F-360B-493F-2077486FBF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70"/>
          <a:stretch/>
        </p:blipFill>
        <p:spPr>
          <a:xfrm>
            <a:off x="7166183" y="740503"/>
            <a:ext cx="6174393" cy="4679954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F5986D5-A301-55DB-D5CE-B54D8F5CB63E}"/>
              </a:ext>
            </a:extLst>
          </p:cNvPr>
          <p:cNvSpPr txBox="1"/>
          <p:nvPr/>
        </p:nvSpPr>
        <p:spPr>
          <a:xfrm>
            <a:off x="1" y="6138205"/>
            <a:ext cx="18287999" cy="34521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600" b="1" dirty="0"/>
              <a:t>تم تصميم هذا العرض من قبل: </a:t>
            </a:r>
            <a:r>
              <a:rPr lang="ar-SA" sz="3600" b="1" dirty="0">
                <a:solidFill>
                  <a:srgbClr val="FF0000"/>
                </a:solidFill>
              </a:rPr>
              <a:t>فريق عمل البوابة الإنجليزية </a:t>
            </a:r>
            <a:r>
              <a:rPr lang="ar-SA" sz="3600" b="1" dirty="0"/>
              <a:t>، وهو </a:t>
            </a:r>
            <a:r>
              <a:rPr lang="ar-SA" sz="3600" b="1" dirty="0">
                <a:solidFill>
                  <a:srgbClr val="00B050"/>
                </a:solidFill>
              </a:rPr>
              <a:t>مجاني </a:t>
            </a:r>
            <a:r>
              <a:rPr lang="ar-SA" sz="3600" b="1" dirty="0"/>
              <a:t>لكي يستفيد منه معلمي اللغة الإنجليزية.</a:t>
            </a:r>
          </a:p>
          <a:p>
            <a:pPr algn="ctr">
              <a:lnSpc>
                <a:spcPct val="250000"/>
              </a:lnSpc>
            </a:pPr>
            <a:r>
              <a:rPr lang="ar-SA" sz="3600" b="1" dirty="0"/>
              <a:t>هذه الشريحة تعتبر كـ"حفظ حقوق" نتمنى عدم حذفها حال مشاركة العرض مع معلمين آخرين.</a:t>
            </a:r>
          </a:p>
          <a:p>
            <a:pPr algn="ctr">
              <a:lnSpc>
                <a:spcPct val="250000"/>
              </a:lnSpc>
            </a:pPr>
            <a:r>
              <a:rPr lang="ar-SA" sz="3600" b="1" dirty="0"/>
              <a:t>نسمح بحذف الحقوق في حالة واحدة فقط: اذا أراد معلم الإنجليزي إضافة هذا العرض كـ </a:t>
            </a:r>
            <a:r>
              <a:rPr lang="ar-SA" sz="3600" b="1" dirty="0">
                <a:solidFill>
                  <a:srgbClr val="7030A0"/>
                </a:solidFill>
              </a:rPr>
              <a:t>انتاج معرفي </a:t>
            </a:r>
            <a:r>
              <a:rPr lang="ar-SA" sz="3600" b="1" dirty="0"/>
              <a:t>خاص فيه.</a:t>
            </a: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2AB47E63-DB79-DF4C-4829-128FEE5C2C62}"/>
              </a:ext>
            </a:extLst>
          </p:cNvPr>
          <p:cNvSpPr/>
          <p:nvPr/>
        </p:nvSpPr>
        <p:spPr>
          <a:xfrm>
            <a:off x="16312243" y="7654653"/>
            <a:ext cx="489857" cy="465366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700"/>
          </a:p>
        </p:txBody>
      </p:sp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6B286860-172B-BDFA-C43C-F0A7E5A42B07}"/>
              </a:ext>
            </a:extLst>
          </p:cNvPr>
          <p:cNvSpPr/>
          <p:nvPr/>
        </p:nvSpPr>
        <p:spPr>
          <a:xfrm>
            <a:off x="17520557" y="9081132"/>
            <a:ext cx="489857" cy="465366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70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GraphicFramePr/>
              <p:nvPr/>
            </p:nvGraphicFramePr>
            <p:xfrm>
              <a:off x="277587" y="8933567"/>
              <a:ext cx="608265" cy="612932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608265" cy="612932"/>
                    </a:xfrm>
                    <a:prstGeom prst="rect">
                      <a:avLst/>
                    </a:prstGeom>
                  </am3d:spPr>
                  <am3d:camera>
                    <am3d:pos x="0" y="0" z="703503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780" d="1000000"/>
                    <am3d:preTrans dx="0" dy="-16579315" dz="2960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8276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587" y="8933567"/>
                <a:ext cx="608265" cy="6129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GraphicFramePr/>
              <p:nvPr/>
            </p:nvGraphicFramePr>
            <p:xfrm>
              <a:off x="1485902" y="7580918"/>
              <a:ext cx="648696" cy="61283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648696" cy="612836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9601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5902" y="7580918"/>
                <a:ext cx="648696" cy="61283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16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3535680"/>
            <a:ext cx="15166252" cy="1747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393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120" normalizeH="0" baseline="0" noProof="0" dirty="0">
                <a:ln>
                  <a:noFill/>
                </a:ln>
                <a:solidFill>
                  <a:srgbClr val="333034"/>
                </a:solidFill>
                <a:effectLst/>
                <a:highlight>
                  <a:srgbClr val="ACE5DE"/>
                </a:highlight>
                <a:uLnTx/>
                <a:uFillTx/>
                <a:latin typeface="Arial Rounded MT Bold" panose="020F0704030504030204" pitchFamily="34" charset="0"/>
                <a:ea typeface="Source Sans Pro Black" panose="020B0803030403020204" pitchFamily="34" charset="0"/>
                <a:cs typeface="+mn-cs"/>
              </a:rPr>
              <a:t>Revision</a:t>
            </a:r>
            <a:endParaRPr kumimoji="0" lang="en-US" sz="34400" b="0" i="0" u="none" strike="noStrike" kern="1200" cap="none" spc="120" normalizeH="0" baseline="0" noProof="0" dirty="0">
              <a:ln>
                <a:noFill/>
              </a:ln>
              <a:solidFill>
                <a:srgbClr val="333034"/>
              </a:solidFill>
              <a:effectLst/>
              <a:highlight>
                <a:srgbClr val="ACE5DE"/>
              </a:highlight>
              <a:uLnTx/>
              <a:uFillTx/>
              <a:latin typeface="Arial Rounded MT Bold" panose="020F0704030504030204" pitchFamily="34" charset="0"/>
              <a:ea typeface="Source Sans Pro Black" panose="020B0803030403020204" pitchFamily="34" charset="0"/>
              <a:cs typeface="+mn-cs"/>
            </a:endParaRPr>
          </a:p>
        </p:txBody>
      </p:sp>
      <p:pic>
        <p:nvPicPr>
          <p:cNvPr id="12" name="صورة 11" descr="صورة تحتوي على رسوم متحركة, قصاصة فنية, توضيح, الرسوم المتحركة&#10;&#10;تم إنشاء الوصف تلقائياً">
            <a:extLst>
              <a:ext uri="{FF2B5EF4-FFF2-40B4-BE49-F238E27FC236}">
                <a16:creationId xmlns:a16="http://schemas.microsoft.com/office/drawing/2014/main" id="{BC5E6B0B-C05B-3D29-1543-C10903897F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366"/>
          <a:stretch/>
        </p:blipFill>
        <p:spPr>
          <a:xfrm>
            <a:off x="14163496" y="3535680"/>
            <a:ext cx="4595322" cy="9448799"/>
          </a:xfrm>
          <a:prstGeom prst="rect">
            <a:avLst/>
          </a:prstGeom>
        </p:spPr>
      </p:pic>
      <p:pic>
        <p:nvPicPr>
          <p:cNvPr id="14" name="صورة 13" descr="صورة تحتوي على رسوم متحركة, قصاصة فنية, توضيح, الرسوم المتحركة&#10;&#10;تم إنشاء الوصف تلقائياً">
            <a:extLst>
              <a:ext uri="{FF2B5EF4-FFF2-40B4-BE49-F238E27FC236}">
                <a16:creationId xmlns:a16="http://schemas.microsoft.com/office/drawing/2014/main" id="{1A19EC17-391A-9488-5C57-EF636DC3D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1"/>
          <a:stretch/>
        </p:blipFill>
        <p:spPr>
          <a:xfrm>
            <a:off x="-36735" y="3543300"/>
            <a:ext cx="5005877" cy="944879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E6FADF9-D68F-47C3-83D3-F8EB6C624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635" y="5497361"/>
            <a:ext cx="7446730" cy="152601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810A016-AEFD-E576-0936-A63A02671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0131" y="7023378"/>
            <a:ext cx="3607738" cy="872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688996E4-C476-115B-6E9C-BF8BA47A7043}"/>
              </a:ext>
            </a:extLst>
          </p:cNvPr>
          <p:cNvSpPr txBox="1"/>
          <p:nvPr/>
        </p:nvSpPr>
        <p:spPr>
          <a:xfrm>
            <a:off x="4495800" y="8160296"/>
            <a:ext cx="19583400" cy="1871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80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Use present simple tense in sentences</a:t>
            </a:r>
            <a:endParaRPr lang="en-US" sz="2800" dirty="0">
              <a:solidFill>
                <a:srgbClr val="333034"/>
              </a:solidFill>
              <a:highlight>
                <a:srgbClr val="FEFEE6"/>
              </a:highligh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80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Build up questions and answers using (What).</a:t>
            </a:r>
            <a:endParaRPr lang="en-US" sz="2800" dirty="0">
              <a:solidFill>
                <a:srgbClr val="333034"/>
              </a:solidFill>
              <a:highlight>
                <a:srgbClr val="FEFEE6"/>
              </a:highligh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80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Produce the different “S” sounds at the verb endings</a:t>
            </a:r>
            <a:endParaRPr lang="en-US" sz="2800" dirty="0">
              <a:solidFill>
                <a:srgbClr val="333034"/>
              </a:solidFill>
              <a:highlight>
                <a:srgbClr val="FEFEE6"/>
              </a:highligh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553ED08-F0B9-CF6D-F799-C7FC64E01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0384" y="426315"/>
            <a:ext cx="4505325" cy="92325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7CE4F99-373F-AD0B-85BD-9D2F8EA8A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2" y="2019300"/>
            <a:ext cx="18261108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553ED08-F0B9-CF6D-F799-C7FC64E01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0384" y="426315"/>
            <a:ext cx="4505325" cy="923251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8356E3D-5FFD-AFB5-0987-07C9EF5F04DD}"/>
              </a:ext>
            </a:extLst>
          </p:cNvPr>
          <p:cNvSpPr/>
          <p:nvPr/>
        </p:nvSpPr>
        <p:spPr>
          <a:xfrm>
            <a:off x="-2" y="1349566"/>
            <a:ext cx="10439401" cy="9465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look at: the Present Simple Table 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E49988CB-FE14-DE93-C290-BE96123AA47B}"/>
              </a:ext>
            </a:extLst>
          </p:cNvPr>
          <p:cNvGrpSpPr/>
          <p:nvPr/>
        </p:nvGrpSpPr>
        <p:grpSpPr>
          <a:xfrm>
            <a:off x="1866900" y="2857500"/>
            <a:ext cx="14554200" cy="7314796"/>
            <a:chOff x="1866900" y="2857500"/>
            <a:chExt cx="14554200" cy="7314796"/>
          </a:xfrm>
        </p:grpSpPr>
        <p:cxnSp>
          <p:nvCxnSpPr>
            <p:cNvPr id="4" name="رابط مستقيم 3">
              <a:extLst>
                <a:ext uri="{FF2B5EF4-FFF2-40B4-BE49-F238E27FC236}">
                  <a16:creationId xmlns:a16="http://schemas.microsoft.com/office/drawing/2014/main" id="{B55059F0-B632-A3E0-3159-0C20AD9EAA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6400" y="2857500"/>
              <a:ext cx="0" cy="7314796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رابط مستقيم 7">
              <a:extLst>
                <a:ext uri="{FF2B5EF4-FFF2-40B4-BE49-F238E27FC236}">
                  <a16:creationId xmlns:a16="http://schemas.microsoft.com/office/drawing/2014/main" id="{DCF83A81-47F1-0C52-CEE4-6B9B02C07A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82200" y="2857500"/>
              <a:ext cx="0" cy="7314796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رابط مستقيم 8">
              <a:extLst>
                <a:ext uri="{FF2B5EF4-FFF2-40B4-BE49-F238E27FC236}">
                  <a16:creationId xmlns:a16="http://schemas.microsoft.com/office/drawing/2014/main" id="{4219A1DE-0E66-9B73-D8E3-80C3AFEDFDFB}"/>
                </a:ext>
              </a:extLst>
            </p:cNvPr>
            <p:cNvCxnSpPr>
              <a:cxnSpLocks/>
            </p:cNvCxnSpPr>
            <p:nvPr/>
          </p:nvCxnSpPr>
          <p:spPr>
            <a:xfrm>
              <a:off x="1866900" y="7124700"/>
              <a:ext cx="1455420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EC766A6D-12BC-C15D-1D17-E667F1241E93}"/>
              </a:ext>
            </a:extLst>
          </p:cNvPr>
          <p:cNvSpPr/>
          <p:nvPr/>
        </p:nvSpPr>
        <p:spPr>
          <a:xfrm>
            <a:off x="3145435" y="2575139"/>
            <a:ext cx="3978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19875FA3-7031-9704-2A5D-7B3356333398}"/>
              </a:ext>
            </a:extLst>
          </p:cNvPr>
          <p:cNvSpPr/>
          <p:nvPr/>
        </p:nvSpPr>
        <p:spPr>
          <a:xfrm>
            <a:off x="2632827" y="3479254"/>
            <a:ext cx="14230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030D90B5-C69B-4B4C-B8B2-E33D56B7E9E7}"/>
              </a:ext>
            </a:extLst>
          </p:cNvPr>
          <p:cNvSpPr/>
          <p:nvPr/>
        </p:nvSpPr>
        <p:spPr>
          <a:xfrm>
            <a:off x="2463133" y="4580265"/>
            <a:ext cx="18399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They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E1526B7D-C9B0-DD55-5A42-710CC5082EE5}"/>
              </a:ext>
            </a:extLst>
          </p:cNvPr>
          <p:cNvSpPr/>
          <p:nvPr/>
        </p:nvSpPr>
        <p:spPr>
          <a:xfrm>
            <a:off x="2718780" y="5800377"/>
            <a:ext cx="13286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We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F4E5EF2E-3668-6D36-D690-B1569940FBFF}"/>
              </a:ext>
            </a:extLst>
          </p:cNvPr>
          <p:cNvSpPr/>
          <p:nvPr/>
        </p:nvSpPr>
        <p:spPr>
          <a:xfrm>
            <a:off x="6763360" y="3883104"/>
            <a:ext cx="19064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4F81BD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work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srgbClr val="4F81BD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56C858A0-1BCE-4C7C-4FE9-401BC5119B12}"/>
              </a:ext>
            </a:extLst>
          </p:cNvPr>
          <p:cNvSpPr/>
          <p:nvPr/>
        </p:nvSpPr>
        <p:spPr>
          <a:xfrm>
            <a:off x="10857333" y="3883104"/>
            <a:ext cx="47579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for an airline.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B8048889-05A6-8A7C-7042-0D4C09578D47}"/>
              </a:ext>
            </a:extLst>
          </p:cNvPr>
          <p:cNvSpPr/>
          <p:nvPr/>
        </p:nvSpPr>
        <p:spPr>
          <a:xfrm>
            <a:off x="2984817" y="7453144"/>
            <a:ext cx="113364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He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F2349D72-8F1C-FD5B-3480-343851590B9E}"/>
              </a:ext>
            </a:extLst>
          </p:cNvPr>
          <p:cNvSpPr/>
          <p:nvPr/>
        </p:nvSpPr>
        <p:spPr>
          <a:xfrm>
            <a:off x="2806374" y="8300452"/>
            <a:ext cx="14398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She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41BEB980-DB1D-3EEE-C19D-40622D241815}"/>
              </a:ext>
            </a:extLst>
          </p:cNvPr>
          <p:cNvSpPr/>
          <p:nvPr/>
        </p:nvSpPr>
        <p:spPr>
          <a:xfrm>
            <a:off x="3175123" y="9064300"/>
            <a:ext cx="8723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 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2C261610-6F51-94FF-1DE7-C3B772172993}"/>
              </a:ext>
            </a:extLst>
          </p:cNvPr>
          <p:cNvSpPr/>
          <p:nvPr/>
        </p:nvSpPr>
        <p:spPr>
          <a:xfrm>
            <a:off x="6507677" y="7746454"/>
            <a:ext cx="22304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4F81BD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works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srgbClr val="4F81BD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25F4E806-06EE-1A2E-905C-2AB948FBBA0C}"/>
              </a:ext>
            </a:extLst>
          </p:cNvPr>
          <p:cNvSpPr/>
          <p:nvPr/>
        </p:nvSpPr>
        <p:spPr>
          <a:xfrm>
            <a:off x="10780143" y="7713702"/>
            <a:ext cx="47579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for an airline.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شكل بيضاوي 40">
            <a:extLst>
              <a:ext uri="{FF2B5EF4-FFF2-40B4-BE49-F238E27FC236}">
                <a16:creationId xmlns:a16="http://schemas.microsoft.com/office/drawing/2014/main" id="{55A275C9-31A3-D47F-0741-346E909A7C8A}"/>
              </a:ext>
            </a:extLst>
          </p:cNvPr>
          <p:cNvSpPr/>
          <p:nvPr/>
        </p:nvSpPr>
        <p:spPr>
          <a:xfrm>
            <a:off x="8236900" y="7982895"/>
            <a:ext cx="723899" cy="847306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56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0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553ED08-F0B9-CF6D-F799-C7FC64E01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0384" y="426315"/>
            <a:ext cx="4505325" cy="923251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8356E3D-5FFD-AFB5-0987-07C9EF5F04DD}"/>
              </a:ext>
            </a:extLst>
          </p:cNvPr>
          <p:cNvSpPr/>
          <p:nvPr/>
        </p:nvSpPr>
        <p:spPr>
          <a:xfrm>
            <a:off x="-2" y="1349566"/>
            <a:ext cx="10439401" cy="9465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example of Third-person Endings “S’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07D451C-1143-8CFA-BFBA-D3A80F3F0274}"/>
              </a:ext>
            </a:extLst>
          </p:cNvPr>
          <p:cNvSpPr/>
          <p:nvPr/>
        </p:nvSpPr>
        <p:spPr>
          <a:xfrm>
            <a:off x="1963614" y="2781300"/>
            <a:ext cx="1436077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If the verb follows a third person singular noun such as</a:t>
            </a:r>
          </a:p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40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he, she, Ahmed, Sarah,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etc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)</a:t>
            </a:r>
          </a:p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Then an “-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” will be added to the verd.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C2524DCE-3595-5E71-F714-419EAAE6EFEE}"/>
              </a:ext>
            </a:extLst>
          </p:cNvPr>
          <p:cNvCxnSpPr/>
          <p:nvPr/>
        </p:nvCxnSpPr>
        <p:spPr>
          <a:xfrm>
            <a:off x="-876301" y="4855374"/>
            <a:ext cx="20040600" cy="0"/>
          </a:xfrm>
          <a:prstGeom prst="line">
            <a:avLst/>
          </a:prstGeom>
          <a:ln w="57150">
            <a:solidFill>
              <a:srgbClr val="ACE5D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مستطيل 5">
            <a:extLst>
              <a:ext uri="{FF2B5EF4-FFF2-40B4-BE49-F238E27FC236}">
                <a16:creationId xmlns:a16="http://schemas.microsoft.com/office/drawing/2014/main" id="{E4D9CCBF-7315-1E6C-BC8E-A5C998EECE8E}"/>
              </a:ext>
            </a:extLst>
          </p:cNvPr>
          <p:cNvSpPr/>
          <p:nvPr/>
        </p:nvSpPr>
        <p:spPr>
          <a:xfrm>
            <a:off x="616155" y="5015672"/>
            <a:ext cx="284651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Read 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CC3A35D-5EDB-E481-4EB5-47E5ECA5482A}"/>
              </a:ext>
            </a:extLst>
          </p:cNvPr>
          <p:cNvSpPr/>
          <p:nvPr/>
        </p:nvSpPr>
        <p:spPr>
          <a:xfrm>
            <a:off x="5527777" y="5064819"/>
            <a:ext cx="284651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She  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5CD6582-A116-B0AC-D675-7B395ABBFDC0}"/>
              </a:ext>
            </a:extLst>
          </p:cNvPr>
          <p:cNvSpPr/>
          <p:nvPr/>
        </p:nvSpPr>
        <p:spPr>
          <a:xfrm>
            <a:off x="7720743" y="5079330"/>
            <a:ext cx="284651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read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44852C5-AFEC-9AE6-2032-FD55F6A4C7E6}"/>
              </a:ext>
            </a:extLst>
          </p:cNvPr>
          <p:cNvSpPr/>
          <p:nvPr/>
        </p:nvSpPr>
        <p:spPr>
          <a:xfrm>
            <a:off x="10439399" y="5064819"/>
            <a:ext cx="5122118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story book.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AA7C7CD0-76B7-2637-982D-9E98E86FC95E}"/>
              </a:ext>
            </a:extLst>
          </p:cNvPr>
          <p:cNvCxnSpPr/>
          <p:nvPr/>
        </p:nvCxnSpPr>
        <p:spPr>
          <a:xfrm>
            <a:off x="-1221764" y="6255290"/>
            <a:ext cx="20040600" cy="0"/>
          </a:xfrm>
          <a:prstGeom prst="line">
            <a:avLst/>
          </a:prstGeom>
          <a:ln w="57150">
            <a:solidFill>
              <a:srgbClr val="ACE5D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3552C7D-680F-AE64-6D8D-2DA99C2848C5}"/>
              </a:ext>
            </a:extLst>
          </p:cNvPr>
          <p:cNvSpPr/>
          <p:nvPr/>
        </p:nvSpPr>
        <p:spPr>
          <a:xfrm>
            <a:off x="616155" y="6670375"/>
            <a:ext cx="284651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Work   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32FF1DDA-9250-8C76-AF4D-E922393A503A}"/>
              </a:ext>
            </a:extLst>
          </p:cNvPr>
          <p:cNvSpPr/>
          <p:nvPr/>
        </p:nvSpPr>
        <p:spPr>
          <a:xfrm>
            <a:off x="5493141" y="6670375"/>
            <a:ext cx="284651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He  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044C9B8D-DC81-B376-4CDA-FB0B94BD89B2}"/>
              </a:ext>
            </a:extLst>
          </p:cNvPr>
          <p:cNvSpPr/>
          <p:nvPr/>
        </p:nvSpPr>
        <p:spPr>
          <a:xfrm>
            <a:off x="7686107" y="6684886"/>
            <a:ext cx="284651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work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8524BA49-0CB7-E55F-6D5B-CB6C493C748D}"/>
              </a:ext>
            </a:extLst>
          </p:cNvPr>
          <p:cNvSpPr/>
          <p:nvPr/>
        </p:nvSpPr>
        <p:spPr>
          <a:xfrm>
            <a:off x="10404763" y="6670375"/>
            <a:ext cx="5122118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at the library.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42F1882B-4365-99A7-F8F3-920E8D902FF9}"/>
              </a:ext>
            </a:extLst>
          </p:cNvPr>
          <p:cNvCxnSpPr/>
          <p:nvPr/>
        </p:nvCxnSpPr>
        <p:spPr>
          <a:xfrm>
            <a:off x="-1221764" y="7873694"/>
            <a:ext cx="20040600" cy="0"/>
          </a:xfrm>
          <a:prstGeom prst="line">
            <a:avLst/>
          </a:prstGeom>
          <a:ln w="57150">
            <a:solidFill>
              <a:srgbClr val="ACE5D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4F11422E-BC52-10E3-ED8B-2C7A2E21EC9E}"/>
              </a:ext>
            </a:extLst>
          </p:cNvPr>
          <p:cNvSpPr/>
          <p:nvPr/>
        </p:nvSpPr>
        <p:spPr>
          <a:xfrm>
            <a:off x="540358" y="8361183"/>
            <a:ext cx="284651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Cut   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80F347DB-CC09-0592-42EB-A55523CD9BF0}"/>
              </a:ext>
            </a:extLst>
          </p:cNvPr>
          <p:cNvSpPr/>
          <p:nvPr/>
        </p:nvSpPr>
        <p:spPr>
          <a:xfrm>
            <a:off x="4152321" y="8461212"/>
            <a:ext cx="559742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Saud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3A96E21F-54B6-2699-3E07-6152007F67C7}"/>
              </a:ext>
            </a:extLst>
          </p:cNvPr>
          <p:cNvSpPr/>
          <p:nvPr/>
        </p:nvSpPr>
        <p:spPr>
          <a:xfrm>
            <a:off x="7720743" y="8375694"/>
            <a:ext cx="284651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cut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D41135EC-73C6-2061-2F48-ECEBB97EDCEA}"/>
              </a:ext>
            </a:extLst>
          </p:cNvPr>
          <p:cNvSpPr/>
          <p:nvPr/>
        </p:nvSpPr>
        <p:spPr>
          <a:xfrm>
            <a:off x="8805463" y="8418453"/>
            <a:ext cx="6553201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line.</a:t>
            </a:r>
            <a:endParaRPr kumimoji="0" lang="ar-SA" sz="6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50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6" grpId="0" animBg="1"/>
      <p:bldP spid="13" grpId="0" animBg="1"/>
      <p:bldP spid="14" grpId="0"/>
      <p:bldP spid="15" grpId="0"/>
      <p:bldP spid="18" grpId="0" animBg="1"/>
      <p:bldP spid="19" grpId="0" animBg="1"/>
      <p:bldP spid="21" grpId="0"/>
      <p:bldP spid="22" grpId="0"/>
      <p:bldP spid="24" grpId="0" animBg="1"/>
      <p:bldP spid="25" grpId="0" animBg="1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553ED08-F0B9-CF6D-F799-C7FC64E01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0384" y="426315"/>
            <a:ext cx="4505325" cy="923251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8356E3D-5FFD-AFB5-0987-07C9EF5F04DD}"/>
              </a:ext>
            </a:extLst>
          </p:cNvPr>
          <p:cNvSpPr/>
          <p:nvPr/>
        </p:nvSpPr>
        <p:spPr>
          <a:xfrm>
            <a:off x="-2" y="1372846"/>
            <a:ext cx="9829801" cy="9465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Moving on to the next grammar point 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217480E-B034-1BFF-96E9-D14832185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135" y="2933700"/>
            <a:ext cx="14527911" cy="578164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248C917-18BB-AFF1-BEC9-030A2F06A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990" y="8715341"/>
            <a:ext cx="10033410" cy="91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3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553ED08-F0B9-CF6D-F799-C7FC64E01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0384" y="426315"/>
            <a:ext cx="4505325" cy="923251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8356E3D-5FFD-AFB5-0987-07C9EF5F04DD}"/>
              </a:ext>
            </a:extLst>
          </p:cNvPr>
          <p:cNvSpPr/>
          <p:nvPr/>
        </p:nvSpPr>
        <p:spPr>
          <a:xfrm>
            <a:off x="-2" y="1349566"/>
            <a:ext cx="4810127" cy="9465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example 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D1940A6-10AC-70B7-2726-2F71B345AA44}"/>
              </a:ext>
            </a:extLst>
          </p:cNvPr>
          <p:cNvSpPr/>
          <p:nvPr/>
        </p:nvSpPr>
        <p:spPr>
          <a:xfrm>
            <a:off x="838200" y="3219349"/>
            <a:ext cx="611725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CC"/>
                </a:highlight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CC"/>
                </a:highlight>
                <a:uLnTx/>
                <a:uFillTx/>
                <a:latin typeface="Calibri"/>
                <a:ea typeface="+mn-ea"/>
                <a:cs typeface="+mn-cs"/>
              </a:rPr>
              <a:t> do you do?</a:t>
            </a:r>
            <a:endParaRPr kumimoji="0" lang="ar-SA" sz="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CC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96D3597-C6EA-56BA-253F-847D0ABBA07C}"/>
              </a:ext>
            </a:extLst>
          </p:cNvPr>
          <p:cNvSpPr/>
          <p:nvPr/>
        </p:nvSpPr>
        <p:spPr>
          <a:xfrm>
            <a:off x="11351121" y="3251785"/>
            <a:ext cx="49185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CC"/>
                </a:highlight>
                <a:uLnTx/>
                <a:uFillTx/>
                <a:latin typeface="Calibri"/>
                <a:ea typeface="+mn-ea"/>
                <a:cs typeface="+mn-cs"/>
              </a:rPr>
              <a:t>I’m a teacher.</a:t>
            </a:r>
            <a:endParaRPr kumimoji="0" lang="ar-SA" sz="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CC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0583B7F-68DA-8AAE-15CD-EC9939A78735}"/>
              </a:ext>
            </a:extLst>
          </p:cNvPr>
          <p:cNvSpPr/>
          <p:nvPr/>
        </p:nvSpPr>
        <p:spPr>
          <a:xfrm>
            <a:off x="494196" y="5152741"/>
            <a:ext cx="680526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ACE5DE"/>
                </a:highlight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ACE5DE"/>
                </a:highlight>
                <a:uLnTx/>
                <a:uFillTx/>
                <a:latin typeface="Calibri"/>
                <a:ea typeface="+mn-ea"/>
                <a:cs typeface="+mn-cs"/>
              </a:rPr>
              <a:t> does she do?</a:t>
            </a:r>
            <a:endParaRPr kumimoji="0" lang="ar-SA" sz="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ACE5DE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D7FE3C3-F51B-4725-8AC3-C5E3D258EB98}"/>
              </a:ext>
            </a:extLst>
          </p:cNvPr>
          <p:cNvSpPr/>
          <p:nvPr/>
        </p:nvSpPr>
        <p:spPr>
          <a:xfrm>
            <a:off x="11585160" y="5185177"/>
            <a:ext cx="44504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ACE5DE"/>
                </a:highlight>
                <a:uLnTx/>
                <a:uFillTx/>
                <a:latin typeface="Calibri"/>
                <a:ea typeface="+mn-ea"/>
                <a:cs typeface="+mn-cs"/>
              </a:rPr>
              <a:t>She’s a chef.</a:t>
            </a:r>
            <a:endParaRPr kumimoji="0" lang="ar-SA" sz="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ACE5DE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E4C55A8-9263-FE49-7029-522F7DBFDFB1}"/>
              </a:ext>
            </a:extLst>
          </p:cNvPr>
          <p:cNvSpPr/>
          <p:nvPr/>
        </p:nvSpPr>
        <p:spPr>
          <a:xfrm>
            <a:off x="694742" y="7053697"/>
            <a:ext cx="647344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CC99"/>
                </a:highlight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CC99"/>
                </a:highlight>
                <a:uLnTx/>
                <a:uFillTx/>
                <a:latin typeface="Calibri"/>
                <a:ea typeface="+mn-ea"/>
                <a:cs typeface="+mn-cs"/>
              </a:rPr>
              <a:t> does he do?</a:t>
            </a:r>
            <a:endParaRPr kumimoji="0" lang="ar-SA" sz="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CC99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CFFAD06-6E51-B547-6C18-A2027F61AE2D}"/>
              </a:ext>
            </a:extLst>
          </p:cNvPr>
          <p:cNvSpPr/>
          <p:nvPr/>
        </p:nvSpPr>
        <p:spPr>
          <a:xfrm>
            <a:off x="10826119" y="7086133"/>
            <a:ext cx="603780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CC99"/>
                </a:highlight>
                <a:uLnTx/>
                <a:uFillTx/>
                <a:latin typeface="Calibri"/>
                <a:ea typeface="+mn-ea"/>
                <a:cs typeface="+mn-cs"/>
              </a:rPr>
              <a:t>He’s a mechanic.</a:t>
            </a:r>
            <a:endParaRPr kumimoji="0" lang="ar-SA" sz="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CC99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D2394D6-5054-47DB-B368-6B47608BAED1}"/>
              </a:ext>
            </a:extLst>
          </p:cNvPr>
          <p:cNvSpPr/>
          <p:nvPr/>
        </p:nvSpPr>
        <p:spPr>
          <a:xfrm>
            <a:off x="1131137" y="4528783"/>
            <a:ext cx="16025726" cy="2128434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 Word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do\does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subject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main verb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CC"/>
                </a:highligh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ar-SA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CC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9510BBA-BEB3-A1C6-0612-5DCF70650322}"/>
              </a:ext>
            </a:extLst>
          </p:cNvPr>
          <p:cNvSpPr/>
          <p:nvPr/>
        </p:nvSpPr>
        <p:spPr>
          <a:xfrm>
            <a:off x="1" y="2203093"/>
            <a:ext cx="2743200" cy="10486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So,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873D383-D61B-E441-2358-0D0D95EFB1BC}"/>
              </a:ext>
            </a:extLst>
          </p:cNvPr>
          <p:cNvSpPr/>
          <p:nvPr/>
        </p:nvSpPr>
        <p:spPr>
          <a:xfrm>
            <a:off x="1110355" y="7053697"/>
            <a:ext cx="16025726" cy="2128434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CC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A35CF305-297A-2A89-AEC9-3B6E5C546195}"/>
              </a:ext>
            </a:extLst>
          </p:cNvPr>
          <p:cNvSpPr/>
          <p:nvPr/>
        </p:nvSpPr>
        <p:spPr>
          <a:xfrm>
            <a:off x="2700932" y="7479390"/>
            <a:ext cx="246105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What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4DEB5CD-F0B1-6021-DD13-571AC6C43779}"/>
              </a:ext>
            </a:extLst>
          </p:cNvPr>
          <p:cNvSpPr/>
          <p:nvPr/>
        </p:nvSpPr>
        <p:spPr>
          <a:xfrm>
            <a:off x="7407251" y="7484907"/>
            <a:ext cx="12650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do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CC7F786E-6F95-4E6B-9D12-EE2B9DF32101}"/>
              </a:ext>
            </a:extLst>
          </p:cNvPr>
          <p:cNvSpPr/>
          <p:nvPr/>
        </p:nvSpPr>
        <p:spPr>
          <a:xfrm>
            <a:off x="10553964" y="7475822"/>
            <a:ext cx="20344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they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ABC7661-9992-82FD-DC6C-C472F226216D}"/>
              </a:ext>
            </a:extLst>
          </p:cNvPr>
          <p:cNvSpPr/>
          <p:nvPr/>
        </p:nvSpPr>
        <p:spPr>
          <a:xfrm>
            <a:off x="13991633" y="7483548"/>
            <a:ext cx="17411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do?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05906A3E-5BD7-E6D9-64A4-DE392CE30AB3}"/>
              </a:ext>
            </a:extLst>
          </p:cNvPr>
          <p:cNvGrpSpPr/>
          <p:nvPr/>
        </p:nvGrpSpPr>
        <p:grpSpPr>
          <a:xfrm rot="19939088">
            <a:off x="8719740" y="1452770"/>
            <a:ext cx="2338269" cy="2549336"/>
            <a:chOff x="228600" y="7309526"/>
            <a:chExt cx="2338269" cy="2549336"/>
          </a:xfrm>
        </p:grpSpPr>
        <p:pic>
          <p:nvPicPr>
            <p:cNvPr id="24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5FDB34B5-22DC-B494-A3F3-69428A8289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85957972-9B93-A076-0AE4-EAC42F2F39C3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marL="0" marR="0" lvl="0" indent="0" algn="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kumimoji="0" lang="ar-SA" sz="7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reaming Outloud Pro" panose="03050502040302030504" pitchFamily="66" charset="0"/>
                <a:ea typeface="Source Sans Pro Black" panose="020B0803030403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203ACF21-3A88-539E-2A99-20C661F09F64}"/>
              </a:ext>
            </a:extLst>
          </p:cNvPr>
          <p:cNvSpPr/>
          <p:nvPr/>
        </p:nvSpPr>
        <p:spPr>
          <a:xfrm>
            <a:off x="2700932" y="7543357"/>
            <a:ext cx="246105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What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00D0B7C8-A304-0D3A-7039-41705C6C6CD0}"/>
              </a:ext>
            </a:extLst>
          </p:cNvPr>
          <p:cNvSpPr/>
          <p:nvPr/>
        </p:nvSpPr>
        <p:spPr>
          <a:xfrm>
            <a:off x="6951999" y="7548874"/>
            <a:ext cx="21755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does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C66CED39-2CC4-31C8-4508-DECB5A70786D}"/>
              </a:ext>
            </a:extLst>
          </p:cNvPr>
          <p:cNvSpPr/>
          <p:nvPr/>
        </p:nvSpPr>
        <p:spPr>
          <a:xfrm>
            <a:off x="10754276" y="7539789"/>
            <a:ext cx="163378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she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8A325A68-9F26-CC29-74A8-68BD55C22511}"/>
              </a:ext>
            </a:extLst>
          </p:cNvPr>
          <p:cNvSpPr/>
          <p:nvPr/>
        </p:nvSpPr>
        <p:spPr>
          <a:xfrm>
            <a:off x="13991633" y="7547515"/>
            <a:ext cx="17411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do?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7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" grpId="0"/>
      <p:bldP spid="2" grpId="1"/>
      <p:bldP spid="3" grpId="0"/>
      <p:bldP spid="3" grpId="1"/>
      <p:bldP spid="5" grpId="0"/>
      <p:bldP spid="5" grpId="1"/>
      <p:bldP spid="6" grpId="0"/>
      <p:bldP spid="6" grpId="1"/>
      <p:bldP spid="11" grpId="0"/>
      <p:bldP spid="11" grpId="1"/>
      <p:bldP spid="13" grpId="0"/>
      <p:bldP spid="13" grpId="1"/>
      <p:bldP spid="14" grpId="0" animBg="1"/>
      <p:bldP spid="15" grpId="0" animBg="1"/>
      <p:bldP spid="15" grpId="1" animBg="1"/>
      <p:bldP spid="17" grpId="0" animBg="1"/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26" grpId="0"/>
      <p:bldP spid="2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>
            <a:extLst>
              <a:ext uri="{FF2B5EF4-FFF2-40B4-BE49-F238E27FC236}">
                <a16:creationId xmlns:a16="http://schemas.microsoft.com/office/drawing/2014/main" id="{5C2A09CB-0465-0CCD-F77A-B3D598EE7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4200" y="723900"/>
            <a:ext cx="9372600" cy="937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4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788</Words>
  <Application>Microsoft Office PowerPoint</Application>
  <PresentationFormat>مخصص</PresentationFormat>
  <Paragraphs>148</Paragraphs>
  <Slides>26</Slides>
  <Notes>10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40" baseType="lpstr">
      <vt:lpstr>Aharoni</vt:lpstr>
      <vt:lpstr>Sitka Display</vt:lpstr>
      <vt:lpstr>KFGQPC Uthman Taha Naskh</vt:lpstr>
      <vt:lpstr>Abadi</vt:lpstr>
      <vt:lpstr>Arial Rounded MT Bold</vt:lpstr>
      <vt:lpstr>Helvetica Neue</vt:lpstr>
      <vt:lpstr>Source Sans Pro Black</vt:lpstr>
      <vt:lpstr>Arial</vt:lpstr>
      <vt:lpstr>Simplified Arabic</vt:lpstr>
      <vt:lpstr>Dreaming Outloud Pro</vt:lpstr>
      <vt:lpstr>More Sugar Thin</vt:lpstr>
      <vt:lpstr>Wingdings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Sarah AlAmeri</dc:creator>
  <cp:lastModifiedBy>أمجاد الحربي</cp:lastModifiedBy>
  <cp:revision>33</cp:revision>
  <dcterms:created xsi:type="dcterms:W3CDTF">2006-08-16T00:00:00Z</dcterms:created>
  <dcterms:modified xsi:type="dcterms:W3CDTF">2023-12-17T18:48:44Z</dcterms:modified>
  <dc:identifier>DAF2bxvJmhE</dc:identifier>
</cp:coreProperties>
</file>