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7"/>
  </p:notesMasterIdLst>
  <p:sldIdLst>
    <p:sldId id="1279" r:id="rId2"/>
    <p:sldId id="582" r:id="rId3"/>
    <p:sldId id="756" r:id="rId4"/>
    <p:sldId id="786" r:id="rId5"/>
    <p:sldId id="789" r:id="rId6"/>
    <p:sldId id="1250" r:id="rId7"/>
    <p:sldId id="1284" r:id="rId8"/>
    <p:sldId id="1272" r:id="rId9"/>
    <p:sldId id="1282" r:id="rId10"/>
    <p:sldId id="1281" r:id="rId11"/>
    <p:sldId id="1292" r:id="rId12"/>
    <p:sldId id="1265" r:id="rId13"/>
    <p:sldId id="1280" r:id="rId14"/>
    <p:sldId id="1251" r:id="rId15"/>
    <p:sldId id="1293" r:id="rId16"/>
    <p:sldId id="1285" r:id="rId17"/>
    <p:sldId id="1283" r:id="rId18"/>
    <p:sldId id="1286" r:id="rId19"/>
    <p:sldId id="1287" r:id="rId20"/>
    <p:sldId id="1288" r:id="rId21"/>
    <p:sldId id="1289" r:id="rId22"/>
    <p:sldId id="1270" r:id="rId23"/>
    <p:sldId id="1277" r:id="rId24"/>
    <p:sldId id="1278" r:id="rId25"/>
    <p:sldId id="1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1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9900FF"/>
    <a:srgbClr val="336600"/>
    <a:srgbClr val="008000"/>
    <a:srgbClr val="002060"/>
    <a:srgbClr val="8C9D9D"/>
    <a:srgbClr val="00CC00"/>
    <a:srgbClr val="CCCC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339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5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18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9C3D-79EE-475C-A033-57F9FFE37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E6AB6-7BC2-4893-9C10-5792E3C3F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EB84-82FA-4AEB-B6ED-FFDBE185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C5AF5-0DC4-405F-BF22-3FF3D72F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3159-0C76-435F-840D-7024F109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29A7-582E-49F0-9673-BDA13343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11966-5DA1-4390-AFA3-09B48B48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FD94-BDC0-45EE-83CA-EE5BF172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1664A-9EA9-499A-84A0-7D4E784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C71C-AA74-45D2-9171-0001879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D4BCE-CD1A-4FA9-ACA6-0BAA65D0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1F590-D9DF-4F3D-A5B9-646477DA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CB18-645F-43E0-B3B8-6EC1C243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3B17-9EF3-4318-A6B8-E1F1D55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80E8-81AD-4137-B7FE-B9C21409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2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6624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4"/>
          <p:cNvGrpSpPr/>
          <p:nvPr/>
        </p:nvGrpSpPr>
        <p:grpSpPr>
          <a:xfrm>
            <a:off x="-20" y="3428461"/>
            <a:ext cx="12191819" cy="3429435"/>
            <a:chOff x="-15" y="2571344"/>
            <a:chExt cx="9143864" cy="2572076"/>
          </a:xfrm>
        </p:grpSpPr>
        <p:grpSp>
          <p:nvGrpSpPr>
            <p:cNvPr id="67" name="Google Shape;67;p4"/>
            <p:cNvGrpSpPr/>
            <p:nvPr/>
          </p:nvGrpSpPr>
          <p:grpSpPr>
            <a:xfrm>
              <a:off x="-15" y="2571344"/>
              <a:ext cx="9143864" cy="2572076"/>
              <a:chOff x="360150" y="989825"/>
              <a:chExt cx="3232875" cy="909375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360150" y="989825"/>
                <a:ext cx="3232875" cy="909375"/>
              </a:xfrm>
              <a:custGeom>
                <a:avLst/>
                <a:gdLst/>
                <a:ahLst/>
                <a:cxnLst/>
                <a:rect l="l" t="t" r="r" b="b"/>
                <a:pathLst>
                  <a:path w="129315" h="36375" extrusionOk="0">
                    <a:moveTo>
                      <a:pt x="1" y="1"/>
                    </a:moveTo>
                    <a:lnTo>
                      <a:pt x="1" y="36374"/>
                    </a:lnTo>
                    <a:lnTo>
                      <a:pt x="129314" y="36374"/>
                    </a:lnTo>
                    <a:lnTo>
                      <a:pt x="1293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909625" y="1887850"/>
                <a:ext cx="214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54" extrusionOk="0">
                    <a:moveTo>
                      <a:pt x="429" y="1"/>
                    </a:moveTo>
                    <a:lnTo>
                      <a:pt x="1" y="453"/>
                    </a:lnTo>
                    <a:lnTo>
                      <a:pt x="858" y="453"/>
                    </a:lnTo>
                    <a:cubicBezTo>
                      <a:pt x="703" y="299"/>
                      <a:pt x="572" y="156"/>
                      <a:pt x="429" y="1"/>
                    </a:cubicBezTo>
                    <a:close/>
                  </a:path>
                </a:pathLst>
              </a:custGeom>
              <a:solidFill>
                <a:srgbClr val="A2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511775" y="1834275"/>
                <a:ext cx="104500" cy="6492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2597" extrusionOk="0">
                    <a:moveTo>
                      <a:pt x="2096" y="1"/>
                    </a:moveTo>
                    <a:cubicBezTo>
                      <a:pt x="1477" y="930"/>
                      <a:pt x="787" y="1799"/>
                      <a:pt x="1" y="2596"/>
                    </a:cubicBezTo>
                    <a:lnTo>
                      <a:pt x="4180" y="2596"/>
                    </a:lnTo>
                    <a:cubicBezTo>
                      <a:pt x="3394" y="1799"/>
                      <a:pt x="2692" y="930"/>
                      <a:pt x="2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2197000" y="1844100"/>
                <a:ext cx="9140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204" extrusionOk="0">
                    <a:moveTo>
                      <a:pt x="1822" y="1"/>
                    </a:moveTo>
                    <a:cubicBezTo>
                      <a:pt x="1286" y="787"/>
                      <a:pt x="679" y="1525"/>
                      <a:pt x="0" y="2203"/>
                    </a:cubicBezTo>
                    <a:lnTo>
                      <a:pt x="3655" y="2203"/>
                    </a:lnTo>
                    <a:cubicBezTo>
                      <a:pt x="2977" y="1525"/>
                      <a:pt x="2369" y="787"/>
                      <a:pt x="1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920350" y="1300000"/>
                <a:ext cx="643850" cy="598900"/>
              </a:xfrm>
              <a:custGeom>
                <a:avLst/>
                <a:gdLst/>
                <a:ahLst/>
                <a:cxnLst/>
                <a:rect l="l" t="t" r="r" b="b"/>
                <a:pathLst>
                  <a:path w="25754" h="23956" extrusionOk="0">
                    <a:moveTo>
                      <a:pt x="22574" y="0"/>
                    </a:moveTo>
                    <a:lnTo>
                      <a:pt x="0" y="23515"/>
                    </a:lnTo>
                    <a:cubicBezTo>
                      <a:pt x="143" y="23658"/>
                      <a:pt x="286" y="23813"/>
                      <a:pt x="429" y="23956"/>
                    </a:cubicBezTo>
                    <a:lnTo>
                      <a:pt x="23658" y="23956"/>
                    </a:lnTo>
                    <a:cubicBezTo>
                      <a:pt x="24444" y="23170"/>
                      <a:pt x="25134" y="22289"/>
                      <a:pt x="25753" y="21360"/>
                    </a:cubicBezTo>
                    <a:cubicBezTo>
                      <a:pt x="24027" y="18717"/>
                      <a:pt x="23122" y="15633"/>
                      <a:pt x="23122" y="12478"/>
                    </a:cubicBezTo>
                    <a:cubicBezTo>
                      <a:pt x="23110" y="9323"/>
                      <a:pt x="24027" y="6239"/>
                      <a:pt x="25753" y="3596"/>
                    </a:cubicBezTo>
                    <a:cubicBezTo>
                      <a:pt x="24872" y="2250"/>
                      <a:pt x="23801" y="1036"/>
                      <a:pt x="22574" y="0"/>
                    </a:cubicBez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564175" y="1203800"/>
                <a:ext cx="678375" cy="695400"/>
              </a:xfrm>
              <a:custGeom>
                <a:avLst/>
                <a:gdLst/>
                <a:ahLst/>
                <a:cxnLst/>
                <a:rect l="l" t="t" r="r" b="b"/>
                <a:pathLst>
                  <a:path w="27135" h="27816" extrusionOk="0">
                    <a:moveTo>
                      <a:pt x="13705" y="1"/>
                    </a:moveTo>
                    <a:cubicBezTo>
                      <a:pt x="13621" y="1"/>
                      <a:pt x="13538" y="1"/>
                      <a:pt x="13454" y="2"/>
                    </a:cubicBezTo>
                    <a:cubicBezTo>
                      <a:pt x="8013" y="74"/>
                      <a:pt x="2965" y="2872"/>
                      <a:pt x="0" y="7444"/>
                    </a:cubicBezTo>
                    <a:cubicBezTo>
                      <a:pt x="3501" y="12849"/>
                      <a:pt x="3501" y="19803"/>
                      <a:pt x="0" y="25208"/>
                    </a:cubicBezTo>
                    <a:cubicBezTo>
                      <a:pt x="596" y="26149"/>
                      <a:pt x="1298" y="27018"/>
                      <a:pt x="2084" y="27815"/>
                    </a:cubicBezTo>
                    <a:lnTo>
                      <a:pt x="25313" y="27815"/>
                    </a:lnTo>
                    <a:cubicBezTo>
                      <a:pt x="25980" y="27137"/>
                      <a:pt x="26599" y="26399"/>
                      <a:pt x="27135" y="25613"/>
                    </a:cubicBezTo>
                    <a:cubicBezTo>
                      <a:pt x="25242" y="22886"/>
                      <a:pt x="24241" y="19648"/>
                      <a:pt x="24241" y="16326"/>
                    </a:cubicBezTo>
                    <a:cubicBezTo>
                      <a:pt x="24241" y="13016"/>
                      <a:pt x="25242" y="9766"/>
                      <a:pt x="27135" y="7039"/>
                    </a:cubicBezTo>
                    <a:cubicBezTo>
                      <a:pt x="24086" y="2631"/>
                      <a:pt x="19064" y="1"/>
                      <a:pt x="13705" y="1"/>
                    </a:cubicBezTo>
                    <a:close/>
                  </a:path>
                </a:pathLst>
              </a:custGeom>
              <a:solidFill>
                <a:srgbClr val="686868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2242525" y="1208325"/>
                <a:ext cx="726300" cy="690875"/>
              </a:xfrm>
              <a:custGeom>
                <a:avLst/>
                <a:gdLst/>
                <a:ahLst/>
                <a:cxnLst/>
                <a:rect l="l" t="t" r="r" b="b"/>
                <a:pathLst>
                  <a:path w="29052" h="27635" extrusionOk="0">
                    <a:moveTo>
                      <a:pt x="15896" y="0"/>
                    </a:moveTo>
                    <a:lnTo>
                      <a:pt x="8395" y="7513"/>
                    </a:lnTo>
                    <a:lnTo>
                      <a:pt x="3835" y="2953"/>
                    </a:lnTo>
                    <a:cubicBezTo>
                      <a:pt x="2346" y="4024"/>
                      <a:pt x="1048" y="5358"/>
                      <a:pt x="1" y="6870"/>
                    </a:cubicBezTo>
                    <a:cubicBezTo>
                      <a:pt x="3870" y="12454"/>
                      <a:pt x="3870" y="19848"/>
                      <a:pt x="1" y="25444"/>
                    </a:cubicBezTo>
                    <a:cubicBezTo>
                      <a:pt x="548" y="26218"/>
                      <a:pt x="1156" y="26956"/>
                      <a:pt x="1834" y="27634"/>
                    </a:cubicBezTo>
                    <a:lnTo>
                      <a:pt x="22634" y="27634"/>
                    </a:lnTo>
                    <a:cubicBezTo>
                      <a:pt x="22623" y="21574"/>
                      <a:pt x="24920" y="15740"/>
                      <a:pt x="29052" y="11311"/>
                    </a:cubicBezTo>
                    <a:cubicBezTo>
                      <a:pt x="27183" y="5334"/>
                      <a:pt x="22087" y="941"/>
                      <a:pt x="15896" y="0"/>
                    </a:cubicBez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2146100" y="1379775"/>
                <a:ext cx="193200" cy="46435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8574" extrusionOk="0">
                    <a:moveTo>
                      <a:pt x="3858" y="0"/>
                    </a:moveTo>
                    <a:cubicBezTo>
                      <a:pt x="0" y="5596"/>
                      <a:pt x="0" y="12990"/>
                      <a:pt x="3858" y="18574"/>
                    </a:cubicBezTo>
                    <a:cubicBezTo>
                      <a:pt x="7727" y="12990"/>
                      <a:pt x="7727" y="5596"/>
                      <a:pt x="3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2868800" y="1313975"/>
                <a:ext cx="724225" cy="585225"/>
              </a:xfrm>
              <a:custGeom>
                <a:avLst/>
                <a:gdLst/>
                <a:ahLst/>
                <a:cxnLst/>
                <a:rect l="l" t="t" r="r" b="b"/>
                <a:pathLst>
                  <a:path w="28969" h="23409" extrusionOk="0">
                    <a:moveTo>
                      <a:pt x="16336" y="1"/>
                    </a:moveTo>
                    <a:cubicBezTo>
                      <a:pt x="11597" y="1060"/>
                      <a:pt x="7299" y="3537"/>
                      <a:pt x="4001" y="7085"/>
                    </a:cubicBezTo>
                    <a:cubicBezTo>
                      <a:pt x="5775" y="12848"/>
                      <a:pt x="4239" y="19122"/>
                      <a:pt x="0" y="23408"/>
                    </a:cubicBezTo>
                    <a:lnTo>
                      <a:pt x="9347" y="23408"/>
                    </a:lnTo>
                    <a:cubicBezTo>
                      <a:pt x="9347" y="18765"/>
                      <a:pt x="11978" y="14514"/>
                      <a:pt x="16145" y="12455"/>
                    </a:cubicBezTo>
                    <a:cubicBezTo>
                      <a:pt x="17859" y="11607"/>
                      <a:pt x="19708" y="11191"/>
                      <a:pt x="21548" y="11191"/>
                    </a:cubicBezTo>
                    <a:cubicBezTo>
                      <a:pt x="24181" y="11191"/>
                      <a:pt x="26796" y="12044"/>
                      <a:pt x="28968" y="13705"/>
                    </a:cubicBezTo>
                    <a:lnTo>
                      <a:pt x="28968" y="4692"/>
                    </a:lnTo>
                    <a:lnTo>
                      <a:pt x="25004" y="8669"/>
                    </a:lnTo>
                    <a:lnTo>
                      <a:pt x="16336" y="1"/>
                    </a:lnTo>
                    <a:close/>
                  </a:path>
                </a:pathLst>
              </a:custGeom>
              <a:solidFill>
                <a:srgbClr val="686868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2808075" y="1491075"/>
                <a:ext cx="205100" cy="408125"/>
              </a:xfrm>
              <a:custGeom>
                <a:avLst/>
                <a:gdLst/>
                <a:ahLst/>
                <a:cxnLst/>
                <a:rect l="l" t="t" r="r" b="b"/>
                <a:pathLst>
                  <a:path w="8204" h="16325" extrusionOk="0">
                    <a:moveTo>
                      <a:pt x="6430" y="1"/>
                    </a:moveTo>
                    <a:lnTo>
                      <a:pt x="6430" y="1"/>
                    </a:lnTo>
                    <a:cubicBezTo>
                      <a:pt x="2298" y="4430"/>
                      <a:pt x="1" y="10264"/>
                      <a:pt x="12" y="16324"/>
                    </a:cubicBezTo>
                    <a:lnTo>
                      <a:pt x="2429" y="16324"/>
                    </a:lnTo>
                    <a:cubicBezTo>
                      <a:pt x="6668" y="12038"/>
                      <a:pt x="8204" y="5764"/>
                      <a:pt x="6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360150" y="994000"/>
                <a:ext cx="703100" cy="905200"/>
              </a:xfrm>
              <a:custGeom>
                <a:avLst/>
                <a:gdLst/>
                <a:ahLst/>
                <a:cxnLst/>
                <a:rect l="l" t="t" r="r" b="b"/>
                <a:pathLst>
                  <a:path w="28124" h="36208" extrusionOk="0">
                    <a:moveTo>
                      <a:pt x="18467" y="1"/>
                    </a:moveTo>
                    <a:lnTo>
                      <a:pt x="1" y="19265"/>
                    </a:lnTo>
                    <a:lnTo>
                      <a:pt x="1" y="36207"/>
                    </a:lnTo>
                    <a:lnTo>
                      <a:pt x="21980" y="36207"/>
                    </a:lnTo>
                    <a:lnTo>
                      <a:pt x="22408" y="35755"/>
                    </a:lnTo>
                    <a:cubicBezTo>
                      <a:pt x="19646" y="32755"/>
                      <a:pt x="18110" y="28814"/>
                      <a:pt x="18110" y="24718"/>
                    </a:cubicBezTo>
                    <a:cubicBezTo>
                      <a:pt x="18110" y="18146"/>
                      <a:pt x="22063" y="12204"/>
                      <a:pt x="28123" y="9657"/>
                    </a:cubicBezTo>
                    <a:lnTo>
                      <a:pt x="18467" y="1"/>
                    </a:lnTo>
                    <a:close/>
                  </a:path>
                </a:pathLst>
              </a:custGeom>
              <a:solidFill>
                <a:srgbClr val="686868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1259375" y="989825"/>
                <a:ext cx="523000" cy="310200"/>
              </a:xfrm>
              <a:custGeom>
                <a:avLst/>
                <a:gdLst/>
                <a:ahLst/>
                <a:cxnLst/>
                <a:rect l="l" t="t" r="r" b="b"/>
                <a:pathLst>
                  <a:path w="20920" h="12408" extrusionOk="0">
                    <a:moveTo>
                      <a:pt x="8632" y="1"/>
                    </a:moveTo>
                    <a:lnTo>
                      <a:pt x="0" y="8633"/>
                    </a:lnTo>
                    <a:cubicBezTo>
                      <a:pt x="3322" y="8931"/>
                      <a:pt x="6465" y="10252"/>
                      <a:pt x="9013" y="12407"/>
                    </a:cubicBezTo>
                    <a:lnTo>
                      <a:pt x="20920" y="1"/>
                    </a:lnTo>
                    <a:close/>
                  </a:path>
                </a:pathLst>
              </a:custGeom>
              <a:solidFill>
                <a:srgbClr val="686868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794125" y="1205625"/>
                <a:ext cx="690600" cy="682250"/>
              </a:xfrm>
              <a:custGeom>
                <a:avLst/>
                <a:gdLst/>
                <a:ahLst/>
                <a:cxnLst/>
                <a:rect l="l" t="t" r="r" b="b"/>
                <a:pathLst>
                  <a:path w="27624" h="27290" extrusionOk="0">
                    <a:moveTo>
                      <a:pt x="18610" y="1"/>
                    </a:moveTo>
                    <a:lnTo>
                      <a:pt x="14098" y="4513"/>
                    </a:lnTo>
                    <a:lnTo>
                      <a:pt x="10764" y="1192"/>
                    </a:lnTo>
                    <a:cubicBezTo>
                      <a:pt x="5871" y="3251"/>
                      <a:pt x="2275" y="7561"/>
                      <a:pt x="1132" y="12752"/>
                    </a:cubicBezTo>
                    <a:cubicBezTo>
                      <a:pt x="1" y="17955"/>
                      <a:pt x="1453" y="23373"/>
                      <a:pt x="5049" y="27290"/>
                    </a:cubicBezTo>
                    <a:lnTo>
                      <a:pt x="27623" y="3775"/>
                    </a:lnTo>
                    <a:cubicBezTo>
                      <a:pt x="25075" y="1620"/>
                      <a:pt x="21932" y="299"/>
                      <a:pt x="18610" y="1"/>
                    </a:cubicBezTo>
                    <a:close/>
                  </a:path>
                </a:pathLst>
              </a:custGeom>
              <a:solidFill>
                <a:srgbClr val="686868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817650" y="989825"/>
                <a:ext cx="83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68" extrusionOk="0">
                    <a:moveTo>
                      <a:pt x="0" y="1"/>
                    </a:moveTo>
                    <a:lnTo>
                      <a:pt x="167" y="168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rgbClr val="7FC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821825" y="989825"/>
                <a:ext cx="65337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9824" extrusionOk="0">
                    <a:moveTo>
                      <a:pt x="167" y="1"/>
                    </a:moveTo>
                    <a:lnTo>
                      <a:pt x="0" y="168"/>
                    </a:lnTo>
                    <a:lnTo>
                      <a:pt x="9656" y="9824"/>
                    </a:lnTo>
                    <a:cubicBezTo>
                      <a:pt x="11656" y="8990"/>
                      <a:pt x="13811" y="8561"/>
                      <a:pt x="15978" y="8561"/>
                    </a:cubicBezTo>
                    <a:cubicBezTo>
                      <a:pt x="16502" y="8561"/>
                      <a:pt x="17002" y="8585"/>
                      <a:pt x="17502" y="8633"/>
                    </a:cubicBezTo>
                    <a:lnTo>
                      <a:pt x="26134" y="1"/>
                    </a:ln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1063225" y="1203850"/>
                <a:ext cx="196175" cy="114625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4585" extrusionOk="0">
                    <a:moveTo>
                      <a:pt x="6237" y="0"/>
                    </a:moveTo>
                    <a:cubicBezTo>
                      <a:pt x="4099" y="0"/>
                      <a:pt x="1974" y="440"/>
                      <a:pt x="0" y="1263"/>
                    </a:cubicBezTo>
                    <a:lnTo>
                      <a:pt x="3334" y="4584"/>
                    </a:lnTo>
                    <a:lnTo>
                      <a:pt x="7846" y="72"/>
                    </a:lnTo>
                    <a:cubicBezTo>
                      <a:pt x="7346" y="24"/>
                      <a:pt x="6834" y="0"/>
                      <a:pt x="6322" y="0"/>
                    </a:cubicBezTo>
                    <a:cubicBezTo>
                      <a:pt x="6294" y="0"/>
                      <a:pt x="6265" y="0"/>
                      <a:pt x="6237" y="0"/>
                    </a:cubicBezTo>
                    <a:close/>
                  </a:path>
                </a:pathLst>
              </a:custGeom>
              <a:solidFill>
                <a:srgbClr val="686868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2958100" y="989825"/>
                <a:ext cx="634925" cy="339075"/>
              </a:xfrm>
              <a:custGeom>
                <a:avLst/>
                <a:gdLst/>
                <a:ahLst/>
                <a:cxnLst/>
                <a:rect l="l" t="t" r="r" b="b"/>
                <a:pathLst>
                  <a:path w="25397" h="13563" extrusionOk="0">
                    <a:moveTo>
                      <a:pt x="191" y="1"/>
                    </a:moveTo>
                    <a:lnTo>
                      <a:pt x="0" y="203"/>
                    </a:lnTo>
                    <a:lnTo>
                      <a:pt x="12764" y="12967"/>
                    </a:lnTo>
                    <a:cubicBezTo>
                      <a:pt x="14488" y="12585"/>
                      <a:pt x="16241" y="12394"/>
                      <a:pt x="17991" y="12394"/>
                    </a:cubicBezTo>
                    <a:cubicBezTo>
                      <a:pt x="20494" y="12394"/>
                      <a:pt x="22993" y="12784"/>
                      <a:pt x="25396" y="13562"/>
                    </a:cubicBezTo>
                    <a:lnTo>
                      <a:pt x="25396" y="1"/>
                    </a:ln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3277175" y="1299700"/>
                <a:ext cx="315850" cy="231000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9240" extrusionOk="0">
                    <a:moveTo>
                      <a:pt x="5228" y="0"/>
                    </a:moveTo>
                    <a:cubicBezTo>
                      <a:pt x="3466" y="0"/>
                      <a:pt x="1715" y="191"/>
                      <a:pt x="1" y="572"/>
                    </a:cubicBezTo>
                    <a:lnTo>
                      <a:pt x="8669" y="9240"/>
                    </a:lnTo>
                    <a:lnTo>
                      <a:pt x="12633" y="5263"/>
                    </a:lnTo>
                    <a:lnTo>
                      <a:pt x="12633" y="1167"/>
                    </a:lnTo>
                    <a:cubicBezTo>
                      <a:pt x="10240" y="393"/>
                      <a:pt x="7740" y="0"/>
                      <a:pt x="5228" y="0"/>
                    </a:cubicBezTo>
                    <a:close/>
                  </a:path>
                </a:pathLst>
              </a:custGeom>
              <a:solidFill>
                <a:srgbClr val="686868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2046375" y="990125"/>
                <a:ext cx="811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32469" h="11681" extrusionOk="0">
                    <a:moveTo>
                      <a:pt x="0" y="1"/>
                    </a:moveTo>
                    <a:lnTo>
                      <a:pt x="11681" y="11681"/>
                    </a:lnTo>
                    <a:cubicBezTo>
                      <a:pt x="14467" y="9645"/>
                      <a:pt x="17824" y="8549"/>
                      <a:pt x="21289" y="8549"/>
                    </a:cubicBezTo>
                    <a:cubicBezTo>
                      <a:pt x="22098" y="8549"/>
                      <a:pt x="22920" y="8609"/>
                      <a:pt x="23742" y="8728"/>
                    </a:cubicBezTo>
                    <a:lnTo>
                      <a:pt x="32469" y="1"/>
                    </a:lnTo>
                    <a:close/>
                  </a:path>
                </a:pathLst>
              </a:custGeom>
              <a:solidFill>
                <a:srgbClr val="FFFFFF">
                  <a:alpha val="30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2338375" y="1203850"/>
                <a:ext cx="301550" cy="192000"/>
              </a:xfrm>
              <a:custGeom>
                <a:avLst/>
                <a:gdLst/>
                <a:ahLst/>
                <a:cxnLst/>
                <a:rect l="l" t="t" r="r" b="b"/>
                <a:pathLst>
                  <a:path w="12062" h="7680" extrusionOk="0">
                    <a:moveTo>
                      <a:pt x="9609" y="0"/>
                    </a:moveTo>
                    <a:cubicBezTo>
                      <a:pt x="6144" y="0"/>
                      <a:pt x="2787" y="1096"/>
                      <a:pt x="1" y="3132"/>
                    </a:cubicBezTo>
                    <a:lnTo>
                      <a:pt x="4561" y="7680"/>
                    </a:lnTo>
                    <a:lnTo>
                      <a:pt x="12062" y="179"/>
                    </a:lnTo>
                    <a:cubicBezTo>
                      <a:pt x="11252" y="60"/>
                      <a:pt x="10430" y="0"/>
                      <a:pt x="9609" y="0"/>
                    </a:cubicBezTo>
                    <a:close/>
                  </a:path>
                </a:pathLst>
              </a:custGeom>
              <a:solidFill>
                <a:srgbClr val="686868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8" name="Google Shape;88;p4"/>
            <p:cNvSpPr/>
            <p:nvPr/>
          </p:nvSpPr>
          <p:spPr>
            <a:xfrm>
              <a:off x="1227440" y="3181712"/>
              <a:ext cx="1953293" cy="1929676"/>
            </a:xfrm>
            <a:custGeom>
              <a:avLst/>
              <a:gdLst/>
              <a:ahLst/>
              <a:cxnLst/>
              <a:rect l="l" t="t" r="r" b="b"/>
              <a:pathLst>
                <a:path w="27624" h="27290" extrusionOk="0">
                  <a:moveTo>
                    <a:pt x="18610" y="1"/>
                  </a:moveTo>
                  <a:lnTo>
                    <a:pt x="14098" y="4513"/>
                  </a:lnTo>
                  <a:lnTo>
                    <a:pt x="10764" y="1192"/>
                  </a:lnTo>
                  <a:cubicBezTo>
                    <a:pt x="5871" y="3251"/>
                    <a:pt x="2275" y="7561"/>
                    <a:pt x="1132" y="12752"/>
                  </a:cubicBezTo>
                  <a:cubicBezTo>
                    <a:pt x="1" y="17955"/>
                    <a:pt x="1453" y="23373"/>
                    <a:pt x="5049" y="27290"/>
                  </a:cubicBezTo>
                  <a:lnTo>
                    <a:pt x="27623" y="3775"/>
                  </a:lnTo>
                  <a:cubicBezTo>
                    <a:pt x="25075" y="1620"/>
                    <a:pt x="21932" y="299"/>
                    <a:pt x="18610" y="1"/>
                  </a:cubicBezTo>
                  <a:close/>
                </a:path>
              </a:pathLst>
            </a:custGeom>
            <a:solidFill>
              <a:srgbClr val="686868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8250498" y="3447794"/>
              <a:ext cx="893350" cy="653360"/>
            </a:xfrm>
            <a:custGeom>
              <a:avLst/>
              <a:gdLst/>
              <a:ahLst/>
              <a:cxnLst/>
              <a:rect l="l" t="t" r="r" b="b"/>
              <a:pathLst>
                <a:path w="12634" h="9240" extrusionOk="0">
                  <a:moveTo>
                    <a:pt x="5228" y="0"/>
                  </a:moveTo>
                  <a:cubicBezTo>
                    <a:pt x="3466" y="0"/>
                    <a:pt x="1715" y="191"/>
                    <a:pt x="1" y="572"/>
                  </a:cubicBezTo>
                  <a:lnTo>
                    <a:pt x="8669" y="9240"/>
                  </a:lnTo>
                  <a:lnTo>
                    <a:pt x="12633" y="5263"/>
                  </a:lnTo>
                  <a:lnTo>
                    <a:pt x="12633" y="1167"/>
                  </a:lnTo>
                  <a:cubicBezTo>
                    <a:pt x="10240" y="393"/>
                    <a:pt x="7740" y="0"/>
                    <a:pt x="5228" y="0"/>
                  </a:cubicBezTo>
                  <a:close/>
                </a:path>
              </a:pathLst>
            </a:custGeom>
            <a:solidFill>
              <a:srgbClr val="686868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4"/>
          <p:cNvSpPr/>
          <p:nvPr/>
        </p:nvSpPr>
        <p:spPr>
          <a:xfrm>
            <a:off x="0" y="3262200"/>
            <a:ext cx="12192000" cy="31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1300467" y="1273663"/>
            <a:ext cx="9591200" cy="49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1011700" y="522196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29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9B82-7FD8-498D-B851-9D83A719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88E6C-A9A5-4222-867B-9D6A0A8D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F06F0-9856-40A9-A1E7-5C4B7CF9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9DE5-942B-42F6-A66E-76779622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84BE7-7E7F-41C0-9007-03DCBB32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D36A-1004-481C-B807-F00F9C48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0BA6A-50DA-4DDB-9C05-BE83777D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B0396-D4E6-4C8D-8F67-4A01906F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A6BF-17D6-4EC0-AA50-7AB705F8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AEDF-C4B5-49D7-9785-FF3A344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957-7B75-434D-B6AE-C28362B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5D3F-8C58-4BC1-A0CC-B3B0784A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E458D-2FA7-47DB-9AAE-F86B3C11A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9F9A7-96D7-4F00-8C0E-3C71B94E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C3CAE-C4A7-4354-8791-7DC01A1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5AEE7-061A-49D2-A129-5BE1E8E2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03F0-E84D-41A7-9085-9F1BFAB7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91E3-6CD8-4CB1-9831-49C6A66F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BFA59-321A-405D-98D6-678840FC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1545-5411-4842-9D37-26AB6A88D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2B7D8-78B5-4F4D-8BB5-33F4F69D4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383A1-7B79-447B-8FCF-FC2A6BF2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C8227-0631-45ED-AA11-0CE4FD3A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C61AC-3DC6-48DA-80CF-C7AE699F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DF7D-354E-4FD8-8FCF-6EAF2CE5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92668-8B62-4837-8089-04222400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2F7B1-3D21-4F3B-AB83-3177B398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8655F-8D10-4443-ADAC-F6A26B3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EE9D8-2F43-4410-B3D9-629255D3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73EA5-E009-452F-A184-EBFAD8D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A4F5A-09A4-4CC1-863E-45DFFF74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F25E-19F4-4CE1-AD63-062445F0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63C5-C653-4BCF-9057-C1E4CFC0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58408-DF18-484A-AB36-C1C74AC9F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C5F0B-0BBC-43B4-A921-567C9D9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69D3-6917-4FE1-AB58-97DA3937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64A6B-A285-422B-8CC0-1217532F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A51C-5CC1-459E-8F85-8B13D889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2833A-F743-429B-97DA-0A56D1908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966C9-9EC5-49C8-8C8A-239968566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C461A-9345-4A6F-8DAE-F2B178C8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4925C-4CEB-49F0-BBEF-1C03FBF9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2B635-5D7D-473B-95B2-7B0268B4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C70C2-E807-49C0-BC6F-9B8D2FA9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94BBE-99A6-4F48-B58C-9B33D7CB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B8EE3-EFFC-4788-943E-0F241B419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34ECE-15A1-4175-A587-1AE6C51D9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75DE-0C0A-409E-AA57-9E54E480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image" Target="../media/image14.png"/><Relationship Id="rId12" Type="http://schemas.openxmlformats.org/officeDocument/2006/relationships/hyperlink" Target="http://www.clipartbest.com/baseball-game-clip-art" TargetMode="External"/><Relationship Id="rId17" Type="http://schemas.openxmlformats.org/officeDocument/2006/relationships/image" Target="../media/image19.jpeg"/><Relationship Id="rId2" Type="http://schemas.openxmlformats.org/officeDocument/2006/relationships/image" Target="../media/image13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15" Type="http://schemas.openxmlformats.org/officeDocument/2006/relationships/hyperlink" Target="https://classroomclipart.com/clipart-view/Clipart/Sports/Golf_Clipart/man-playing-golf-sports-clipart_jpg.htm" TargetMode="External"/><Relationship Id="rId5" Type="http://schemas.openxmlformats.org/officeDocument/2006/relationships/hyperlink" Target="https://www.kindpng.com/imgv/hxbiTxx_rugby-scrum-2015-cartoon-clipart-rugby-scrum-hd/" TargetMode="External"/><Relationship Id="rId10" Type="http://schemas.openxmlformats.org/officeDocument/2006/relationships/image" Target="../media/image15.jpg"/><Relationship Id="rId19" Type="http://schemas.openxmlformats.org/officeDocument/2006/relationships/image" Target="../media/image21.jpeg"/><Relationship Id="rId9" Type="http://schemas.openxmlformats.org/officeDocument/2006/relationships/hyperlink" Target="http://pngimg.com/download/57780" TargetMode="External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7AE19C6-64BC-4E66-A1DC-F85E05ED9B4D}"/>
              </a:ext>
            </a:extLst>
          </p:cNvPr>
          <p:cNvGrpSpPr/>
          <p:nvPr/>
        </p:nvGrpSpPr>
        <p:grpSpPr>
          <a:xfrm>
            <a:off x="0" y="0"/>
            <a:ext cx="12192000" cy="7125286"/>
            <a:chOff x="6348632" y="354638"/>
            <a:chExt cx="6397887" cy="4684920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71E306F-3A75-4C78-94E6-AC1C8823250B}"/>
                </a:ext>
              </a:extLst>
            </p:cNvPr>
            <p:cNvSpPr/>
            <p:nvPr/>
          </p:nvSpPr>
          <p:spPr>
            <a:xfrm>
              <a:off x="6348632" y="354639"/>
              <a:ext cx="6397886" cy="45091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Mega Goal 2.2  </a:t>
              </a:r>
            </a:p>
            <a:p>
              <a:pPr algn="ctr"/>
              <a:endParaRPr lang="en-US" sz="1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5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U: </a:t>
              </a:r>
              <a:r>
                <a:rPr lang="en-US" sz="54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</a:p>
            <a:p>
              <a:pPr algn="ctr"/>
              <a:endParaRPr lang="en-US" sz="28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</a:t>
              </a:r>
              <a:r>
                <a:rPr lang="en-US" sz="6600" b="1" u="sng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Sporting Life </a:t>
              </a:r>
              <a:endParaRPr lang="en-US" sz="6600" b="1" u="sng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5400" b="1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Listen and Discuss</a:t>
              </a: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  <a:p>
              <a:pPr algn="ctr"/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000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Hilal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6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8C5006B-0142-4F91-B0E7-E2D4ED6AA534}"/>
                </a:ext>
              </a:extLst>
            </p:cNvPr>
            <p:cNvSpPr/>
            <p:nvPr/>
          </p:nvSpPr>
          <p:spPr>
            <a:xfrm>
              <a:off x="6348632" y="354638"/>
              <a:ext cx="6397887" cy="46849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</p:spTree>
    <p:extLst>
      <p:ext uri="{BB962C8B-B14F-4D97-AF65-F5344CB8AC3E}">
        <p14:creationId xmlns:p14="http://schemas.microsoft.com/office/powerpoint/2010/main" val="18679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300447"/>
            <a:ext cx="10705735" cy="6021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86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114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69" y="715449"/>
            <a:ext cx="8119049" cy="2537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754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38"/>
          <p:cNvSpPr/>
          <p:nvPr/>
        </p:nvSpPr>
        <p:spPr>
          <a:xfrm>
            <a:off x="6210567" y="6858267"/>
            <a:ext cx="1893600" cy="1893600"/>
          </a:xfrm>
          <a:prstGeom prst="rect">
            <a:avLst/>
          </a:prstGeom>
          <a:solidFill>
            <a:srgbClr val="FFFFFF">
              <a:alpha val="30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7" name="Google Shape;1297;p38"/>
          <p:cNvSpPr/>
          <p:nvPr/>
        </p:nvSpPr>
        <p:spPr>
          <a:xfrm>
            <a:off x="9266000" y="6750067"/>
            <a:ext cx="3949600" cy="989200"/>
          </a:xfrm>
          <a:prstGeom prst="rect">
            <a:avLst/>
          </a:prstGeom>
          <a:solidFill>
            <a:srgbClr val="FFFFFF">
              <a:alpha val="30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A81E24B-0F2E-456B-9A0F-0A67DD5D6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993547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BAE4ED5-88F0-4503-84C7-19AA663BF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056" y="0"/>
            <a:ext cx="6218944" cy="685800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535EC35D-3098-4A5B-82DB-2F618729E6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82" y="1801800"/>
            <a:ext cx="5619049" cy="3254403"/>
          </a:xfrm>
          <a:prstGeom prst="rect">
            <a:avLst/>
          </a:prstGeom>
        </p:spPr>
      </p:pic>
      <p:pic>
        <p:nvPicPr>
          <p:cNvPr id="399" name="MG Bk 4 F-SA__16_1-12 p20">
            <a:hlinkClick r:id="" action="ppaction://media"/>
            <a:extLst>
              <a:ext uri="{FF2B5EF4-FFF2-40B4-BE49-F238E27FC236}">
                <a16:creationId xmlns:a16="http://schemas.microsoft.com/office/drawing/2014/main" id="{6166948A-01F7-494F-8B0A-EFA53ABE59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00"/>
                </p14:media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31390" y="3565337"/>
            <a:ext cx="1490999" cy="1490999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3248659" y="640520"/>
            <a:ext cx="5157965" cy="940526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1" name="Google Shape;1317;p53">
            <a:extLst>
              <a:ext uri="{FF2B5EF4-FFF2-40B4-BE49-F238E27FC236}">
                <a16:creationId xmlns:a16="http://schemas.microsoft.com/office/drawing/2014/main" id="{BE184136-EE76-4EA8-8999-4480D9F19D92}"/>
              </a:ext>
            </a:extLst>
          </p:cNvPr>
          <p:cNvSpPr txBox="1">
            <a:spLocks/>
          </p:cNvSpPr>
          <p:nvPr/>
        </p:nvSpPr>
        <p:spPr>
          <a:xfrm>
            <a:off x="3058816" y="751091"/>
            <a:ext cx="5537649" cy="4197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002060"/>
                </a:solidFill>
                <a:latin typeface="Selawik Semibold" panose="020B0702040204020203" pitchFamily="34" charset="0"/>
              </a:rPr>
              <a:t>Read along as you listen</a:t>
            </a:r>
          </a:p>
          <a:p>
            <a:pPr algn="l">
              <a:spcBef>
                <a:spcPts val="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51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9E9DCF-51A6-457F-87A9-9C0648330BAC}"/>
              </a:ext>
            </a:extLst>
          </p:cNvPr>
          <p:cNvSpPr txBox="1"/>
          <p:nvPr/>
        </p:nvSpPr>
        <p:spPr>
          <a:xfrm>
            <a:off x="52252" y="436638"/>
            <a:ext cx="386225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isha Arabic Smbd" panose="01000500000000020004" pitchFamily="50" charset="-78"/>
              </a:rPr>
              <a:t>When did the ancient Olympic Games begin ?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isha Arabic Smbd" panose="01000500000000020004" pitchFamily="50" charset="-78"/>
            </a:endParaRPr>
          </a:p>
        </p:txBody>
      </p:sp>
      <p:pic>
        <p:nvPicPr>
          <p:cNvPr id="11" name="صورة 9">
            <a:extLst>
              <a:ext uri="{FF2B5EF4-FFF2-40B4-BE49-F238E27FC236}">
                <a16:creationId xmlns:a16="http://schemas.microsoft.com/office/drawing/2014/main" id="{148A41CA-65AF-4291-BFF7-9CE520737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253" y="152145"/>
            <a:ext cx="8186057" cy="5942319"/>
          </a:xfrm>
          <a:prstGeom prst="rect">
            <a:avLst/>
          </a:prstGeom>
        </p:spPr>
      </p:pic>
      <p:sp>
        <p:nvSpPr>
          <p:cNvPr id="13" name="مستطيل 14">
            <a:extLst>
              <a:ext uri="{FF2B5EF4-FFF2-40B4-BE49-F238E27FC236}">
                <a16:creationId xmlns:a16="http://schemas.microsoft.com/office/drawing/2014/main" id="{659CF40A-6320-4EFC-B61A-32033E9961F4}"/>
              </a:ext>
            </a:extLst>
          </p:cNvPr>
          <p:cNvSpPr/>
          <p:nvPr/>
        </p:nvSpPr>
        <p:spPr>
          <a:xfrm>
            <a:off x="7285594" y="991011"/>
            <a:ext cx="774190" cy="171584"/>
          </a:xfrm>
          <a:prstGeom prst="rect">
            <a:avLst/>
          </a:prstGeom>
          <a:solidFill>
            <a:srgbClr val="0070C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E9DCF-51A6-457F-87A9-9C0648330BAC}"/>
              </a:ext>
            </a:extLst>
          </p:cNvPr>
          <p:cNvSpPr txBox="1"/>
          <p:nvPr/>
        </p:nvSpPr>
        <p:spPr>
          <a:xfrm>
            <a:off x="52253" y="1552128"/>
            <a:ext cx="415398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isha Arabic Smbd" panose="01000500000000020004" pitchFamily="50" charset="-78"/>
              </a:rPr>
              <a:t>When did the Olympics become an international event?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isha Arabic Smbd" panose="01000500000000020004" pitchFamily="50" charset="-78"/>
            </a:endParaRPr>
          </a:p>
        </p:txBody>
      </p:sp>
      <p:sp>
        <p:nvSpPr>
          <p:cNvPr id="15" name="مستطيل 21">
            <a:extLst>
              <a:ext uri="{FF2B5EF4-FFF2-40B4-BE49-F238E27FC236}">
                <a16:creationId xmlns:a16="http://schemas.microsoft.com/office/drawing/2014/main" id="{DBD2F16F-5194-4CDB-87AC-BB7C9E21EA99}"/>
              </a:ext>
            </a:extLst>
          </p:cNvPr>
          <p:cNvSpPr/>
          <p:nvPr/>
        </p:nvSpPr>
        <p:spPr>
          <a:xfrm>
            <a:off x="10027151" y="1162596"/>
            <a:ext cx="1270428" cy="262967"/>
          </a:xfrm>
          <a:prstGeom prst="rect">
            <a:avLst/>
          </a:prstGeom>
          <a:solidFill>
            <a:srgbClr val="9900FF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16" name="مستطيل 20">
            <a:extLst>
              <a:ext uri="{FF2B5EF4-FFF2-40B4-BE49-F238E27FC236}">
                <a16:creationId xmlns:a16="http://schemas.microsoft.com/office/drawing/2014/main" id="{71A68E22-2C9F-4986-9142-CF516DD9DDE4}"/>
              </a:ext>
            </a:extLst>
          </p:cNvPr>
          <p:cNvSpPr/>
          <p:nvPr/>
        </p:nvSpPr>
        <p:spPr>
          <a:xfrm>
            <a:off x="4322270" y="1385812"/>
            <a:ext cx="2858460" cy="220279"/>
          </a:xfrm>
          <a:prstGeom prst="rect">
            <a:avLst/>
          </a:prstGeom>
          <a:solidFill>
            <a:srgbClr val="9900FF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E9DCF-51A6-457F-87A9-9C0648330BAC}"/>
              </a:ext>
            </a:extLst>
          </p:cNvPr>
          <p:cNvSpPr txBox="1"/>
          <p:nvPr/>
        </p:nvSpPr>
        <p:spPr>
          <a:xfrm>
            <a:off x="65315" y="2635724"/>
            <a:ext cx="386225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isha Arabic Smbd" panose="01000500000000020004" pitchFamily="50" charset="-78"/>
              </a:rPr>
              <a:t>Who founded the Olympic Committee ?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isha Arabic Smbd" panose="01000500000000020004" pitchFamily="50" charset="-78"/>
            </a:endParaRPr>
          </a:p>
        </p:txBody>
      </p:sp>
      <p:sp>
        <p:nvSpPr>
          <p:cNvPr id="18" name="مستطيل 18">
            <a:extLst>
              <a:ext uri="{FF2B5EF4-FFF2-40B4-BE49-F238E27FC236}">
                <a16:creationId xmlns:a16="http://schemas.microsoft.com/office/drawing/2014/main" id="{580455CE-805F-4A2A-B08C-F3A399FDC20A}"/>
              </a:ext>
            </a:extLst>
          </p:cNvPr>
          <p:cNvSpPr/>
          <p:nvPr/>
        </p:nvSpPr>
        <p:spPr>
          <a:xfrm>
            <a:off x="9250294" y="1387524"/>
            <a:ext cx="1265306" cy="244693"/>
          </a:xfrm>
          <a:prstGeom prst="rect">
            <a:avLst/>
          </a:prstGeom>
          <a:solidFill>
            <a:srgbClr val="FFFF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9E9DCF-51A6-457F-87A9-9C0648330BAC}"/>
              </a:ext>
            </a:extLst>
          </p:cNvPr>
          <p:cNvSpPr txBox="1"/>
          <p:nvPr/>
        </p:nvSpPr>
        <p:spPr>
          <a:xfrm>
            <a:off x="65315" y="3665541"/>
            <a:ext cx="3862254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isha Arabic Smbd" panose="01000500000000020004" pitchFamily="50" charset="-78"/>
              </a:rPr>
              <a:t>What was the top prize in the Olympics in 186 ?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isha Arabic Smbd" panose="01000500000000020004" pitchFamily="50" charset="-78"/>
            </a:endParaRPr>
          </a:p>
        </p:txBody>
      </p:sp>
      <p:sp>
        <p:nvSpPr>
          <p:cNvPr id="20" name="مستطيل 17">
            <a:extLst>
              <a:ext uri="{FF2B5EF4-FFF2-40B4-BE49-F238E27FC236}">
                <a16:creationId xmlns:a16="http://schemas.microsoft.com/office/drawing/2014/main" id="{D31E3162-DDBB-46A1-A5E4-462FF5D0510B}"/>
              </a:ext>
            </a:extLst>
          </p:cNvPr>
          <p:cNvSpPr/>
          <p:nvPr/>
        </p:nvSpPr>
        <p:spPr>
          <a:xfrm>
            <a:off x="4885798" y="3584288"/>
            <a:ext cx="1018613" cy="238009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9E9DCF-51A6-457F-87A9-9C0648330BAC}"/>
              </a:ext>
            </a:extLst>
          </p:cNvPr>
          <p:cNvSpPr txBox="1"/>
          <p:nvPr/>
        </p:nvSpPr>
        <p:spPr>
          <a:xfrm>
            <a:off x="65315" y="4719279"/>
            <a:ext cx="3862254" cy="83099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isha Arabic Smbd" panose="01000500000000020004" pitchFamily="50" charset="-78"/>
              </a:rPr>
              <a:t>How old was the youngest person in the Olympics ?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isha Arabic Smbd" panose="01000500000000020004" pitchFamily="50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E14E2D63-3B52-4124-A3D5-CC7DC8C87408}"/>
              </a:ext>
            </a:extLst>
          </p:cNvPr>
          <p:cNvSpPr/>
          <p:nvPr/>
        </p:nvSpPr>
        <p:spPr>
          <a:xfrm>
            <a:off x="7737569" y="3090411"/>
            <a:ext cx="926831" cy="208323"/>
          </a:xfrm>
          <a:prstGeom prst="rect">
            <a:avLst/>
          </a:prstGeom>
          <a:solidFill>
            <a:schemeClr val="accent4"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9E9DCF-51A6-457F-87A9-9C0648330BAC}"/>
              </a:ext>
            </a:extLst>
          </p:cNvPr>
          <p:cNvSpPr txBox="1"/>
          <p:nvPr/>
        </p:nvSpPr>
        <p:spPr>
          <a:xfrm>
            <a:off x="65314" y="5678965"/>
            <a:ext cx="5434149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isha Arabic Smbd" panose="01000500000000020004" pitchFamily="50" charset="-78"/>
              </a:rPr>
              <a:t>How much gold is there in a gold medal ?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isha Arabic Smbd" panose="01000500000000020004" pitchFamily="50" charset="-78"/>
            </a:endParaRPr>
          </a:p>
        </p:txBody>
      </p:sp>
      <p:sp>
        <p:nvSpPr>
          <p:cNvPr id="25" name="مستطيل 19">
            <a:extLst>
              <a:ext uri="{FF2B5EF4-FFF2-40B4-BE49-F238E27FC236}">
                <a16:creationId xmlns:a16="http://schemas.microsoft.com/office/drawing/2014/main" id="{F167B7EE-0D15-4C85-8D8E-2C783045A716}"/>
              </a:ext>
            </a:extLst>
          </p:cNvPr>
          <p:cNvSpPr/>
          <p:nvPr/>
        </p:nvSpPr>
        <p:spPr>
          <a:xfrm>
            <a:off x="8536054" y="5112656"/>
            <a:ext cx="1365591" cy="230054"/>
          </a:xfrm>
          <a:prstGeom prst="rect">
            <a:avLst/>
          </a:prstGeom>
          <a:solidFill>
            <a:srgbClr val="9900FF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5887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115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4" y="424310"/>
            <a:ext cx="7974091" cy="4990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فقاعة الكلام: مستطيلة مستديرة الزوايا 11">
            <a:extLst>
              <a:ext uri="{FF2B5EF4-FFF2-40B4-BE49-F238E27FC236}">
                <a16:creationId xmlns:a16="http://schemas.microsoft.com/office/drawing/2014/main" id="{7B6343F6-6600-4571-B42D-609022DED568}"/>
              </a:ext>
            </a:extLst>
          </p:cNvPr>
          <p:cNvSpPr/>
          <p:nvPr/>
        </p:nvSpPr>
        <p:spPr>
          <a:xfrm>
            <a:off x="112443" y="424310"/>
            <a:ext cx="3532093" cy="801701"/>
          </a:xfrm>
          <a:prstGeom prst="wedgeRoundRectCallout">
            <a:avLst>
              <a:gd name="adj1" fmla="val 33971"/>
              <a:gd name="adj2" fmla="val 88637"/>
              <a:gd name="adj3" fmla="val 16667"/>
            </a:avLst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200" dirty="0" smtClean="0"/>
              <a:t>What is a ‘’ marathon ‘’ ?</a:t>
            </a:r>
            <a:endParaRPr lang="ar-SA" sz="2200" dirty="0"/>
          </a:p>
        </p:txBody>
      </p:sp>
      <p:sp>
        <p:nvSpPr>
          <p:cNvPr id="7" name="مستطيل: زوايا مستديرة 26">
            <a:extLst>
              <a:ext uri="{FF2B5EF4-FFF2-40B4-BE49-F238E27FC236}">
                <a16:creationId xmlns:a16="http://schemas.microsoft.com/office/drawing/2014/main" id="{D45FD9A1-84F0-497D-8B0F-AA07195C1ED5}"/>
              </a:ext>
            </a:extLst>
          </p:cNvPr>
          <p:cNvSpPr/>
          <p:nvPr/>
        </p:nvSpPr>
        <p:spPr>
          <a:xfrm>
            <a:off x="4367770" y="966653"/>
            <a:ext cx="2960493" cy="248194"/>
          </a:xfrm>
          <a:prstGeom prst="roundRect">
            <a:avLst/>
          </a:prstGeom>
          <a:solidFill>
            <a:srgbClr val="00CC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: زوايا مستديرة 26">
            <a:extLst>
              <a:ext uri="{FF2B5EF4-FFF2-40B4-BE49-F238E27FC236}">
                <a16:creationId xmlns:a16="http://schemas.microsoft.com/office/drawing/2014/main" id="{D45FD9A1-84F0-497D-8B0F-AA07195C1ED5}"/>
              </a:ext>
            </a:extLst>
          </p:cNvPr>
          <p:cNvSpPr/>
          <p:nvPr/>
        </p:nvSpPr>
        <p:spPr>
          <a:xfrm>
            <a:off x="4367770" y="1214869"/>
            <a:ext cx="2085282" cy="222045"/>
          </a:xfrm>
          <a:prstGeom prst="roundRect">
            <a:avLst/>
          </a:prstGeom>
          <a:solidFill>
            <a:srgbClr val="00CC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فقاعة الكلام: مستطيلة مستديرة الزوايا 11">
            <a:extLst>
              <a:ext uri="{FF2B5EF4-FFF2-40B4-BE49-F238E27FC236}">
                <a16:creationId xmlns:a16="http://schemas.microsoft.com/office/drawing/2014/main" id="{7B6343F6-6600-4571-B42D-609022DED568}"/>
              </a:ext>
            </a:extLst>
          </p:cNvPr>
          <p:cNvSpPr/>
          <p:nvPr/>
        </p:nvSpPr>
        <p:spPr>
          <a:xfrm>
            <a:off x="112443" y="1739305"/>
            <a:ext cx="3772064" cy="716512"/>
          </a:xfrm>
          <a:prstGeom prst="wedgeRoundRectCallout">
            <a:avLst>
              <a:gd name="adj1" fmla="val 33971"/>
              <a:gd name="adj2" fmla="val 88637"/>
              <a:gd name="adj3" fmla="val 16667"/>
            </a:avLst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200" dirty="0" smtClean="0"/>
              <a:t>When did the first ‘’ marathon ‘’ start  ?</a:t>
            </a:r>
            <a:endParaRPr lang="ar-SA" sz="2200" dirty="0"/>
          </a:p>
        </p:txBody>
      </p:sp>
      <p:sp>
        <p:nvSpPr>
          <p:cNvPr id="11" name="مستطيل 8">
            <a:extLst>
              <a:ext uri="{FF2B5EF4-FFF2-40B4-BE49-F238E27FC236}">
                <a16:creationId xmlns:a16="http://schemas.microsoft.com/office/drawing/2014/main" id="{CDEEE5F9-2130-48C9-BFB9-8CEE82E1BBCC}"/>
              </a:ext>
            </a:extLst>
          </p:cNvPr>
          <p:cNvSpPr/>
          <p:nvPr/>
        </p:nvSpPr>
        <p:spPr>
          <a:xfrm>
            <a:off x="6426927" y="2351314"/>
            <a:ext cx="1136467" cy="209006"/>
          </a:xfrm>
          <a:prstGeom prst="rect">
            <a:avLst/>
          </a:prstGeom>
          <a:solidFill>
            <a:srgbClr val="FF66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12" name="مستطيل 8">
            <a:extLst>
              <a:ext uri="{FF2B5EF4-FFF2-40B4-BE49-F238E27FC236}">
                <a16:creationId xmlns:a16="http://schemas.microsoft.com/office/drawing/2014/main" id="{CDEEE5F9-2130-48C9-BFB9-8CEE82E1BBCC}"/>
              </a:ext>
            </a:extLst>
          </p:cNvPr>
          <p:cNvSpPr/>
          <p:nvPr/>
        </p:nvSpPr>
        <p:spPr>
          <a:xfrm>
            <a:off x="4367770" y="2549457"/>
            <a:ext cx="1131693" cy="206806"/>
          </a:xfrm>
          <a:prstGeom prst="rect">
            <a:avLst/>
          </a:prstGeom>
          <a:solidFill>
            <a:srgbClr val="FF66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/>
          </a:p>
        </p:txBody>
      </p:sp>
      <p:sp>
        <p:nvSpPr>
          <p:cNvPr id="13" name="فقاعة الكلام: مستطيلة مستديرة الزوايا 11">
            <a:extLst>
              <a:ext uri="{FF2B5EF4-FFF2-40B4-BE49-F238E27FC236}">
                <a16:creationId xmlns:a16="http://schemas.microsoft.com/office/drawing/2014/main" id="{7B6343F6-6600-4571-B42D-609022DED568}"/>
              </a:ext>
            </a:extLst>
          </p:cNvPr>
          <p:cNvSpPr/>
          <p:nvPr/>
        </p:nvSpPr>
        <p:spPr>
          <a:xfrm>
            <a:off x="156470" y="3066261"/>
            <a:ext cx="3728037" cy="801700"/>
          </a:xfrm>
          <a:prstGeom prst="wedgeRoundRectCallout">
            <a:avLst>
              <a:gd name="adj1" fmla="val 33971"/>
              <a:gd name="adj2" fmla="val 88637"/>
              <a:gd name="adj3" fmla="val 16667"/>
            </a:avLst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200" dirty="0" smtClean="0"/>
              <a:t>Give some examples of sports that have been dropped ?</a:t>
            </a:r>
            <a:endParaRPr lang="ar-SA" sz="2200" dirty="0"/>
          </a:p>
        </p:txBody>
      </p:sp>
      <p:sp>
        <p:nvSpPr>
          <p:cNvPr id="14" name="مستطيل 9">
            <a:extLst>
              <a:ext uri="{FF2B5EF4-FFF2-40B4-BE49-F238E27FC236}">
                <a16:creationId xmlns:a16="http://schemas.microsoft.com/office/drawing/2014/main" id="{46799FDF-F7D3-4D36-A7CC-24A7DB281981}"/>
              </a:ext>
            </a:extLst>
          </p:cNvPr>
          <p:cNvSpPr/>
          <p:nvPr/>
        </p:nvSpPr>
        <p:spPr>
          <a:xfrm>
            <a:off x="7022353" y="4004299"/>
            <a:ext cx="1108208" cy="199787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accent2"/>
              </a:solidFill>
            </a:endParaRPr>
          </a:p>
        </p:txBody>
      </p:sp>
      <p:sp>
        <p:nvSpPr>
          <p:cNvPr id="15" name="مستطيل 9">
            <a:extLst>
              <a:ext uri="{FF2B5EF4-FFF2-40B4-BE49-F238E27FC236}">
                <a16:creationId xmlns:a16="http://schemas.microsoft.com/office/drawing/2014/main" id="{46799FDF-F7D3-4D36-A7CC-24A7DB281981}"/>
              </a:ext>
            </a:extLst>
          </p:cNvPr>
          <p:cNvSpPr/>
          <p:nvPr/>
        </p:nvSpPr>
        <p:spPr>
          <a:xfrm>
            <a:off x="4929564" y="4177960"/>
            <a:ext cx="1693304" cy="198097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accent2"/>
              </a:solidFill>
            </a:endParaRPr>
          </a:p>
        </p:txBody>
      </p:sp>
      <p:sp>
        <p:nvSpPr>
          <p:cNvPr id="16" name="فقاعة الكلام: مستطيلة مستديرة الزوايا 11">
            <a:extLst>
              <a:ext uri="{FF2B5EF4-FFF2-40B4-BE49-F238E27FC236}">
                <a16:creationId xmlns:a16="http://schemas.microsoft.com/office/drawing/2014/main" id="{7B6343F6-6600-4571-B42D-609022DED568}"/>
              </a:ext>
            </a:extLst>
          </p:cNvPr>
          <p:cNvSpPr/>
          <p:nvPr/>
        </p:nvSpPr>
        <p:spPr>
          <a:xfrm>
            <a:off x="134456" y="4478405"/>
            <a:ext cx="3728038" cy="681424"/>
          </a:xfrm>
          <a:prstGeom prst="wedgeRoundRectCallout">
            <a:avLst>
              <a:gd name="adj1" fmla="val 33971"/>
              <a:gd name="adj2" fmla="val 88637"/>
              <a:gd name="adj3" fmla="val 16667"/>
            </a:avLst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200" dirty="0" smtClean="0"/>
              <a:t>Who originated the Olympics?</a:t>
            </a:r>
            <a:endParaRPr lang="ar-SA" sz="2200" dirty="0"/>
          </a:p>
        </p:txBody>
      </p:sp>
      <p:sp>
        <p:nvSpPr>
          <p:cNvPr id="17" name="مستطيل 9">
            <a:extLst>
              <a:ext uri="{FF2B5EF4-FFF2-40B4-BE49-F238E27FC236}">
                <a16:creationId xmlns:a16="http://schemas.microsoft.com/office/drawing/2014/main" id="{46799FDF-F7D3-4D36-A7CC-24A7DB281981}"/>
              </a:ext>
            </a:extLst>
          </p:cNvPr>
          <p:cNvSpPr/>
          <p:nvPr/>
        </p:nvSpPr>
        <p:spPr>
          <a:xfrm>
            <a:off x="8859862" y="1093437"/>
            <a:ext cx="754401" cy="160599"/>
          </a:xfrm>
          <a:prstGeom prst="rect">
            <a:avLst/>
          </a:prstGeom>
          <a:solidFill>
            <a:srgbClr val="FFFF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accent2"/>
              </a:solidFill>
            </a:endParaRPr>
          </a:p>
        </p:txBody>
      </p:sp>
      <p:sp>
        <p:nvSpPr>
          <p:cNvPr id="18" name="فقاعة الكلام: مستطيلة مستديرة الزوايا 11">
            <a:extLst>
              <a:ext uri="{FF2B5EF4-FFF2-40B4-BE49-F238E27FC236}">
                <a16:creationId xmlns:a16="http://schemas.microsoft.com/office/drawing/2014/main" id="{7B6343F6-6600-4571-B42D-609022DED568}"/>
              </a:ext>
            </a:extLst>
          </p:cNvPr>
          <p:cNvSpPr/>
          <p:nvPr/>
        </p:nvSpPr>
        <p:spPr>
          <a:xfrm>
            <a:off x="4162412" y="5590055"/>
            <a:ext cx="6065805" cy="681424"/>
          </a:xfrm>
          <a:prstGeom prst="wedgeRoundRectCallout">
            <a:avLst>
              <a:gd name="adj1" fmla="val 33971"/>
              <a:gd name="adj2" fmla="val 88637"/>
              <a:gd name="adj3" fmla="val 16667"/>
            </a:avLst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200" dirty="0" smtClean="0"/>
              <a:t>Which team goes first in the opening procession ?</a:t>
            </a:r>
            <a:endParaRPr lang="ar-SA" sz="2200" dirty="0"/>
          </a:p>
        </p:txBody>
      </p:sp>
      <p:sp>
        <p:nvSpPr>
          <p:cNvPr id="19" name="مستطيل 9">
            <a:extLst>
              <a:ext uri="{FF2B5EF4-FFF2-40B4-BE49-F238E27FC236}">
                <a16:creationId xmlns:a16="http://schemas.microsoft.com/office/drawing/2014/main" id="{46799FDF-F7D3-4D36-A7CC-24A7DB281981}"/>
              </a:ext>
            </a:extLst>
          </p:cNvPr>
          <p:cNvSpPr/>
          <p:nvPr/>
        </p:nvSpPr>
        <p:spPr>
          <a:xfrm>
            <a:off x="11145862" y="1065412"/>
            <a:ext cx="636835" cy="188624"/>
          </a:xfrm>
          <a:prstGeom prst="rect">
            <a:avLst/>
          </a:prstGeom>
          <a:solidFill>
            <a:srgbClr val="9900FF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accent2"/>
              </a:solidFill>
            </a:endParaRPr>
          </a:p>
        </p:txBody>
      </p:sp>
      <p:sp>
        <p:nvSpPr>
          <p:cNvPr id="20" name="مستطيل 9">
            <a:extLst>
              <a:ext uri="{FF2B5EF4-FFF2-40B4-BE49-F238E27FC236}">
                <a16:creationId xmlns:a16="http://schemas.microsoft.com/office/drawing/2014/main" id="{46799FDF-F7D3-4D36-A7CC-24A7DB281981}"/>
              </a:ext>
            </a:extLst>
          </p:cNvPr>
          <p:cNvSpPr/>
          <p:nvPr/>
        </p:nvSpPr>
        <p:spPr>
          <a:xfrm>
            <a:off x="8196901" y="1280161"/>
            <a:ext cx="2253385" cy="156753"/>
          </a:xfrm>
          <a:prstGeom prst="rect">
            <a:avLst/>
          </a:prstGeom>
          <a:solidFill>
            <a:srgbClr val="9900FF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97" y="855046"/>
            <a:ext cx="7640851" cy="4767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17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1" y="512422"/>
            <a:ext cx="7311848" cy="5423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B3DFAD24-E6F9-4734-A536-89609800D40D}"/>
              </a:ext>
            </a:extLst>
          </p:cNvPr>
          <p:cNvSpPr txBox="1"/>
          <p:nvPr/>
        </p:nvSpPr>
        <p:spPr>
          <a:xfrm>
            <a:off x="2209674" y="4604376"/>
            <a:ext cx="755596" cy="25500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Rectangle 161">
            <a:extLst>
              <a:ext uri="{FF2B5EF4-FFF2-40B4-BE49-F238E27FC236}">
                <a16:creationId xmlns:a16="http://schemas.microsoft.com/office/drawing/2014/main" id="{9B771F3B-74AF-4B3F-BE33-F206C8291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281" y="747554"/>
            <a:ext cx="3696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 word means </a:t>
            </a:r>
          </a:p>
          <a:p>
            <a:pPr algn="ctr"/>
            <a:r>
              <a:rPr 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a game in which two teams pull on a rope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B3DFAD24-E6F9-4734-A536-89609800D40D}"/>
              </a:ext>
            </a:extLst>
          </p:cNvPr>
          <p:cNvSpPr txBox="1"/>
          <p:nvPr/>
        </p:nvSpPr>
        <p:spPr>
          <a:xfrm>
            <a:off x="5915171" y="1907178"/>
            <a:ext cx="472566" cy="23352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 dirty="0">
              <a:latin typeface="Arial"/>
              <a:cs typeface="Arial"/>
              <a:sym typeface="Arial"/>
            </a:endParaRPr>
          </a:p>
        </p:txBody>
      </p:sp>
      <p:sp>
        <p:nvSpPr>
          <p:cNvPr id="7" name="Rectangle 161">
            <a:extLst>
              <a:ext uri="{FF2B5EF4-FFF2-40B4-BE49-F238E27FC236}">
                <a16:creationId xmlns:a16="http://schemas.microsoft.com/office/drawing/2014/main" id="{9B771F3B-74AF-4B3F-BE33-F206C8291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281" y="3531550"/>
            <a:ext cx="3696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 word means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Something used to start a fire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6" y="528813"/>
            <a:ext cx="7107588" cy="4990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B3DFAD24-E6F9-4734-A536-89609800D40D}"/>
              </a:ext>
            </a:extLst>
          </p:cNvPr>
          <p:cNvSpPr txBox="1"/>
          <p:nvPr/>
        </p:nvSpPr>
        <p:spPr>
          <a:xfrm>
            <a:off x="1199480" y="1293223"/>
            <a:ext cx="446440" cy="23513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Rectangle 161">
            <a:extLst>
              <a:ext uri="{FF2B5EF4-FFF2-40B4-BE49-F238E27FC236}">
                <a16:creationId xmlns:a16="http://schemas.microsoft.com/office/drawing/2014/main" id="{9B771F3B-74AF-4B3F-BE33-F206C8291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715" y="810623"/>
            <a:ext cx="3696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 word means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 member of the military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B3DFAD24-E6F9-4734-A536-89609800D40D}"/>
              </a:ext>
            </a:extLst>
          </p:cNvPr>
          <p:cNvSpPr txBox="1"/>
          <p:nvPr/>
        </p:nvSpPr>
        <p:spPr>
          <a:xfrm>
            <a:off x="1422699" y="4049486"/>
            <a:ext cx="549792" cy="23513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 dirty="0">
              <a:latin typeface="Arial"/>
              <a:cs typeface="Arial"/>
              <a:sym typeface="Arial"/>
            </a:endParaRPr>
          </a:p>
        </p:txBody>
      </p:sp>
      <p:sp>
        <p:nvSpPr>
          <p:cNvPr id="7" name="Rectangle 161">
            <a:extLst>
              <a:ext uri="{FF2B5EF4-FFF2-40B4-BE49-F238E27FC236}">
                <a16:creationId xmlns:a16="http://schemas.microsoft.com/office/drawing/2014/main" id="{9B771F3B-74AF-4B3F-BE33-F206C8291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168" y="3566886"/>
            <a:ext cx="3696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 word means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Excluded or removed from a group</a:t>
            </a: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30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6" y="1250121"/>
            <a:ext cx="9927942" cy="30867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55">
            <a:extLst>
              <a:ext uri="{FF2B5EF4-FFF2-40B4-BE49-F238E27FC236}">
                <a16:creationId xmlns:a16="http://schemas.microsoft.com/office/drawing/2014/main" id="{5E2A447B-4898-406B-AB76-A5686162DDC1}"/>
              </a:ext>
            </a:extLst>
          </p:cNvPr>
          <p:cNvSpPr txBox="1"/>
          <p:nvPr/>
        </p:nvSpPr>
        <p:spPr>
          <a:xfrm>
            <a:off x="4379899" y="2153628"/>
            <a:ext cx="147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procession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55">
            <a:extLst>
              <a:ext uri="{FF2B5EF4-FFF2-40B4-BE49-F238E27FC236}">
                <a16:creationId xmlns:a16="http://schemas.microsoft.com/office/drawing/2014/main" id="{5E2A447B-4898-406B-AB76-A5686162DDC1}"/>
              </a:ext>
            </a:extLst>
          </p:cNvPr>
          <p:cNvSpPr txBox="1"/>
          <p:nvPr/>
        </p:nvSpPr>
        <p:spPr>
          <a:xfrm>
            <a:off x="3866093" y="2450288"/>
            <a:ext cx="147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originated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55">
            <a:extLst>
              <a:ext uri="{FF2B5EF4-FFF2-40B4-BE49-F238E27FC236}">
                <a16:creationId xmlns:a16="http://schemas.microsoft.com/office/drawing/2014/main" id="{5E2A447B-4898-406B-AB76-A5686162DDC1}"/>
              </a:ext>
            </a:extLst>
          </p:cNvPr>
          <p:cNvSpPr txBox="1"/>
          <p:nvPr/>
        </p:nvSpPr>
        <p:spPr>
          <a:xfrm>
            <a:off x="4315072" y="2740649"/>
            <a:ext cx="1811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commemorate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5">
            <a:extLst>
              <a:ext uri="{FF2B5EF4-FFF2-40B4-BE49-F238E27FC236}">
                <a16:creationId xmlns:a16="http://schemas.microsoft.com/office/drawing/2014/main" id="{5E2A447B-4898-406B-AB76-A5686162DDC1}"/>
              </a:ext>
            </a:extLst>
          </p:cNvPr>
          <p:cNvSpPr txBox="1"/>
          <p:nvPr/>
        </p:nvSpPr>
        <p:spPr>
          <a:xfrm>
            <a:off x="5364481" y="3037309"/>
            <a:ext cx="147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marathon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55">
            <a:extLst>
              <a:ext uri="{FF2B5EF4-FFF2-40B4-BE49-F238E27FC236}">
                <a16:creationId xmlns:a16="http://schemas.microsoft.com/office/drawing/2014/main" id="{5E2A447B-4898-406B-AB76-A5686162DDC1}"/>
              </a:ext>
            </a:extLst>
          </p:cNvPr>
          <p:cNvSpPr txBox="1"/>
          <p:nvPr/>
        </p:nvSpPr>
        <p:spPr>
          <a:xfrm>
            <a:off x="3748514" y="3327670"/>
            <a:ext cx="147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revived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55">
            <a:extLst>
              <a:ext uri="{FF2B5EF4-FFF2-40B4-BE49-F238E27FC236}">
                <a16:creationId xmlns:a16="http://schemas.microsoft.com/office/drawing/2014/main" id="{5E2A447B-4898-406B-AB76-A5686162DDC1}"/>
              </a:ext>
            </a:extLst>
          </p:cNvPr>
          <p:cNvSpPr txBox="1"/>
          <p:nvPr/>
        </p:nvSpPr>
        <p:spPr>
          <a:xfrm>
            <a:off x="2080295" y="3610413"/>
            <a:ext cx="1472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practice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5" y="1113060"/>
            <a:ext cx="10603256" cy="2766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ربع نص 134">
            <a:extLst>
              <a:ext uri="{FF2B5EF4-FFF2-40B4-BE49-F238E27FC236}">
                <a16:creationId xmlns:a16="http://schemas.microsoft.com/office/drawing/2014/main" id="{8C85C5D4-F8E0-4256-AB51-EEB08F51D59B}"/>
              </a:ext>
            </a:extLst>
          </p:cNvPr>
          <p:cNvSpPr txBox="1"/>
          <p:nvPr/>
        </p:nvSpPr>
        <p:spPr>
          <a:xfrm>
            <a:off x="1872984" y="1721017"/>
            <a:ext cx="88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" name="مربع نص 134">
            <a:extLst>
              <a:ext uri="{FF2B5EF4-FFF2-40B4-BE49-F238E27FC236}">
                <a16:creationId xmlns:a16="http://schemas.microsoft.com/office/drawing/2014/main" id="{8C85C5D4-F8E0-4256-AB51-EEB08F51D59B}"/>
              </a:ext>
            </a:extLst>
          </p:cNvPr>
          <p:cNvSpPr txBox="1"/>
          <p:nvPr/>
        </p:nvSpPr>
        <p:spPr>
          <a:xfrm>
            <a:off x="1872983" y="2062439"/>
            <a:ext cx="88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مربع نص 134">
            <a:extLst>
              <a:ext uri="{FF2B5EF4-FFF2-40B4-BE49-F238E27FC236}">
                <a16:creationId xmlns:a16="http://schemas.microsoft.com/office/drawing/2014/main" id="{8C85C5D4-F8E0-4256-AB51-EEB08F51D59B}"/>
              </a:ext>
            </a:extLst>
          </p:cNvPr>
          <p:cNvSpPr txBox="1"/>
          <p:nvPr/>
        </p:nvSpPr>
        <p:spPr>
          <a:xfrm>
            <a:off x="1894753" y="2384658"/>
            <a:ext cx="88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true 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8" name="مربع نص 134">
            <a:extLst>
              <a:ext uri="{FF2B5EF4-FFF2-40B4-BE49-F238E27FC236}">
                <a16:creationId xmlns:a16="http://schemas.microsoft.com/office/drawing/2014/main" id="{8C85C5D4-F8E0-4256-AB51-EEB08F51D59B}"/>
              </a:ext>
            </a:extLst>
          </p:cNvPr>
          <p:cNvSpPr txBox="1"/>
          <p:nvPr/>
        </p:nvSpPr>
        <p:spPr>
          <a:xfrm>
            <a:off x="1872982" y="2709585"/>
            <a:ext cx="88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9" name="مربع نص 134">
            <a:extLst>
              <a:ext uri="{FF2B5EF4-FFF2-40B4-BE49-F238E27FC236}">
                <a16:creationId xmlns:a16="http://schemas.microsoft.com/office/drawing/2014/main" id="{8C85C5D4-F8E0-4256-AB51-EEB08F51D59B}"/>
              </a:ext>
            </a:extLst>
          </p:cNvPr>
          <p:cNvSpPr txBox="1"/>
          <p:nvPr/>
        </p:nvSpPr>
        <p:spPr>
          <a:xfrm>
            <a:off x="1883867" y="3048299"/>
            <a:ext cx="88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10" name="مربع نص 134">
            <a:extLst>
              <a:ext uri="{FF2B5EF4-FFF2-40B4-BE49-F238E27FC236}">
                <a16:creationId xmlns:a16="http://schemas.microsoft.com/office/drawing/2014/main" id="{8C85C5D4-F8E0-4256-AB51-EEB08F51D59B}"/>
              </a:ext>
            </a:extLst>
          </p:cNvPr>
          <p:cNvSpPr txBox="1"/>
          <p:nvPr/>
        </p:nvSpPr>
        <p:spPr>
          <a:xfrm>
            <a:off x="1872981" y="3360163"/>
            <a:ext cx="883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true 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542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1" y="1738279"/>
            <a:ext cx="9773829" cy="1697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028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04" y="519209"/>
            <a:ext cx="6502734" cy="5035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7" y="764704"/>
            <a:ext cx="7937489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295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A</a:t>
            </a: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96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325403"/>
            <a:ext cx="5598936" cy="595783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61A6531-9C84-4F15-B020-1BFB74F31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5"/>
          <a:stretch/>
        </p:blipFill>
        <p:spPr>
          <a:xfrm>
            <a:off x="2730629" y="1711424"/>
            <a:ext cx="4427817" cy="37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" y="2133101"/>
            <a:ext cx="9589398" cy="43513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33" y="373563"/>
            <a:ext cx="7112338" cy="15573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574735" y="382734"/>
            <a:ext cx="6378870" cy="9689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Objectives</a:t>
            </a:r>
            <a:endParaRPr lang="ar-SA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417365" y="1729394"/>
            <a:ext cx="11774635" cy="4745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The students will be able to 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1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Listen for specific information .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Match the word with their meanings .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3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show interest in designing their won fags.</a:t>
            </a: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44B782B-11B0-4690-8802-5766A6F4D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8009964" y="-41394"/>
            <a:ext cx="3456322" cy="2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1BF8F838-A6C6-4FCB-AC86-6C67433D5DA1}"/>
              </a:ext>
            </a:extLst>
          </p:cNvPr>
          <p:cNvSpPr/>
          <p:nvPr/>
        </p:nvSpPr>
        <p:spPr>
          <a:xfrm>
            <a:off x="1896736" y="1008998"/>
            <a:ext cx="6985241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6E90460-6E0E-43E1-802B-40D60E8076DC}"/>
              </a:ext>
            </a:extLst>
          </p:cNvPr>
          <p:cNvSpPr txBox="1"/>
          <p:nvPr/>
        </p:nvSpPr>
        <p:spPr>
          <a:xfrm>
            <a:off x="1045956" y="247531"/>
            <a:ext cx="868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Great Saudi Athletes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9" y="2209327"/>
            <a:ext cx="3908144" cy="2802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41" y="2130004"/>
            <a:ext cx="3456950" cy="2961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018" y="1977387"/>
            <a:ext cx="3440608" cy="31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BB5AD1-B2F9-4478-A568-22281E1E621D}"/>
              </a:ext>
            </a:extLst>
          </p:cNvPr>
          <p:cNvSpPr/>
          <p:nvPr/>
        </p:nvSpPr>
        <p:spPr>
          <a:xfrm>
            <a:off x="2809462" y="397564"/>
            <a:ext cx="5300868" cy="120594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 w="0"/>
                <a:solidFill>
                  <a:srgbClr val="CC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 up</a:t>
            </a:r>
          </a:p>
        </p:txBody>
      </p:sp>
      <p:pic>
        <p:nvPicPr>
          <p:cNvPr id="6" name="Picture 2" descr="Olympic Torch Arrives In Oxford - Daily Info | Daily Info">
            <a:extLst>
              <a:ext uri="{FF2B5EF4-FFF2-40B4-BE49-F238E27FC236}">
                <a16:creationId xmlns:a16="http://schemas.microsoft.com/office/drawing/2014/main" id="{A42D1BB0-F3F2-4ADE-BCE4-0DBCEFFA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83" y="1353842"/>
            <a:ext cx="1929654" cy="46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lympic Games - Wikipedia">
            <a:extLst>
              <a:ext uri="{FF2B5EF4-FFF2-40B4-BE49-F238E27FC236}">
                <a16:creationId xmlns:a16="http://schemas.microsoft.com/office/drawing/2014/main" id="{A3CDB4DB-6901-4D99-AB1D-6DBCA2EE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2" y="2893537"/>
            <a:ext cx="7315488" cy="33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977" y="1960083"/>
            <a:ext cx="56431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What does this picture refer ?</a:t>
            </a:r>
          </a:p>
        </p:txBody>
      </p:sp>
    </p:spTree>
    <p:extLst>
      <p:ext uri="{BB962C8B-B14F-4D97-AF65-F5344CB8AC3E}">
        <p14:creationId xmlns:p14="http://schemas.microsoft.com/office/powerpoint/2010/main" val="17532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204000" cy="684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002060"/>
              </a:solidFill>
              <a:latin typeface="Myriad Pro Light" panose="020B060303040302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How often do they occur ?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 sports are included ?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336600"/>
                </a:solidFill>
                <a:latin typeface="Comic Sans MS" panose="030F0702030302020204" pitchFamily="66" charset="0"/>
              </a:rPr>
              <a:t>Have you ever seen the Olympic Games, either in person or on television ?</a:t>
            </a:r>
          </a:p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Has Saudi Arabia participated in the Olympics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 How often ? 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your </a:t>
            </a:r>
            <a:r>
              <a:rPr lang="en-GB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favorite</a:t>
            </a:r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sport to watch during the Olympics ? </a:t>
            </a:r>
          </a:p>
          <a:p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59839D-587F-40C9-941C-B24D5E90BB0F}"/>
              </a:ext>
            </a:extLst>
          </p:cNvPr>
          <p:cNvSpPr/>
          <p:nvPr/>
        </p:nvSpPr>
        <p:spPr>
          <a:xfrm>
            <a:off x="328144" y="358585"/>
            <a:ext cx="6377456" cy="53457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Discuss the following pictures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lc="http://schemas.openxmlformats.org/drawingml/2006/lockedCanvas" xmlns:a1611="http://schemas.microsoft.com/office/drawing/2016/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r:id="rId9"/>
              </a:ext>
            </a:extLst>
          </a:blip>
          <a:stretch>
            <a:fillRect/>
          </a:stretch>
        </p:blipFill>
        <p:spPr>
          <a:xfrm>
            <a:off x="439615" y="1217657"/>
            <a:ext cx="2107641" cy="234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lc="http://schemas.openxmlformats.org/drawingml/2006/lockedCanvas" xmlns:a1611="http://schemas.microsoft.com/office/drawing/2016/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r:id="rId12"/>
              </a:ext>
            </a:extLst>
          </a:blip>
          <a:stretch>
            <a:fillRect/>
          </a:stretch>
        </p:blipFill>
        <p:spPr>
          <a:xfrm>
            <a:off x="3367346" y="1217658"/>
            <a:ext cx="2335287" cy="234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group of people running on a track&#10;&#10;Description automatically generated with medium confidence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49" y="1217656"/>
            <a:ext cx="2830286" cy="2348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lc="http://schemas.openxmlformats.org/drawingml/2006/lockedCanvas" xmlns:a1611="http://schemas.microsoft.com/office/drawing/2016/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r:id="rId15"/>
              </a:ext>
            </a:extLst>
          </a:blip>
          <a:stretch>
            <a:fillRect/>
          </a:stretch>
        </p:blipFill>
        <p:spPr>
          <a:xfrm>
            <a:off x="9757954" y="1217656"/>
            <a:ext cx="2168434" cy="2348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lc="http://schemas.openxmlformats.org/drawingml/2006/lockedCanvas" xmlns:a1611="http://schemas.microsoft.com/office/drawing/2016/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r:id="rId5"/>
              </a:ext>
            </a:extLst>
          </a:blip>
          <a:stretch>
            <a:fillRect/>
          </a:stretch>
        </p:blipFill>
        <p:spPr>
          <a:xfrm>
            <a:off x="328145" y="3788229"/>
            <a:ext cx="2219112" cy="2259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A picture containing clipart&#10;&#10;Description automatically generated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45" y="3788231"/>
            <a:ext cx="2335287" cy="2259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Background pattern&#10;&#10;Description automatically generated with medium confidence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149" y="3788231"/>
            <a:ext cx="2830286" cy="2259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54" y="3788231"/>
            <a:ext cx="2168434" cy="22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03" y="284690"/>
            <a:ext cx="5406214" cy="6103049"/>
          </a:xfrm>
          <a:prstGeom prst="rect">
            <a:avLst/>
          </a:prstGeom>
          <a:ln w="8890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81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12249</TotalTime>
  <Words>283</Words>
  <Application>Microsoft Office PowerPoint</Application>
  <PresentationFormat>Widescreen</PresentationFormat>
  <Paragraphs>83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Aisha Arabic Smbd</vt:lpstr>
      <vt:lpstr>Algerian</vt:lpstr>
      <vt:lpstr>Arial</vt:lpstr>
      <vt:lpstr>Calibri</vt:lpstr>
      <vt:lpstr>Calibri Light</vt:lpstr>
      <vt:lpstr>Cavolini</vt:lpstr>
      <vt:lpstr>Comic Sans MS</vt:lpstr>
      <vt:lpstr>Myriad Pro Light</vt:lpstr>
      <vt:lpstr>Roboto Condensed Light</vt:lpstr>
      <vt:lpstr>Selawik Semibold</vt:lpstr>
      <vt:lpstr>STC-Regular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Maher</cp:lastModifiedBy>
  <cp:revision>424</cp:revision>
  <dcterms:created xsi:type="dcterms:W3CDTF">2020-10-31T09:44:57Z</dcterms:created>
  <dcterms:modified xsi:type="dcterms:W3CDTF">2024-01-16T19:11:07Z</dcterms:modified>
</cp:coreProperties>
</file>