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1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</p:sldMasterIdLst>
  <p:notesMasterIdLst>
    <p:notesMasterId r:id="rId23"/>
  </p:notesMasterIdLst>
  <p:sldIdLst>
    <p:sldId id="1287" r:id="rId2"/>
    <p:sldId id="582" r:id="rId3"/>
    <p:sldId id="756" r:id="rId4"/>
    <p:sldId id="786" r:id="rId5"/>
    <p:sldId id="1250" r:id="rId6"/>
    <p:sldId id="1296" r:id="rId7"/>
    <p:sldId id="1297" r:id="rId8"/>
    <p:sldId id="1294" r:id="rId9"/>
    <p:sldId id="1278" r:id="rId10"/>
    <p:sldId id="818" r:id="rId11"/>
    <p:sldId id="1204" r:id="rId12"/>
    <p:sldId id="1279" r:id="rId13"/>
    <p:sldId id="1295" r:id="rId14"/>
    <p:sldId id="1290" r:id="rId15"/>
    <p:sldId id="1291" r:id="rId16"/>
    <p:sldId id="1292" r:id="rId17"/>
    <p:sldId id="1289" r:id="rId18"/>
    <p:sldId id="1298" r:id="rId19"/>
    <p:sldId id="1299" r:id="rId20"/>
    <p:sldId id="806" r:id="rId21"/>
    <p:sldId id="1258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يوسف اليزيدي" initials="يوسف" lastIdx="1" clrIdx="0">
    <p:extLst>
      <p:ext uri="{19B8F6BF-5375-455C-9EA6-DF929625EA0E}">
        <p15:presenceInfo xmlns:p15="http://schemas.microsoft.com/office/powerpoint/2012/main" userId="S::t622941@mkhb.moe.gov.sa::b327cda9-2c30-43b3-8ef7-a35bc7fad16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00FF"/>
    <a:srgbClr val="CC9900"/>
    <a:srgbClr val="D91987"/>
    <a:srgbClr val="002060"/>
    <a:srgbClr val="BAE18F"/>
    <a:srgbClr val="CCCC00"/>
    <a:srgbClr val="9900FF"/>
    <a:srgbClr val="CC0066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 Rounded MT Bold"/>
          <a:ea typeface="Arial Rounded MT Bold"/>
          <a:cs typeface="Arial Rounded MT Bold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>
          <a:latin typeface="Arial Rounded MT Bold"/>
          <a:ea typeface="Arial Rounded MT Bold"/>
          <a:cs typeface="Arial Rounded MT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 Rounded MT Bold"/>
          <a:ea typeface="Arial Rounded MT Bold"/>
          <a:cs typeface="Arial Rounded MT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 Rounded MT Bold"/>
          <a:ea typeface="Arial Rounded MT Bold"/>
          <a:cs typeface="Arial Rounded MT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 Rounded MT Bold"/>
          <a:ea typeface="Arial Rounded MT Bold"/>
          <a:cs typeface="Arial Rounded MT Bold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>
          <a:latin typeface="Arial Rounded MT Bold"/>
          <a:ea typeface="Arial Rounded MT Bold"/>
          <a:cs typeface="Arial Rounded MT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 Rounded MT Bold"/>
          <a:ea typeface="Arial Rounded MT Bold"/>
          <a:cs typeface="Arial Rounded MT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 Rounded MT Bold"/>
          <a:ea typeface="Arial Rounded MT Bold"/>
          <a:cs typeface="Arial Rounded MT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 Rounded MT Bold"/>
          <a:ea typeface="Arial Rounded MT Bold"/>
          <a:cs typeface="Arial Rounded MT Bold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>
          <a:latin typeface="Arial Rounded MT Bold"/>
          <a:ea typeface="Arial Rounded MT Bold"/>
          <a:cs typeface="Arial Rounded MT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 Rounded MT Bold"/>
          <a:ea typeface="Arial Rounded MT Bold"/>
          <a:cs typeface="Arial Rounded MT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 Rounded MT Bold"/>
          <a:ea typeface="Arial Rounded MT Bold"/>
          <a:cs typeface="Arial Rounded MT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 Rounded MT Bold"/>
          <a:ea typeface="Arial Rounded MT Bold"/>
          <a:cs typeface="Arial Rounded MT Bold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 Rounded MT Bold"/>
          <a:ea typeface="Arial Rounded MT Bold"/>
          <a:cs typeface="Arial Rounded MT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 Rounded MT Bold"/>
          <a:ea typeface="Arial Rounded MT Bold"/>
          <a:cs typeface="Arial Rounded MT Bold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 Rounded MT Bold"/>
          <a:ea typeface="Arial Rounded MT Bold"/>
          <a:cs typeface="Arial Rounded MT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 Rounded MT Bold"/>
          <a:ea typeface="Arial Rounded MT Bold"/>
          <a:cs typeface="Arial Rounded MT Bold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 Rounded MT Bold"/>
          <a:ea typeface="Arial Rounded MT Bold"/>
          <a:cs typeface="Arial Rounded MT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 Rounded MT Bold"/>
          <a:ea typeface="Arial Rounded MT Bold"/>
          <a:cs typeface="Arial Rounded MT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 Rounded MT Bold"/>
          <a:ea typeface="Arial Rounded MT Bold"/>
          <a:cs typeface="Arial Rounded MT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 Rounded MT Bold"/>
          <a:ea typeface="Arial Rounded MT Bold"/>
          <a:cs typeface="Arial Rounded MT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 Rounded MT Bold"/>
          <a:ea typeface="Arial Rounded MT Bold"/>
          <a:cs typeface="Arial Rounded MT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 Rounded MT Bold"/>
          <a:ea typeface="Arial Rounded MT Bold"/>
          <a:cs typeface="Arial Rounded MT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 Rounded MT Bold"/>
          <a:ea typeface="Arial Rounded MT Bold"/>
          <a:cs typeface="Arial Rounded MT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1339" autoAdjust="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9" name="Shape 10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275829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latinLnBrk="0">
      <a:defRPr sz="1200">
        <a:latin typeface="+mn-lt"/>
        <a:ea typeface="+mn-ea"/>
        <a:cs typeface="+mn-cs"/>
        <a:sym typeface="Calibri"/>
      </a:defRPr>
    </a:lvl1pPr>
    <a:lvl2pPr indent="228600" algn="r" latinLnBrk="0">
      <a:defRPr sz="1200">
        <a:latin typeface="+mn-lt"/>
        <a:ea typeface="+mn-ea"/>
        <a:cs typeface="+mn-cs"/>
        <a:sym typeface="Calibri"/>
      </a:defRPr>
    </a:lvl2pPr>
    <a:lvl3pPr indent="457200" algn="r" latinLnBrk="0">
      <a:defRPr sz="1200">
        <a:latin typeface="+mn-lt"/>
        <a:ea typeface="+mn-ea"/>
        <a:cs typeface="+mn-cs"/>
        <a:sym typeface="Calibri"/>
      </a:defRPr>
    </a:lvl3pPr>
    <a:lvl4pPr indent="685800" algn="r" latinLnBrk="0">
      <a:defRPr sz="1200">
        <a:latin typeface="+mn-lt"/>
        <a:ea typeface="+mn-ea"/>
        <a:cs typeface="+mn-cs"/>
        <a:sym typeface="Calibri"/>
      </a:defRPr>
    </a:lvl4pPr>
    <a:lvl5pPr indent="914400" algn="r" latinLnBrk="0">
      <a:defRPr sz="1200">
        <a:latin typeface="+mn-lt"/>
        <a:ea typeface="+mn-ea"/>
        <a:cs typeface="+mn-cs"/>
        <a:sym typeface="Calibri"/>
      </a:defRPr>
    </a:lvl5pPr>
    <a:lvl6pPr indent="1143000" algn="r" latinLnBrk="0">
      <a:defRPr sz="1200">
        <a:latin typeface="+mn-lt"/>
        <a:ea typeface="+mn-ea"/>
        <a:cs typeface="+mn-cs"/>
        <a:sym typeface="Calibri"/>
      </a:defRPr>
    </a:lvl6pPr>
    <a:lvl7pPr indent="1371600" algn="r" latinLnBrk="0">
      <a:defRPr sz="1200">
        <a:latin typeface="+mn-lt"/>
        <a:ea typeface="+mn-ea"/>
        <a:cs typeface="+mn-cs"/>
        <a:sym typeface="Calibri"/>
      </a:defRPr>
    </a:lvl7pPr>
    <a:lvl8pPr indent="1600200" algn="r" latinLnBrk="0">
      <a:defRPr sz="1200">
        <a:latin typeface="+mn-lt"/>
        <a:ea typeface="+mn-ea"/>
        <a:cs typeface="+mn-cs"/>
        <a:sym typeface="Calibri"/>
      </a:defRPr>
    </a:lvl8pPr>
    <a:lvl9pPr indent="1828800" algn="r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379C3D-79EE-475C-A033-57F9FFE37A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1E6AB6-7BC2-4893-9C10-5792E3C3FD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F4EB84-82FA-4AEB-B6ED-FFDBE185B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E4987-B5B5-4C77-9F84-227837242BD8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3C5AF5-0DC4-405F-BF22-3FF3D72FA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C63159-0C76-435F-840D-7024F1093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534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F429A7-582E-49F0-9673-BDA1334377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011966-5DA1-4390-AFA3-09B48B48E8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D5FD94-BDC0-45EE-83CA-EE5BF1726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E4987-B5B5-4C77-9F84-227837242BD8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21664A-9EA9-499A-84A0-7D4E784FD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0DC71C-AA74-45D2-9171-000187973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831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D0D4BCE-CD1A-4FA9-ACA6-0BAA65D026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51F590-D9DF-4F3D-A5B9-646477DA21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4FCB18-645F-43E0-B3B8-6EC1C2434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E4987-B5B5-4C77-9F84-227837242BD8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303B17-9EF3-4318-A6B8-E1F1D5533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E980E8-81AD-4137-B7FE-B9C214096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5531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1166240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59B82-7FD8-498D-B851-9D83A71991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388E6C-A9A5-4222-867B-9D6A0A8D5C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5F06F0-9856-40A9-A1E7-5C4B7CF9A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E4987-B5B5-4C77-9F84-227837242BD8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019DE5-942B-42F6-A66E-767796226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A84BE7-7E7F-41C0-9007-03DCBB328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253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7D36A-1004-481C-B807-F00F9C489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60BA6A-50DA-4DDB-9C05-BE83777D93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CB0396-D4E6-4C8D-8F67-4A01906F3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E4987-B5B5-4C77-9F84-227837242BD8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93A6BF-17D6-4EC0-AA50-7AB705F80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27AEDF-C4B5-49D7-9785-FF3A344CB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18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69957-7B75-434D-B6AE-C28362BB3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8B5D3F-8C58-4BC1-A0CC-B3B0784A44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4E458D-2FA7-47DB-9AAE-F86B3C11A0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79F9A7-96D7-4F00-8C0E-3C71B94E32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E4987-B5B5-4C77-9F84-227837242BD8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1C3CAE-C4A7-4354-8791-7DC01A15F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B5AEE7-061A-49D2-A129-5BE1E8E25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653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003F0-E84D-41A7-9085-9F1BFAB74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5E91E3-6CD8-4CB1-9831-49C6A66F0B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9BFA59-321A-405D-98D6-678840FC6F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511545-5411-4842-9D37-26AB6A88D5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E32B7D8-78B5-4F4D-8BB5-33F4F69D4B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8383A1-7B79-447B-8FCF-FC2A6BF23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E4987-B5B5-4C77-9F84-227837242BD8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34C8227-0631-45ED-AA11-0CE4FD3A4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BBC61AC-3DC6-48DA-80CF-C7AE699F1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244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2DF7D-354E-4FD8-8FCF-6EAF2CE5A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092668-8B62-4837-8089-04222400CC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E4987-B5B5-4C77-9F84-227837242BD8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A2F7B1-3D21-4F3B-AB83-3177B3987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E8655F-8D10-4443-ADAC-F6A26B3E8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944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5EE9D8-2F43-4410-B3D9-629255D34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E4987-B5B5-4C77-9F84-227837242BD8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573EA5-E009-452F-A184-EBFAD8D0D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5A4F5A-09A4-4CC1-863E-45DFFF740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449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45F25E-19F4-4CE1-AD63-062445F08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6763C5-C653-4BCF-9057-C1E4CFC040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D58408-DF18-484A-AB36-C1C74AC9F9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0C5F0B-0BBC-43B4-A921-567C9D99D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E4987-B5B5-4C77-9F84-227837242BD8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B069D3-6917-4FE1-AB58-97DA3937F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D64A6B-A285-422B-8CC0-1217532F0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653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58A51C-5CC1-459E-8F85-8B13D889F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2B2833A-F743-429B-97DA-0A56D1908F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A966C9-9EC5-49C8-8C8A-2399685667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8C461A-9345-4A6F-8DAE-F2B178C86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E4987-B5B5-4C77-9F84-227837242BD8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B4925C-4CEB-49F0-BBEF-1C03FBF96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42B635-5D7D-473B-95B2-7B0268B41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160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85C70C2-E807-49C0-BC6F-9B8D2FA9F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D94BBE-99A6-4F48-B58C-9B33D7CB7A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6B8EE3-EFFC-4788-943E-0F241B4193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6E4987-B5B5-4C77-9F84-227837242BD8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834ECE-15A1-4175-A587-1AE6C51D95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7E75DE-0C0A-409E-AA57-9E54E48081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055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dm310.blogspot.com/2014/11/another-thank-you-i-just-want-to-thank.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مجموعة 10">
            <a:extLst>
              <a:ext uri="{FF2B5EF4-FFF2-40B4-BE49-F238E27FC236}">
                <a16:creationId xmlns:a16="http://schemas.microsoft.com/office/drawing/2014/main" id="{07AE19C6-64BC-4E66-A1DC-F85E05ED9B4D}"/>
              </a:ext>
            </a:extLst>
          </p:cNvPr>
          <p:cNvGrpSpPr/>
          <p:nvPr/>
        </p:nvGrpSpPr>
        <p:grpSpPr>
          <a:xfrm>
            <a:off x="0" y="0"/>
            <a:ext cx="12192000" cy="7125286"/>
            <a:chOff x="6348632" y="354638"/>
            <a:chExt cx="6397887" cy="4684920"/>
          </a:xfrm>
        </p:grpSpPr>
        <p:sp>
          <p:nvSpPr>
            <p:cNvPr id="12" name="مستطيل 11">
              <a:extLst>
                <a:ext uri="{FF2B5EF4-FFF2-40B4-BE49-F238E27FC236}">
                  <a16:creationId xmlns:a16="http://schemas.microsoft.com/office/drawing/2014/main" id="{571E306F-3A75-4C78-94E6-AC1C8823250B}"/>
                </a:ext>
              </a:extLst>
            </p:cNvPr>
            <p:cNvSpPr/>
            <p:nvPr/>
          </p:nvSpPr>
          <p:spPr>
            <a:xfrm>
              <a:off x="6348632" y="354639"/>
              <a:ext cx="6397886" cy="450917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4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Mega Goal 2.2  </a:t>
              </a:r>
            </a:p>
            <a:p>
              <a:pPr algn="ctr"/>
              <a:endParaRPr lang="en-US" sz="1600" dirty="0">
                <a:solidFill>
                  <a:srgbClr val="660033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en-US" sz="5400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  U: </a:t>
              </a:r>
              <a:r>
                <a:rPr lang="en-US" sz="5400" dirty="0">
                  <a:solidFill>
                    <a:srgbClr val="0000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  <a:r>
                <a:rPr lang="en-US" sz="2800" dirty="0">
                  <a:solidFill>
                    <a:schemeClr val="bg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		</a:t>
              </a:r>
            </a:p>
            <a:p>
              <a:pPr algn="ctr"/>
              <a:endParaRPr lang="en-US" sz="2800" b="1" u="sng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en-US" sz="6600" b="1" u="sng" dirty="0">
                  <a:solidFill>
                    <a:srgbClr val="008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The Sporting Life </a:t>
              </a:r>
            </a:p>
            <a:p>
              <a:pPr algn="ctr"/>
              <a:r>
                <a:rPr lang="en-US" sz="5400" b="1" u="sng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Grammar</a:t>
              </a:r>
              <a:endParaRPr lang="en-US" sz="5400" b="1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en-US" sz="6600" b="1" u="sng" dirty="0">
                  <a:solidFill>
                    <a:srgbClr val="FFFF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         </a:t>
              </a:r>
            </a:p>
            <a:p>
              <a:pPr algn="ctr"/>
              <a:endParaRPr lang="en-US" sz="11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en-US" sz="6000" i="1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By: </a:t>
              </a:r>
              <a:r>
                <a:rPr lang="en-US" sz="6000" i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Yousef </a:t>
              </a:r>
              <a:r>
                <a:rPr lang="en-US" sz="6000" i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Hilal</a:t>
              </a:r>
              <a:r>
                <a:rPr lang="en-US" sz="6000" i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6000" i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Alyazedi</a:t>
              </a:r>
              <a:endParaRPr lang="ar-SA" sz="6000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مستطيل 12">
              <a:extLst>
                <a:ext uri="{FF2B5EF4-FFF2-40B4-BE49-F238E27FC236}">
                  <a16:creationId xmlns:a16="http://schemas.microsoft.com/office/drawing/2014/main" id="{58C5006B-0142-4F91-B0E7-E2D4ED6AA534}"/>
                </a:ext>
              </a:extLst>
            </p:cNvPr>
            <p:cNvSpPr/>
            <p:nvPr/>
          </p:nvSpPr>
          <p:spPr>
            <a:xfrm>
              <a:off x="6348632" y="354638"/>
              <a:ext cx="6397887" cy="468492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sz="1799"/>
            </a:p>
          </p:txBody>
        </p:sp>
      </p:grpSp>
    </p:spTree>
    <p:extLst>
      <p:ext uri="{BB962C8B-B14F-4D97-AF65-F5344CB8AC3E}">
        <p14:creationId xmlns:p14="http://schemas.microsoft.com/office/powerpoint/2010/main" val="1727817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>
            <a:extLst>
              <a:ext uri="{FF2B5EF4-FFF2-40B4-BE49-F238E27FC236}">
                <a16:creationId xmlns:a16="http://schemas.microsoft.com/office/drawing/2014/main" id="{5C3F172B-1E2B-491F-B2E7-91F5F8BAD2FC}"/>
              </a:ext>
            </a:extLst>
          </p:cNvPr>
          <p:cNvSpPr/>
          <p:nvPr/>
        </p:nvSpPr>
        <p:spPr>
          <a:xfrm>
            <a:off x="106016" y="1597931"/>
            <a:ext cx="7896200" cy="936104"/>
          </a:xfrm>
          <a:prstGeom prst="rect">
            <a:avLst/>
          </a:prstGeom>
          <a:ln w="38100">
            <a:solidFill>
              <a:srgbClr val="CC99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en-US" sz="32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Comic Sans MS" panose="030F0702030302020204" pitchFamily="66" charset="0"/>
              </a:rPr>
              <a:t>( Play ) football is an interesting .</a:t>
            </a:r>
            <a:endParaRPr lang="en-US" sz="3200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7A084665-CAD2-45F6-8436-CBE16E321A7E}"/>
              </a:ext>
            </a:extLst>
          </p:cNvPr>
          <p:cNvSpPr/>
          <p:nvPr/>
        </p:nvSpPr>
        <p:spPr>
          <a:xfrm>
            <a:off x="141110" y="2725278"/>
            <a:ext cx="7896200" cy="93610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en-US" sz="32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Playing football is an interesting .</a:t>
            </a:r>
            <a:endParaRPr lang="en-US" sz="32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4BBDF56F-F089-456C-B1D3-41F2B9CC3CF8}"/>
              </a:ext>
            </a:extLst>
          </p:cNvPr>
          <p:cNvSpPr/>
          <p:nvPr/>
        </p:nvSpPr>
        <p:spPr>
          <a:xfrm>
            <a:off x="119267" y="4113330"/>
            <a:ext cx="8110333" cy="936104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en-US" sz="3200" dirty="0" smtClean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latin typeface="Comic Sans MS" panose="030F0702030302020204" pitchFamily="66" charset="0"/>
              </a:rPr>
              <a:t>This is the best laptop I’ve ever ( buy ) . </a:t>
            </a:r>
            <a:endParaRPr lang="en-US" sz="3200" dirty="0">
              <a:ln w="19050">
                <a:solidFill>
                  <a:srgbClr val="FF0000"/>
                </a:solidFill>
              </a:ln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7D80AFB7-FFC9-4EE5-9024-A3A9457B99D0}"/>
              </a:ext>
            </a:extLst>
          </p:cNvPr>
          <p:cNvSpPr/>
          <p:nvPr/>
        </p:nvSpPr>
        <p:spPr>
          <a:xfrm>
            <a:off x="119268" y="5240677"/>
            <a:ext cx="8110332" cy="93610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en-US" sz="32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This is the best laptop I’ve ever bought </a:t>
            </a:r>
            <a:endParaRPr lang="en-US" sz="32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7D8A9B63-21AD-4EE4-B0A9-A16DBBBAA5BE}"/>
              </a:ext>
            </a:extLst>
          </p:cNvPr>
          <p:cNvSpPr/>
          <p:nvPr/>
        </p:nvSpPr>
        <p:spPr>
          <a:xfrm>
            <a:off x="8664327" y="1597931"/>
            <a:ext cx="2987741" cy="936104"/>
          </a:xfrm>
          <a:prstGeom prst="wedgeEllipse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Correct </a:t>
            </a:r>
            <a:endParaRPr lang="en-US" sz="24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7278B22A-8782-476C-9016-91FF8AA049FA}"/>
              </a:ext>
            </a:extLst>
          </p:cNvPr>
          <p:cNvSpPr/>
          <p:nvPr/>
        </p:nvSpPr>
        <p:spPr>
          <a:xfrm>
            <a:off x="9044944" y="4113330"/>
            <a:ext cx="2607124" cy="936104"/>
          </a:xfrm>
          <a:prstGeom prst="wedgeEllipse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Correct</a:t>
            </a:r>
            <a:endParaRPr lang="en-US" sz="24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1" name="Picture 10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7212AF29-36BF-4191-BB0A-71A0006244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952" y="13557"/>
            <a:ext cx="6437650" cy="1391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860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8" grpId="0" animBg="1"/>
      <p:bldP spid="10" grpId="0" animBg="1"/>
      <p:bldP spid="2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92368F5-2633-499D-9D81-946D21BD7F2F}"/>
              </a:ext>
            </a:extLst>
          </p:cNvPr>
          <p:cNvSpPr txBox="1"/>
          <p:nvPr/>
        </p:nvSpPr>
        <p:spPr>
          <a:xfrm>
            <a:off x="203200" y="622660"/>
            <a:ext cx="11056983" cy="461665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  <a:ea typeface="Cocon® Next Arabic" panose="020A0503020102020204" pitchFamily="18" charset="-78"/>
                <a:cs typeface="Co Text Arabic Regular" panose="020B0503060202020204" pitchFamily="34" charset="-78"/>
              </a:rPr>
              <a:t>Write  (  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  <a:ea typeface="Cocon® Next Arabic" panose="020A0503020102020204" pitchFamily="18" charset="-78"/>
                <a:cs typeface="Co Text Arabic Regular" panose="020B0503060202020204" pitchFamily="34" charset="-78"/>
              </a:rPr>
              <a:t>C</a:t>
            </a:r>
            <a:r>
              <a:rPr lang="en-US" sz="2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  <a:ea typeface="Cocon® Next Arabic" panose="020A0503020102020204" pitchFamily="18" charset="-78"/>
                <a:cs typeface="Co Text Arabic Regular" panose="020B0503060202020204" pitchFamily="34" charset="-78"/>
              </a:rPr>
              <a:t>   ) if a sentence has the correct form and (  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  <a:ea typeface="Cocon® Next Arabic" panose="020A0503020102020204" pitchFamily="18" charset="-78"/>
                <a:cs typeface="Co Text Arabic Regular" panose="020B0503060202020204" pitchFamily="34" charset="-78"/>
              </a:rPr>
              <a:t>I</a:t>
            </a:r>
            <a:r>
              <a:rPr lang="en-US" sz="2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  <a:ea typeface="Cocon® Next Arabic" panose="020A0503020102020204" pitchFamily="18" charset="-78"/>
                <a:cs typeface="Co Text Arabic Regular" panose="020B0503060202020204" pitchFamily="34" charset="-78"/>
              </a:rPr>
              <a:t>  ) for incorrect .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174F903-4950-4535-BCC4-65F8AFCFEA12}"/>
              </a:ext>
            </a:extLst>
          </p:cNvPr>
          <p:cNvSpPr/>
          <p:nvPr/>
        </p:nvSpPr>
        <p:spPr>
          <a:xfrm>
            <a:off x="428171" y="1625600"/>
            <a:ext cx="1262742" cy="56605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F2FF5B4-75C5-44F6-809B-A9D89D1D4085}"/>
              </a:ext>
            </a:extLst>
          </p:cNvPr>
          <p:cNvSpPr/>
          <p:nvPr/>
        </p:nvSpPr>
        <p:spPr>
          <a:xfrm>
            <a:off x="2054088" y="1625600"/>
            <a:ext cx="8082690" cy="46445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4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Reading books are a good way to improve your English . </a:t>
            </a:r>
            <a:endParaRPr lang="en-US" sz="24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42D8686-8E58-45AF-9CCC-22362180257F}"/>
              </a:ext>
            </a:extLst>
          </p:cNvPr>
          <p:cNvSpPr txBox="1"/>
          <p:nvPr/>
        </p:nvSpPr>
        <p:spPr>
          <a:xfrm>
            <a:off x="682171" y="1681832"/>
            <a:ext cx="7547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</a:t>
            </a:r>
            <a:r>
              <a:rPr lang="en-US" sz="2800" dirty="0">
                <a:solidFill>
                  <a:srgbClr val="0000FF"/>
                </a:solidFill>
                <a:latin typeface="Comic Sans MS" panose="030F0702030302020204" pitchFamily="66" charset="0"/>
              </a:rPr>
              <a:t>I</a:t>
            </a:r>
            <a:r>
              <a:rPr lang="en-US" sz="2800" dirty="0">
                <a:latin typeface="Comic Sans MS" panose="030F0702030302020204" pitchFamily="66" charset="0"/>
              </a:rPr>
              <a:t>  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DA4231B-CCD3-46CF-B432-76C35E0F7E81}"/>
              </a:ext>
            </a:extLst>
          </p:cNvPr>
          <p:cNvSpPr/>
          <p:nvPr/>
        </p:nvSpPr>
        <p:spPr>
          <a:xfrm>
            <a:off x="428171" y="2745996"/>
            <a:ext cx="1262742" cy="56605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871F04A-AF49-4743-AFA8-014CF22D2233}"/>
              </a:ext>
            </a:extLst>
          </p:cNvPr>
          <p:cNvSpPr/>
          <p:nvPr/>
        </p:nvSpPr>
        <p:spPr>
          <a:xfrm>
            <a:off x="2054087" y="2745569"/>
            <a:ext cx="8082690" cy="46445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4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Smoking not is the best for your health .</a:t>
            </a:r>
            <a:endParaRPr lang="en-US" sz="24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2CB0E33-2107-48BF-86A9-F4A4E012F759}"/>
              </a:ext>
            </a:extLst>
          </p:cNvPr>
          <p:cNvSpPr/>
          <p:nvPr/>
        </p:nvSpPr>
        <p:spPr>
          <a:xfrm>
            <a:off x="428171" y="3829402"/>
            <a:ext cx="1262742" cy="56605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D833182-685C-49DD-B144-D0170C0E0C36}"/>
              </a:ext>
            </a:extLst>
          </p:cNvPr>
          <p:cNvSpPr/>
          <p:nvPr/>
        </p:nvSpPr>
        <p:spPr>
          <a:xfrm>
            <a:off x="2113095" y="3829402"/>
            <a:ext cx="8023681" cy="46445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4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What is the best team you’ve ever see ?</a:t>
            </a:r>
            <a:endParaRPr lang="en-US" sz="24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47794B5-3E8D-43F1-9D0A-6DA88B50524B}"/>
              </a:ext>
            </a:extLst>
          </p:cNvPr>
          <p:cNvSpPr/>
          <p:nvPr/>
        </p:nvSpPr>
        <p:spPr>
          <a:xfrm>
            <a:off x="428171" y="4949371"/>
            <a:ext cx="1262742" cy="56605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497F683-AA23-49D5-A389-23C263E7008E}"/>
              </a:ext>
            </a:extLst>
          </p:cNvPr>
          <p:cNvSpPr/>
          <p:nvPr/>
        </p:nvSpPr>
        <p:spPr>
          <a:xfrm>
            <a:off x="2113095" y="5000171"/>
            <a:ext cx="8023682" cy="46445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4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This is the most dangerous place he’s ever visited .</a:t>
            </a:r>
            <a:endParaRPr lang="en-US" sz="24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EBA65C0-E22D-421E-AA78-3E0079E01E62}"/>
              </a:ext>
            </a:extLst>
          </p:cNvPr>
          <p:cNvSpPr txBox="1"/>
          <p:nvPr/>
        </p:nvSpPr>
        <p:spPr>
          <a:xfrm>
            <a:off x="682171" y="3872240"/>
            <a:ext cx="7547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</a:t>
            </a:r>
            <a:r>
              <a:rPr lang="en-US" sz="2800" dirty="0">
                <a:solidFill>
                  <a:srgbClr val="0000FF"/>
                </a:solidFill>
                <a:latin typeface="Comic Sans MS" panose="030F0702030302020204" pitchFamily="66" charset="0"/>
              </a:rPr>
              <a:t>I</a:t>
            </a:r>
            <a:r>
              <a:rPr lang="en-US" sz="2800" dirty="0">
                <a:latin typeface="Comic Sans MS" panose="030F0702030302020204" pitchFamily="66" charset="0"/>
              </a:rPr>
              <a:t>  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566C563-6C36-4996-AB3E-34959F494D83}"/>
              </a:ext>
            </a:extLst>
          </p:cNvPr>
          <p:cNvSpPr txBox="1"/>
          <p:nvPr/>
        </p:nvSpPr>
        <p:spPr>
          <a:xfrm>
            <a:off x="682171" y="2758963"/>
            <a:ext cx="7547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</a:t>
            </a:r>
            <a:r>
              <a:rPr lang="en-US" sz="28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I</a:t>
            </a:r>
            <a:r>
              <a:rPr lang="en-US" sz="2800" dirty="0" smtClean="0">
                <a:latin typeface="Comic Sans MS" panose="030F0702030302020204" pitchFamily="66" charset="0"/>
              </a:rPr>
              <a:t>  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C0FEA5D-8E5E-4F8A-A08A-35B3A0D03D96}"/>
              </a:ext>
            </a:extLst>
          </p:cNvPr>
          <p:cNvSpPr txBox="1"/>
          <p:nvPr/>
        </p:nvSpPr>
        <p:spPr>
          <a:xfrm>
            <a:off x="682171" y="4970790"/>
            <a:ext cx="7547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</a:t>
            </a:r>
            <a:r>
              <a:rPr lang="en-US" sz="2800" dirty="0">
                <a:solidFill>
                  <a:srgbClr val="0000FF"/>
                </a:solidFill>
                <a:latin typeface="Comic Sans MS" panose="030F0702030302020204" pitchFamily="66" charset="0"/>
              </a:rPr>
              <a:t>C</a:t>
            </a:r>
            <a:r>
              <a:rPr lang="en-US" sz="2800" dirty="0">
                <a:latin typeface="Comic Sans MS" panose="030F0702030302020204" pitchFamily="66" charset="0"/>
              </a:rPr>
              <a:t>  </a:t>
            </a:r>
            <a:endParaRPr lang="en-US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6100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7" grpId="0"/>
      <p:bldP spid="19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62" y="400687"/>
            <a:ext cx="8247619" cy="584761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مربع نص 61">
            <a:extLst>
              <a:ext uri="{FF2B5EF4-FFF2-40B4-BE49-F238E27FC236}">
                <a16:creationId xmlns:a16="http://schemas.microsoft.com/office/drawing/2014/main" id="{8219F49C-5EB1-4623-956A-E98F34F84009}"/>
              </a:ext>
            </a:extLst>
          </p:cNvPr>
          <p:cNvSpPr txBox="1"/>
          <p:nvPr/>
        </p:nvSpPr>
        <p:spPr>
          <a:xfrm>
            <a:off x="964094" y="1378416"/>
            <a:ext cx="21709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omic Sans MS" panose="030F0702030302020204" pitchFamily="66" charset="0"/>
              </a:rPr>
              <a:t>Losing weight</a:t>
            </a:r>
            <a:endParaRPr lang="ar-SA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مربع نص 61">
            <a:extLst>
              <a:ext uri="{FF2B5EF4-FFF2-40B4-BE49-F238E27FC236}">
                <a16:creationId xmlns:a16="http://schemas.microsoft.com/office/drawing/2014/main" id="{8219F49C-5EB1-4623-956A-E98F34F84009}"/>
              </a:ext>
            </a:extLst>
          </p:cNvPr>
          <p:cNvSpPr txBox="1"/>
          <p:nvPr/>
        </p:nvSpPr>
        <p:spPr>
          <a:xfrm>
            <a:off x="964094" y="1857387"/>
            <a:ext cx="30070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Not having much money</a:t>
            </a:r>
            <a:endParaRPr lang="ar-SA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مربع نص 61">
            <a:extLst>
              <a:ext uri="{FF2B5EF4-FFF2-40B4-BE49-F238E27FC236}">
                <a16:creationId xmlns:a16="http://schemas.microsoft.com/office/drawing/2014/main" id="{8219F49C-5EB1-4623-956A-E98F34F84009}"/>
              </a:ext>
            </a:extLst>
          </p:cNvPr>
          <p:cNvSpPr txBox="1"/>
          <p:nvPr/>
        </p:nvSpPr>
        <p:spPr>
          <a:xfrm>
            <a:off x="964094" y="2343082"/>
            <a:ext cx="30070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Completing a marathon</a:t>
            </a:r>
            <a:endParaRPr lang="ar-SA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مربع نص 61">
            <a:extLst>
              <a:ext uri="{FF2B5EF4-FFF2-40B4-BE49-F238E27FC236}">
                <a16:creationId xmlns:a16="http://schemas.microsoft.com/office/drawing/2014/main" id="{8219F49C-5EB1-4623-956A-E98F34F84009}"/>
              </a:ext>
            </a:extLst>
          </p:cNvPr>
          <p:cNvSpPr txBox="1"/>
          <p:nvPr/>
        </p:nvSpPr>
        <p:spPr>
          <a:xfrm>
            <a:off x="949751" y="2822053"/>
            <a:ext cx="30070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Learning to ski</a:t>
            </a:r>
            <a:endParaRPr lang="ar-SA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مربع نص 61">
            <a:extLst>
              <a:ext uri="{FF2B5EF4-FFF2-40B4-BE49-F238E27FC236}">
                <a16:creationId xmlns:a16="http://schemas.microsoft.com/office/drawing/2014/main" id="{8219F49C-5EB1-4623-956A-E98F34F84009}"/>
              </a:ext>
            </a:extLst>
          </p:cNvPr>
          <p:cNvSpPr txBox="1"/>
          <p:nvPr/>
        </p:nvSpPr>
        <p:spPr>
          <a:xfrm>
            <a:off x="949750" y="3314087"/>
            <a:ext cx="42100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Winning is the most important part</a:t>
            </a:r>
            <a:endParaRPr lang="ar-SA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مربع نص 61">
            <a:extLst>
              <a:ext uri="{FF2B5EF4-FFF2-40B4-BE49-F238E27FC236}">
                <a16:creationId xmlns:a16="http://schemas.microsoft.com/office/drawing/2014/main" id="{8219F49C-5EB1-4623-956A-E98F34F84009}"/>
              </a:ext>
            </a:extLst>
          </p:cNvPr>
          <p:cNvSpPr txBox="1"/>
          <p:nvPr/>
        </p:nvSpPr>
        <p:spPr>
          <a:xfrm>
            <a:off x="964093" y="3804612"/>
            <a:ext cx="4052043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7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Scuba diving without proper training</a:t>
            </a:r>
            <a:endParaRPr lang="ar-SA" sz="17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مربع نص 61">
            <a:extLst>
              <a:ext uri="{FF2B5EF4-FFF2-40B4-BE49-F238E27FC236}">
                <a16:creationId xmlns:a16="http://schemas.microsoft.com/office/drawing/2014/main" id="{8219F49C-5EB1-4623-956A-E98F34F84009}"/>
              </a:ext>
            </a:extLst>
          </p:cNvPr>
          <p:cNvSpPr txBox="1"/>
          <p:nvPr/>
        </p:nvSpPr>
        <p:spPr>
          <a:xfrm>
            <a:off x="949749" y="4272889"/>
            <a:ext cx="30070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Swimming after eating</a:t>
            </a:r>
            <a:endParaRPr lang="ar-SA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مربع نص 61">
            <a:extLst>
              <a:ext uri="{FF2B5EF4-FFF2-40B4-BE49-F238E27FC236}">
                <a16:creationId xmlns:a16="http://schemas.microsoft.com/office/drawing/2014/main" id="{8219F49C-5EB1-4623-956A-E98F34F84009}"/>
              </a:ext>
            </a:extLst>
          </p:cNvPr>
          <p:cNvSpPr txBox="1"/>
          <p:nvPr/>
        </p:nvSpPr>
        <p:spPr>
          <a:xfrm>
            <a:off x="845247" y="4817175"/>
            <a:ext cx="419701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Seeing your body become trimmer and stronger</a:t>
            </a:r>
            <a:endParaRPr lang="ar-SA" sz="14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مربع نص 61">
            <a:extLst>
              <a:ext uri="{FF2B5EF4-FFF2-40B4-BE49-F238E27FC236}">
                <a16:creationId xmlns:a16="http://schemas.microsoft.com/office/drawing/2014/main" id="{8219F49C-5EB1-4623-956A-E98F34F84009}"/>
              </a:ext>
            </a:extLst>
          </p:cNvPr>
          <p:cNvSpPr txBox="1"/>
          <p:nvPr/>
        </p:nvSpPr>
        <p:spPr>
          <a:xfrm>
            <a:off x="962814" y="5243419"/>
            <a:ext cx="389656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Attending a live sporting event</a:t>
            </a:r>
            <a:endParaRPr lang="ar-SA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مربع نص 61">
            <a:extLst>
              <a:ext uri="{FF2B5EF4-FFF2-40B4-BE49-F238E27FC236}">
                <a16:creationId xmlns:a16="http://schemas.microsoft.com/office/drawing/2014/main" id="{8219F49C-5EB1-4623-956A-E98F34F84009}"/>
              </a:ext>
            </a:extLst>
          </p:cNvPr>
          <p:cNvSpPr txBox="1"/>
          <p:nvPr/>
        </p:nvSpPr>
        <p:spPr>
          <a:xfrm>
            <a:off x="962814" y="5801142"/>
            <a:ext cx="389656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Nott getting a chance to play for your team</a:t>
            </a:r>
            <a:endParaRPr lang="ar-SA" sz="14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9537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id="{835A26BD-0AF0-44ED-90DA-585974257276}"/>
              </a:ext>
            </a:extLst>
          </p:cNvPr>
          <p:cNvSpPr txBox="1"/>
          <p:nvPr/>
        </p:nvSpPr>
        <p:spPr>
          <a:xfrm>
            <a:off x="359763" y="33677"/>
            <a:ext cx="838166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/>
              <a:t>Open your </a:t>
            </a:r>
            <a:r>
              <a:rPr lang="en-US" sz="3600" dirty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Student’s book </a:t>
            </a:r>
            <a:r>
              <a:rPr lang="en-US" sz="3600" dirty="0"/>
              <a:t>at page: </a:t>
            </a:r>
            <a:r>
              <a:rPr lang="en-US" sz="3600" dirty="0" smtClean="0">
                <a:solidFill>
                  <a:srgbClr val="FF0000"/>
                </a:solidFill>
              </a:rPr>
              <a:t>117                             </a:t>
            </a:r>
            <a:endParaRPr lang="ar-SA" sz="3600" dirty="0">
              <a:solidFill>
                <a:srgbClr val="FF0000"/>
              </a:solidFill>
            </a:endParaRPr>
          </a:p>
        </p:txBody>
      </p:sp>
      <p:pic>
        <p:nvPicPr>
          <p:cNvPr id="7" name="Picture 2" descr="Free Download Open Book Clip Art Clipart Book Clip - Book Clipart Png Black  And White, Cliparts &amp; Cartoons - Jing.fm">
            <a:extLst>
              <a:ext uri="{FF2B5EF4-FFF2-40B4-BE49-F238E27FC236}">
                <a16:creationId xmlns:a16="http://schemas.microsoft.com/office/drawing/2014/main" id="{8434C7F3-84DA-4D1B-BB57-5D12B1EFDF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179" b="92500" l="2907" r="9814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7167" y="3013118"/>
            <a:ext cx="2560319" cy="2926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9" t="1143" r="2419"/>
          <a:stretch/>
        </p:blipFill>
        <p:spPr>
          <a:xfrm>
            <a:off x="1227909" y="959731"/>
            <a:ext cx="6897187" cy="4980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904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089" y="424642"/>
            <a:ext cx="7841681" cy="422573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مربع نص 34">
            <a:extLst>
              <a:ext uri="{FF2B5EF4-FFF2-40B4-BE49-F238E27FC236}">
                <a16:creationId xmlns:a16="http://schemas.microsoft.com/office/drawing/2014/main" id="{1C9DB21F-2227-434E-9723-E377F655FF2F}"/>
              </a:ext>
            </a:extLst>
          </p:cNvPr>
          <p:cNvSpPr txBox="1"/>
          <p:nvPr/>
        </p:nvSpPr>
        <p:spPr>
          <a:xfrm>
            <a:off x="1124942" y="1438243"/>
            <a:ext cx="27155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omic Sans MS" panose="030F0702030302020204" pitchFamily="66" charset="0"/>
              </a:rPr>
              <a:t>Sleeping eight hours</a:t>
            </a:r>
          </a:p>
        </p:txBody>
      </p:sp>
      <p:sp>
        <p:nvSpPr>
          <p:cNvPr id="6" name="مربع نص 36">
            <a:extLst>
              <a:ext uri="{FF2B5EF4-FFF2-40B4-BE49-F238E27FC236}">
                <a16:creationId xmlns:a16="http://schemas.microsoft.com/office/drawing/2014/main" id="{FB34E253-C277-4DF9-80A3-0FEA41CEDE36}"/>
              </a:ext>
            </a:extLst>
          </p:cNvPr>
          <p:cNvSpPr txBox="1"/>
          <p:nvPr/>
        </p:nvSpPr>
        <p:spPr>
          <a:xfrm>
            <a:off x="1124942" y="1705938"/>
            <a:ext cx="16789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omic Sans MS" panose="030F0702030302020204" pitchFamily="66" charset="0"/>
              </a:rPr>
              <a:t>Exercising</a:t>
            </a:r>
            <a:endParaRPr lang="ar-SA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مربع نص 38">
            <a:extLst>
              <a:ext uri="{FF2B5EF4-FFF2-40B4-BE49-F238E27FC236}">
                <a16:creationId xmlns:a16="http://schemas.microsoft.com/office/drawing/2014/main" id="{7B68773A-A4C9-4118-9F1A-736930572F4E}"/>
              </a:ext>
            </a:extLst>
          </p:cNvPr>
          <p:cNvSpPr txBox="1"/>
          <p:nvPr/>
        </p:nvSpPr>
        <p:spPr>
          <a:xfrm>
            <a:off x="1124941" y="1986696"/>
            <a:ext cx="258490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omic Sans MS" panose="030F0702030302020204" pitchFamily="66" charset="0"/>
              </a:rPr>
              <a:t>Reading a book</a:t>
            </a:r>
            <a:endParaRPr lang="ar-SA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مربع نص 40">
            <a:extLst>
              <a:ext uri="{FF2B5EF4-FFF2-40B4-BE49-F238E27FC236}">
                <a16:creationId xmlns:a16="http://schemas.microsoft.com/office/drawing/2014/main" id="{CCC7678A-ACDB-43C3-BBA3-274BBF591869}"/>
              </a:ext>
            </a:extLst>
          </p:cNvPr>
          <p:cNvSpPr txBox="1"/>
          <p:nvPr/>
        </p:nvSpPr>
        <p:spPr>
          <a:xfrm>
            <a:off x="1138005" y="2273061"/>
            <a:ext cx="46181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omic Sans MS" panose="030F0702030302020204" pitchFamily="66" charset="0"/>
              </a:rPr>
              <a:t>Joining a club </a:t>
            </a:r>
            <a:endParaRPr lang="ar-SA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مربع نص 42">
            <a:extLst>
              <a:ext uri="{FF2B5EF4-FFF2-40B4-BE49-F238E27FC236}">
                <a16:creationId xmlns:a16="http://schemas.microsoft.com/office/drawing/2014/main" id="{DB77BE0F-1962-4593-B9AA-0550A880DEF3}"/>
              </a:ext>
            </a:extLst>
          </p:cNvPr>
          <p:cNvSpPr txBox="1"/>
          <p:nvPr/>
        </p:nvSpPr>
        <p:spPr>
          <a:xfrm>
            <a:off x="1138004" y="2584534"/>
            <a:ext cx="25718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omic Sans MS" panose="030F0702030302020204" pitchFamily="66" charset="0"/>
              </a:rPr>
              <a:t>Doing well in school</a:t>
            </a:r>
          </a:p>
        </p:txBody>
      </p:sp>
      <p:sp>
        <p:nvSpPr>
          <p:cNvPr id="10" name="مربع نص 44">
            <a:extLst>
              <a:ext uri="{FF2B5EF4-FFF2-40B4-BE49-F238E27FC236}">
                <a16:creationId xmlns:a16="http://schemas.microsoft.com/office/drawing/2014/main" id="{A4FC8BDA-268D-4ECD-9436-7F05493C92E9}"/>
              </a:ext>
            </a:extLst>
          </p:cNvPr>
          <p:cNvSpPr txBox="1"/>
          <p:nvPr/>
        </p:nvSpPr>
        <p:spPr>
          <a:xfrm>
            <a:off x="1153374" y="2840184"/>
            <a:ext cx="268710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omic Sans MS" panose="030F0702030302020204" pitchFamily="66" charset="0"/>
              </a:rPr>
              <a:t>Making new friends </a:t>
            </a:r>
            <a:endParaRPr lang="ar-SA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مربع نص 46">
            <a:extLst>
              <a:ext uri="{FF2B5EF4-FFF2-40B4-BE49-F238E27FC236}">
                <a16:creationId xmlns:a16="http://schemas.microsoft.com/office/drawing/2014/main" id="{5E0F1DE5-0BFC-46BB-878F-EF786FE5FEE8}"/>
              </a:ext>
            </a:extLst>
          </p:cNvPr>
          <p:cNvSpPr txBox="1"/>
          <p:nvPr/>
        </p:nvSpPr>
        <p:spPr>
          <a:xfrm>
            <a:off x="1124942" y="3138232"/>
            <a:ext cx="3107424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700" dirty="0">
                <a:solidFill>
                  <a:srgbClr val="0000FF"/>
                </a:solidFill>
                <a:latin typeface="Comic Sans MS" panose="030F0702030302020204" pitchFamily="66" charset="0"/>
              </a:rPr>
              <a:t>Buying things I don’t need</a:t>
            </a:r>
            <a:endParaRPr lang="ar-SA" sz="17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مربع نص 48">
            <a:extLst>
              <a:ext uri="{FF2B5EF4-FFF2-40B4-BE49-F238E27FC236}">
                <a16:creationId xmlns:a16="http://schemas.microsoft.com/office/drawing/2014/main" id="{3A18203D-6C62-4C01-9435-AE5731384238}"/>
              </a:ext>
            </a:extLst>
          </p:cNvPr>
          <p:cNvSpPr txBox="1"/>
          <p:nvPr/>
        </p:nvSpPr>
        <p:spPr>
          <a:xfrm>
            <a:off x="1153373" y="3411591"/>
            <a:ext cx="23082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omic Sans MS" panose="030F0702030302020204" pitchFamily="66" charset="0"/>
              </a:rPr>
              <a:t>Watching TV</a:t>
            </a:r>
            <a:endParaRPr lang="ar-SA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مربع نص 50">
            <a:extLst>
              <a:ext uri="{FF2B5EF4-FFF2-40B4-BE49-F238E27FC236}">
                <a16:creationId xmlns:a16="http://schemas.microsoft.com/office/drawing/2014/main" id="{E0BB4B6A-C685-4156-9CC7-9109CD90F4C0}"/>
              </a:ext>
            </a:extLst>
          </p:cNvPr>
          <p:cNvSpPr txBox="1"/>
          <p:nvPr/>
        </p:nvSpPr>
        <p:spPr>
          <a:xfrm>
            <a:off x="1138005" y="3707316"/>
            <a:ext cx="16712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omic Sans MS" panose="030F0702030302020204" pitchFamily="66" charset="0"/>
              </a:rPr>
              <a:t>Sky diving </a:t>
            </a:r>
            <a:endParaRPr lang="ar-SA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مربع نص 52">
            <a:extLst>
              <a:ext uri="{FF2B5EF4-FFF2-40B4-BE49-F238E27FC236}">
                <a16:creationId xmlns:a16="http://schemas.microsoft.com/office/drawing/2014/main" id="{1C76F5CC-722B-4397-BA30-C9490D82CBAB}"/>
              </a:ext>
            </a:extLst>
          </p:cNvPr>
          <p:cNvSpPr txBox="1"/>
          <p:nvPr/>
        </p:nvSpPr>
        <p:spPr>
          <a:xfrm>
            <a:off x="1153373" y="3975940"/>
            <a:ext cx="25564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omic Sans MS" panose="030F0702030302020204" pitchFamily="66" charset="0"/>
              </a:rPr>
              <a:t>Mountain climbing </a:t>
            </a:r>
            <a:endParaRPr lang="ar-SA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5139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67" y="463069"/>
            <a:ext cx="8209430" cy="285834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891882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969" y="487438"/>
            <a:ext cx="7540205" cy="52471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مربع نص 10">
            <a:extLst>
              <a:ext uri="{FF2B5EF4-FFF2-40B4-BE49-F238E27FC236}">
                <a16:creationId xmlns:a16="http://schemas.microsoft.com/office/drawing/2014/main" id="{401532EC-849E-4213-B103-CEF7E91BFBBF}"/>
              </a:ext>
            </a:extLst>
          </p:cNvPr>
          <p:cNvSpPr txBox="1"/>
          <p:nvPr/>
        </p:nvSpPr>
        <p:spPr>
          <a:xfrm>
            <a:off x="744583" y="1123274"/>
            <a:ext cx="1669741" cy="369332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weightlifting</a:t>
            </a:r>
            <a:endParaRPr lang="ar-SA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مربع نص 10">
            <a:extLst>
              <a:ext uri="{FF2B5EF4-FFF2-40B4-BE49-F238E27FC236}">
                <a16:creationId xmlns:a16="http://schemas.microsoft.com/office/drawing/2014/main" id="{401532EC-849E-4213-B103-CEF7E91BFBBF}"/>
              </a:ext>
            </a:extLst>
          </p:cNvPr>
          <p:cNvSpPr txBox="1"/>
          <p:nvPr/>
        </p:nvSpPr>
        <p:spPr>
          <a:xfrm>
            <a:off x="5116286" y="938608"/>
            <a:ext cx="1669741" cy="369332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swimming </a:t>
            </a:r>
            <a:endParaRPr lang="ar-SA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مربع نص 10">
            <a:extLst>
              <a:ext uri="{FF2B5EF4-FFF2-40B4-BE49-F238E27FC236}">
                <a16:creationId xmlns:a16="http://schemas.microsoft.com/office/drawing/2014/main" id="{401532EC-849E-4213-B103-CEF7E91BFBBF}"/>
              </a:ext>
            </a:extLst>
          </p:cNvPr>
          <p:cNvSpPr txBox="1"/>
          <p:nvPr/>
        </p:nvSpPr>
        <p:spPr>
          <a:xfrm>
            <a:off x="7654834" y="2741684"/>
            <a:ext cx="1097280" cy="369332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running </a:t>
            </a:r>
            <a:endParaRPr lang="ar-SA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مربع نص 10">
            <a:extLst>
              <a:ext uri="{FF2B5EF4-FFF2-40B4-BE49-F238E27FC236}">
                <a16:creationId xmlns:a16="http://schemas.microsoft.com/office/drawing/2014/main" id="{401532EC-849E-4213-B103-CEF7E91BFBBF}"/>
              </a:ext>
            </a:extLst>
          </p:cNvPr>
          <p:cNvSpPr txBox="1"/>
          <p:nvPr/>
        </p:nvSpPr>
        <p:spPr>
          <a:xfrm>
            <a:off x="779098" y="3428934"/>
            <a:ext cx="1669741" cy="369332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Bicycling</a:t>
            </a:r>
            <a:endParaRPr lang="ar-SA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401532EC-849E-4213-B103-CEF7E91BFBBF}"/>
              </a:ext>
            </a:extLst>
          </p:cNvPr>
          <p:cNvSpPr txBox="1"/>
          <p:nvPr/>
        </p:nvSpPr>
        <p:spPr>
          <a:xfrm>
            <a:off x="5357945" y="3574412"/>
            <a:ext cx="1850891" cy="369332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skateboarding</a:t>
            </a:r>
            <a:endParaRPr lang="ar-SA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مربع نص 10">
            <a:extLst>
              <a:ext uri="{FF2B5EF4-FFF2-40B4-BE49-F238E27FC236}">
                <a16:creationId xmlns:a16="http://schemas.microsoft.com/office/drawing/2014/main" id="{401532EC-849E-4213-B103-CEF7E91BFBBF}"/>
              </a:ext>
            </a:extLst>
          </p:cNvPr>
          <p:cNvSpPr txBox="1"/>
          <p:nvPr/>
        </p:nvSpPr>
        <p:spPr>
          <a:xfrm>
            <a:off x="7582988" y="4969804"/>
            <a:ext cx="1240972" cy="369332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football </a:t>
            </a:r>
            <a:endParaRPr lang="ar-SA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3636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36128D6-C6A6-44D3-95B1-C31544136FEC}"/>
              </a:ext>
            </a:extLst>
          </p:cNvPr>
          <p:cNvSpPr txBox="1"/>
          <p:nvPr/>
        </p:nvSpPr>
        <p:spPr>
          <a:xfrm>
            <a:off x="256530" y="1318686"/>
            <a:ext cx="11591481" cy="4431983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endParaRPr lang="en-GB" dirty="0"/>
          </a:p>
          <a:p>
            <a:r>
              <a:rPr lang="en-GB" sz="24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1.</a:t>
            </a:r>
            <a:r>
              <a:rPr lang="en-GB" sz="2400" dirty="0" smtClean="0">
                <a:latin typeface="Comic Sans MS" panose="030F0702030302020204" pitchFamily="66" charset="0"/>
              </a:rPr>
              <a:t> ( </a:t>
            </a:r>
            <a:r>
              <a:rPr lang="en-GB" sz="2400" dirty="0" smtClean="0">
                <a:solidFill>
                  <a:srgbClr val="008000"/>
                </a:solidFill>
                <a:latin typeface="Comic Sans MS" panose="030F0702030302020204" pitchFamily="66" charset="0"/>
              </a:rPr>
              <a:t>weight lifting </a:t>
            </a:r>
            <a:r>
              <a:rPr lang="en-GB" sz="2400" dirty="0" smtClean="0">
                <a:latin typeface="Comic Sans MS" panose="030F0702030302020204" pitchFamily="66" charset="0"/>
              </a:rPr>
              <a:t>) </a:t>
            </a:r>
            <a:r>
              <a:rPr lang="en-GB" sz="2400" dirty="0">
                <a:solidFill>
                  <a:srgbClr val="0000FF"/>
                </a:solidFill>
                <a:latin typeface="Comic Sans MS" panose="030F0702030302020204" pitchFamily="66" charset="0"/>
              </a:rPr>
              <a:t>What is the heaviest weight you have ever </a:t>
            </a:r>
            <a:r>
              <a:rPr lang="en-GB" sz="24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lifted ? </a:t>
            </a:r>
          </a:p>
          <a:p>
            <a:pPr marL="342900" indent="-342900">
              <a:buAutoNum type="arabicPeriod"/>
            </a:pPr>
            <a:endParaRPr lang="en-GB" sz="2400" dirty="0">
              <a:latin typeface="Comic Sans MS" panose="030F0702030302020204" pitchFamily="66" charset="0"/>
            </a:endParaRPr>
          </a:p>
          <a:p>
            <a:r>
              <a:rPr lang="en-GB" sz="2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2.</a:t>
            </a:r>
            <a:r>
              <a:rPr lang="en-GB" sz="2400" b="1" dirty="0">
                <a:latin typeface="Comic Sans MS" panose="030F0702030302020204" pitchFamily="66" charset="0"/>
              </a:rPr>
              <a:t> </a:t>
            </a:r>
            <a:r>
              <a:rPr lang="en-GB" sz="2400" dirty="0" smtClean="0">
                <a:latin typeface="Comic Sans MS" panose="030F0702030302020204" pitchFamily="66" charset="0"/>
              </a:rPr>
              <a:t>( </a:t>
            </a:r>
            <a:r>
              <a:rPr lang="en-GB" sz="2400" dirty="0" smtClean="0">
                <a:solidFill>
                  <a:srgbClr val="008000"/>
                </a:solidFill>
                <a:latin typeface="Comic Sans MS" panose="030F0702030302020204" pitchFamily="66" charset="0"/>
              </a:rPr>
              <a:t>swimming </a:t>
            </a:r>
            <a:r>
              <a:rPr lang="en-GB" sz="2400" dirty="0" smtClean="0">
                <a:latin typeface="Comic Sans MS" panose="030F0702030302020204" pitchFamily="66" charset="0"/>
              </a:rPr>
              <a:t>) </a:t>
            </a:r>
            <a:r>
              <a:rPr lang="en-GB" sz="2400" dirty="0">
                <a:solidFill>
                  <a:srgbClr val="0000FF"/>
                </a:solidFill>
                <a:latin typeface="Comic Sans MS" panose="030F0702030302020204" pitchFamily="66" charset="0"/>
              </a:rPr>
              <a:t>The coldest water I have ever swum in is the Pacific </a:t>
            </a:r>
            <a:r>
              <a:rPr lang="en-GB" sz="24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Ocean . </a:t>
            </a: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r>
              <a:rPr lang="en-GB" sz="2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3.</a:t>
            </a:r>
            <a:r>
              <a:rPr lang="en-GB" sz="2400" b="1" dirty="0">
                <a:latin typeface="Comic Sans MS" panose="030F0702030302020204" pitchFamily="66" charset="0"/>
              </a:rPr>
              <a:t> </a:t>
            </a:r>
            <a:r>
              <a:rPr lang="en-GB" sz="2400" dirty="0" smtClean="0">
                <a:latin typeface="Comic Sans MS" panose="030F0702030302020204" pitchFamily="66" charset="0"/>
              </a:rPr>
              <a:t>( </a:t>
            </a:r>
            <a:r>
              <a:rPr lang="en-GB" sz="2400" dirty="0" smtClean="0">
                <a:solidFill>
                  <a:srgbClr val="008000"/>
                </a:solidFill>
                <a:latin typeface="Comic Sans MS" panose="030F0702030302020204" pitchFamily="66" charset="0"/>
              </a:rPr>
              <a:t>running </a:t>
            </a:r>
            <a:r>
              <a:rPr lang="en-GB" sz="2400" dirty="0" smtClean="0">
                <a:latin typeface="Comic Sans MS" panose="030F0702030302020204" pitchFamily="66" charset="0"/>
              </a:rPr>
              <a:t>) </a:t>
            </a:r>
            <a:r>
              <a:rPr lang="en-GB" sz="2400" dirty="0">
                <a:solidFill>
                  <a:srgbClr val="0000FF"/>
                </a:solidFill>
                <a:latin typeface="Comic Sans MS" panose="030F0702030302020204" pitchFamily="66" charset="0"/>
              </a:rPr>
              <a:t>Running every day is good for your </a:t>
            </a:r>
            <a:r>
              <a:rPr lang="en-GB" sz="24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heart . </a:t>
            </a: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r>
              <a:rPr lang="en-GB" sz="2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4.</a:t>
            </a:r>
            <a:r>
              <a:rPr lang="en-GB" sz="2400" b="1" dirty="0">
                <a:latin typeface="Comic Sans MS" panose="030F0702030302020204" pitchFamily="66" charset="0"/>
              </a:rPr>
              <a:t> </a:t>
            </a:r>
            <a:r>
              <a:rPr lang="en-GB" sz="2400" dirty="0" smtClean="0">
                <a:latin typeface="Comic Sans MS" panose="030F0702030302020204" pitchFamily="66" charset="0"/>
              </a:rPr>
              <a:t>( </a:t>
            </a:r>
            <a:r>
              <a:rPr lang="en-GB" sz="2400" dirty="0" smtClean="0">
                <a:solidFill>
                  <a:srgbClr val="008000"/>
                </a:solidFill>
                <a:latin typeface="Comic Sans MS" panose="030F0702030302020204" pitchFamily="66" charset="0"/>
              </a:rPr>
              <a:t>bicycling </a:t>
            </a:r>
            <a:r>
              <a:rPr lang="en-GB" sz="2400" dirty="0" smtClean="0">
                <a:latin typeface="Comic Sans MS" panose="030F0702030302020204" pitchFamily="66" charset="0"/>
              </a:rPr>
              <a:t>) </a:t>
            </a:r>
            <a:r>
              <a:rPr lang="en-GB" sz="2400" dirty="0">
                <a:solidFill>
                  <a:srgbClr val="0000FF"/>
                </a:solidFill>
                <a:latin typeface="Comic Sans MS" panose="030F0702030302020204" pitchFamily="66" charset="0"/>
              </a:rPr>
              <a:t>Riding a bicycle is the best way to get around </a:t>
            </a:r>
            <a:r>
              <a:rPr lang="en-GB" sz="24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town .</a:t>
            </a:r>
          </a:p>
          <a:p>
            <a:r>
              <a:rPr lang="en-GB" sz="2400" dirty="0" smtClean="0">
                <a:latin typeface="Comic Sans MS" panose="030F0702030302020204" pitchFamily="66" charset="0"/>
              </a:rPr>
              <a:t> </a:t>
            </a:r>
            <a:endParaRPr lang="en-GB" sz="2400" dirty="0">
              <a:latin typeface="Comic Sans MS" panose="030F0702030302020204" pitchFamily="66" charset="0"/>
            </a:endParaRPr>
          </a:p>
          <a:p>
            <a:r>
              <a:rPr lang="en-GB" sz="2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5.</a:t>
            </a:r>
            <a:r>
              <a:rPr lang="en-GB" sz="2400" b="1" dirty="0">
                <a:latin typeface="Comic Sans MS" panose="030F0702030302020204" pitchFamily="66" charset="0"/>
              </a:rPr>
              <a:t> </a:t>
            </a:r>
            <a:r>
              <a:rPr lang="en-GB" sz="2400" dirty="0" smtClean="0">
                <a:latin typeface="Comic Sans MS" panose="030F0702030302020204" pitchFamily="66" charset="0"/>
              </a:rPr>
              <a:t>( </a:t>
            </a:r>
            <a:r>
              <a:rPr lang="en-GB" sz="2400" dirty="0" smtClean="0">
                <a:solidFill>
                  <a:srgbClr val="008000"/>
                </a:solidFill>
                <a:latin typeface="Comic Sans MS" panose="030F0702030302020204" pitchFamily="66" charset="0"/>
              </a:rPr>
              <a:t>skateboarding </a:t>
            </a:r>
            <a:r>
              <a:rPr lang="en-GB" sz="2400" dirty="0" smtClean="0">
                <a:latin typeface="Comic Sans MS" panose="030F0702030302020204" pitchFamily="66" charset="0"/>
              </a:rPr>
              <a:t>) </a:t>
            </a:r>
            <a:r>
              <a:rPr lang="en-GB" sz="2400" dirty="0">
                <a:solidFill>
                  <a:srgbClr val="0000FF"/>
                </a:solidFill>
                <a:latin typeface="Comic Sans MS" panose="030F0702030302020204" pitchFamily="66" charset="0"/>
              </a:rPr>
              <a:t>Skateboarding is the most difficult sport I’ve ever </a:t>
            </a:r>
            <a:r>
              <a:rPr lang="en-GB" sz="24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tried .</a:t>
            </a:r>
          </a:p>
          <a:p>
            <a:r>
              <a:rPr lang="en-GB" sz="2400" dirty="0" smtClean="0">
                <a:latin typeface="Comic Sans MS" panose="030F0702030302020204" pitchFamily="66" charset="0"/>
              </a:rPr>
              <a:t> </a:t>
            </a:r>
            <a:endParaRPr lang="en-GB" sz="2400" dirty="0">
              <a:latin typeface="Comic Sans MS" panose="030F0702030302020204" pitchFamily="66" charset="0"/>
            </a:endParaRPr>
          </a:p>
          <a:p>
            <a:r>
              <a:rPr lang="en-GB" sz="2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6.</a:t>
            </a:r>
            <a:r>
              <a:rPr lang="en-GB" sz="2400" b="1" dirty="0">
                <a:latin typeface="Comic Sans MS" panose="030F0702030302020204" pitchFamily="66" charset="0"/>
              </a:rPr>
              <a:t> </a:t>
            </a:r>
            <a:r>
              <a:rPr lang="en-GB" sz="2400" dirty="0" smtClean="0">
                <a:latin typeface="Comic Sans MS" panose="030F0702030302020204" pitchFamily="66" charset="0"/>
              </a:rPr>
              <a:t>( </a:t>
            </a:r>
            <a:r>
              <a:rPr lang="en-GB" sz="2400" dirty="0" smtClean="0">
                <a:solidFill>
                  <a:srgbClr val="008000"/>
                </a:solidFill>
                <a:latin typeface="Comic Sans MS" panose="030F0702030302020204" pitchFamily="66" charset="0"/>
              </a:rPr>
              <a:t>football </a:t>
            </a:r>
            <a:r>
              <a:rPr lang="en-GB" sz="2400" dirty="0" smtClean="0">
                <a:latin typeface="Comic Sans MS" panose="030F0702030302020204" pitchFamily="66" charset="0"/>
              </a:rPr>
              <a:t>) </a:t>
            </a:r>
            <a:r>
              <a:rPr lang="en-GB" sz="2400" dirty="0">
                <a:solidFill>
                  <a:srgbClr val="0000FF"/>
                </a:solidFill>
                <a:latin typeface="Comic Sans MS" panose="030F0702030302020204" pitchFamily="66" charset="0"/>
              </a:rPr>
              <a:t>Playing football with friends is a fun thing to </a:t>
            </a:r>
            <a:r>
              <a:rPr lang="en-GB" sz="24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do . </a:t>
            </a:r>
            <a:endParaRPr lang="en-US" sz="28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5" r="14803" b="88745"/>
          <a:stretch/>
        </p:blipFill>
        <p:spPr>
          <a:xfrm>
            <a:off x="1005840" y="422124"/>
            <a:ext cx="7589520" cy="7665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05666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id="{835A26BD-0AF0-44ED-90DA-585974257276}"/>
              </a:ext>
            </a:extLst>
          </p:cNvPr>
          <p:cNvSpPr txBox="1"/>
          <p:nvPr/>
        </p:nvSpPr>
        <p:spPr>
          <a:xfrm>
            <a:off x="359763" y="33677"/>
            <a:ext cx="8381669" cy="833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/>
              <a:t>Open your </a:t>
            </a:r>
            <a:r>
              <a:rPr lang="en-US" sz="3600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Work Book </a:t>
            </a:r>
            <a:r>
              <a:rPr lang="en-US" sz="3600" dirty="0"/>
              <a:t>at page: </a:t>
            </a:r>
            <a:r>
              <a:rPr lang="en-US" sz="3600" dirty="0" smtClean="0">
                <a:solidFill>
                  <a:srgbClr val="FF0000"/>
                </a:solidFill>
              </a:rPr>
              <a:t>297                             </a:t>
            </a:r>
            <a:endParaRPr lang="ar-SA" sz="3600" dirty="0">
              <a:solidFill>
                <a:srgbClr val="FF0000"/>
              </a:solidFill>
            </a:endParaRPr>
          </a:p>
        </p:txBody>
      </p:sp>
      <p:pic>
        <p:nvPicPr>
          <p:cNvPr id="7" name="Picture 2" descr="Free Download Open Book Clip Art Clipart Book Clip - Book Clipart Png Black  And White, Cliparts &amp; Cartoons - Jing.fm">
            <a:extLst>
              <a:ext uri="{FF2B5EF4-FFF2-40B4-BE49-F238E27FC236}">
                <a16:creationId xmlns:a16="http://schemas.microsoft.com/office/drawing/2014/main" id="{8434C7F3-84DA-4D1B-BB57-5D12B1EFDF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7167" y="3013118"/>
            <a:ext cx="2560319" cy="2926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9" t="1143" r="2419"/>
          <a:stretch/>
        </p:blipFill>
        <p:spPr>
          <a:xfrm>
            <a:off x="1227909" y="959731"/>
            <a:ext cx="6897187" cy="4980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995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68" y="369354"/>
            <a:ext cx="9113931" cy="553453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مربع نص 36">
            <a:extLst>
              <a:ext uri="{FF2B5EF4-FFF2-40B4-BE49-F238E27FC236}">
                <a16:creationId xmlns:a16="http://schemas.microsoft.com/office/drawing/2014/main" id="{FB34E253-C277-4DF9-80A3-0FEA41CEDE36}"/>
              </a:ext>
            </a:extLst>
          </p:cNvPr>
          <p:cNvSpPr txBox="1"/>
          <p:nvPr/>
        </p:nvSpPr>
        <p:spPr>
          <a:xfrm>
            <a:off x="1164130" y="1431618"/>
            <a:ext cx="16789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the hardest</a:t>
            </a:r>
            <a:endParaRPr lang="ar-SA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مربع نص 36">
            <a:extLst>
              <a:ext uri="{FF2B5EF4-FFF2-40B4-BE49-F238E27FC236}">
                <a16:creationId xmlns:a16="http://schemas.microsoft.com/office/drawing/2014/main" id="{FB34E253-C277-4DF9-80A3-0FEA41CEDE36}"/>
              </a:ext>
            </a:extLst>
          </p:cNvPr>
          <p:cNvSpPr txBox="1"/>
          <p:nvPr/>
        </p:nvSpPr>
        <p:spPr>
          <a:xfrm>
            <a:off x="3881204" y="1431618"/>
            <a:ext cx="16789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Comic Sans MS" panose="030F0702030302020204" pitchFamily="66" charset="0"/>
              </a:rPr>
              <a:t>have taken</a:t>
            </a:r>
            <a:endParaRPr lang="ar-SA" dirty="0">
              <a:solidFill>
                <a:srgbClr val="008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مربع نص 36">
            <a:extLst>
              <a:ext uri="{FF2B5EF4-FFF2-40B4-BE49-F238E27FC236}">
                <a16:creationId xmlns:a16="http://schemas.microsoft.com/office/drawing/2014/main" id="{FB34E253-C277-4DF9-80A3-0FEA41CEDE36}"/>
              </a:ext>
            </a:extLst>
          </p:cNvPr>
          <p:cNvSpPr txBox="1"/>
          <p:nvPr/>
        </p:nvSpPr>
        <p:spPr>
          <a:xfrm>
            <a:off x="1151067" y="1866265"/>
            <a:ext cx="16789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the longest</a:t>
            </a:r>
            <a:endParaRPr lang="ar-SA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مربع نص 36">
            <a:extLst>
              <a:ext uri="{FF2B5EF4-FFF2-40B4-BE49-F238E27FC236}">
                <a16:creationId xmlns:a16="http://schemas.microsoft.com/office/drawing/2014/main" id="{FB34E253-C277-4DF9-80A3-0FEA41CEDE36}"/>
              </a:ext>
            </a:extLst>
          </p:cNvPr>
          <p:cNvSpPr txBox="1"/>
          <p:nvPr/>
        </p:nvSpPr>
        <p:spPr>
          <a:xfrm>
            <a:off x="4204753" y="1866265"/>
            <a:ext cx="16789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Comic Sans MS" panose="030F0702030302020204" pitchFamily="66" charset="0"/>
              </a:rPr>
              <a:t>has taken</a:t>
            </a:r>
            <a:endParaRPr lang="ar-SA" dirty="0">
              <a:solidFill>
                <a:srgbClr val="008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مربع نص 36">
            <a:extLst>
              <a:ext uri="{FF2B5EF4-FFF2-40B4-BE49-F238E27FC236}">
                <a16:creationId xmlns:a16="http://schemas.microsoft.com/office/drawing/2014/main" id="{FB34E253-C277-4DF9-80A3-0FEA41CEDE36}"/>
              </a:ext>
            </a:extLst>
          </p:cNvPr>
          <p:cNvSpPr txBox="1"/>
          <p:nvPr/>
        </p:nvSpPr>
        <p:spPr>
          <a:xfrm>
            <a:off x="1718456" y="2287849"/>
            <a:ext cx="16789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the scariest</a:t>
            </a:r>
            <a:endParaRPr lang="ar-SA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مربع نص 36">
            <a:extLst>
              <a:ext uri="{FF2B5EF4-FFF2-40B4-BE49-F238E27FC236}">
                <a16:creationId xmlns:a16="http://schemas.microsoft.com/office/drawing/2014/main" id="{FB34E253-C277-4DF9-80A3-0FEA41CEDE36}"/>
              </a:ext>
            </a:extLst>
          </p:cNvPr>
          <p:cNvSpPr txBox="1"/>
          <p:nvPr/>
        </p:nvSpPr>
        <p:spPr>
          <a:xfrm>
            <a:off x="4720684" y="2277234"/>
            <a:ext cx="19371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Comic Sans MS" panose="030F0702030302020204" pitchFamily="66" charset="0"/>
              </a:rPr>
              <a:t>have ever seen</a:t>
            </a:r>
            <a:endParaRPr lang="ar-SA" dirty="0">
              <a:solidFill>
                <a:srgbClr val="008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مربع نص 36">
            <a:extLst>
              <a:ext uri="{FF2B5EF4-FFF2-40B4-BE49-F238E27FC236}">
                <a16:creationId xmlns:a16="http://schemas.microsoft.com/office/drawing/2014/main" id="{FB34E253-C277-4DF9-80A3-0FEA41CEDE36}"/>
              </a:ext>
            </a:extLst>
          </p:cNvPr>
          <p:cNvSpPr txBox="1"/>
          <p:nvPr/>
        </p:nvSpPr>
        <p:spPr>
          <a:xfrm>
            <a:off x="1846854" y="2714329"/>
            <a:ext cx="16789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the sickest</a:t>
            </a:r>
            <a:endParaRPr lang="ar-SA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مربع نص 36">
            <a:extLst>
              <a:ext uri="{FF2B5EF4-FFF2-40B4-BE49-F238E27FC236}">
                <a16:creationId xmlns:a16="http://schemas.microsoft.com/office/drawing/2014/main" id="{FB34E253-C277-4DF9-80A3-0FEA41CEDE36}"/>
              </a:ext>
            </a:extLst>
          </p:cNvPr>
          <p:cNvSpPr txBox="1"/>
          <p:nvPr/>
        </p:nvSpPr>
        <p:spPr>
          <a:xfrm>
            <a:off x="4468134" y="2727392"/>
            <a:ext cx="16789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Comic Sans MS" panose="030F0702030302020204" pitchFamily="66" charset="0"/>
              </a:rPr>
              <a:t>has been</a:t>
            </a:r>
            <a:endParaRPr lang="ar-SA" dirty="0">
              <a:solidFill>
                <a:srgbClr val="008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مربع نص 36">
            <a:extLst>
              <a:ext uri="{FF2B5EF4-FFF2-40B4-BE49-F238E27FC236}">
                <a16:creationId xmlns:a16="http://schemas.microsoft.com/office/drawing/2014/main" id="{FB34E253-C277-4DF9-80A3-0FEA41CEDE36}"/>
              </a:ext>
            </a:extLst>
          </p:cNvPr>
          <p:cNvSpPr txBox="1"/>
          <p:nvPr/>
        </p:nvSpPr>
        <p:spPr>
          <a:xfrm>
            <a:off x="1694824" y="3144080"/>
            <a:ext cx="16789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the worst</a:t>
            </a:r>
            <a:endParaRPr lang="ar-SA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مربع نص 36">
            <a:extLst>
              <a:ext uri="{FF2B5EF4-FFF2-40B4-BE49-F238E27FC236}">
                <a16:creationId xmlns:a16="http://schemas.microsoft.com/office/drawing/2014/main" id="{FB34E253-C277-4DF9-80A3-0FEA41CEDE36}"/>
              </a:ext>
            </a:extLst>
          </p:cNvPr>
          <p:cNvSpPr txBox="1"/>
          <p:nvPr/>
        </p:nvSpPr>
        <p:spPr>
          <a:xfrm>
            <a:off x="4978918" y="3141169"/>
            <a:ext cx="16789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Comic Sans MS" panose="030F0702030302020204" pitchFamily="66" charset="0"/>
              </a:rPr>
              <a:t>have watched</a:t>
            </a:r>
            <a:endParaRPr lang="ar-SA" dirty="0">
              <a:solidFill>
                <a:srgbClr val="008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مربع نص 36">
            <a:extLst>
              <a:ext uri="{FF2B5EF4-FFF2-40B4-BE49-F238E27FC236}">
                <a16:creationId xmlns:a16="http://schemas.microsoft.com/office/drawing/2014/main" id="{FB34E253-C277-4DF9-80A3-0FEA41CEDE36}"/>
              </a:ext>
            </a:extLst>
          </p:cNvPr>
          <p:cNvSpPr txBox="1"/>
          <p:nvPr/>
        </p:nvSpPr>
        <p:spPr>
          <a:xfrm>
            <a:off x="2557936" y="3573831"/>
            <a:ext cx="20401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the most famous</a:t>
            </a:r>
            <a:endParaRPr lang="ar-SA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مربع نص 36">
            <a:extLst>
              <a:ext uri="{FF2B5EF4-FFF2-40B4-BE49-F238E27FC236}">
                <a16:creationId xmlns:a16="http://schemas.microsoft.com/office/drawing/2014/main" id="{FB34E253-C277-4DF9-80A3-0FEA41CEDE36}"/>
              </a:ext>
            </a:extLst>
          </p:cNvPr>
          <p:cNvSpPr txBox="1"/>
          <p:nvPr/>
        </p:nvSpPr>
        <p:spPr>
          <a:xfrm>
            <a:off x="6002725" y="3560504"/>
            <a:ext cx="16789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Comic Sans MS" panose="030F0702030302020204" pitchFamily="66" charset="0"/>
              </a:rPr>
              <a:t>has ever been</a:t>
            </a:r>
            <a:endParaRPr lang="ar-SA" dirty="0">
              <a:solidFill>
                <a:srgbClr val="008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مربع نص 36">
            <a:extLst>
              <a:ext uri="{FF2B5EF4-FFF2-40B4-BE49-F238E27FC236}">
                <a16:creationId xmlns:a16="http://schemas.microsoft.com/office/drawing/2014/main" id="{FB34E253-C277-4DF9-80A3-0FEA41CEDE36}"/>
              </a:ext>
            </a:extLst>
          </p:cNvPr>
          <p:cNvSpPr txBox="1"/>
          <p:nvPr/>
        </p:nvSpPr>
        <p:spPr>
          <a:xfrm>
            <a:off x="1151067" y="4000311"/>
            <a:ext cx="16789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the longest</a:t>
            </a:r>
            <a:endParaRPr lang="ar-SA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مربع نص 36">
            <a:extLst>
              <a:ext uri="{FF2B5EF4-FFF2-40B4-BE49-F238E27FC236}">
                <a16:creationId xmlns:a16="http://schemas.microsoft.com/office/drawing/2014/main" id="{FB34E253-C277-4DF9-80A3-0FEA41CEDE36}"/>
              </a:ext>
            </a:extLst>
          </p:cNvPr>
          <p:cNvSpPr txBox="1"/>
          <p:nvPr/>
        </p:nvSpPr>
        <p:spPr>
          <a:xfrm>
            <a:off x="3972753" y="3988221"/>
            <a:ext cx="19109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Comic Sans MS" panose="030F0702030302020204" pitchFamily="66" charset="0"/>
              </a:rPr>
              <a:t>have ever read</a:t>
            </a:r>
            <a:endParaRPr lang="ar-SA" dirty="0">
              <a:solidFill>
                <a:srgbClr val="008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7" name="مربع نص 36">
            <a:extLst>
              <a:ext uri="{FF2B5EF4-FFF2-40B4-BE49-F238E27FC236}">
                <a16:creationId xmlns:a16="http://schemas.microsoft.com/office/drawing/2014/main" id="{FB34E253-C277-4DF9-80A3-0FEA41CEDE36}"/>
              </a:ext>
            </a:extLst>
          </p:cNvPr>
          <p:cNvSpPr txBox="1"/>
          <p:nvPr/>
        </p:nvSpPr>
        <p:spPr>
          <a:xfrm>
            <a:off x="1666203" y="4430062"/>
            <a:ext cx="225429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the most exciting</a:t>
            </a:r>
            <a:endParaRPr lang="ar-SA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مربع نص 36">
            <a:extLst>
              <a:ext uri="{FF2B5EF4-FFF2-40B4-BE49-F238E27FC236}">
                <a16:creationId xmlns:a16="http://schemas.microsoft.com/office/drawing/2014/main" id="{FB34E253-C277-4DF9-80A3-0FEA41CEDE36}"/>
              </a:ext>
            </a:extLst>
          </p:cNvPr>
          <p:cNvSpPr txBox="1"/>
          <p:nvPr/>
        </p:nvSpPr>
        <p:spPr>
          <a:xfrm>
            <a:off x="5659826" y="4431337"/>
            <a:ext cx="19212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Comic Sans MS" panose="030F0702030302020204" pitchFamily="66" charset="0"/>
              </a:rPr>
              <a:t>have ever seen</a:t>
            </a:r>
            <a:endParaRPr lang="ar-SA" dirty="0">
              <a:solidFill>
                <a:srgbClr val="008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9" name="مربع نص 36">
            <a:extLst>
              <a:ext uri="{FF2B5EF4-FFF2-40B4-BE49-F238E27FC236}">
                <a16:creationId xmlns:a16="http://schemas.microsoft.com/office/drawing/2014/main" id="{FB34E253-C277-4DF9-80A3-0FEA41CEDE36}"/>
              </a:ext>
            </a:extLst>
          </p:cNvPr>
          <p:cNvSpPr txBox="1"/>
          <p:nvPr/>
        </p:nvSpPr>
        <p:spPr>
          <a:xfrm>
            <a:off x="1642572" y="4856542"/>
            <a:ext cx="16789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the tastiest</a:t>
            </a:r>
            <a:endParaRPr lang="ar-SA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20" name="مربع نص 36">
            <a:extLst>
              <a:ext uri="{FF2B5EF4-FFF2-40B4-BE49-F238E27FC236}">
                <a16:creationId xmlns:a16="http://schemas.microsoft.com/office/drawing/2014/main" id="{FB34E253-C277-4DF9-80A3-0FEA41CEDE36}"/>
              </a:ext>
            </a:extLst>
          </p:cNvPr>
          <p:cNvSpPr txBox="1"/>
          <p:nvPr/>
        </p:nvSpPr>
        <p:spPr>
          <a:xfrm>
            <a:off x="4746810" y="4854859"/>
            <a:ext cx="20197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Comic Sans MS" panose="030F0702030302020204" pitchFamily="66" charset="0"/>
              </a:rPr>
              <a:t>have ever eaten</a:t>
            </a:r>
            <a:endParaRPr lang="ar-SA" dirty="0">
              <a:solidFill>
                <a:srgbClr val="008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" name="مربع نص 36">
            <a:extLst>
              <a:ext uri="{FF2B5EF4-FFF2-40B4-BE49-F238E27FC236}">
                <a16:creationId xmlns:a16="http://schemas.microsoft.com/office/drawing/2014/main" id="{FB34E253-C277-4DF9-80A3-0FEA41CEDE36}"/>
              </a:ext>
            </a:extLst>
          </p:cNvPr>
          <p:cNvSpPr txBox="1"/>
          <p:nvPr/>
        </p:nvSpPr>
        <p:spPr>
          <a:xfrm>
            <a:off x="1846854" y="5278126"/>
            <a:ext cx="16789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the strangest</a:t>
            </a:r>
            <a:endParaRPr lang="ar-SA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22" name="مربع نص 36">
            <a:extLst>
              <a:ext uri="{FF2B5EF4-FFF2-40B4-BE49-F238E27FC236}">
                <a16:creationId xmlns:a16="http://schemas.microsoft.com/office/drawing/2014/main" id="{FB34E253-C277-4DF9-80A3-0FEA41CEDE36}"/>
              </a:ext>
            </a:extLst>
          </p:cNvPr>
          <p:cNvSpPr txBox="1"/>
          <p:nvPr/>
        </p:nvSpPr>
        <p:spPr>
          <a:xfrm>
            <a:off x="5805335" y="5287257"/>
            <a:ext cx="16789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Comic Sans MS" panose="030F0702030302020204" pitchFamily="66" charset="0"/>
              </a:rPr>
              <a:t>has ever had</a:t>
            </a:r>
            <a:endParaRPr lang="ar-SA" dirty="0">
              <a:solidFill>
                <a:srgbClr val="008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265397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blob:https://web.telegram.org/5c3219f9-af84-4ac8-81c8-d636b60a522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3A7344-AB67-4829-B16F-CA572156D0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2789" r="772" b="2609"/>
          <a:stretch/>
        </p:blipFill>
        <p:spPr>
          <a:xfrm>
            <a:off x="6864628" y="300423"/>
            <a:ext cx="4929807" cy="59860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2" name="Rectangle: Diagonal Corners Snipped 1">
            <a:extLst>
              <a:ext uri="{FF2B5EF4-FFF2-40B4-BE49-F238E27FC236}">
                <a16:creationId xmlns:a16="http://schemas.microsoft.com/office/drawing/2014/main" id="{B96FF2BB-144E-4A76-87C9-DFABE66109D5}"/>
              </a:ext>
            </a:extLst>
          </p:cNvPr>
          <p:cNvSpPr/>
          <p:nvPr/>
        </p:nvSpPr>
        <p:spPr>
          <a:xfrm>
            <a:off x="1" y="2173357"/>
            <a:ext cx="7116416" cy="1563756"/>
          </a:xfrm>
          <a:prstGeom prst="snip2Diag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>
                <a:highlight>
                  <a:srgbClr val="FFFF00"/>
                </a:highlight>
                <a:latin typeface="Cavolini" panose="03000502040302020204" pitchFamily="66" charset="0"/>
                <a:cs typeface="Cavolini" panose="03000502040302020204" pitchFamily="66" charset="0"/>
              </a:rPr>
              <a:t>Online Classroom Rules</a:t>
            </a:r>
          </a:p>
        </p:txBody>
      </p:sp>
    </p:spTree>
    <p:extLst>
      <p:ext uri="{BB962C8B-B14F-4D97-AF65-F5344CB8AC3E}">
        <p14:creationId xmlns:p14="http://schemas.microsoft.com/office/powerpoint/2010/main" val="3246250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D95DE438-9ABE-4E2F-9C6D-B0F51F81E2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055" y="764704"/>
            <a:ext cx="7937489" cy="2857500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51C940F0-891D-48D9-A7EC-F2927B02FAC2}"/>
              </a:ext>
            </a:extLst>
          </p:cNvPr>
          <p:cNvSpPr txBox="1"/>
          <p:nvPr/>
        </p:nvSpPr>
        <p:spPr>
          <a:xfrm>
            <a:off x="263352" y="3861048"/>
            <a:ext cx="96490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Algerian" panose="04020705040A02060702" pitchFamily="82" charset="0"/>
              </a:rPr>
              <a:t>Workbook   </a:t>
            </a:r>
            <a:r>
              <a:rPr lang="en-US" sz="6000" dirty="0">
                <a:solidFill>
                  <a:srgbClr val="006600"/>
                </a:solidFill>
                <a:latin typeface="Algerian" panose="04020705040A02060702" pitchFamily="82" charset="0"/>
              </a:rPr>
              <a:t>P.</a:t>
            </a:r>
            <a:r>
              <a:rPr lang="en-US" sz="6000" dirty="0">
                <a:latin typeface="Algerian" panose="04020705040A02060702" pitchFamily="82" charset="0"/>
              </a:rPr>
              <a:t>  </a:t>
            </a:r>
            <a:r>
              <a:rPr lang="en-US" sz="6000" dirty="0" smtClean="0">
                <a:solidFill>
                  <a:srgbClr val="006600"/>
                </a:solidFill>
                <a:latin typeface="Algerian" panose="04020705040A02060702" pitchFamily="82" charset="0"/>
              </a:rPr>
              <a:t>296</a:t>
            </a:r>
            <a:endParaRPr lang="en-US" sz="6000" dirty="0">
              <a:solidFill>
                <a:srgbClr val="006600"/>
              </a:solidFill>
              <a:latin typeface="Algerian" panose="04020705040A02060702" pitchFamily="82" charset="0"/>
            </a:endParaRPr>
          </a:p>
          <a:p>
            <a:pPr algn="ctr"/>
            <a:r>
              <a:rPr lang="en-US" sz="6000" dirty="0">
                <a:latin typeface="Algerian" panose="04020705040A02060702" pitchFamily="82" charset="0"/>
              </a:rPr>
              <a:t>Exercise  </a:t>
            </a:r>
            <a:r>
              <a:rPr lang="en-US" sz="6000" dirty="0" smtClean="0">
                <a:solidFill>
                  <a:srgbClr val="006600"/>
                </a:solidFill>
                <a:latin typeface="Algerian" panose="04020705040A02060702" pitchFamily="82" charset="0"/>
              </a:rPr>
              <a:t>D</a:t>
            </a:r>
            <a:endParaRPr lang="en-US" sz="6000" dirty="0">
              <a:solidFill>
                <a:srgbClr val="006600"/>
              </a:solidFill>
              <a:latin typeface="Algerian" panose="04020705040A02060702" pitchFamily="82" charset="0"/>
            </a:endParaRPr>
          </a:p>
          <a:p>
            <a:endParaRPr lang="en-US" sz="6000" dirty="0"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534337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313" y="354623"/>
            <a:ext cx="5408023" cy="5931985"/>
          </a:xfrm>
          <a:prstGeom prst="rect">
            <a:avLst/>
          </a:prstGeom>
        </p:spPr>
      </p:pic>
      <p:pic>
        <p:nvPicPr>
          <p:cNvPr id="5" name="Picture 4" descr="A picture containing text, stationary, writing implement, pen&#10;&#10;Description automatically generated">
            <a:extLst>
              <a:ext uri="{FF2B5EF4-FFF2-40B4-BE49-F238E27FC236}">
                <a16:creationId xmlns:a16="http://schemas.microsoft.com/office/drawing/2014/main" id="{97EB0F91-D741-4927-823E-162DC08EAD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2057566" y="1791034"/>
            <a:ext cx="5601287" cy="3059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853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birthday, cake, indoor, made&#10;&#10;Description automatically generated">
            <a:extLst>
              <a:ext uri="{FF2B5EF4-FFF2-40B4-BE49-F238E27FC236}">
                <a16:creationId xmlns:a16="http://schemas.microsoft.com/office/drawing/2014/main" id="{6B634554-2920-4479-B969-F871BAE1BA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937" y="2133101"/>
            <a:ext cx="9589398" cy="4351338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4095769D-C185-46DC-825F-9CDCEC8F61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433" y="373561"/>
            <a:ext cx="7112338" cy="1557337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78074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2">
            <a:extLst>
              <a:ext uri="{FF2B5EF4-FFF2-40B4-BE49-F238E27FC236}">
                <a16:creationId xmlns:a16="http://schemas.microsoft.com/office/drawing/2014/main" id="{E2BBEF29-C855-4122-9602-0FB7A367144B}"/>
              </a:ext>
            </a:extLst>
          </p:cNvPr>
          <p:cNvSpPr txBox="1">
            <a:spLocks/>
          </p:cNvSpPr>
          <p:nvPr/>
        </p:nvSpPr>
        <p:spPr>
          <a:xfrm>
            <a:off x="574735" y="382734"/>
            <a:ext cx="6378870" cy="96898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Objectives</a:t>
            </a:r>
            <a:endParaRPr lang="ar-SA" sz="6600" b="1" u="sng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عنصر نائب للمحتوى 3">
            <a:extLst>
              <a:ext uri="{FF2B5EF4-FFF2-40B4-BE49-F238E27FC236}">
                <a16:creationId xmlns:a16="http://schemas.microsoft.com/office/drawing/2014/main" id="{68C2BBAD-C1C0-4367-B039-20815264FBCE}"/>
              </a:ext>
            </a:extLst>
          </p:cNvPr>
          <p:cNvSpPr txBox="1">
            <a:spLocks/>
          </p:cNvSpPr>
          <p:nvPr/>
        </p:nvSpPr>
        <p:spPr>
          <a:xfrm>
            <a:off x="417364" y="1729392"/>
            <a:ext cx="11774635" cy="474587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>
                <a:solidFill>
                  <a:srgbClr val="008000"/>
                </a:solidFill>
                <a:latin typeface="Comic Sans MS" panose="030F0702030302020204" pitchFamily="66" charset="0"/>
              </a:rPr>
              <a:t>The students will be able to </a:t>
            </a:r>
            <a:r>
              <a:rPr lang="en-US" sz="3600" dirty="0" smtClean="0">
                <a:solidFill>
                  <a:srgbClr val="008000"/>
                </a:solidFill>
                <a:latin typeface="Comic Sans MS" panose="030F0702030302020204" pitchFamily="66" charset="0"/>
              </a:rPr>
              <a:t>: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  <a:latin typeface="STC-Regular"/>
            </a:endParaRPr>
          </a:p>
          <a:p>
            <a:pPr marL="0" indent="0">
              <a:buNone/>
            </a:pPr>
            <a:r>
              <a:rPr lang="en-US" sz="2200" dirty="0">
                <a:solidFill>
                  <a:srgbClr val="C00000"/>
                </a:solidFill>
                <a:latin typeface="Comic Sans MS" panose="030F0702030302020204" pitchFamily="66" charset="0"/>
              </a:rPr>
              <a:t>1 –</a:t>
            </a:r>
            <a:r>
              <a:rPr lang="en-US" sz="2200" dirty="0">
                <a:solidFill>
                  <a:srgbClr val="0000FF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Comic Sans MS" panose="030F0702030302020204" pitchFamily="66" charset="0"/>
              </a:rPr>
              <a:t>Use </a:t>
            </a:r>
            <a:r>
              <a:rPr lang="en-US" sz="24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gerunds as subjects .</a:t>
            </a:r>
          </a:p>
          <a:p>
            <a:pPr marL="0" indent="0">
              <a:buNone/>
            </a:pPr>
            <a:endParaRPr lang="en-US" sz="1050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2 –</a:t>
            </a:r>
            <a:r>
              <a:rPr lang="en-US" sz="2400" dirty="0">
                <a:solidFill>
                  <a:srgbClr val="0000FF"/>
                </a:solidFill>
                <a:latin typeface="Comic Sans MS" panose="030F0702030302020204" pitchFamily="66" charset="0"/>
              </a:rPr>
              <a:t> Use </a:t>
            </a:r>
            <a:r>
              <a:rPr lang="en-US" sz="24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Gerund phrases as subjects .</a:t>
            </a:r>
          </a:p>
          <a:p>
            <a:pPr marL="0" indent="0">
              <a:buNone/>
            </a:pPr>
            <a:endParaRPr lang="en-US" sz="1000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3 </a:t>
            </a:r>
            <a:r>
              <a:rPr lang="en-US" sz="24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–</a:t>
            </a:r>
            <a:r>
              <a:rPr lang="en-US" sz="24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 Use superlative </a:t>
            </a:r>
            <a:r>
              <a:rPr lang="en-US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+</a:t>
            </a:r>
            <a:r>
              <a:rPr lang="en-US" sz="24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 present perfect.</a:t>
            </a:r>
          </a:p>
          <a:p>
            <a:pPr marL="0" indent="0">
              <a:buNone/>
            </a:pPr>
            <a:endParaRPr lang="en-US" sz="1000" dirty="0" smtClean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4 –</a:t>
            </a:r>
            <a:r>
              <a:rPr lang="en-US" sz="24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 Apply the rules to do the exercises .</a:t>
            </a:r>
          </a:p>
          <a:p>
            <a:pPr marL="0" indent="0">
              <a:buNone/>
            </a:pPr>
            <a:endParaRPr lang="en-US" sz="2200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sz="2000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sz="2000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sz="2400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2600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sz="2600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sz="2600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dirty="0">
              <a:solidFill>
                <a:srgbClr val="0000FF"/>
              </a:solidFill>
              <a:latin typeface="STC-Regular"/>
            </a:endParaRPr>
          </a:p>
        </p:txBody>
      </p:sp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444B782B-11B0-4690-8802-5766A6F4D73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11"/>
          <a:stretch/>
        </p:blipFill>
        <p:spPr>
          <a:xfrm>
            <a:off x="8009964" y="-41394"/>
            <a:ext cx="3456322" cy="246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892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2">
            <a:extLst>
              <a:ext uri="{FF2B5EF4-FFF2-40B4-BE49-F238E27FC236}">
                <a16:creationId xmlns:a16="http://schemas.microsoft.com/office/drawing/2014/main" id="{DC1985A8-BE0C-4310-95E3-B0D284C4FEAE}"/>
              </a:ext>
            </a:extLst>
          </p:cNvPr>
          <p:cNvSpPr txBox="1">
            <a:spLocks/>
          </p:cNvSpPr>
          <p:nvPr/>
        </p:nvSpPr>
        <p:spPr>
          <a:xfrm>
            <a:off x="200042" y="511458"/>
            <a:ext cx="10123401" cy="55259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Rid</a:t>
            </a:r>
            <a:r>
              <a:rPr lang="en-US" sz="2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ing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4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a motorcycle is easy to do </a:t>
            </a:r>
            <a:r>
              <a:rPr lang="en-US" sz="2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.</a:t>
            </a:r>
            <a:endParaRPr lang="en-US" sz="24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عنوان 2">
            <a:extLst>
              <a:ext uri="{FF2B5EF4-FFF2-40B4-BE49-F238E27FC236}">
                <a16:creationId xmlns:a16="http://schemas.microsoft.com/office/drawing/2014/main" id="{FA695A1B-6446-4646-B5BB-C8F24768ABB3}"/>
              </a:ext>
            </a:extLst>
          </p:cNvPr>
          <p:cNvSpPr txBox="1">
            <a:spLocks/>
          </p:cNvSpPr>
          <p:nvPr/>
        </p:nvSpPr>
        <p:spPr>
          <a:xfrm>
            <a:off x="200043" y="1247172"/>
            <a:ext cx="8678913" cy="552598"/>
          </a:xfrm>
          <a:prstGeom prst="rect">
            <a:avLst/>
          </a:prstGeom>
          <a:noFill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Walk</a:t>
            </a:r>
            <a:r>
              <a:rPr lang="en-US" sz="2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ing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4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is good exercise </a:t>
            </a:r>
            <a:r>
              <a:rPr lang="en-US" sz="2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.</a:t>
            </a:r>
            <a:endParaRPr lang="en-US" sz="24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عنوان 2">
            <a:extLst>
              <a:ext uri="{FF2B5EF4-FFF2-40B4-BE49-F238E27FC236}">
                <a16:creationId xmlns:a16="http://schemas.microsoft.com/office/drawing/2014/main" id="{32AB0E2D-4B41-4E14-AC83-D8926E3DD843}"/>
              </a:ext>
            </a:extLst>
          </p:cNvPr>
          <p:cNvSpPr txBox="1">
            <a:spLocks/>
          </p:cNvSpPr>
          <p:nvPr/>
        </p:nvSpPr>
        <p:spPr>
          <a:xfrm>
            <a:off x="200043" y="2020253"/>
            <a:ext cx="8678913" cy="552598"/>
          </a:xfrm>
          <a:prstGeom prst="rect">
            <a:avLst/>
          </a:prstGeom>
          <a:noFill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ln w="0"/>
                <a:solidFill>
                  <a:srgbClr val="008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Not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4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us</a:t>
            </a:r>
            <a:r>
              <a:rPr lang="en-US" sz="2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ing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4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your seat belt is dangerous </a:t>
            </a:r>
            <a:r>
              <a:rPr lang="en-US" sz="2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.</a:t>
            </a:r>
            <a:endParaRPr lang="en-US" sz="24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عنوان 2">
            <a:extLst>
              <a:ext uri="{FF2B5EF4-FFF2-40B4-BE49-F238E27FC236}">
                <a16:creationId xmlns:a16="http://schemas.microsoft.com/office/drawing/2014/main" id="{147BBE98-A88B-47A5-AAF3-7792903142E4}"/>
              </a:ext>
            </a:extLst>
          </p:cNvPr>
          <p:cNvSpPr txBox="1">
            <a:spLocks/>
          </p:cNvSpPr>
          <p:nvPr/>
        </p:nvSpPr>
        <p:spPr>
          <a:xfrm>
            <a:off x="200042" y="2760045"/>
            <a:ext cx="8678913" cy="552598"/>
          </a:xfrm>
          <a:prstGeom prst="rect">
            <a:avLst/>
          </a:prstGeom>
          <a:noFill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cook</a:t>
            </a:r>
            <a:r>
              <a:rPr lang="en-US" sz="2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ing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400" dirty="0" smtClean="0">
                <a:ln w="0"/>
                <a:solidFill>
                  <a:srgbClr val="008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keeps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4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you healthy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400" dirty="0" smtClean="0">
                <a:latin typeface="Comic Sans MS" panose="030F0702030302020204" pitchFamily="66" charset="0"/>
              </a:rPr>
              <a:t>.</a:t>
            </a:r>
            <a:endParaRPr lang="en-US" sz="2400" dirty="0"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59" y="3495759"/>
            <a:ext cx="8116522" cy="295868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cxnSp>
        <p:nvCxnSpPr>
          <p:cNvPr id="9" name="Straight Connector 8"/>
          <p:cNvCxnSpPr/>
          <p:nvPr/>
        </p:nvCxnSpPr>
        <p:spPr>
          <a:xfrm flipV="1">
            <a:off x="653143" y="4268840"/>
            <a:ext cx="4885509" cy="2612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653143" y="5120300"/>
            <a:ext cx="5029200" cy="2646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3258061" y="5684717"/>
            <a:ext cx="1186477" cy="32657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3222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id="{835A26BD-0AF0-44ED-90DA-585974257276}"/>
              </a:ext>
            </a:extLst>
          </p:cNvPr>
          <p:cNvSpPr txBox="1"/>
          <p:nvPr/>
        </p:nvSpPr>
        <p:spPr>
          <a:xfrm>
            <a:off x="359763" y="33677"/>
            <a:ext cx="8381669" cy="833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/>
              <a:t>Open your </a:t>
            </a:r>
            <a:r>
              <a:rPr lang="en-US" sz="3600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Work Book </a:t>
            </a:r>
            <a:r>
              <a:rPr lang="en-US" sz="3600" dirty="0"/>
              <a:t>at page: </a:t>
            </a:r>
            <a:r>
              <a:rPr lang="en-US" sz="3600" dirty="0" smtClean="0">
                <a:solidFill>
                  <a:srgbClr val="FF0000"/>
                </a:solidFill>
              </a:rPr>
              <a:t>296                             </a:t>
            </a:r>
            <a:endParaRPr lang="ar-SA" sz="3600" dirty="0">
              <a:solidFill>
                <a:srgbClr val="FF0000"/>
              </a:solidFill>
            </a:endParaRPr>
          </a:p>
        </p:txBody>
      </p:sp>
      <p:pic>
        <p:nvPicPr>
          <p:cNvPr id="7" name="Picture 2" descr="Free Download Open Book Clip Art Clipart Book Clip - Book Clipart Png Black  And White, Cliparts &amp; Cartoons - Jing.fm">
            <a:extLst>
              <a:ext uri="{FF2B5EF4-FFF2-40B4-BE49-F238E27FC236}">
                <a16:creationId xmlns:a16="http://schemas.microsoft.com/office/drawing/2014/main" id="{8434C7F3-84DA-4D1B-BB57-5D12B1EFDF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7167" y="3013118"/>
            <a:ext cx="2560319" cy="2926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9" t="1143" r="2419"/>
          <a:stretch/>
        </p:blipFill>
        <p:spPr>
          <a:xfrm>
            <a:off x="1227909" y="959731"/>
            <a:ext cx="6897187" cy="4980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16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316" y="337947"/>
            <a:ext cx="6707387" cy="610413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مربع نص 61">
            <a:extLst>
              <a:ext uri="{FF2B5EF4-FFF2-40B4-BE49-F238E27FC236}">
                <a16:creationId xmlns:a16="http://schemas.microsoft.com/office/drawing/2014/main" id="{8219F49C-5EB1-4623-956A-E98F34F84009}"/>
              </a:ext>
            </a:extLst>
          </p:cNvPr>
          <p:cNvSpPr txBox="1"/>
          <p:nvPr/>
        </p:nvSpPr>
        <p:spPr>
          <a:xfrm>
            <a:off x="1225351" y="2109936"/>
            <a:ext cx="43655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00FF"/>
                </a:solidFill>
                <a:latin typeface="Comic Sans MS" panose="030F0702030302020204" pitchFamily="66" charset="0"/>
              </a:rPr>
              <a:t>Roller skating is good exercise.</a:t>
            </a:r>
            <a:endParaRPr lang="ar-SA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مربع نص 61">
            <a:extLst>
              <a:ext uri="{FF2B5EF4-FFF2-40B4-BE49-F238E27FC236}">
                <a16:creationId xmlns:a16="http://schemas.microsoft.com/office/drawing/2014/main" id="{8219F49C-5EB1-4623-956A-E98F34F84009}"/>
              </a:ext>
            </a:extLst>
          </p:cNvPr>
          <p:cNvSpPr txBox="1"/>
          <p:nvPr/>
        </p:nvSpPr>
        <p:spPr>
          <a:xfrm>
            <a:off x="1225351" y="2641158"/>
            <a:ext cx="43655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00FF"/>
                </a:solidFill>
                <a:latin typeface="Comic Sans MS" panose="030F0702030302020204" pitchFamily="66" charset="0"/>
              </a:rPr>
              <a:t>Playing team sports has many benefits.</a:t>
            </a:r>
            <a:endParaRPr lang="ar-SA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مربع نص 61">
            <a:extLst>
              <a:ext uri="{FF2B5EF4-FFF2-40B4-BE49-F238E27FC236}">
                <a16:creationId xmlns:a16="http://schemas.microsoft.com/office/drawing/2014/main" id="{8219F49C-5EB1-4623-956A-E98F34F84009}"/>
              </a:ext>
            </a:extLst>
          </p:cNvPr>
          <p:cNvSpPr txBox="1"/>
          <p:nvPr/>
        </p:nvSpPr>
        <p:spPr>
          <a:xfrm>
            <a:off x="1225351" y="3192283"/>
            <a:ext cx="54105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00FF"/>
                </a:solidFill>
                <a:latin typeface="Comic Sans MS" panose="030F0702030302020204" pitchFamily="66" charset="0"/>
              </a:rPr>
              <a:t>Practicing is an important part of playing a sport.</a:t>
            </a:r>
            <a:endParaRPr lang="ar-SA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مربع نص 61">
            <a:extLst>
              <a:ext uri="{FF2B5EF4-FFF2-40B4-BE49-F238E27FC236}">
                <a16:creationId xmlns:a16="http://schemas.microsoft.com/office/drawing/2014/main" id="{8219F49C-5EB1-4623-956A-E98F34F84009}"/>
              </a:ext>
            </a:extLst>
          </p:cNvPr>
          <p:cNvSpPr txBox="1"/>
          <p:nvPr/>
        </p:nvSpPr>
        <p:spPr>
          <a:xfrm>
            <a:off x="1225351" y="3743408"/>
            <a:ext cx="43655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00FF"/>
                </a:solidFill>
                <a:latin typeface="Comic Sans MS" panose="030F0702030302020204" pitchFamily="66" charset="0"/>
              </a:rPr>
              <a:t>Car racing takes a lot of courage.</a:t>
            </a:r>
            <a:endParaRPr lang="ar-SA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مربع نص 61">
            <a:extLst>
              <a:ext uri="{FF2B5EF4-FFF2-40B4-BE49-F238E27FC236}">
                <a16:creationId xmlns:a16="http://schemas.microsoft.com/office/drawing/2014/main" id="{8219F49C-5EB1-4623-956A-E98F34F84009}"/>
              </a:ext>
            </a:extLst>
          </p:cNvPr>
          <p:cNvSpPr txBox="1"/>
          <p:nvPr/>
        </p:nvSpPr>
        <p:spPr>
          <a:xfrm>
            <a:off x="1225351" y="4268407"/>
            <a:ext cx="51362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00FF"/>
                </a:solidFill>
                <a:latin typeface="Comic Sans MS" panose="030F0702030302020204" pitchFamily="66" charset="0"/>
              </a:rPr>
              <a:t>Playing sports is a good way to stay in shape.</a:t>
            </a:r>
            <a:endParaRPr lang="ar-SA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مربع نص 61">
            <a:extLst>
              <a:ext uri="{FF2B5EF4-FFF2-40B4-BE49-F238E27FC236}">
                <a16:creationId xmlns:a16="http://schemas.microsoft.com/office/drawing/2014/main" id="{8219F49C-5EB1-4623-956A-E98F34F84009}"/>
              </a:ext>
            </a:extLst>
          </p:cNvPr>
          <p:cNvSpPr txBox="1"/>
          <p:nvPr/>
        </p:nvSpPr>
        <p:spPr>
          <a:xfrm>
            <a:off x="1225350" y="4806469"/>
            <a:ext cx="54105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00FF"/>
                </a:solidFill>
                <a:latin typeface="Comic Sans MS" panose="030F0702030302020204" pitchFamily="66" charset="0"/>
              </a:rPr>
              <a:t>Walking is easy, but it’s a good form of exercise.</a:t>
            </a:r>
            <a:endParaRPr lang="ar-SA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مربع نص 61">
            <a:extLst>
              <a:ext uri="{FF2B5EF4-FFF2-40B4-BE49-F238E27FC236}">
                <a16:creationId xmlns:a16="http://schemas.microsoft.com/office/drawing/2014/main" id="{8219F49C-5EB1-4623-956A-E98F34F84009}"/>
              </a:ext>
            </a:extLst>
          </p:cNvPr>
          <p:cNvSpPr txBox="1"/>
          <p:nvPr/>
        </p:nvSpPr>
        <p:spPr>
          <a:xfrm>
            <a:off x="1225351" y="5344531"/>
            <a:ext cx="51362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00FF"/>
                </a:solidFill>
                <a:latin typeface="Comic Sans MS" panose="030F0702030302020204" pitchFamily="66" charset="0"/>
              </a:rPr>
              <a:t>Bike racing requires a lot of leg strength.</a:t>
            </a:r>
            <a:endParaRPr lang="ar-SA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مربع نص 61">
            <a:extLst>
              <a:ext uri="{FF2B5EF4-FFF2-40B4-BE49-F238E27FC236}">
                <a16:creationId xmlns:a16="http://schemas.microsoft.com/office/drawing/2014/main" id="{8219F49C-5EB1-4623-956A-E98F34F84009}"/>
              </a:ext>
            </a:extLst>
          </p:cNvPr>
          <p:cNvSpPr txBox="1"/>
          <p:nvPr/>
        </p:nvSpPr>
        <p:spPr>
          <a:xfrm>
            <a:off x="1225351" y="5895656"/>
            <a:ext cx="59592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00FF"/>
                </a:solidFill>
                <a:latin typeface="Comic Sans MS" panose="030F0702030302020204" pitchFamily="66" charset="0"/>
              </a:rPr>
              <a:t>Not missing practice is essential for learning a sport.</a:t>
            </a:r>
            <a:endParaRPr lang="ar-SA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297149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id="{835A26BD-0AF0-44ED-90DA-585974257276}"/>
              </a:ext>
            </a:extLst>
          </p:cNvPr>
          <p:cNvSpPr txBox="1"/>
          <p:nvPr/>
        </p:nvSpPr>
        <p:spPr>
          <a:xfrm>
            <a:off x="359763" y="33677"/>
            <a:ext cx="838166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/>
              <a:t>Open your </a:t>
            </a:r>
            <a:r>
              <a:rPr lang="en-US" sz="3600" dirty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Student’s book </a:t>
            </a:r>
            <a:r>
              <a:rPr lang="en-US" sz="3600" dirty="0"/>
              <a:t>at page: </a:t>
            </a:r>
            <a:r>
              <a:rPr lang="en-US" sz="3600" dirty="0" smtClean="0">
                <a:solidFill>
                  <a:srgbClr val="FF0000"/>
                </a:solidFill>
              </a:rPr>
              <a:t>116                             </a:t>
            </a:r>
            <a:endParaRPr lang="ar-SA" sz="3600" dirty="0">
              <a:solidFill>
                <a:srgbClr val="FF0000"/>
              </a:solidFill>
            </a:endParaRPr>
          </a:p>
        </p:txBody>
      </p:sp>
      <p:pic>
        <p:nvPicPr>
          <p:cNvPr id="7" name="Picture 2" descr="Free Download Open Book Clip Art Clipart Book Clip - Book Clipart Png Black  And White, Cliparts &amp; Cartoons - Jing.fm">
            <a:extLst>
              <a:ext uri="{FF2B5EF4-FFF2-40B4-BE49-F238E27FC236}">
                <a16:creationId xmlns:a16="http://schemas.microsoft.com/office/drawing/2014/main" id="{8434C7F3-84DA-4D1B-BB57-5D12B1EFDF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179" b="92500" l="2907" r="9814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7167" y="3013118"/>
            <a:ext cx="2560319" cy="2926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9" t="1143" r="2419"/>
          <a:stretch/>
        </p:blipFill>
        <p:spPr>
          <a:xfrm>
            <a:off x="1227909" y="959731"/>
            <a:ext cx="6897187" cy="4980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121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2">
            <a:extLst>
              <a:ext uri="{FF2B5EF4-FFF2-40B4-BE49-F238E27FC236}">
                <a16:creationId xmlns:a16="http://schemas.microsoft.com/office/drawing/2014/main" id="{17C00EDD-6A8D-453D-8408-AD8A176AB876}"/>
              </a:ext>
            </a:extLst>
          </p:cNvPr>
          <p:cNvSpPr txBox="1">
            <a:spLocks/>
          </p:cNvSpPr>
          <p:nvPr/>
        </p:nvSpPr>
        <p:spPr>
          <a:xfrm>
            <a:off x="200042" y="418693"/>
            <a:ext cx="11355854" cy="55259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i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Russia is the </a:t>
            </a:r>
            <a:r>
              <a:rPr lang="en-US" sz="2400" i="1" dirty="0" smtClean="0">
                <a:solidFill>
                  <a:srgbClr val="008000"/>
                </a:solidFill>
                <a:latin typeface="Comic Sans MS" panose="030F0702030302020204" pitchFamily="66" charset="0"/>
              </a:rPr>
              <a:t>coldest</a:t>
            </a:r>
            <a:r>
              <a:rPr lang="en-US" sz="2400" i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place </a:t>
            </a:r>
            <a:r>
              <a:rPr lang="en-US" sz="2400" i="1" dirty="0" smtClean="0">
                <a:solidFill>
                  <a:srgbClr val="D91987"/>
                </a:solidFill>
                <a:latin typeface="Comic Sans MS" panose="030F0702030302020204" pitchFamily="66" charset="0"/>
              </a:rPr>
              <a:t>we’ve ever been</a:t>
            </a:r>
            <a:r>
              <a:rPr lang="en-US" sz="2400" i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to .</a:t>
            </a:r>
            <a:r>
              <a:rPr lang="en-US" sz="2400" i="1" dirty="0">
                <a:solidFill>
                  <a:srgbClr val="002060"/>
                </a:solidFill>
                <a:latin typeface="Comic Sans MS" panose="030F0702030302020204" pitchFamily="66" charset="0"/>
              </a:rPr>
              <a:t> </a:t>
            </a:r>
            <a:endParaRPr lang="en-US" sz="12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عنوان 2">
            <a:extLst>
              <a:ext uri="{FF2B5EF4-FFF2-40B4-BE49-F238E27FC236}">
                <a16:creationId xmlns:a16="http://schemas.microsoft.com/office/drawing/2014/main" id="{3AA59EBE-59BE-4E3A-B90F-C524D27E927B}"/>
              </a:ext>
            </a:extLst>
          </p:cNvPr>
          <p:cNvSpPr txBox="1">
            <a:spLocks/>
          </p:cNvSpPr>
          <p:nvPr/>
        </p:nvSpPr>
        <p:spPr>
          <a:xfrm>
            <a:off x="107276" y="1091125"/>
            <a:ext cx="11541385" cy="55259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i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This is </a:t>
            </a:r>
            <a:r>
              <a:rPr lang="en-US" sz="2400" i="1" dirty="0" smtClean="0">
                <a:solidFill>
                  <a:srgbClr val="008000"/>
                </a:solidFill>
                <a:latin typeface="Comic Sans MS" panose="030F0702030302020204" pitchFamily="66" charset="0"/>
              </a:rPr>
              <a:t>the most beautiful</a:t>
            </a:r>
            <a:r>
              <a:rPr lang="en-US" sz="2400" i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performance I’</a:t>
            </a:r>
            <a:r>
              <a:rPr lang="en-US" sz="2400" i="1" dirty="0" smtClean="0">
                <a:solidFill>
                  <a:srgbClr val="D91987"/>
                </a:solidFill>
                <a:latin typeface="Comic Sans MS" panose="030F0702030302020204" pitchFamily="66" charset="0"/>
              </a:rPr>
              <a:t>ve ever seen </a:t>
            </a:r>
            <a:r>
              <a:rPr lang="en-US" sz="2400" i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.</a:t>
            </a:r>
            <a:endParaRPr lang="en-US" sz="1200" u="sng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عنوان 2">
            <a:extLst>
              <a:ext uri="{FF2B5EF4-FFF2-40B4-BE49-F238E27FC236}">
                <a16:creationId xmlns:a16="http://schemas.microsoft.com/office/drawing/2014/main" id="{ADC3E883-A81E-4E7A-9CD9-58BD027D40D2}"/>
              </a:ext>
            </a:extLst>
          </p:cNvPr>
          <p:cNvSpPr txBox="1">
            <a:spLocks/>
          </p:cNvSpPr>
          <p:nvPr/>
        </p:nvSpPr>
        <p:spPr>
          <a:xfrm>
            <a:off x="134724" y="1760223"/>
            <a:ext cx="11634151" cy="55259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This is </a:t>
            </a:r>
            <a:r>
              <a:rPr lang="en-US" sz="2400" dirty="0" smtClean="0">
                <a:solidFill>
                  <a:srgbClr val="008000"/>
                </a:solidFill>
                <a:latin typeface="Comic Sans MS" panose="030F0702030302020204" pitchFamily="66" charset="0"/>
              </a:rPr>
              <a:t>the best </a:t>
            </a:r>
            <a:r>
              <a:rPr lang="en-US" sz="2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coffee I</a:t>
            </a:r>
            <a:r>
              <a:rPr lang="en-US" sz="2400" dirty="0" smtClean="0">
                <a:solidFill>
                  <a:srgbClr val="D91987"/>
                </a:solidFill>
                <a:latin typeface="Comic Sans MS" panose="030F0702030302020204" pitchFamily="66" charset="0"/>
              </a:rPr>
              <a:t>’ve ever drunk </a:t>
            </a:r>
            <a:r>
              <a:rPr lang="en-US" sz="2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.</a:t>
            </a:r>
            <a:endParaRPr lang="en-US" sz="12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92" y="2430433"/>
            <a:ext cx="10111907" cy="178821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cxnSp>
        <p:nvCxnSpPr>
          <p:cNvPr id="8" name="Straight Connector 7"/>
          <p:cNvCxnSpPr/>
          <p:nvPr/>
        </p:nvCxnSpPr>
        <p:spPr>
          <a:xfrm flipV="1">
            <a:off x="1005839" y="3423824"/>
            <a:ext cx="4637315" cy="757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252292" y="4552361"/>
            <a:ext cx="2582349" cy="1319348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Superlative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2843605" y="4902900"/>
            <a:ext cx="1179754" cy="258517"/>
          </a:xfrm>
          <a:prstGeom prst="straightConnector1">
            <a:avLst/>
          </a:prstGeom>
          <a:ln w="76200">
            <a:solidFill>
              <a:srgbClr val="008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032323" y="4647633"/>
            <a:ext cx="24296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the </a:t>
            </a:r>
            <a:r>
              <a:rPr lang="en-GB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+</a:t>
            </a:r>
            <a:r>
              <a:rPr lang="en-GB" sz="24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 </a:t>
            </a:r>
            <a:r>
              <a:rPr lang="en-GB" sz="2400" dirty="0" err="1" smtClean="0">
                <a:solidFill>
                  <a:srgbClr val="0000FF"/>
                </a:solidFill>
                <a:latin typeface="Comic Sans MS" panose="030F0702030302020204" pitchFamily="66" charset="0"/>
              </a:rPr>
              <a:t>adj</a:t>
            </a:r>
            <a:r>
              <a:rPr lang="en-GB" sz="24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 </a:t>
            </a:r>
            <a:r>
              <a:rPr lang="en-GB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+</a:t>
            </a:r>
            <a:r>
              <a:rPr lang="en-GB" sz="24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 </a:t>
            </a:r>
            <a:r>
              <a:rPr lang="en-GB" sz="2400" dirty="0" err="1" smtClean="0">
                <a:solidFill>
                  <a:srgbClr val="0000FF"/>
                </a:solidFill>
                <a:latin typeface="Comic Sans MS" panose="030F0702030302020204" pitchFamily="66" charset="0"/>
              </a:rPr>
              <a:t>est</a:t>
            </a:r>
            <a:r>
              <a:rPr lang="en-GB" sz="24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 </a:t>
            </a:r>
            <a:endParaRPr lang="en-GB" sz="24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2742174" y="5495133"/>
            <a:ext cx="1115467" cy="187210"/>
          </a:xfrm>
          <a:prstGeom prst="straightConnector1">
            <a:avLst/>
          </a:prstGeom>
          <a:ln w="76200">
            <a:solidFill>
              <a:srgbClr val="008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857641" y="5499233"/>
            <a:ext cx="31653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the most + </a:t>
            </a:r>
            <a:r>
              <a:rPr lang="en-GB" sz="2400" dirty="0" err="1" smtClean="0">
                <a:solidFill>
                  <a:srgbClr val="0000FF"/>
                </a:solidFill>
                <a:latin typeface="Comic Sans MS" panose="030F0702030302020204" pitchFamily="66" charset="0"/>
              </a:rPr>
              <a:t>adj</a:t>
            </a:r>
            <a:r>
              <a:rPr lang="en-GB" sz="24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 </a:t>
            </a:r>
            <a:endParaRPr lang="en-GB" sz="24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47523" y="4647633"/>
            <a:ext cx="31653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coldest</a:t>
            </a:r>
            <a:endParaRPr lang="en-GB" sz="2400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51581" y="5503468"/>
            <a:ext cx="31653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the most expensive</a:t>
            </a:r>
            <a:endParaRPr lang="en-GB" sz="2400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1066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0" grpId="0" animBg="1"/>
      <p:bldP spid="13" grpId="0"/>
      <p:bldP spid="16" grpId="0"/>
      <p:bldP spid="17" grpId="0"/>
      <p:bldP spid="1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 Rounded MT Bold"/>
            <a:ea typeface="Arial Rounded MT Bold"/>
            <a:cs typeface="Arial Rounded MT Bold"/>
            <a:sym typeface="Arial Rounded MT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 Rounded MT Bold"/>
            <a:ea typeface="Arial Rounded MT Bold"/>
            <a:cs typeface="Arial Rounded MT Bold"/>
            <a:sym typeface="Arial Rounded MT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13434</TotalTime>
  <Words>559</Words>
  <Application>Microsoft Office PowerPoint</Application>
  <PresentationFormat>Widescreen</PresentationFormat>
  <Paragraphs>126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2" baseType="lpstr">
      <vt:lpstr>Algerian</vt:lpstr>
      <vt:lpstr>Arial</vt:lpstr>
      <vt:lpstr>Calibri</vt:lpstr>
      <vt:lpstr>Calibri Light</vt:lpstr>
      <vt:lpstr>Cavolini</vt:lpstr>
      <vt:lpstr>Co Text Arabic Regular</vt:lpstr>
      <vt:lpstr>Cocon® Next Arabic</vt:lpstr>
      <vt:lpstr>Comic Sans MS</vt:lpstr>
      <vt:lpstr>STC-Regular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يوسف اليزيدي</dc:creator>
  <cp:lastModifiedBy>Maher</cp:lastModifiedBy>
  <cp:revision>416</cp:revision>
  <dcterms:created xsi:type="dcterms:W3CDTF">2020-10-31T09:44:57Z</dcterms:created>
  <dcterms:modified xsi:type="dcterms:W3CDTF">2024-01-16T19:14:07Z</dcterms:modified>
</cp:coreProperties>
</file>