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9" r:id="rId4"/>
    <p:sldId id="270" r:id="rId5"/>
    <p:sldId id="258" r:id="rId6"/>
    <p:sldId id="260" r:id="rId7"/>
    <p:sldId id="261" r:id="rId8"/>
    <p:sldId id="268" r:id="rId9"/>
    <p:sldId id="262" r:id="rId10"/>
    <p:sldId id="263" r:id="rId11"/>
    <p:sldId id="273" r:id="rId12"/>
    <p:sldId id="265" r:id="rId13"/>
    <p:sldId id="264" r:id="rId14"/>
    <p:sldId id="272" r:id="rId15"/>
    <p:sldId id="267" r:id="rId16"/>
    <p:sldId id="274" r:id="rId17"/>
    <p:sldId id="271" r:id="rId18"/>
  </p:sldIdLst>
  <p:sldSz cx="18288000" cy="10287000"/>
  <p:notesSz cx="6858000" cy="9144000"/>
  <p:embeddedFontLst>
    <p:embeddedFont>
      <p:font typeface="Marykate" pitchFamily="2" charset="0"/>
      <p:regular r:id="rId19"/>
    </p:embeddedFont>
    <p:embeddedFont>
      <p:font typeface="Nunito" panose="02000000000000000000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DA2"/>
    <a:srgbClr val="F5896C"/>
    <a:srgbClr val="704430"/>
    <a:srgbClr val="91B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5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font" Target="fonts/font3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5.fntdata" /><Relationship Id="rId10" Type="http://schemas.openxmlformats.org/officeDocument/2006/relationships/slide" Target="slides/slide9.xml" /><Relationship Id="rId19" Type="http://schemas.openxmlformats.org/officeDocument/2006/relationships/font" Target="fonts/font1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4.fntdata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svg" /><Relationship Id="rId4" Type="http://schemas.openxmlformats.org/officeDocument/2006/relationships/image" Target="../media/image3.svg" /><Relationship Id="rId9" Type="http://schemas.openxmlformats.org/officeDocument/2006/relationships/image" Target="../media/image8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39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38.svg" /><Relationship Id="rId5" Type="http://schemas.openxmlformats.org/officeDocument/2006/relationships/image" Target="../media/image37.png" /><Relationship Id="rId10" Type="http://schemas.openxmlformats.org/officeDocument/2006/relationships/image" Target="../media/image42.png" /><Relationship Id="rId4" Type="http://schemas.openxmlformats.org/officeDocument/2006/relationships/image" Target="../media/image18.png" /><Relationship Id="rId9" Type="http://schemas.openxmlformats.org/officeDocument/2006/relationships/image" Target="../media/image4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7" Type="http://schemas.openxmlformats.org/officeDocument/2006/relationships/image" Target="../media/image40.sv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9.png" /><Relationship Id="rId5" Type="http://schemas.openxmlformats.org/officeDocument/2006/relationships/image" Target="../media/image41.png" /><Relationship Id="rId4" Type="http://schemas.openxmlformats.org/officeDocument/2006/relationships/image" Target="../media/image38.sv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7" Type="http://schemas.openxmlformats.org/officeDocument/2006/relationships/image" Target="../media/image20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38.svg" /><Relationship Id="rId4" Type="http://schemas.openxmlformats.org/officeDocument/2006/relationships/image" Target="../media/image3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sv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8.svg" /><Relationship Id="rId4" Type="http://schemas.openxmlformats.org/officeDocument/2006/relationships/image" Target="../media/image37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 /><Relationship Id="rId3" Type="http://schemas.openxmlformats.org/officeDocument/2006/relationships/image" Target="../media/image2.png" /><Relationship Id="rId7" Type="http://schemas.openxmlformats.org/officeDocument/2006/relationships/image" Target="../media/image4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48.png" /><Relationship Id="rId5" Type="http://schemas.openxmlformats.org/officeDocument/2006/relationships/image" Target="../media/image4.png" /><Relationship Id="rId10" Type="http://schemas.openxmlformats.org/officeDocument/2006/relationships/image" Target="../media/image47.svg" /><Relationship Id="rId4" Type="http://schemas.openxmlformats.org/officeDocument/2006/relationships/image" Target="../media/image3.svg" /><Relationship Id="rId9" Type="http://schemas.openxmlformats.org/officeDocument/2006/relationships/image" Target="../media/image46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49.jpeg" /><Relationship Id="rId7" Type="http://schemas.openxmlformats.org/officeDocument/2006/relationships/image" Target="../media/image5.sv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png" /><Relationship Id="rId11" Type="http://schemas.openxmlformats.org/officeDocument/2006/relationships/image" Target="../media/image47.svg" /><Relationship Id="rId5" Type="http://schemas.openxmlformats.org/officeDocument/2006/relationships/image" Target="../media/image3.svg" /><Relationship Id="rId10" Type="http://schemas.openxmlformats.org/officeDocument/2006/relationships/image" Target="../media/image46.png" /><Relationship Id="rId4" Type="http://schemas.openxmlformats.org/officeDocument/2006/relationships/image" Target="../media/image2.png" /><Relationship Id="rId9" Type="http://schemas.openxmlformats.org/officeDocument/2006/relationships/image" Target="../media/image45.sv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 /><Relationship Id="rId3" Type="http://schemas.openxmlformats.org/officeDocument/2006/relationships/image" Target="../media/image2.png" /><Relationship Id="rId7" Type="http://schemas.openxmlformats.org/officeDocument/2006/relationships/image" Target="../media/image14.png" /><Relationship Id="rId12" Type="http://schemas.openxmlformats.org/officeDocument/2006/relationships/image" Target="../media/image51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50.png" /><Relationship Id="rId5" Type="http://schemas.openxmlformats.org/officeDocument/2006/relationships/image" Target="../media/image4.png" /><Relationship Id="rId10" Type="http://schemas.openxmlformats.org/officeDocument/2006/relationships/image" Target="../media/image17.svg" /><Relationship Id="rId4" Type="http://schemas.openxmlformats.org/officeDocument/2006/relationships/image" Target="../media/image3.svg" /><Relationship Id="rId9" Type="http://schemas.openxmlformats.org/officeDocument/2006/relationships/image" Target="../media/image16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 /><Relationship Id="rId3" Type="http://schemas.openxmlformats.org/officeDocument/2006/relationships/image" Target="../media/image12.png" /><Relationship Id="rId7" Type="http://schemas.openxmlformats.org/officeDocument/2006/relationships/image" Target="../media/image4.png" /><Relationship Id="rId12" Type="http://schemas.openxmlformats.org/officeDocument/2006/relationships/image" Target="../media/image17.sv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.svg" /><Relationship Id="rId11" Type="http://schemas.openxmlformats.org/officeDocument/2006/relationships/image" Target="../media/image16.png" /><Relationship Id="rId5" Type="http://schemas.openxmlformats.org/officeDocument/2006/relationships/image" Target="../media/image2.png" /><Relationship Id="rId10" Type="http://schemas.openxmlformats.org/officeDocument/2006/relationships/image" Target="../media/image15.svg" /><Relationship Id="rId4" Type="http://schemas.openxmlformats.org/officeDocument/2006/relationships/image" Target="../media/image13.svg" /><Relationship Id="rId9" Type="http://schemas.openxmlformats.org/officeDocument/2006/relationships/image" Target="../media/image14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 /><Relationship Id="rId3" Type="http://schemas.openxmlformats.org/officeDocument/2006/relationships/image" Target="../media/image19.png" /><Relationship Id="rId7" Type="http://schemas.openxmlformats.org/officeDocument/2006/relationships/image" Target="../media/image2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svg" /><Relationship Id="rId5" Type="http://schemas.openxmlformats.org/officeDocument/2006/relationships/image" Target="../media/image21.png" /><Relationship Id="rId4" Type="http://schemas.openxmlformats.org/officeDocument/2006/relationships/image" Target="../media/image20.sv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openxmlformats.org/officeDocument/2006/relationships/image" Target="../media/image20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19.png" /><Relationship Id="rId5" Type="http://schemas.openxmlformats.org/officeDocument/2006/relationships/image" Target="../media/image4.png" /><Relationship Id="rId10" Type="http://schemas.openxmlformats.org/officeDocument/2006/relationships/image" Target="../media/image9.svg" /><Relationship Id="rId4" Type="http://schemas.openxmlformats.org/officeDocument/2006/relationships/image" Target="../media/image3.svg" /><Relationship Id="rId9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13" Type="http://schemas.openxmlformats.org/officeDocument/2006/relationships/image" Target="../media/image26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12" Type="http://schemas.openxmlformats.org/officeDocument/2006/relationships/image" Target="../media/image25.svg" /><Relationship Id="rId2" Type="http://schemas.openxmlformats.org/officeDocument/2006/relationships/image" Target="../media/image23.png" /><Relationship Id="rId16" Type="http://schemas.openxmlformats.org/officeDocument/2006/relationships/image" Target="../media/image29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24.png" /><Relationship Id="rId5" Type="http://schemas.openxmlformats.org/officeDocument/2006/relationships/image" Target="../media/image4.png" /><Relationship Id="rId15" Type="http://schemas.openxmlformats.org/officeDocument/2006/relationships/image" Target="../media/image28.png" /><Relationship Id="rId10" Type="http://schemas.openxmlformats.org/officeDocument/2006/relationships/image" Target="../media/image9.svg" /><Relationship Id="rId4" Type="http://schemas.openxmlformats.org/officeDocument/2006/relationships/image" Target="../media/image3.svg" /><Relationship Id="rId9" Type="http://schemas.openxmlformats.org/officeDocument/2006/relationships/image" Target="../media/image8.png" /><Relationship Id="rId14" Type="http://schemas.openxmlformats.org/officeDocument/2006/relationships/image" Target="../media/image27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svg" /><Relationship Id="rId5" Type="http://schemas.openxmlformats.org/officeDocument/2006/relationships/image" Target="../media/image30.png" /><Relationship Id="rId4" Type="http://schemas.openxmlformats.org/officeDocument/2006/relationships/image" Target="../media/image3.sv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 /><Relationship Id="rId3" Type="http://schemas.openxmlformats.org/officeDocument/2006/relationships/image" Target="../media/image2.png" /><Relationship Id="rId7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33.jpg" /><Relationship Id="rId5" Type="http://schemas.openxmlformats.org/officeDocument/2006/relationships/image" Target="../media/image4.png" /><Relationship Id="rId10" Type="http://schemas.openxmlformats.org/officeDocument/2006/relationships/image" Target="../media/image17.svg" /><Relationship Id="rId4" Type="http://schemas.openxmlformats.org/officeDocument/2006/relationships/image" Target="../media/image3.svg" /><Relationship Id="rId9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36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5.svg" /><Relationship Id="rId5" Type="http://schemas.openxmlformats.org/officeDocument/2006/relationships/image" Target="../media/image34.png" /><Relationship Id="rId4" Type="http://schemas.openxmlformats.org/officeDocument/2006/relationships/image" Target="../media/image3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2422" y="1274865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615190" y="1708216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620291" y="1975934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95144" y="1736861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652" y="1857447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74416" y="1857447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667000" y="7257960"/>
            <a:ext cx="12336911" cy="1490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3"/>
              </a:lnSpc>
            </a:pPr>
            <a:r>
              <a:rPr lang="en-US" sz="14479" dirty="0">
                <a:solidFill>
                  <a:srgbClr val="704430"/>
                </a:solidFill>
                <a:latin typeface="Marykate"/>
              </a:rPr>
              <a:t>Welcome Students!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FB3DAE16-EC2E-44C2-53E2-0CA9100342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000" y="2890601"/>
            <a:ext cx="7696200" cy="396240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F6C3F3-3E78-21A1-2DD7-7503C1880F9D}"/>
              </a:ext>
            </a:extLst>
          </p:cNvPr>
          <p:cNvSpPr txBox="1"/>
          <p:nvPr/>
        </p:nvSpPr>
        <p:spPr>
          <a:xfrm>
            <a:off x="3970632" y="188516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dirty="0"/>
              <a:t>اللهم انفَعْنِي بما عَلَّمْتَنِي ، وعَلِّمْنِي ما يَنْفَعُنِي ، وزِدْنِي عِلْمًا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05735" y="1038225"/>
            <a:ext cx="6181826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087560" y="103822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5334001" y="1765262"/>
            <a:ext cx="11576794" cy="7532003"/>
            <a:chOff x="0" y="0"/>
            <a:chExt cx="2398335" cy="199302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774246" y="127302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55708" y="127302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737170" y="127302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926344" y="176331"/>
            <a:ext cx="1859995" cy="1219671"/>
          </a:xfrm>
          <a:custGeom>
            <a:avLst/>
            <a:gdLst/>
            <a:ahLst/>
            <a:cxnLst/>
            <a:rect l="l" t="t" r="r" b="b"/>
            <a:pathLst>
              <a:path w="5505237" h="4063866">
                <a:moveTo>
                  <a:pt x="0" y="0"/>
                </a:moveTo>
                <a:lnTo>
                  <a:pt x="5505238" y="0"/>
                </a:lnTo>
                <a:lnTo>
                  <a:pt x="5505238" y="4063866"/>
                </a:lnTo>
                <a:lnTo>
                  <a:pt x="0" y="406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3A46A66B-A5FC-691A-7BF6-E701161E6DEB}"/>
              </a:ext>
            </a:extLst>
          </p:cNvPr>
          <p:cNvSpPr/>
          <p:nvPr/>
        </p:nvSpPr>
        <p:spPr>
          <a:xfrm flipH="1">
            <a:off x="1425390" y="6808475"/>
            <a:ext cx="3453871" cy="3590981"/>
          </a:xfrm>
          <a:custGeom>
            <a:avLst/>
            <a:gdLst/>
            <a:ahLst/>
            <a:cxnLst/>
            <a:rect l="l" t="t" r="r" b="b"/>
            <a:pathLst>
              <a:path w="3453871" h="3590981">
                <a:moveTo>
                  <a:pt x="3453871" y="0"/>
                </a:moveTo>
                <a:lnTo>
                  <a:pt x="0" y="0"/>
                </a:lnTo>
                <a:lnTo>
                  <a:pt x="0" y="3590981"/>
                </a:lnTo>
                <a:lnTo>
                  <a:pt x="3453871" y="3590981"/>
                </a:lnTo>
                <a:lnTo>
                  <a:pt x="3453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586EDEC4-4D48-C448-8A23-BA69079C0B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951" t="11458" r="16913" b="17161"/>
          <a:stretch/>
        </p:blipFill>
        <p:spPr>
          <a:xfrm>
            <a:off x="6185090" y="1992598"/>
            <a:ext cx="9664510" cy="6886917"/>
          </a:xfrm>
          <a:prstGeom prst="rect">
            <a:avLst/>
          </a:prstGeom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C911281F-02FC-3003-7CDF-53A2FE0B9DAF}"/>
              </a:ext>
            </a:extLst>
          </p:cNvPr>
          <p:cNvGrpSpPr/>
          <p:nvPr/>
        </p:nvGrpSpPr>
        <p:grpSpPr>
          <a:xfrm>
            <a:off x="7973943" y="2669089"/>
            <a:ext cx="7330908" cy="6210426"/>
            <a:chOff x="7924800" y="2743853"/>
            <a:chExt cx="7279243" cy="5981047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7EFB38C9-382B-CCCD-BD3A-AF315E1DF925}"/>
                </a:ext>
              </a:extLst>
            </p:cNvPr>
            <p:cNvSpPr/>
            <p:nvPr/>
          </p:nvSpPr>
          <p:spPr>
            <a:xfrm>
              <a:off x="7924800" y="2743853"/>
              <a:ext cx="3124200" cy="5981047"/>
            </a:xfrm>
            <a:prstGeom prst="rect">
              <a:avLst/>
            </a:prstGeom>
            <a:solidFill>
              <a:srgbClr val="F589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AE07EE2D-4D70-1105-8922-41914427EA6F}"/>
                </a:ext>
              </a:extLst>
            </p:cNvPr>
            <p:cNvSpPr/>
            <p:nvPr/>
          </p:nvSpPr>
          <p:spPr>
            <a:xfrm rot="16200000">
              <a:off x="10444923" y="3965779"/>
              <a:ext cx="3537193" cy="5981047"/>
            </a:xfrm>
            <a:prstGeom prst="rect">
              <a:avLst/>
            </a:prstGeom>
            <a:solidFill>
              <a:srgbClr val="F589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34" name="MG Bk 3 F-SA_2023_2-21">
            <a:hlinkClick r:id="" action="ppaction://media"/>
            <a:extLst>
              <a:ext uri="{FF2B5EF4-FFF2-40B4-BE49-F238E27FC236}">
                <a16:creationId xmlns:a16="http://schemas.microsoft.com/office/drawing/2014/main" id="{5437844F-0BE8-E51A-1A20-E82356B46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03941" y="7773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07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259981" y="1038225"/>
            <a:ext cx="2827580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087560" y="103822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8991599" y="1765262"/>
            <a:ext cx="7919195" cy="7532003"/>
            <a:chOff x="0" y="0"/>
            <a:chExt cx="2398335" cy="199302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774246" y="127302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55708" y="127302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737170" y="127302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545447" y="1813258"/>
            <a:ext cx="8326502" cy="7876796"/>
          </a:xfrm>
          <a:custGeom>
            <a:avLst/>
            <a:gdLst/>
            <a:ahLst/>
            <a:cxnLst/>
            <a:rect l="l" t="t" r="r" b="b"/>
            <a:pathLst>
              <a:path w="5505237" h="4063866">
                <a:moveTo>
                  <a:pt x="0" y="0"/>
                </a:moveTo>
                <a:lnTo>
                  <a:pt x="5505238" y="0"/>
                </a:lnTo>
                <a:lnTo>
                  <a:pt x="5505238" y="4063866"/>
                </a:lnTo>
                <a:lnTo>
                  <a:pt x="0" y="4063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586EDEC4-4D48-C448-8A23-BA69079C0B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1" t="11458" r="16913" b="17161"/>
          <a:stretch/>
        </p:blipFill>
        <p:spPr>
          <a:xfrm>
            <a:off x="9303475" y="2168425"/>
            <a:ext cx="7227489" cy="6632675"/>
          </a:xfrm>
          <a:prstGeom prst="rect">
            <a:avLst/>
          </a:prstGeom>
        </p:spPr>
      </p:pic>
      <p:sp>
        <p:nvSpPr>
          <p:cNvPr id="28" name="Freeform 25">
            <a:extLst>
              <a:ext uri="{FF2B5EF4-FFF2-40B4-BE49-F238E27FC236}">
                <a16:creationId xmlns:a16="http://schemas.microsoft.com/office/drawing/2014/main" id="{3A46A66B-A5FC-691A-7BF6-E701161E6DEB}"/>
              </a:ext>
            </a:extLst>
          </p:cNvPr>
          <p:cNvSpPr/>
          <p:nvPr/>
        </p:nvSpPr>
        <p:spPr>
          <a:xfrm flipH="1">
            <a:off x="15392399" y="6667500"/>
            <a:ext cx="2789833" cy="3387931"/>
          </a:xfrm>
          <a:custGeom>
            <a:avLst/>
            <a:gdLst/>
            <a:ahLst/>
            <a:cxnLst/>
            <a:rect l="l" t="t" r="r" b="b"/>
            <a:pathLst>
              <a:path w="3453871" h="3590981">
                <a:moveTo>
                  <a:pt x="3453871" y="0"/>
                </a:moveTo>
                <a:lnTo>
                  <a:pt x="0" y="0"/>
                </a:lnTo>
                <a:lnTo>
                  <a:pt x="0" y="3590981"/>
                </a:lnTo>
                <a:lnTo>
                  <a:pt x="3453871" y="3590981"/>
                </a:lnTo>
                <a:lnTo>
                  <a:pt x="34538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51E9D009-D8CD-26D6-C21E-7F5332899BDD}"/>
              </a:ext>
            </a:extLst>
          </p:cNvPr>
          <p:cNvSpPr/>
          <p:nvPr/>
        </p:nvSpPr>
        <p:spPr>
          <a:xfrm>
            <a:off x="762000" y="2290382"/>
            <a:ext cx="3161571" cy="9399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was iffy?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B04134A-E1A8-AE74-D371-F1EC83E5215E}"/>
              </a:ext>
            </a:extLst>
          </p:cNvPr>
          <p:cNvSpPr txBox="1"/>
          <p:nvPr/>
        </p:nvSpPr>
        <p:spPr>
          <a:xfrm>
            <a:off x="810342" y="3171307"/>
            <a:ext cx="6276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Whether there would be a space at the college for Ahmed</a:t>
            </a:r>
            <a:endParaRPr lang="ar-S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3AC1B9A-9CD7-89CF-5EA5-3DF76C719AFC}"/>
              </a:ext>
            </a:extLst>
          </p:cNvPr>
          <p:cNvSpPr/>
          <p:nvPr/>
        </p:nvSpPr>
        <p:spPr>
          <a:xfrm>
            <a:off x="810342" y="4745828"/>
            <a:ext cx="5738738" cy="9399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/>
              <a:t>Why was Ahmed on cloud nine?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BB6CE2D-3C8A-6AE9-D925-48011B267EF4}"/>
              </a:ext>
            </a:extLst>
          </p:cNvPr>
          <p:cNvSpPr txBox="1"/>
          <p:nvPr/>
        </p:nvSpPr>
        <p:spPr>
          <a:xfrm>
            <a:off x="810342" y="5863383"/>
            <a:ext cx="6276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He was accepted at the college</a:t>
            </a:r>
            <a:endParaRPr lang="ar-S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1CC40C9-6337-5D05-AC72-0D07F7542EEF}"/>
              </a:ext>
            </a:extLst>
          </p:cNvPr>
          <p:cNvSpPr/>
          <p:nvPr/>
        </p:nvSpPr>
        <p:spPr>
          <a:xfrm>
            <a:off x="747584" y="6788844"/>
            <a:ext cx="5738738" cy="9399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/>
              <a:t>What is freaking Fahd out?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3920744-B512-867B-38CC-63826C809E62}"/>
              </a:ext>
            </a:extLst>
          </p:cNvPr>
          <p:cNvSpPr txBox="1"/>
          <p:nvPr/>
        </p:nvSpPr>
        <p:spPr>
          <a:xfrm>
            <a:off x="1054202" y="7812688"/>
            <a:ext cx="57387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Finding out about 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all of the coincidences between himself and Ahmed</a:t>
            </a:r>
            <a:endParaRPr lang="ar-S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06347" y="1038225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087560" y="103822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7871382" y="1735822"/>
            <a:ext cx="9063737" cy="7532003"/>
            <a:chOff x="0" y="0"/>
            <a:chExt cx="2398335" cy="199302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774246" y="127302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55708" y="127302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737170" y="127302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6858000" y="2248843"/>
            <a:ext cx="1077634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704430"/>
                </a:solidFill>
                <a:latin typeface="Marykate"/>
              </a:rPr>
              <a:t>Let’s practice more!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3F3A682-B37A-4AA5-06EB-84C9E6CBA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28" t="17817" r="17901" b="60590"/>
          <a:stretch/>
        </p:blipFill>
        <p:spPr>
          <a:xfrm>
            <a:off x="8625328" y="4157669"/>
            <a:ext cx="7579325" cy="4314013"/>
          </a:xfrm>
          <a:prstGeom prst="rect">
            <a:avLst/>
          </a:prstGeom>
        </p:spPr>
      </p:pic>
      <p:sp>
        <p:nvSpPr>
          <p:cNvPr id="30" name="Freeform 24">
            <a:extLst>
              <a:ext uri="{FF2B5EF4-FFF2-40B4-BE49-F238E27FC236}">
                <a16:creationId xmlns:a16="http://schemas.microsoft.com/office/drawing/2014/main" id="{4C8CC22B-CEAE-A7FE-FA19-34644E9F7611}"/>
              </a:ext>
            </a:extLst>
          </p:cNvPr>
          <p:cNvSpPr/>
          <p:nvPr/>
        </p:nvSpPr>
        <p:spPr>
          <a:xfrm>
            <a:off x="392747" y="321800"/>
            <a:ext cx="7220346" cy="6908754"/>
          </a:xfrm>
          <a:custGeom>
            <a:avLst/>
            <a:gdLst/>
            <a:ahLst/>
            <a:cxnLst/>
            <a:rect l="l" t="t" r="r" b="b"/>
            <a:pathLst>
              <a:path w="5505237" h="4063866">
                <a:moveTo>
                  <a:pt x="0" y="0"/>
                </a:moveTo>
                <a:lnTo>
                  <a:pt x="5505238" y="0"/>
                </a:lnTo>
                <a:lnTo>
                  <a:pt x="5505238" y="4063866"/>
                </a:lnTo>
                <a:lnTo>
                  <a:pt x="0" y="4063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87A591D6-2AEA-9B27-6E58-A3AD0EC8E304}"/>
              </a:ext>
            </a:extLst>
          </p:cNvPr>
          <p:cNvSpPr/>
          <p:nvPr/>
        </p:nvSpPr>
        <p:spPr>
          <a:xfrm rot="21308994" flipH="1">
            <a:off x="708625" y="6079685"/>
            <a:ext cx="4303586" cy="4327189"/>
          </a:xfrm>
          <a:custGeom>
            <a:avLst/>
            <a:gdLst/>
            <a:ahLst/>
            <a:cxnLst/>
            <a:rect l="l" t="t" r="r" b="b"/>
            <a:pathLst>
              <a:path w="4303586" h="4327189">
                <a:moveTo>
                  <a:pt x="4303586" y="0"/>
                </a:moveTo>
                <a:lnTo>
                  <a:pt x="0" y="0"/>
                </a:lnTo>
                <a:lnTo>
                  <a:pt x="0" y="4327189"/>
                </a:lnTo>
                <a:lnTo>
                  <a:pt x="4303586" y="4327189"/>
                </a:lnTo>
                <a:lnTo>
                  <a:pt x="43035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8D362E34-C27D-4061-B245-49893A10271A}"/>
              </a:ext>
            </a:extLst>
          </p:cNvPr>
          <p:cNvSpPr/>
          <p:nvPr/>
        </p:nvSpPr>
        <p:spPr>
          <a:xfrm>
            <a:off x="662470" y="1026898"/>
            <a:ext cx="5582959" cy="2544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</a:rPr>
              <a:t>1-The weather is …………………..today.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It may rain, but it may not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37EB254-2B89-7017-B89A-8E3B6B41DD78}"/>
              </a:ext>
            </a:extLst>
          </p:cNvPr>
          <p:cNvSpPr/>
          <p:nvPr/>
        </p:nvSpPr>
        <p:spPr>
          <a:xfrm>
            <a:off x="3320194" y="1808220"/>
            <a:ext cx="1708774" cy="503651"/>
          </a:xfrm>
          <a:prstGeom prst="rect">
            <a:avLst/>
          </a:prstGeom>
          <a:solidFill>
            <a:srgbClr val="F8CD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iffy</a:t>
            </a:r>
            <a:endParaRPr lang="ar-SA" sz="4000" dirty="0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B223BDF9-049E-E4E3-A8A8-24AAE069717A}"/>
              </a:ext>
            </a:extLst>
          </p:cNvPr>
          <p:cNvSpPr/>
          <p:nvPr/>
        </p:nvSpPr>
        <p:spPr>
          <a:xfrm>
            <a:off x="618511" y="2503763"/>
            <a:ext cx="5582959" cy="2544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2-I was ……………………………...when I got the exam results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728DC2B4-4481-FAE2-F610-787C87F9E034}"/>
              </a:ext>
            </a:extLst>
          </p:cNvPr>
          <p:cNvSpPr/>
          <p:nvPr/>
        </p:nvSpPr>
        <p:spPr>
          <a:xfrm>
            <a:off x="2032531" y="3280640"/>
            <a:ext cx="2667000" cy="520045"/>
          </a:xfrm>
          <a:prstGeom prst="rect">
            <a:avLst/>
          </a:prstGeom>
          <a:solidFill>
            <a:srgbClr val="F8CD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on cloud nine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07A89818-3AEE-45BA-FF13-9535157FA07B}"/>
              </a:ext>
            </a:extLst>
          </p:cNvPr>
          <p:cNvSpPr/>
          <p:nvPr/>
        </p:nvSpPr>
        <p:spPr>
          <a:xfrm>
            <a:off x="691302" y="4564898"/>
            <a:ext cx="6347930" cy="1824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</a:rPr>
              <a:t> 3-I was……………………..</a:t>
            </a:r>
          </a:p>
          <a:p>
            <a:r>
              <a:rPr lang="en-US" sz="2800" dirty="0">
                <a:solidFill>
                  <a:schemeClr val="tx1"/>
                </a:solidFill>
              </a:rPr>
              <a:t>to discover that we had enrolled in all of the same classes at the same college.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0378939-AA72-E62D-58C1-0AE39968FB88}"/>
              </a:ext>
            </a:extLst>
          </p:cNvPr>
          <p:cNvSpPr/>
          <p:nvPr/>
        </p:nvSpPr>
        <p:spPr>
          <a:xfrm>
            <a:off x="1940247" y="4743325"/>
            <a:ext cx="2667000" cy="520045"/>
          </a:xfrm>
          <a:prstGeom prst="rect">
            <a:avLst/>
          </a:prstGeom>
          <a:solidFill>
            <a:srgbClr val="F8CD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freaked out 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90314" y="266701"/>
            <a:ext cx="7277501" cy="4596152"/>
            <a:chOff x="0" y="0"/>
            <a:chExt cx="2102490" cy="112757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75367" y="5595598"/>
            <a:ext cx="7277501" cy="3902957"/>
            <a:chOff x="0" y="0"/>
            <a:chExt cx="2102490" cy="1127575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606501" y="5595598"/>
            <a:ext cx="7277501" cy="3902957"/>
            <a:chOff x="0" y="0"/>
            <a:chExt cx="2102490" cy="1127575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1998350" cy="1008195"/>
            </a:xfrm>
            <a:custGeom>
              <a:avLst/>
              <a:gdLst/>
              <a:ahLst/>
              <a:cxnLst/>
              <a:rect l="l" t="t" r="r" b="b"/>
              <a:pathLst>
                <a:path w="1998350" h="1008195">
                  <a:moveTo>
                    <a:pt x="1971679" y="818965"/>
                  </a:moveTo>
                  <a:cubicBezTo>
                    <a:pt x="1971679" y="906595"/>
                    <a:pt x="1895479" y="977715"/>
                    <a:pt x="1814200" y="977715"/>
                  </a:cubicBezTo>
                  <a:lnTo>
                    <a:pt x="66040" y="977715"/>
                  </a:lnTo>
                  <a:cubicBezTo>
                    <a:pt x="43180" y="977715"/>
                    <a:pt x="20320" y="972635"/>
                    <a:pt x="0" y="963745"/>
                  </a:cubicBezTo>
                  <a:cubicBezTo>
                    <a:pt x="26670" y="991685"/>
                    <a:pt x="63500" y="1008195"/>
                    <a:pt x="106864" y="1008195"/>
                  </a:cubicBezTo>
                  <a:lnTo>
                    <a:pt x="1852300" y="1008195"/>
                  </a:lnTo>
                  <a:cubicBezTo>
                    <a:pt x="1932310" y="1008195"/>
                    <a:pt x="1998350" y="942155"/>
                    <a:pt x="1998350" y="862145"/>
                  </a:cubicBezTo>
                  <a:lnTo>
                    <a:pt x="1998350" y="95250"/>
                  </a:lnTo>
                  <a:cubicBezTo>
                    <a:pt x="1998350" y="58420"/>
                    <a:pt x="1984379" y="25400"/>
                    <a:pt x="1962790" y="0"/>
                  </a:cubicBezTo>
                  <a:cubicBezTo>
                    <a:pt x="1969140" y="16510"/>
                    <a:pt x="1971679" y="34290"/>
                    <a:pt x="1971679" y="52070"/>
                  </a:cubicBezTo>
                  <a:lnTo>
                    <a:pt x="1971679" y="81896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2037720" cy="1058995"/>
            </a:xfrm>
            <a:custGeom>
              <a:avLst/>
              <a:gdLst/>
              <a:ahLst/>
              <a:cxnLst/>
              <a:rect l="l" t="t" r="r" b="b"/>
              <a:pathLst>
                <a:path w="2037720" h="1058995">
                  <a:moveTo>
                    <a:pt x="146050" y="1058995"/>
                  </a:moveTo>
                  <a:lnTo>
                    <a:pt x="1891670" y="1058995"/>
                  </a:lnTo>
                  <a:cubicBezTo>
                    <a:pt x="1971680" y="1058995"/>
                    <a:pt x="2037720" y="992955"/>
                    <a:pt x="2037720" y="912945"/>
                  </a:cubicBezTo>
                  <a:lnTo>
                    <a:pt x="2037720" y="146050"/>
                  </a:lnTo>
                  <a:cubicBezTo>
                    <a:pt x="2037720" y="66040"/>
                    <a:pt x="1971680" y="0"/>
                    <a:pt x="189167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12945"/>
                  </a:lnTo>
                  <a:cubicBezTo>
                    <a:pt x="0" y="994225"/>
                    <a:pt x="66040" y="1058995"/>
                    <a:pt x="146050" y="105899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102490" cy="1127575"/>
            </a:xfrm>
            <a:custGeom>
              <a:avLst/>
              <a:gdLst/>
              <a:ahLst/>
              <a:cxnLst/>
              <a:rect l="l" t="t" r="r" b="b"/>
              <a:pathLst>
                <a:path w="2102490" h="1127575">
                  <a:moveTo>
                    <a:pt x="2038990" y="74930"/>
                  </a:moveTo>
                  <a:cubicBezTo>
                    <a:pt x="2011050" y="30480"/>
                    <a:pt x="1961520" y="0"/>
                    <a:pt x="190437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25645"/>
                  </a:lnTo>
                  <a:cubicBezTo>
                    <a:pt x="0" y="977715"/>
                    <a:pt x="25400" y="1023435"/>
                    <a:pt x="63500" y="1052645"/>
                  </a:cubicBezTo>
                  <a:cubicBezTo>
                    <a:pt x="91440" y="1097095"/>
                    <a:pt x="140970" y="1127575"/>
                    <a:pt x="201269" y="1127575"/>
                  </a:cubicBezTo>
                  <a:lnTo>
                    <a:pt x="1943740" y="1127575"/>
                  </a:lnTo>
                  <a:cubicBezTo>
                    <a:pt x="2031370" y="1127575"/>
                    <a:pt x="2102490" y="1056455"/>
                    <a:pt x="2102490" y="968825"/>
                  </a:cubicBezTo>
                  <a:lnTo>
                    <a:pt x="2102490" y="201930"/>
                  </a:lnTo>
                  <a:cubicBezTo>
                    <a:pt x="2102489" y="149860"/>
                    <a:pt x="2077089" y="104140"/>
                    <a:pt x="2038990" y="74930"/>
                  </a:cubicBezTo>
                  <a:close/>
                  <a:moveTo>
                    <a:pt x="12700" y="92564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04370" y="12700"/>
                  </a:lnTo>
                  <a:cubicBezTo>
                    <a:pt x="1984380" y="12700"/>
                    <a:pt x="2050420" y="78740"/>
                    <a:pt x="2050420" y="158750"/>
                  </a:cubicBezTo>
                  <a:lnTo>
                    <a:pt x="2050420" y="925645"/>
                  </a:lnTo>
                  <a:cubicBezTo>
                    <a:pt x="2050420" y="1005655"/>
                    <a:pt x="1984380" y="1071695"/>
                    <a:pt x="1904370" y="1071695"/>
                  </a:cubicBezTo>
                  <a:lnTo>
                    <a:pt x="158750" y="1071695"/>
                  </a:lnTo>
                  <a:cubicBezTo>
                    <a:pt x="78740" y="1071695"/>
                    <a:pt x="12700" y="1006925"/>
                    <a:pt x="12700" y="925645"/>
                  </a:cubicBezTo>
                  <a:close/>
                  <a:moveTo>
                    <a:pt x="2091060" y="968825"/>
                  </a:moveTo>
                  <a:cubicBezTo>
                    <a:pt x="2091060" y="1048835"/>
                    <a:pt x="2023750" y="1114875"/>
                    <a:pt x="1943740" y="1114875"/>
                  </a:cubicBezTo>
                  <a:lnTo>
                    <a:pt x="201269" y="1114875"/>
                  </a:lnTo>
                  <a:cubicBezTo>
                    <a:pt x="157480" y="1114875"/>
                    <a:pt x="120650" y="1098365"/>
                    <a:pt x="93980" y="1070425"/>
                  </a:cubicBezTo>
                  <a:cubicBezTo>
                    <a:pt x="114300" y="1079315"/>
                    <a:pt x="135890" y="1084395"/>
                    <a:pt x="160020" y="1084395"/>
                  </a:cubicBezTo>
                  <a:lnTo>
                    <a:pt x="1905640" y="1084395"/>
                  </a:lnTo>
                  <a:cubicBezTo>
                    <a:pt x="1993270" y="1084395"/>
                    <a:pt x="2064390" y="1013275"/>
                    <a:pt x="2064390" y="925645"/>
                  </a:cubicBezTo>
                  <a:lnTo>
                    <a:pt x="2064390" y="158750"/>
                  </a:lnTo>
                  <a:cubicBezTo>
                    <a:pt x="2064390" y="140970"/>
                    <a:pt x="2060580" y="123190"/>
                    <a:pt x="2055500" y="106680"/>
                  </a:cubicBezTo>
                  <a:cubicBezTo>
                    <a:pt x="2077090" y="132080"/>
                    <a:pt x="2091060" y="165100"/>
                    <a:pt x="2091060" y="201930"/>
                  </a:cubicBezTo>
                  <a:lnTo>
                    <a:pt x="2091060" y="96882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040592" y="2156479"/>
            <a:ext cx="6344569" cy="2085526"/>
            <a:chOff x="0" y="0"/>
            <a:chExt cx="14749384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solidFill>
              <a:srgbClr val="FFDB48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2125645" y="7048500"/>
            <a:ext cx="6344569" cy="1829208"/>
            <a:chOff x="0" y="0"/>
            <a:chExt cx="14749384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solidFill>
              <a:srgbClr val="FFDB48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56780" y="7143004"/>
            <a:ext cx="6344569" cy="1734704"/>
            <a:chOff x="0" y="0"/>
            <a:chExt cx="14749384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749383" cy="1913890"/>
            </a:xfrm>
            <a:custGeom>
              <a:avLst/>
              <a:gdLst/>
              <a:ahLst/>
              <a:cxnLst/>
              <a:rect l="l" t="t" r="r" b="b"/>
              <a:pathLst>
                <a:path w="14749383" h="1913890">
                  <a:moveTo>
                    <a:pt x="14749383" y="956945"/>
                  </a:moveTo>
                  <a:cubicBezTo>
                    <a:pt x="14749383" y="1485392"/>
                    <a:pt x="14321013" y="1913890"/>
                    <a:pt x="1379243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3792439" y="0"/>
                  </a:lnTo>
                  <a:cubicBezTo>
                    <a:pt x="14320886" y="0"/>
                    <a:pt x="14749383" y="428371"/>
                    <a:pt x="14749383" y="956945"/>
                  </a:cubicBezTo>
                  <a:close/>
                </a:path>
              </a:pathLst>
            </a:custGeom>
            <a:solidFill>
              <a:srgbClr val="FFDB48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0143702" y="508121"/>
            <a:ext cx="7053308" cy="159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What unexpected coincidences are revealed 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during their conversation?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25645" y="6041063"/>
            <a:ext cx="6344569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How do Ahmed and Fahd know each other?.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056780" y="6041063"/>
            <a:ext cx="6344569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 How does Fahd feel about the coincidences?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31308" y="2400977"/>
            <a:ext cx="2797756" cy="37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Answer 2: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57032" y="7369117"/>
            <a:ext cx="2797756" cy="37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Answer 1: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63171" y="7304728"/>
            <a:ext cx="2797756" cy="37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Answer 3: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899051" y="2394333"/>
            <a:ext cx="5566884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spc="-270" dirty="0">
                <a:solidFill>
                  <a:srgbClr val="FFF3ED"/>
                </a:solidFill>
                <a:latin typeface="Marykate"/>
              </a:rPr>
              <a:t>About the conversation </a:t>
            </a:r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008C5182-A59A-44B7-B53C-B39C94F03731}"/>
              </a:ext>
            </a:extLst>
          </p:cNvPr>
          <p:cNvSpPr/>
          <p:nvPr/>
        </p:nvSpPr>
        <p:spPr>
          <a:xfrm flipH="1">
            <a:off x="171248" y="1980170"/>
            <a:ext cx="3908794" cy="3389991"/>
          </a:xfrm>
          <a:custGeom>
            <a:avLst/>
            <a:gdLst/>
            <a:ahLst/>
            <a:cxnLst/>
            <a:rect l="l" t="t" r="r" b="b"/>
            <a:pathLst>
              <a:path w="3908794" h="3389991">
                <a:moveTo>
                  <a:pt x="0" y="0"/>
                </a:moveTo>
                <a:lnTo>
                  <a:pt x="3908794" y="0"/>
                </a:lnTo>
                <a:lnTo>
                  <a:pt x="3908794" y="3389990"/>
                </a:lnTo>
                <a:lnTo>
                  <a:pt x="0" y="3389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92F12F8-806B-2BFD-62CD-DFD6F99185EE}"/>
              </a:ext>
            </a:extLst>
          </p:cNvPr>
          <p:cNvSpPr txBox="1"/>
          <p:nvPr/>
        </p:nvSpPr>
        <p:spPr>
          <a:xfrm>
            <a:off x="2278046" y="7709726"/>
            <a:ext cx="60397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They are both from Jeddah. Fahd is friends with Ahmed’s brother.</a:t>
            </a:r>
            <a:endParaRPr lang="ar-SA" sz="3200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425E27F-6C53-E2EA-6F94-F50A5B512EFA}"/>
              </a:ext>
            </a:extLst>
          </p:cNvPr>
          <p:cNvSpPr txBox="1"/>
          <p:nvPr/>
        </p:nvSpPr>
        <p:spPr>
          <a:xfrm>
            <a:off x="10563265" y="2915311"/>
            <a:ext cx="56129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They are both studying pre-law at the same college in Beirut</a:t>
            </a:r>
            <a:endParaRPr lang="ar-SA" sz="32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194C0FD-E8B8-AB19-122C-B7CF932EFE9A}"/>
              </a:ext>
            </a:extLst>
          </p:cNvPr>
          <p:cNvSpPr txBox="1"/>
          <p:nvPr/>
        </p:nvSpPr>
        <p:spPr>
          <a:xfrm>
            <a:off x="10574020" y="7709726"/>
            <a:ext cx="62198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He feels shocked about the coincidences</a:t>
            </a:r>
            <a:endParaRPr lang="ar-SA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06347" y="1038225"/>
            <a:ext cx="3581213" cy="1652766"/>
            <a:chOff x="0" y="0"/>
            <a:chExt cx="1034622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930482" cy="358109"/>
            </a:xfrm>
            <a:custGeom>
              <a:avLst/>
              <a:gdLst/>
              <a:ahLst/>
              <a:cxnLst/>
              <a:rect l="l" t="t" r="r" b="b"/>
              <a:pathLst>
                <a:path w="930482" h="358109">
                  <a:moveTo>
                    <a:pt x="903812" y="168879"/>
                  </a:moveTo>
                  <a:cubicBezTo>
                    <a:pt x="903812" y="256509"/>
                    <a:pt x="827612" y="327629"/>
                    <a:pt x="74633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100058" y="358109"/>
                  </a:cubicBezTo>
                  <a:lnTo>
                    <a:pt x="784432" y="358109"/>
                  </a:lnTo>
                  <a:cubicBezTo>
                    <a:pt x="864442" y="358109"/>
                    <a:pt x="930482" y="292069"/>
                    <a:pt x="930482" y="212059"/>
                  </a:cubicBezTo>
                  <a:lnTo>
                    <a:pt x="930482" y="95250"/>
                  </a:lnTo>
                  <a:cubicBezTo>
                    <a:pt x="930482" y="58420"/>
                    <a:pt x="916512" y="25400"/>
                    <a:pt x="894922" y="0"/>
                  </a:cubicBezTo>
                  <a:cubicBezTo>
                    <a:pt x="901272" y="16510"/>
                    <a:pt x="903812" y="34290"/>
                    <a:pt x="903812" y="52070"/>
                  </a:cubicBezTo>
                  <a:lnTo>
                    <a:pt x="90381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969852" cy="408909"/>
            </a:xfrm>
            <a:custGeom>
              <a:avLst/>
              <a:gdLst/>
              <a:ahLst/>
              <a:cxnLst/>
              <a:rect l="l" t="t" r="r" b="b"/>
              <a:pathLst>
                <a:path w="969852" h="408909">
                  <a:moveTo>
                    <a:pt x="146050" y="408909"/>
                  </a:moveTo>
                  <a:lnTo>
                    <a:pt x="823802" y="408909"/>
                  </a:lnTo>
                  <a:cubicBezTo>
                    <a:pt x="903812" y="408909"/>
                    <a:pt x="969852" y="342869"/>
                    <a:pt x="969852" y="262859"/>
                  </a:cubicBezTo>
                  <a:lnTo>
                    <a:pt x="969852" y="146050"/>
                  </a:lnTo>
                  <a:cubicBezTo>
                    <a:pt x="969852" y="66040"/>
                    <a:pt x="903812" y="0"/>
                    <a:pt x="82380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034622" cy="477489"/>
            </a:xfrm>
            <a:custGeom>
              <a:avLst/>
              <a:gdLst/>
              <a:ahLst/>
              <a:cxnLst/>
              <a:rect l="l" t="t" r="r" b="b"/>
              <a:pathLst>
                <a:path w="1034622" h="477489">
                  <a:moveTo>
                    <a:pt x="971122" y="74930"/>
                  </a:moveTo>
                  <a:cubicBezTo>
                    <a:pt x="943182" y="30480"/>
                    <a:pt x="893652" y="0"/>
                    <a:pt x="83650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3401" y="477489"/>
                  </a:cubicBezTo>
                  <a:lnTo>
                    <a:pt x="875872" y="477489"/>
                  </a:lnTo>
                  <a:cubicBezTo>
                    <a:pt x="963502" y="477489"/>
                    <a:pt x="1034622" y="406369"/>
                    <a:pt x="1034622" y="318739"/>
                  </a:cubicBezTo>
                  <a:lnTo>
                    <a:pt x="1034622" y="201930"/>
                  </a:lnTo>
                  <a:cubicBezTo>
                    <a:pt x="1034622" y="149860"/>
                    <a:pt x="1009222" y="104140"/>
                    <a:pt x="97112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36502" y="12700"/>
                  </a:lnTo>
                  <a:cubicBezTo>
                    <a:pt x="916512" y="12700"/>
                    <a:pt x="982552" y="78740"/>
                    <a:pt x="982552" y="158750"/>
                  </a:cubicBezTo>
                  <a:lnTo>
                    <a:pt x="982552" y="275559"/>
                  </a:lnTo>
                  <a:cubicBezTo>
                    <a:pt x="982552" y="355569"/>
                    <a:pt x="916512" y="421609"/>
                    <a:pt x="83650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1023192" y="318739"/>
                  </a:moveTo>
                  <a:cubicBezTo>
                    <a:pt x="1023192" y="398749"/>
                    <a:pt x="955882" y="464789"/>
                    <a:pt x="875872" y="464789"/>
                  </a:cubicBezTo>
                  <a:lnTo>
                    <a:pt x="19340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837772" y="434309"/>
                  </a:lnTo>
                  <a:cubicBezTo>
                    <a:pt x="925402" y="434309"/>
                    <a:pt x="996522" y="363189"/>
                    <a:pt x="996522" y="275559"/>
                  </a:cubicBezTo>
                  <a:lnTo>
                    <a:pt x="996522" y="158750"/>
                  </a:lnTo>
                  <a:cubicBezTo>
                    <a:pt x="996522" y="140970"/>
                    <a:pt x="992712" y="123190"/>
                    <a:pt x="987632" y="106680"/>
                  </a:cubicBezTo>
                  <a:cubicBezTo>
                    <a:pt x="1009222" y="132080"/>
                    <a:pt x="1023192" y="165100"/>
                    <a:pt x="1023192" y="201930"/>
                  </a:cubicBezTo>
                  <a:lnTo>
                    <a:pt x="102319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087560" y="103822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523303" y="1396002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7871382" y="1735822"/>
            <a:ext cx="9063737" cy="7532003"/>
            <a:chOff x="0" y="0"/>
            <a:chExt cx="2398335" cy="199302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294195" cy="1873646"/>
            </a:xfrm>
            <a:custGeom>
              <a:avLst/>
              <a:gdLst/>
              <a:ahLst/>
              <a:cxnLst/>
              <a:rect l="l" t="t" r="r" b="b"/>
              <a:pathLst>
                <a:path w="2294195" h="1873646">
                  <a:moveTo>
                    <a:pt x="2267525" y="1684416"/>
                  </a:moveTo>
                  <a:cubicBezTo>
                    <a:pt x="2267525" y="1772046"/>
                    <a:pt x="2191325" y="1843166"/>
                    <a:pt x="2110045" y="1843166"/>
                  </a:cubicBezTo>
                  <a:lnTo>
                    <a:pt x="66040" y="1843166"/>
                  </a:lnTo>
                  <a:cubicBezTo>
                    <a:pt x="43180" y="1843166"/>
                    <a:pt x="20320" y="1838086"/>
                    <a:pt x="0" y="1829196"/>
                  </a:cubicBezTo>
                  <a:cubicBezTo>
                    <a:pt x="26670" y="1857136"/>
                    <a:pt x="63500" y="1873646"/>
                    <a:pt x="108749" y="1873646"/>
                  </a:cubicBezTo>
                  <a:lnTo>
                    <a:pt x="2148145" y="1873646"/>
                  </a:lnTo>
                  <a:cubicBezTo>
                    <a:pt x="2228155" y="1873646"/>
                    <a:pt x="2294195" y="1807606"/>
                    <a:pt x="2294195" y="1727596"/>
                  </a:cubicBezTo>
                  <a:lnTo>
                    <a:pt x="2294195" y="95250"/>
                  </a:lnTo>
                  <a:cubicBezTo>
                    <a:pt x="2294195" y="58420"/>
                    <a:pt x="2280225" y="25400"/>
                    <a:pt x="2258635" y="0"/>
                  </a:cubicBezTo>
                  <a:cubicBezTo>
                    <a:pt x="2264985" y="16510"/>
                    <a:pt x="2267525" y="34290"/>
                    <a:pt x="2267525" y="52070"/>
                  </a:cubicBezTo>
                  <a:lnTo>
                    <a:pt x="2267525" y="168441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333565" cy="1924446"/>
            </a:xfrm>
            <a:custGeom>
              <a:avLst/>
              <a:gdLst/>
              <a:ahLst/>
              <a:cxnLst/>
              <a:rect l="l" t="t" r="r" b="b"/>
              <a:pathLst>
                <a:path w="2333565" h="1924446">
                  <a:moveTo>
                    <a:pt x="146050" y="1924446"/>
                  </a:moveTo>
                  <a:lnTo>
                    <a:pt x="2187515" y="1924446"/>
                  </a:lnTo>
                  <a:cubicBezTo>
                    <a:pt x="2267525" y="1924446"/>
                    <a:pt x="2333565" y="1858406"/>
                    <a:pt x="2333565" y="1778396"/>
                  </a:cubicBezTo>
                  <a:lnTo>
                    <a:pt x="2333565" y="146050"/>
                  </a:lnTo>
                  <a:cubicBezTo>
                    <a:pt x="2333565" y="66040"/>
                    <a:pt x="2267525" y="0"/>
                    <a:pt x="218751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778396"/>
                  </a:lnTo>
                  <a:cubicBezTo>
                    <a:pt x="0" y="1859676"/>
                    <a:pt x="66040" y="1924446"/>
                    <a:pt x="146050" y="192444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398335" cy="1993026"/>
            </a:xfrm>
            <a:custGeom>
              <a:avLst/>
              <a:gdLst/>
              <a:ahLst/>
              <a:cxnLst/>
              <a:rect l="l" t="t" r="r" b="b"/>
              <a:pathLst>
                <a:path w="2398335" h="1993026">
                  <a:moveTo>
                    <a:pt x="2334835" y="74930"/>
                  </a:moveTo>
                  <a:cubicBezTo>
                    <a:pt x="2306895" y="30480"/>
                    <a:pt x="2257365" y="0"/>
                    <a:pt x="220021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791096"/>
                  </a:lnTo>
                  <a:cubicBezTo>
                    <a:pt x="0" y="1843166"/>
                    <a:pt x="25400" y="1888886"/>
                    <a:pt x="63500" y="1918096"/>
                  </a:cubicBezTo>
                  <a:cubicBezTo>
                    <a:pt x="91440" y="1962546"/>
                    <a:pt x="140970" y="1993026"/>
                    <a:pt x="203449" y="1993026"/>
                  </a:cubicBezTo>
                  <a:lnTo>
                    <a:pt x="2239585" y="1993026"/>
                  </a:lnTo>
                  <a:cubicBezTo>
                    <a:pt x="2327215" y="1993026"/>
                    <a:pt x="2398335" y="1921906"/>
                    <a:pt x="2398335" y="1834276"/>
                  </a:cubicBezTo>
                  <a:lnTo>
                    <a:pt x="2398335" y="201930"/>
                  </a:lnTo>
                  <a:cubicBezTo>
                    <a:pt x="2398335" y="149860"/>
                    <a:pt x="2372935" y="104140"/>
                    <a:pt x="2334835" y="74930"/>
                  </a:cubicBezTo>
                  <a:close/>
                  <a:moveTo>
                    <a:pt x="12700" y="179109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200215" y="12700"/>
                  </a:lnTo>
                  <a:cubicBezTo>
                    <a:pt x="2280225" y="12700"/>
                    <a:pt x="2346265" y="78740"/>
                    <a:pt x="2346265" y="158750"/>
                  </a:cubicBezTo>
                  <a:lnTo>
                    <a:pt x="2346265" y="1791096"/>
                  </a:lnTo>
                  <a:cubicBezTo>
                    <a:pt x="2346265" y="1871106"/>
                    <a:pt x="2280225" y="1937146"/>
                    <a:pt x="2200215" y="1937146"/>
                  </a:cubicBezTo>
                  <a:lnTo>
                    <a:pt x="158750" y="1937146"/>
                  </a:lnTo>
                  <a:cubicBezTo>
                    <a:pt x="78740" y="1937146"/>
                    <a:pt x="12700" y="1872376"/>
                    <a:pt x="12700" y="1791096"/>
                  </a:cubicBezTo>
                  <a:close/>
                  <a:moveTo>
                    <a:pt x="2386905" y="1834276"/>
                  </a:moveTo>
                  <a:cubicBezTo>
                    <a:pt x="2386905" y="1914286"/>
                    <a:pt x="2319595" y="1980326"/>
                    <a:pt x="2239585" y="1980326"/>
                  </a:cubicBezTo>
                  <a:lnTo>
                    <a:pt x="203449" y="1980326"/>
                  </a:lnTo>
                  <a:cubicBezTo>
                    <a:pt x="157480" y="1980326"/>
                    <a:pt x="120650" y="1963816"/>
                    <a:pt x="93980" y="1935876"/>
                  </a:cubicBezTo>
                  <a:cubicBezTo>
                    <a:pt x="114300" y="1944766"/>
                    <a:pt x="135890" y="1949846"/>
                    <a:pt x="160020" y="1949846"/>
                  </a:cubicBezTo>
                  <a:lnTo>
                    <a:pt x="2201485" y="1949846"/>
                  </a:lnTo>
                  <a:cubicBezTo>
                    <a:pt x="2289115" y="1949846"/>
                    <a:pt x="2360235" y="1878726"/>
                    <a:pt x="2360235" y="1791096"/>
                  </a:cubicBezTo>
                  <a:lnTo>
                    <a:pt x="2360235" y="158750"/>
                  </a:lnTo>
                  <a:cubicBezTo>
                    <a:pt x="2360235" y="140970"/>
                    <a:pt x="2356425" y="123190"/>
                    <a:pt x="2351345" y="106680"/>
                  </a:cubicBezTo>
                  <a:cubicBezTo>
                    <a:pt x="2372935" y="132080"/>
                    <a:pt x="2386905" y="165100"/>
                    <a:pt x="2386905" y="201930"/>
                  </a:cubicBezTo>
                  <a:lnTo>
                    <a:pt x="2386905" y="1834276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774246" y="127302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55708" y="127302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737170" y="127302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8719639" y="2753125"/>
            <a:ext cx="7390704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704430"/>
                </a:solidFill>
                <a:latin typeface="Marykate"/>
              </a:rPr>
              <a:t>Activity Time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F64B3DC-E743-0A99-0B38-E6D858301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28" t="39259" r="17635" b="38519"/>
          <a:stretch/>
        </p:blipFill>
        <p:spPr>
          <a:xfrm>
            <a:off x="8300191" y="4154941"/>
            <a:ext cx="8229600" cy="4113556"/>
          </a:xfrm>
          <a:prstGeom prst="rect">
            <a:avLst/>
          </a:prstGeom>
        </p:spPr>
      </p:pic>
      <p:sp>
        <p:nvSpPr>
          <p:cNvPr id="27" name="Freeform 24">
            <a:extLst>
              <a:ext uri="{FF2B5EF4-FFF2-40B4-BE49-F238E27FC236}">
                <a16:creationId xmlns:a16="http://schemas.microsoft.com/office/drawing/2014/main" id="{AA68D077-C8BD-E99F-23E6-7BADA438D8E4}"/>
              </a:ext>
            </a:extLst>
          </p:cNvPr>
          <p:cNvSpPr/>
          <p:nvPr/>
        </p:nvSpPr>
        <p:spPr>
          <a:xfrm>
            <a:off x="727259" y="1518978"/>
            <a:ext cx="6482636" cy="5943600"/>
          </a:xfrm>
          <a:custGeom>
            <a:avLst/>
            <a:gdLst/>
            <a:ahLst/>
            <a:cxnLst/>
            <a:rect l="l" t="t" r="r" b="b"/>
            <a:pathLst>
              <a:path w="5505237" h="4063866">
                <a:moveTo>
                  <a:pt x="0" y="0"/>
                </a:moveTo>
                <a:lnTo>
                  <a:pt x="5505238" y="0"/>
                </a:lnTo>
                <a:lnTo>
                  <a:pt x="5505238" y="4063866"/>
                </a:lnTo>
                <a:lnTo>
                  <a:pt x="0" y="4063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3F76CBD-A40C-B084-0045-5FB74A568846}"/>
              </a:ext>
            </a:extLst>
          </p:cNvPr>
          <p:cNvSpPr/>
          <p:nvPr/>
        </p:nvSpPr>
        <p:spPr>
          <a:xfrm>
            <a:off x="1103868" y="2400300"/>
            <a:ext cx="5414633" cy="4953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dirty="0">
                <a:solidFill>
                  <a:schemeClr val="tx1"/>
                </a:solidFill>
              </a:rPr>
              <a:t>Role-play with a partner. </a:t>
            </a:r>
            <a:r>
              <a:rPr lang="en-US" sz="2400" dirty="0">
                <a:solidFill>
                  <a:schemeClr val="tx1"/>
                </a:solidFill>
                <a:highlight>
                  <a:srgbClr val="F8CDA2"/>
                </a:highlight>
              </a:rPr>
              <a:t>Think of a </a:t>
            </a:r>
          </a:p>
          <a:p>
            <a:r>
              <a:rPr lang="en-US" sz="2400" dirty="0">
                <a:solidFill>
                  <a:schemeClr val="tx1"/>
                </a:solidFill>
                <a:highlight>
                  <a:srgbClr val="F8CDA2"/>
                </a:highlight>
              </a:rPr>
              <a:t>situation in which two people might </a:t>
            </a:r>
          </a:p>
          <a:p>
            <a:r>
              <a:rPr lang="en-US" sz="2400" dirty="0">
                <a:solidFill>
                  <a:schemeClr val="tx1"/>
                </a:solidFill>
                <a:highlight>
                  <a:srgbClr val="F8CDA2"/>
                </a:highlight>
              </a:rPr>
              <a:t>be surprised by a coincidence, for </a:t>
            </a:r>
          </a:p>
          <a:p>
            <a:r>
              <a:rPr lang="en-US" sz="2400" dirty="0">
                <a:solidFill>
                  <a:schemeClr val="tx1"/>
                </a:solidFill>
                <a:highlight>
                  <a:srgbClr val="F8CDA2"/>
                </a:highlight>
              </a:rPr>
              <a:t>example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two people finding out they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have the same name</a:t>
            </a:r>
            <a:r>
              <a:rPr lang="en-US" sz="2400" dirty="0">
                <a:solidFill>
                  <a:schemeClr val="tx1"/>
                </a:solidFill>
              </a:rPr>
              <a:t>, or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two friends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who run into each other at the mall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and find out that they’ve just bought </a:t>
            </a:r>
          </a:p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</a:rPr>
              <a:t>the exact same item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 Role-play the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conversation, using phrases for 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expressing surprise.</a:t>
            </a:r>
            <a:endParaRPr lang="ar-S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4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5023" y="1028700"/>
            <a:ext cx="15233205" cy="10331691"/>
            <a:chOff x="0" y="0"/>
            <a:chExt cx="4030824" cy="273384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3926683" cy="2614465"/>
            </a:xfrm>
            <a:custGeom>
              <a:avLst/>
              <a:gdLst/>
              <a:ahLst/>
              <a:cxnLst/>
              <a:rect l="l" t="t" r="r" b="b"/>
              <a:pathLst>
                <a:path w="3926683" h="2614465">
                  <a:moveTo>
                    <a:pt x="3900013" y="2425235"/>
                  </a:moveTo>
                  <a:cubicBezTo>
                    <a:pt x="3900013" y="2512865"/>
                    <a:pt x="3823813" y="2583985"/>
                    <a:pt x="3742533" y="2583985"/>
                  </a:cubicBezTo>
                  <a:lnTo>
                    <a:pt x="66040" y="2583985"/>
                  </a:lnTo>
                  <a:cubicBezTo>
                    <a:pt x="43180" y="2583985"/>
                    <a:pt x="20320" y="2578905"/>
                    <a:pt x="0" y="2570015"/>
                  </a:cubicBezTo>
                  <a:cubicBezTo>
                    <a:pt x="26670" y="2597955"/>
                    <a:pt x="63500" y="2614465"/>
                    <a:pt x="119154" y="2614465"/>
                  </a:cubicBezTo>
                  <a:lnTo>
                    <a:pt x="3780633" y="2614465"/>
                  </a:lnTo>
                  <a:cubicBezTo>
                    <a:pt x="3860644" y="2614465"/>
                    <a:pt x="3926683" y="2548425"/>
                    <a:pt x="3926683" y="2468415"/>
                  </a:cubicBezTo>
                  <a:lnTo>
                    <a:pt x="3926683" y="95250"/>
                  </a:lnTo>
                  <a:cubicBezTo>
                    <a:pt x="3926683" y="58420"/>
                    <a:pt x="3912713" y="25400"/>
                    <a:pt x="3891124" y="0"/>
                  </a:cubicBezTo>
                  <a:cubicBezTo>
                    <a:pt x="3897474" y="16510"/>
                    <a:pt x="3900013" y="34290"/>
                    <a:pt x="3900013" y="52070"/>
                  </a:cubicBezTo>
                  <a:lnTo>
                    <a:pt x="3900013" y="242523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3966054" cy="2665265"/>
            </a:xfrm>
            <a:custGeom>
              <a:avLst/>
              <a:gdLst/>
              <a:ahLst/>
              <a:cxnLst/>
              <a:rect l="l" t="t" r="r" b="b"/>
              <a:pathLst>
                <a:path w="3966054" h="2665265">
                  <a:moveTo>
                    <a:pt x="146050" y="2665265"/>
                  </a:moveTo>
                  <a:lnTo>
                    <a:pt x="3820004" y="2665265"/>
                  </a:lnTo>
                  <a:cubicBezTo>
                    <a:pt x="3900013" y="2665265"/>
                    <a:pt x="3966054" y="2599225"/>
                    <a:pt x="3966054" y="2519215"/>
                  </a:cubicBezTo>
                  <a:lnTo>
                    <a:pt x="3966054" y="146050"/>
                  </a:lnTo>
                  <a:cubicBezTo>
                    <a:pt x="3966054" y="66040"/>
                    <a:pt x="3900013" y="0"/>
                    <a:pt x="3820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519215"/>
                  </a:lnTo>
                  <a:cubicBezTo>
                    <a:pt x="0" y="2600495"/>
                    <a:pt x="66040" y="2665265"/>
                    <a:pt x="146050" y="266526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030824" cy="2733845"/>
            </a:xfrm>
            <a:custGeom>
              <a:avLst/>
              <a:gdLst/>
              <a:ahLst/>
              <a:cxnLst/>
              <a:rect l="l" t="t" r="r" b="b"/>
              <a:pathLst>
                <a:path w="4030824" h="2733845">
                  <a:moveTo>
                    <a:pt x="3967324" y="74930"/>
                  </a:moveTo>
                  <a:cubicBezTo>
                    <a:pt x="3939384" y="30480"/>
                    <a:pt x="3889854" y="0"/>
                    <a:pt x="3832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531915"/>
                  </a:lnTo>
                  <a:cubicBezTo>
                    <a:pt x="0" y="2583985"/>
                    <a:pt x="25400" y="2629705"/>
                    <a:pt x="63500" y="2658915"/>
                  </a:cubicBezTo>
                  <a:cubicBezTo>
                    <a:pt x="91440" y="2703365"/>
                    <a:pt x="140970" y="2733845"/>
                    <a:pt x="215477" y="2733845"/>
                  </a:cubicBezTo>
                  <a:lnTo>
                    <a:pt x="3872074" y="2733845"/>
                  </a:lnTo>
                  <a:cubicBezTo>
                    <a:pt x="3959704" y="2733845"/>
                    <a:pt x="4030824" y="2662725"/>
                    <a:pt x="4030824" y="2575095"/>
                  </a:cubicBezTo>
                  <a:lnTo>
                    <a:pt x="4030824" y="201930"/>
                  </a:lnTo>
                  <a:cubicBezTo>
                    <a:pt x="4030823" y="149860"/>
                    <a:pt x="4005423" y="104140"/>
                    <a:pt x="3967324" y="74930"/>
                  </a:cubicBezTo>
                  <a:close/>
                  <a:moveTo>
                    <a:pt x="12700" y="253191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32704" y="12700"/>
                  </a:lnTo>
                  <a:cubicBezTo>
                    <a:pt x="3912713" y="12700"/>
                    <a:pt x="3978754" y="78740"/>
                    <a:pt x="3978754" y="158750"/>
                  </a:cubicBezTo>
                  <a:lnTo>
                    <a:pt x="3978754" y="2531915"/>
                  </a:lnTo>
                  <a:cubicBezTo>
                    <a:pt x="3978754" y="2611925"/>
                    <a:pt x="3912713" y="2677965"/>
                    <a:pt x="3832704" y="2677965"/>
                  </a:cubicBezTo>
                  <a:lnTo>
                    <a:pt x="158750" y="2677965"/>
                  </a:lnTo>
                  <a:cubicBezTo>
                    <a:pt x="78740" y="2677965"/>
                    <a:pt x="12700" y="2613195"/>
                    <a:pt x="12700" y="2531915"/>
                  </a:cubicBezTo>
                  <a:close/>
                  <a:moveTo>
                    <a:pt x="4019393" y="2575095"/>
                  </a:moveTo>
                  <a:cubicBezTo>
                    <a:pt x="4019393" y="2655105"/>
                    <a:pt x="3952084" y="2721145"/>
                    <a:pt x="3872074" y="2721145"/>
                  </a:cubicBezTo>
                  <a:lnTo>
                    <a:pt x="215477" y="2721145"/>
                  </a:lnTo>
                  <a:cubicBezTo>
                    <a:pt x="157480" y="2721145"/>
                    <a:pt x="120650" y="2704635"/>
                    <a:pt x="93980" y="2676695"/>
                  </a:cubicBezTo>
                  <a:cubicBezTo>
                    <a:pt x="114300" y="2685585"/>
                    <a:pt x="135890" y="2690665"/>
                    <a:pt x="160020" y="2690665"/>
                  </a:cubicBezTo>
                  <a:lnTo>
                    <a:pt x="3833974" y="2690665"/>
                  </a:lnTo>
                  <a:cubicBezTo>
                    <a:pt x="3921604" y="2690665"/>
                    <a:pt x="3992724" y="2619545"/>
                    <a:pt x="3992724" y="2531915"/>
                  </a:cubicBezTo>
                  <a:lnTo>
                    <a:pt x="3992724" y="158750"/>
                  </a:lnTo>
                  <a:cubicBezTo>
                    <a:pt x="3992724" y="140970"/>
                    <a:pt x="3988913" y="123190"/>
                    <a:pt x="3983834" y="106680"/>
                  </a:cubicBezTo>
                  <a:cubicBezTo>
                    <a:pt x="4005424" y="132080"/>
                    <a:pt x="4019393" y="165100"/>
                    <a:pt x="4019393" y="201930"/>
                  </a:cubicBezTo>
                  <a:lnTo>
                    <a:pt x="4019393" y="257509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79778" y="3253464"/>
            <a:ext cx="13928445" cy="1320173"/>
            <a:chOff x="0" y="0"/>
            <a:chExt cx="20192434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2434" cy="1913890"/>
            </a:xfrm>
            <a:custGeom>
              <a:avLst/>
              <a:gdLst/>
              <a:ahLst/>
              <a:cxnLst/>
              <a:rect l="l" t="t" r="r" b="b"/>
              <a:pathLst>
                <a:path w="20192434" h="1913890">
                  <a:moveTo>
                    <a:pt x="20192434" y="956945"/>
                  </a:moveTo>
                  <a:cubicBezTo>
                    <a:pt x="20192434" y="1485392"/>
                    <a:pt x="19764063" y="1913890"/>
                    <a:pt x="1923548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9235489" y="0"/>
                  </a:lnTo>
                  <a:cubicBezTo>
                    <a:pt x="19763936" y="0"/>
                    <a:pt x="20192434" y="428371"/>
                    <a:pt x="20192434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087732" y="3555842"/>
            <a:ext cx="535653" cy="606973"/>
          </a:xfrm>
          <a:custGeom>
            <a:avLst/>
            <a:gdLst/>
            <a:ahLst/>
            <a:cxnLst/>
            <a:rect l="l" t="t" r="r" b="b"/>
            <a:pathLst>
              <a:path w="535653" h="606973">
                <a:moveTo>
                  <a:pt x="0" y="0"/>
                </a:moveTo>
                <a:lnTo>
                  <a:pt x="535653" y="0"/>
                </a:lnTo>
                <a:lnTo>
                  <a:pt x="535653" y="606973"/>
                </a:lnTo>
                <a:lnTo>
                  <a:pt x="0" y="606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5346468" y="152914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5346468" y="172089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5346468" y="191264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3907935" y="1365692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23648" y="3540611"/>
            <a:ext cx="663995" cy="637435"/>
          </a:xfrm>
          <a:custGeom>
            <a:avLst/>
            <a:gdLst/>
            <a:ahLst/>
            <a:cxnLst/>
            <a:rect l="l" t="t" r="r" b="b"/>
            <a:pathLst>
              <a:path w="663995" h="637435">
                <a:moveTo>
                  <a:pt x="0" y="0"/>
                </a:moveTo>
                <a:lnTo>
                  <a:pt x="663995" y="0"/>
                </a:lnTo>
                <a:lnTo>
                  <a:pt x="663995" y="637435"/>
                </a:lnTo>
                <a:lnTo>
                  <a:pt x="0" y="63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11238" y="3540611"/>
            <a:ext cx="486769" cy="637435"/>
          </a:xfrm>
          <a:custGeom>
            <a:avLst/>
            <a:gdLst/>
            <a:ahLst/>
            <a:cxnLst/>
            <a:rect l="l" t="t" r="r" b="b"/>
            <a:pathLst>
              <a:path w="486769" h="637435">
                <a:moveTo>
                  <a:pt x="0" y="0"/>
                </a:moveTo>
                <a:lnTo>
                  <a:pt x="486768" y="0"/>
                </a:lnTo>
                <a:lnTo>
                  <a:pt x="486768" y="637435"/>
                </a:lnTo>
                <a:lnTo>
                  <a:pt x="0" y="6374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446919" y="1551158"/>
            <a:ext cx="431124" cy="4311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169513" y="1551158"/>
            <a:ext cx="431124" cy="43112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892107" y="1551158"/>
            <a:ext cx="431124" cy="43112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1594073" y="2454797"/>
            <a:ext cx="15003344" cy="0"/>
          </a:xfrm>
          <a:prstGeom prst="line">
            <a:avLst/>
          </a:prstGeom>
          <a:ln w="47625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4226953" y="3832899"/>
            <a:ext cx="11723824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4400" dirty="0">
                <a:solidFill>
                  <a:srgbClr val="704430"/>
                </a:solidFill>
                <a:latin typeface="Nunito"/>
              </a:rPr>
              <a:t>Describe a time that you were on cloud nine.</a:t>
            </a:r>
          </a:p>
          <a:p>
            <a:pPr>
              <a:lnSpc>
                <a:spcPts val="4800"/>
              </a:lnSpc>
            </a:pPr>
            <a:endParaRPr lang="en-US" sz="4400" dirty="0">
              <a:solidFill>
                <a:srgbClr val="704430"/>
              </a:solidFill>
              <a:latin typeface="Nunito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E71F1926-3503-DE62-1100-1109CE763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5036288"/>
            <a:ext cx="4462463" cy="55725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75023" y="1028700"/>
            <a:ext cx="15233205" cy="10331691"/>
            <a:chOff x="0" y="0"/>
            <a:chExt cx="4030824" cy="273384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3926683" cy="2614465"/>
            </a:xfrm>
            <a:custGeom>
              <a:avLst/>
              <a:gdLst/>
              <a:ahLst/>
              <a:cxnLst/>
              <a:rect l="l" t="t" r="r" b="b"/>
              <a:pathLst>
                <a:path w="3926683" h="2614465">
                  <a:moveTo>
                    <a:pt x="3900013" y="2425235"/>
                  </a:moveTo>
                  <a:cubicBezTo>
                    <a:pt x="3900013" y="2512865"/>
                    <a:pt x="3823813" y="2583985"/>
                    <a:pt x="3742533" y="2583985"/>
                  </a:cubicBezTo>
                  <a:lnTo>
                    <a:pt x="66040" y="2583985"/>
                  </a:lnTo>
                  <a:cubicBezTo>
                    <a:pt x="43180" y="2583985"/>
                    <a:pt x="20320" y="2578905"/>
                    <a:pt x="0" y="2570015"/>
                  </a:cubicBezTo>
                  <a:cubicBezTo>
                    <a:pt x="26670" y="2597955"/>
                    <a:pt x="63500" y="2614465"/>
                    <a:pt x="119154" y="2614465"/>
                  </a:cubicBezTo>
                  <a:lnTo>
                    <a:pt x="3780633" y="2614465"/>
                  </a:lnTo>
                  <a:cubicBezTo>
                    <a:pt x="3860644" y="2614465"/>
                    <a:pt x="3926683" y="2548425"/>
                    <a:pt x="3926683" y="2468415"/>
                  </a:cubicBezTo>
                  <a:lnTo>
                    <a:pt x="3926683" y="95250"/>
                  </a:lnTo>
                  <a:cubicBezTo>
                    <a:pt x="3926683" y="58420"/>
                    <a:pt x="3912713" y="25400"/>
                    <a:pt x="3891124" y="0"/>
                  </a:cubicBezTo>
                  <a:cubicBezTo>
                    <a:pt x="3897474" y="16510"/>
                    <a:pt x="3900013" y="34290"/>
                    <a:pt x="3900013" y="52070"/>
                  </a:cubicBezTo>
                  <a:lnTo>
                    <a:pt x="3900013" y="242523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3966054" cy="2665265"/>
            </a:xfrm>
            <a:custGeom>
              <a:avLst/>
              <a:gdLst/>
              <a:ahLst/>
              <a:cxnLst/>
              <a:rect l="l" t="t" r="r" b="b"/>
              <a:pathLst>
                <a:path w="3966054" h="2665265">
                  <a:moveTo>
                    <a:pt x="146050" y="2665265"/>
                  </a:moveTo>
                  <a:lnTo>
                    <a:pt x="3820004" y="2665265"/>
                  </a:lnTo>
                  <a:cubicBezTo>
                    <a:pt x="3900013" y="2665265"/>
                    <a:pt x="3966054" y="2599225"/>
                    <a:pt x="3966054" y="2519215"/>
                  </a:cubicBezTo>
                  <a:lnTo>
                    <a:pt x="3966054" y="146050"/>
                  </a:lnTo>
                  <a:cubicBezTo>
                    <a:pt x="3966054" y="66040"/>
                    <a:pt x="3900013" y="0"/>
                    <a:pt x="382000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519215"/>
                  </a:lnTo>
                  <a:cubicBezTo>
                    <a:pt x="0" y="2600495"/>
                    <a:pt x="66040" y="2665265"/>
                    <a:pt x="146050" y="266526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030824" cy="2733845"/>
            </a:xfrm>
            <a:custGeom>
              <a:avLst/>
              <a:gdLst/>
              <a:ahLst/>
              <a:cxnLst/>
              <a:rect l="l" t="t" r="r" b="b"/>
              <a:pathLst>
                <a:path w="4030824" h="2733845">
                  <a:moveTo>
                    <a:pt x="3967324" y="74930"/>
                  </a:moveTo>
                  <a:cubicBezTo>
                    <a:pt x="3939384" y="30480"/>
                    <a:pt x="3889854" y="0"/>
                    <a:pt x="383270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531915"/>
                  </a:lnTo>
                  <a:cubicBezTo>
                    <a:pt x="0" y="2583985"/>
                    <a:pt x="25400" y="2629705"/>
                    <a:pt x="63500" y="2658915"/>
                  </a:cubicBezTo>
                  <a:cubicBezTo>
                    <a:pt x="91440" y="2703365"/>
                    <a:pt x="140970" y="2733845"/>
                    <a:pt x="215477" y="2733845"/>
                  </a:cubicBezTo>
                  <a:lnTo>
                    <a:pt x="3872074" y="2733845"/>
                  </a:lnTo>
                  <a:cubicBezTo>
                    <a:pt x="3959704" y="2733845"/>
                    <a:pt x="4030824" y="2662725"/>
                    <a:pt x="4030824" y="2575095"/>
                  </a:cubicBezTo>
                  <a:lnTo>
                    <a:pt x="4030824" y="201930"/>
                  </a:lnTo>
                  <a:cubicBezTo>
                    <a:pt x="4030823" y="149860"/>
                    <a:pt x="4005423" y="104140"/>
                    <a:pt x="3967324" y="74930"/>
                  </a:cubicBezTo>
                  <a:close/>
                  <a:moveTo>
                    <a:pt x="12700" y="253191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32704" y="12700"/>
                  </a:lnTo>
                  <a:cubicBezTo>
                    <a:pt x="3912713" y="12700"/>
                    <a:pt x="3978754" y="78740"/>
                    <a:pt x="3978754" y="158750"/>
                  </a:cubicBezTo>
                  <a:lnTo>
                    <a:pt x="3978754" y="2531915"/>
                  </a:lnTo>
                  <a:cubicBezTo>
                    <a:pt x="3978754" y="2611925"/>
                    <a:pt x="3912713" y="2677965"/>
                    <a:pt x="3832704" y="2677965"/>
                  </a:cubicBezTo>
                  <a:lnTo>
                    <a:pt x="158750" y="2677965"/>
                  </a:lnTo>
                  <a:cubicBezTo>
                    <a:pt x="78740" y="2677965"/>
                    <a:pt x="12700" y="2613195"/>
                    <a:pt x="12700" y="2531915"/>
                  </a:cubicBezTo>
                  <a:close/>
                  <a:moveTo>
                    <a:pt x="4019393" y="2575095"/>
                  </a:moveTo>
                  <a:cubicBezTo>
                    <a:pt x="4019393" y="2655105"/>
                    <a:pt x="3952084" y="2721145"/>
                    <a:pt x="3872074" y="2721145"/>
                  </a:cubicBezTo>
                  <a:lnTo>
                    <a:pt x="215477" y="2721145"/>
                  </a:lnTo>
                  <a:cubicBezTo>
                    <a:pt x="157480" y="2721145"/>
                    <a:pt x="120650" y="2704635"/>
                    <a:pt x="93980" y="2676695"/>
                  </a:cubicBezTo>
                  <a:cubicBezTo>
                    <a:pt x="114300" y="2685585"/>
                    <a:pt x="135890" y="2690665"/>
                    <a:pt x="160020" y="2690665"/>
                  </a:cubicBezTo>
                  <a:lnTo>
                    <a:pt x="3833974" y="2690665"/>
                  </a:lnTo>
                  <a:cubicBezTo>
                    <a:pt x="3921604" y="2690665"/>
                    <a:pt x="3992724" y="2619545"/>
                    <a:pt x="3992724" y="2531915"/>
                  </a:cubicBezTo>
                  <a:lnTo>
                    <a:pt x="3992724" y="158750"/>
                  </a:lnTo>
                  <a:cubicBezTo>
                    <a:pt x="3992724" y="140970"/>
                    <a:pt x="3988913" y="123190"/>
                    <a:pt x="3983834" y="106680"/>
                  </a:cubicBezTo>
                  <a:cubicBezTo>
                    <a:pt x="4005424" y="132080"/>
                    <a:pt x="4019393" y="165100"/>
                    <a:pt x="4019393" y="201930"/>
                  </a:cubicBezTo>
                  <a:lnTo>
                    <a:pt x="4019393" y="2575095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46919" y="5305425"/>
            <a:ext cx="6582019" cy="3702340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824" r="-90316" b="-5128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179778" y="3253464"/>
            <a:ext cx="13928445" cy="1320173"/>
            <a:chOff x="0" y="0"/>
            <a:chExt cx="20192434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92434" cy="1913890"/>
            </a:xfrm>
            <a:custGeom>
              <a:avLst/>
              <a:gdLst/>
              <a:ahLst/>
              <a:cxnLst/>
              <a:rect l="l" t="t" r="r" b="b"/>
              <a:pathLst>
                <a:path w="20192434" h="1913890">
                  <a:moveTo>
                    <a:pt x="20192434" y="956945"/>
                  </a:moveTo>
                  <a:cubicBezTo>
                    <a:pt x="20192434" y="1485392"/>
                    <a:pt x="19764063" y="1913890"/>
                    <a:pt x="19235489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9235489" y="0"/>
                  </a:lnTo>
                  <a:cubicBezTo>
                    <a:pt x="19763936" y="0"/>
                    <a:pt x="20192434" y="428371"/>
                    <a:pt x="20192434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087732" y="3555842"/>
            <a:ext cx="535653" cy="606973"/>
          </a:xfrm>
          <a:custGeom>
            <a:avLst/>
            <a:gdLst/>
            <a:ahLst/>
            <a:cxnLst/>
            <a:rect l="l" t="t" r="r" b="b"/>
            <a:pathLst>
              <a:path w="535653" h="606973">
                <a:moveTo>
                  <a:pt x="0" y="0"/>
                </a:moveTo>
                <a:lnTo>
                  <a:pt x="535653" y="0"/>
                </a:lnTo>
                <a:lnTo>
                  <a:pt x="535653" y="606973"/>
                </a:lnTo>
                <a:lnTo>
                  <a:pt x="0" y="606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5346468" y="152914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5346468" y="172089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5346468" y="1912640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3907935" y="1365692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23648" y="3540611"/>
            <a:ext cx="663995" cy="637435"/>
          </a:xfrm>
          <a:custGeom>
            <a:avLst/>
            <a:gdLst/>
            <a:ahLst/>
            <a:cxnLst/>
            <a:rect l="l" t="t" r="r" b="b"/>
            <a:pathLst>
              <a:path w="663995" h="637435">
                <a:moveTo>
                  <a:pt x="0" y="0"/>
                </a:moveTo>
                <a:lnTo>
                  <a:pt x="663995" y="0"/>
                </a:lnTo>
                <a:lnTo>
                  <a:pt x="663995" y="637435"/>
                </a:lnTo>
                <a:lnTo>
                  <a:pt x="0" y="6374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11238" y="3540611"/>
            <a:ext cx="486769" cy="637435"/>
          </a:xfrm>
          <a:custGeom>
            <a:avLst/>
            <a:gdLst/>
            <a:ahLst/>
            <a:cxnLst/>
            <a:rect l="l" t="t" r="r" b="b"/>
            <a:pathLst>
              <a:path w="486769" h="637435">
                <a:moveTo>
                  <a:pt x="0" y="0"/>
                </a:moveTo>
                <a:lnTo>
                  <a:pt x="486768" y="0"/>
                </a:lnTo>
                <a:lnTo>
                  <a:pt x="486768" y="637435"/>
                </a:lnTo>
                <a:lnTo>
                  <a:pt x="0" y="637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446919" y="1551158"/>
            <a:ext cx="431124" cy="4311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169513" y="1551158"/>
            <a:ext cx="431124" cy="43112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3892107" y="1551158"/>
            <a:ext cx="431124" cy="43112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96C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1594073" y="2454797"/>
            <a:ext cx="15003344" cy="0"/>
          </a:xfrm>
          <a:prstGeom prst="line">
            <a:avLst/>
          </a:prstGeom>
          <a:ln w="47625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9787988" y="5594495"/>
            <a:ext cx="6259067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rgbClr val="704430"/>
                </a:solidFill>
                <a:latin typeface="Nunito"/>
              </a:rPr>
              <a:t>I knew you looked familiar, but I couldn’t place your face to place someone or something .</a:t>
            </a:r>
          </a:p>
          <a:p>
            <a:pPr algn="just">
              <a:lnSpc>
                <a:spcPts val="4800"/>
              </a:lnSpc>
            </a:pPr>
            <a:endParaRPr lang="en-US" sz="3000" dirty="0">
              <a:solidFill>
                <a:srgbClr val="704430"/>
              </a:solidFill>
              <a:latin typeface="Nunito"/>
            </a:endParaRPr>
          </a:p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Nunito"/>
              </a:rPr>
              <a:t>means to identify it by connecting it </a:t>
            </a:r>
          </a:p>
          <a:p>
            <a:pPr algn="just">
              <a:lnSpc>
                <a:spcPts val="4800"/>
              </a:lnSpc>
            </a:pPr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Nunito"/>
              </a:rPr>
              <a:t>with the proper place or circumstance.</a:t>
            </a:r>
          </a:p>
          <a:p>
            <a:pPr algn="just">
              <a:lnSpc>
                <a:spcPts val="4800"/>
              </a:lnSpc>
            </a:pPr>
            <a:endParaRPr lang="en-US" sz="3000" dirty="0">
              <a:solidFill>
                <a:srgbClr val="704430"/>
              </a:solidFill>
              <a:latin typeface="Nunito"/>
            </a:endParaRPr>
          </a:p>
          <a:p>
            <a:pPr>
              <a:lnSpc>
                <a:spcPts val="4800"/>
              </a:lnSpc>
            </a:pPr>
            <a:endParaRPr lang="en-US" sz="3000" dirty="0">
              <a:solidFill>
                <a:srgbClr val="704430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86119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7" name="AutoShape 17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2439310" y="2377623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833244" y="2257037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911752" y="2377623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712516" y="2377623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2266122" y="4532853"/>
            <a:ext cx="6206750" cy="3747326"/>
          </a:xfrm>
          <a:custGeom>
            <a:avLst/>
            <a:gdLst/>
            <a:ahLst/>
            <a:cxnLst/>
            <a:rect l="l" t="t" r="r" b="b"/>
            <a:pathLst>
              <a:path w="6206750" h="3747326">
                <a:moveTo>
                  <a:pt x="0" y="0"/>
                </a:moveTo>
                <a:lnTo>
                  <a:pt x="6206750" y="0"/>
                </a:lnTo>
                <a:lnTo>
                  <a:pt x="6206750" y="3747325"/>
                </a:lnTo>
                <a:lnTo>
                  <a:pt x="0" y="3747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9148102" y="7491437"/>
            <a:ext cx="6582416" cy="58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 spc="116">
                <a:solidFill>
                  <a:srgbClr val="704430"/>
                </a:solidFill>
                <a:latin typeface="Nunito"/>
              </a:rPr>
              <a:t>SEE YOU NEXT TIME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63340" y="4742278"/>
            <a:ext cx="7573542" cy="1719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83"/>
              </a:lnSpc>
            </a:pPr>
            <a:r>
              <a:rPr lang="en-US" sz="14979" dirty="0">
                <a:solidFill>
                  <a:srgbClr val="704430"/>
                </a:solidFill>
                <a:latin typeface="Marykate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974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1780873" y="4071267"/>
            <a:ext cx="5315983" cy="4552415"/>
          </a:xfrm>
          <a:custGeom>
            <a:avLst/>
            <a:gdLst/>
            <a:ahLst/>
            <a:cxnLst/>
            <a:rect l="l" t="t" r="r" b="b"/>
            <a:pathLst>
              <a:path w="5315983" h="4552415">
                <a:moveTo>
                  <a:pt x="0" y="0"/>
                </a:moveTo>
                <a:lnTo>
                  <a:pt x="5315984" y="0"/>
                </a:lnTo>
                <a:lnTo>
                  <a:pt x="5315984" y="4552415"/>
                </a:lnTo>
                <a:lnTo>
                  <a:pt x="0" y="4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8" name="AutoShape 18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2439310" y="2377623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833244" y="2257037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911752" y="2377623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12516" y="2377623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911752" y="1127871"/>
            <a:ext cx="3389965" cy="44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300" dirty="0">
                <a:solidFill>
                  <a:srgbClr val="704430"/>
                </a:solidFill>
                <a:latin typeface="Nunito"/>
              </a:rPr>
              <a:t>Lesson 03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32330" y="3544664"/>
            <a:ext cx="10173399" cy="1645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3"/>
              </a:lnSpc>
            </a:pPr>
            <a:r>
              <a:rPr lang="en-US" sz="15979" dirty="0">
                <a:solidFill>
                  <a:srgbClr val="704430"/>
                </a:solidFill>
                <a:latin typeface="Marykate"/>
              </a:rPr>
              <a:t>Unit 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1A29FE-EC6B-A6AD-5A98-069A6C5DBC00}"/>
              </a:ext>
            </a:extLst>
          </p:cNvPr>
          <p:cNvSpPr txBox="1"/>
          <p:nvPr/>
        </p:nvSpPr>
        <p:spPr>
          <a:xfrm>
            <a:off x="2432329" y="5261608"/>
            <a:ext cx="10173399" cy="149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3"/>
              </a:lnSpc>
            </a:pPr>
            <a:r>
              <a:rPr lang="en-US" sz="10000" dirty="0">
                <a:solidFill>
                  <a:srgbClr val="704430"/>
                </a:solidFill>
                <a:latin typeface="Marykate"/>
              </a:rPr>
              <a:t>Against the Odds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sp>
        <p:nvSpPr>
          <p:cNvPr id="3" name="Freeform 3"/>
          <p:cNvSpPr/>
          <p:nvPr/>
        </p:nvSpPr>
        <p:spPr>
          <a:xfrm rot="-291006" flipH="1">
            <a:off x="639969" y="4421751"/>
            <a:ext cx="4303586" cy="4327189"/>
          </a:xfrm>
          <a:custGeom>
            <a:avLst/>
            <a:gdLst/>
            <a:ahLst/>
            <a:cxnLst/>
            <a:rect l="l" t="t" r="r" b="b"/>
            <a:pathLst>
              <a:path w="4303586" h="4327189">
                <a:moveTo>
                  <a:pt x="4303586" y="0"/>
                </a:moveTo>
                <a:lnTo>
                  <a:pt x="0" y="0"/>
                </a:lnTo>
                <a:lnTo>
                  <a:pt x="0" y="4327189"/>
                </a:lnTo>
                <a:lnTo>
                  <a:pt x="4303586" y="4327189"/>
                </a:lnTo>
                <a:lnTo>
                  <a:pt x="4303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49273">
            <a:off x="13857850" y="620380"/>
            <a:ext cx="3688758" cy="2441287"/>
          </a:xfrm>
          <a:custGeom>
            <a:avLst/>
            <a:gdLst/>
            <a:ahLst/>
            <a:cxnLst/>
            <a:rect l="l" t="t" r="r" b="b"/>
            <a:pathLst>
              <a:path w="3688758" h="2441287">
                <a:moveTo>
                  <a:pt x="0" y="0"/>
                </a:moveTo>
                <a:lnTo>
                  <a:pt x="3688758" y="0"/>
                </a:lnTo>
                <a:lnTo>
                  <a:pt x="3688758" y="2441288"/>
                </a:lnTo>
                <a:lnTo>
                  <a:pt x="0" y="244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65121" y="863288"/>
            <a:ext cx="12783973" cy="130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dirty="0">
                <a:solidFill>
                  <a:srgbClr val="FFF3ED"/>
                </a:solidFill>
                <a:latin typeface="Marykate"/>
              </a:rPr>
              <a:t>Class  Rules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9D959D94-D836-23F0-89A9-14317ABD77C2}"/>
              </a:ext>
            </a:extLst>
          </p:cNvPr>
          <p:cNvGrpSpPr/>
          <p:nvPr/>
        </p:nvGrpSpPr>
        <p:grpSpPr>
          <a:xfrm>
            <a:off x="4894830" y="2823598"/>
            <a:ext cx="5740366" cy="2640326"/>
            <a:chOff x="4761289" y="2655574"/>
            <a:chExt cx="6414091" cy="3886200"/>
          </a:xfrm>
        </p:grpSpPr>
        <p:grpSp>
          <p:nvGrpSpPr>
            <p:cNvPr id="5" name="Group 5"/>
            <p:cNvGrpSpPr/>
            <p:nvPr/>
          </p:nvGrpSpPr>
          <p:grpSpPr>
            <a:xfrm>
              <a:off x="4761289" y="2655574"/>
              <a:ext cx="6288985" cy="3886200"/>
              <a:chOff x="0" y="0"/>
              <a:chExt cx="1783295" cy="186815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92710" y="106680"/>
                <a:ext cx="1679155" cy="1748775"/>
              </a:xfrm>
              <a:custGeom>
                <a:avLst/>
                <a:gdLst/>
                <a:ahLst/>
                <a:cxnLst/>
                <a:rect l="l" t="t" r="r" b="b"/>
                <a:pathLst>
                  <a:path w="1679155" h="1748775">
                    <a:moveTo>
                      <a:pt x="1652485" y="1559545"/>
                    </a:moveTo>
                    <a:cubicBezTo>
                      <a:pt x="1652485" y="1647175"/>
                      <a:pt x="1576285" y="1718295"/>
                      <a:pt x="1495005" y="1718295"/>
                    </a:cubicBezTo>
                    <a:lnTo>
                      <a:pt x="66040" y="1718295"/>
                    </a:lnTo>
                    <a:cubicBezTo>
                      <a:pt x="43180" y="1718295"/>
                      <a:pt x="20320" y="1713215"/>
                      <a:pt x="0" y="1704325"/>
                    </a:cubicBezTo>
                    <a:cubicBezTo>
                      <a:pt x="26670" y="1732265"/>
                      <a:pt x="63500" y="1748775"/>
                      <a:pt x="104829" y="1748775"/>
                    </a:cubicBezTo>
                    <a:lnTo>
                      <a:pt x="1533105" y="1748775"/>
                    </a:lnTo>
                    <a:cubicBezTo>
                      <a:pt x="1613115" y="1748775"/>
                      <a:pt x="1679155" y="1682735"/>
                      <a:pt x="1679155" y="1602725"/>
                    </a:cubicBezTo>
                    <a:lnTo>
                      <a:pt x="1679155" y="95250"/>
                    </a:lnTo>
                    <a:cubicBezTo>
                      <a:pt x="1679155" y="58420"/>
                      <a:pt x="1665185" y="25400"/>
                      <a:pt x="1643595" y="0"/>
                    </a:cubicBezTo>
                    <a:cubicBezTo>
                      <a:pt x="1649945" y="16510"/>
                      <a:pt x="1652485" y="34290"/>
                      <a:pt x="1652485" y="52070"/>
                    </a:cubicBezTo>
                    <a:lnTo>
                      <a:pt x="1652485" y="155954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4500" y="17249"/>
                <a:ext cx="1718525" cy="1799575"/>
              </a:xfrm>
              <a:custGeom>
                <a:avLst/>
                <a:gdLst/>
                <a:ahLst/>
                <a:cxnLst/>
                <a:rect l="l" t="t" r="r" b="b"/>
                <a:pathLst>
                  <a:path w="1718525" h="1799575">
                    <a:moveTo>
                      <a:pt x="146050" y="1799575"/>
                    </a:moveTo>
                    <a:lnTo>
                      <a:pt x="1572475" y="1799575"/>
                    </a:lnTo>
                    <a:cubicBezTo>
                      <a:pt x="1652485" y="1799575"/>
                      <a:pt x="1718525" y="1733535"/>
                      <a:pt x="1718525" y="1653525"/>
                    </a:cubicBezTo>
                    <a:lnTo>
                      <a:pt x="1718525" y="146050"/>
                    </a:lnTo>
                    <a:cubicBezTo>
                      <a:pt x="1718525" y="66040"/>
                      <a:pt x="1652485" y="0"/>
                      <a:pt x="1572475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53525"/>
                    </a:lnTo>
                    <a:cubicBezTo>
                      <a:pt x="0" y="1734805"/>
                      <a:pt x="66040" y="1799575"/>
                      <a:pt x="146050" y="179957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783295" cy="1868155"/>
              </a:xfrm>
              <a:custGeom>
                <a:avLst/>
                <a:gdLst/>
                <a:ahLst/>
                <a:cxnLst/>
                <a:rect l="l" t="t" r="r" b="b"/>
                <a:pathLst>
                  <a:path w="1783295" h="1868155">
                    <a:moveTo>
                      <a:pt x="1719795" y="74930"/>
                    </a:moveTo>
                    <a:cubicBezTo>
                      <a:pt x="1691855" y="30480"/>
                      <a:pt x="1642325" y="0"/>
                      <a:pt x="1585175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66225"/>
                    </a:lnTo>
                    <a:cubicBezTo>
                      <a:pt x="0" y="1718295"/>
                      <a:pt x="25400" y="1764015"/>
                      <a:pt x="63500" y="1793225"/>
                    </a:cubicBezTo>
                    <a:cubicBezTo>
                      <a:pt x="91440" y="1837675"/>
                      <a:pt x="140970" y="1868155"/>
                      <a:pt x="198917" y="1868155"/>
                    </a:cubicBezTo>
                    <a:lnTo>
                      <a:pt x="1624545" y="1868155"/>
                    </a:lnTo>
                    <a:cubicBezTo>
                      <a:pt x="1712175" y="1868155"/>
                      <a:pt x="1783295" y="1797035"/>
                      <a:pt x="1783295" y="1709405"/>
                    </a:cubicBezTo>
                    <a:lnTo>
                      <a:pt x="1783295" y="201930"/>
                    </a:lnTo>
                    <a:cubicBezTo>
                      <a:pt x="1783295" y="149860"/>
                      <a:pt x="1757895" y="104140"/>
                      <a:pt x="1719795" y="74930"/>
                    </a:cubicBezTo>
                    <a:close/>
                    <a:moveTo>
                      <a:pt x="12700" y="1666225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585175" y="12700"/>
                    </a:lnTo>
                    <a:cubicBezTo>
                      <a:pt x="1665185" y="12700"/>
                      <a:pt x="1731225" y="78740"/>
                      <a:pt x="1731225" y="158750"/>
                    </a:cubicBezTo>
                    <a:lnTo>
                      <a:pt x="1731225" y="1666225"/>
                    </a:lnTo>
                    <a:cubicBezTo>
                      <a:pt x="1731225" y="1746235"/>
                      <a:pt x="1665185" y="1812275"/>
                      <a:pt x="1585175" y="1812275"/>
                    </a:cubicBezTo>
                    <a:lnTo>
                      <a:pt x="158750" y="1812275"/>
                    </a:lnTo>
                    <a:cubicBezTo>
                      <a:pt x="78740" y="1812275"/>
                      <a:pt x="12700" y="1747505"/>
                      <a:pt x="12700" y="1666225"/>
                    </a:cubicBezTo>
                    <a:close/>
                    <a:moveTo>
                      <a:pt x="1771865" y="1709405"/>
                    </a:moveTo>
                    <a:cubicBezTo>
                      <a:pt x="1771865" y="1789415"/>
                      <a:pt x="1704555" y="1855455"/>
                      <a:pt x="1624545" y="1855455"/>
                    </a:cubicBezTo>
                    <a:lnTo>
                      <a:pt x="198917" y="1855455"/>
                    </a:lnTo>
                    <a:cubicBezTo>
                      <a:pt x="157480" y="1855455"/>
                      <a:pt x="120650" y="1838945"/>
                      <a:pt x="93980" y="1811005"/>
                    </a:cubicBezTo>
                    <a:cubicBezTo>
                      <a:pt x="114300" y="1819895"/>
                      <a:pt x="135890" y="1824975"/>
                      <a:pt x="160020" y="1824975"/>
                    </a:cubicBezTo>
                    <a:lnTo>
                      <a:pt x="1586445" y="1824975"/>
                    </a:lnTo>
                    <a:cubicBezTo>
                      <a:pt x="1674075" y="1824975"/>
                      <a:pt x="1745195" y="1753855"/>
                      <a:pt x="1745195" y="1666225"/>
                    </a:cubicBezTo>
                    <a:lnTo>
                      <a:pt x="1745195" y="158750"/>
                    </a:lnTo>
                    <a:cubicBezTo>
                      <a:pt x="1745195" y="140970"/>
                      <a:pt x="1741385" y="123190"/>
                      <a:pt x="1736305" y="106680"/>
                    </a:cubicBezTo>
                    <a:cubicBezTo>
                      <a:pt x="1757895" y="132080"/>
                      <a:pt x="1771865" y="165100"/>
                      <a:pt x="1771865" y="201930"/>
                    </a:cubicBezTo>
                    <a:lnTo>
                      <a:pt x="1771865" y="170940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987115" y="2765450"/>
              <a:ext cx="5300790" cy="823276"/>
              <a:chOff x="0" y="0"/>
              <a:chExt cx="12322884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2288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2322884" h="1913890">
                    <a:moveTo>
                      <a:pt x="12322884" y="956945"/>
                    </a:moveTo>
                    <a:cubicBezTo>
                      <a:pt x="12322884" y="1485392"/>
                      <a:pt x="11894514" y="1913890"/>
                      <a:pt x="1136594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1365940" y="0"/>
                    </a:lnTo>
                    <a:cubicBezTo>
                      <a:pt x="11894386" y="0"/>
                      <a:pt x="12322884" y="428371"/>
                      <a:pt x="12322884" y="956945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</p:grpSp>
        <p:sp>
          <p:nvSpPr>
            <p:cNvPr id="17" name="Freeform 17"/>
            <p:cNvSpPr/>
            <p:nvPr/>
          </p:nvSpPr>
          <p:spPr>
            <a:xfrm>
              <a:off x="8936824" y="2956611"/>
              <a:ext cx="456119" cy="516849"/>
            </a:xfrm>
            <a:custGeom>
              <a:avLst/>
              <a:gdLst/>
              <a:ahLst/>
              <a:cxnLst/>
              <a:rect l="l" t="t" r="r" b="b"/>
              <a:pathLst>
                <a:path w="456119" h="516849">
                  <a:moveTo>
                    <a:pt x="0" y="0"/>
                  </a:moveTo>
                  <a:lnTo>
                    <a:pt x="456119" y="0"/>
                  </a:lnTo>
                  <a:lnTo>
                    <a:pt x="456119" y="516849"/>
                  </a:lnTo>
                  <a:lnTo>
                    <a:pt x="0" y="516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4950126" y="3892486"/>
              <a:ext cx="6225254" cy="519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Listen when others are answering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10660" y="2998003"/>
              <a:ext cx="2982940" cy="377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RULE 01</a:t>
              </a:r>
            </a:p>
          </p:txBody>
        </p:sp>
      </p:grpSp>
      <p:sp>
        <p:nvSpPr>
          <p:cNvPr id="25" name="Freeform 8">
            <a:extLst>
              <a:ext uri="{FF2B5EF4-FFF2-40B4-BE49-F238E27FC236}">
                <a16:creationId xmlns:a16="http://schemas.microsoft.com/office/drawing/2014/main" id="{5C97AEB8-09FE-1210-3D6A-552E095A4B99}"/>
              </a:ext>
            </a:extLst>
          </p:cNvPr>
          <p:cNvSpPr/>
          <p:nvPr/>
        </p:nvSpPr>
        <p:spPr>
          <a:xfrm>
            <a:off x="4913690" y="2807974"/>
            <a:ext cx="5628401" cy="2640326"/>
          </a:xfrm>
          <a:custGeom>
            <a:avLst/>
            <a:gdLst/>
            <a:ahLst/>
            <a:cxnLst/>
            <a:rect l="l" t="t" r="r" b="b"/>
            <a:pathLst>
              <a:path w="1783295" h="1868155">
                <a:moveTo>
                  <a:pt x="1719795" y="74930"/>
                </a:moveTo>
                <a:cubicBezTo>
                  <a:pt x="1691855" y="30480"/>
                  <a:pt x="1642325" y="0"/>
                  <a:pt x="1585175" y="0"/>
                </a:cubicBezTo>
                <a:lnTo>
                  <a:pt x="158750" y="0"/>
                </a:lnTo>
                <a:cubicBezTo>
                  <a:pt x="71120" y="0"/>
                  <a:pt x="0" y="71120"/>
                  <a:pt x="0" y="158750"/>
                </a:cubicBezTo>
                <a:lnTo>
                  <a:pt x="0" y="1666225"/>
                </a:lnTo>
                <a:cubicBezTo>
                  <a:pt x="0" y="1718295"/>
                  <a:pt x="25400" y="1764015"/>
                  <a:pt x="63500" y="1793225"/>
                </a:cubicBezTo>
                <a:cubicBezTo>
                  <a:pt x="91440" y="1837675"/>
                  <a:pt x="140970" y="1868155"/>
                  <a:pt x="198917" y="1868155"/>
                </a:cubicBezTo>
                <a:lnTo>
                  <a:pt x="1624545" y="1868155"/>
                </a:lnTo>
                <a:cubicBezTo>
                  <a:pt x="1712175" y="1868155"/>
                  <a:pt x="1783295" y="1797035"/>
                  <a:pt x="1783295" y="1709405"/>
                </a:cubicBezTo>
                <a:lnTo>
                  <a:pt x="1783295" y="201930"/>
                </a:lnTo>
                <a:cubicBezTo>
                  <a:pt x="1783295" y="149860"/>
                  <a:pt x="1757895" y="104140"/>
                  <a:pt x="1719795" y="74930"/>
                </a:cubicBezTo>
                <a:close/>
                <a:moveTo>
                  <a:pt x="12700" y="1666225"/>
                </a:moveTo>
                <a:lnTo>
                  <a:pt x="12700" y="158750"/>
                </a:lnTo>
                <a:cubicBezTo>
                  <a:pt x="12700" y="78740"/>
                  <a:pt x="78740" y="12700"/>
                  <a:pt x="158750" y="12700"/>
                </a:cubicBezTo>
                <a:lnTo>
                  <a:pt x="1585175" y="12700"/>
                </a:lnTo>
                <a:cubicBezTo>
                  <a:pt x="1665185" y="12700"/>
                  <a:pt x="1731225" y="78740"/>
                  <a:pt x="1731225" y="158750"/>
                </a:cubicBezTo>
                <a:lnTo>
                  <a:pt x="1731225" y="1666225"/>
                </a:lnTo>
                <a:cubicBezTo>
                  <a:pt x="1731225" y="1746235"/>
                  <a:pt x="1665185" y="1812275"/>
                  <a:pt x="1585175" y="1812275"/>
                </a:cubicBezTo>
                <a:lnTo>
                  <a:pt x="158750" y="1812275"/>
                </a:lnTo>
                <a:cubicBezTo>
                  <a:pt x="78740" y="1812275"/>
                  <a:pt x="12700" y="1747505"/>
                  <a:pt x="12700" y="1666225"/>
                </a:cubicBezTo>
                <a:close/>
                <a:moveTo>
                  <a:pt x="1771865" y="1709405"/>
                </a:moveTo>
                <a:cubicBezTo>
                  <a:pt x="1771865" y="1789415"/>
                  <a:pt x="1704555" y="1855455"/>
                  <a:pt x="1624545" y="1855455"/>
                </a:cubicBezTo>
                <a:lnTo>
                  <a:pt x="198917" y="1855455"/>
                </a:lnTo>
                <a:cubicBezTo>
                  <a:pt x="157480" y="1855455"/>
                  <a:pt x="120650" y="1838945"/>
                  <a:pt x="93980" y="1811005"/>
                </a:cubicBezTo>
                <a:cubicBezTo>
                  <a:pt x="114300" y="1819895"/>
                  <a:pt x="135890" y="1824975"/>
                  <a:pt x="160020" y="1824975"/>
                </a:cubicBezTo>
                <a:lnTo>
                  <a:pt x="1586445" y="1824975"/>
                </a:lnTo>
                <a:cubicBezTo>
                  <a:pt x="1674075" y="1824975"/>
                  <a:pt x="1745195" y="1753855"/>
                  <a:pt x="1745195" y="1666225"/>
                </a:cubicBezTo>
                <a:lnTo>
                  <a:pt x="1745195" y="158750"/>
                </a:lnTo>
                <a:cubicBezTo>
                  <a:pt x="1745195" y="140970"/>
                  <a:pt x="1741385" y="123190"/>
                  <a:pt x="1736305" y="106680"/>
                </a:cubicBezTo>
                <a:cubicBezTo>
                  <a:pt x="1757895" y="132080"/>
                  <a:pt x="1771865" y="165100"/>
                  <a:pt x="1771865" y="201930"/>
                </a:cubicBezTo>
                <a:lnTo>
                  <a:pt x="1771865" y="1709405"/>
                </a:lnTo>
                <a:close/>
              </a:path>
            </a:pathLst>
          </a:custGeom>
          <a:solidFill>
            <a:srgbClr val="704430"/>
          </a:solidFill>
        </p:spPr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A947579F-3C13-52D0-E57E-0A38378F9A53}"/>
              </a:ext>
            </a:extLst>
          </p:cNvPr>
          <p:cNvGrpSpPr/>
          <p:nvPr/>
        </p:nvGrpSpPr>
        <p:grpSpPr>
          <a:xfrm>
            <a:off x="5032940" y="5633319"/>
            <a:ext cx="5740366" cy="2640326"/>
            <a:chOff x="4761289" y="2655574"/>
            <a:chExt cx="6414091" cy="3886200"/>
          </a:xfrm>
        </p:grpSpPr>
        <p:grpSp>
          <p:nvGrpSpPr>
            <p:cNvPr id="28" name="Group 5">
              <a:extLst>
                <a:ext uri="{FF2B5EF4-FFF2-40B4-BE49-F238E27FC236}">
                  <a16:creationId xmlns:a16="http://schemas.microsoft.com/office/drawing/2014/main" id="{ECE3EE81-A5B6-41DB-F87F-B198B112A260}"/>
                </a:ext>
              </a:extLst>
            </p:cNvPr>
            <p:cNvGrpSpPr/>
            <p:nvPr/>
          </p:nvGrpSpPr>
          <p:grpSpPr>
            <a:xfrm>
              <a:off x="4761289" y="2655574"/>
              <a:ext cx="6288985" cy="3886200"/>
              <a:chOff x="0" y="0"/>
              <a:chExt cx="1783295" cy="1868155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E54DCDF5-153E-7696-4BC1-5B54F5BB1BB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79155" cy="1748775"/>
              </a:xfrm>
              <a:custGeom>
                <a:avLst/>
                <a:gdLst/>
                <a:ahLst/>
                <a:cxnLst/>
                <a:rect l="l" t="t" r="r" b="b"/>
                <a:pathLst>
                  <a:path w="1679155" h="1748775">
                    <a:moveTo>
                      <a:pt x="1652485" y="1559545"/>
                    </a:moveTo>
                    <a:cubicBezTo>
                      <a:pt x="1652485" y="1647175"/>
                      <a:pt x="1576285" y="1718295"/>
                      <a:pt x="1495005" y="1718295"/>
                    </a:cubicBezTo>
                    <a:lnTo>
                      <a:pt x="66040" y="1718295"/>
                    </a:lnTo>
                    <a:cubicBezTo>
                      <a:pt x="43180" y="1718295"/>
                      <a:pt x="20320" y="1713215"/>
                      <a:pt x="0" y="1704325"/>
                    </a:cubicBezTo>
                    <a:cubicBezTo>
                      <a:pt x="26670" y="1732265"/>
                      <a:pt x="63500" y="1748775"/>
                      <a:pt x="104829" y="1748775"/>
                    </a:cubicBezTo>
                    <a:lnTo>
                      <a:pt x="1533105" y="1748775"/>
                    </a:lnTo>
                    <a:cubicBezTo>
                      <a:pt x="1613115" y="1748775"/>
                      <a:pt x="1679155" y="1682735"/>
                      <a:pt x="1679155" y="1602725"/>
                    </a:cubicBezTo>
                    <a:lnTo>
                      <a:pt x="1679155" y="95250"/>
                    </a:lnTo>
                    <a:cubicBezTo>
                      <a:pt x="1679155" y="58420"/>
                      <a:pt x="1665185" y="25400"/>
                      <a:pt x="1643595" y="0"/>
                    </a:cubicBezTo>
                    <a:cubicBezTo>
                      <a:pt x="1649945" y="16510"/>
                      <a:pt x="1652485" y="34290"/>
                      <a:pt x="1652485" y="52070"/>
                    </a:cubicBezTo>
                    <a:lnTo>
                      <a:pt x="1652485" y="155954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3BE61E39-1B79-A345-ED5F-635DEB8A8115}"/>
                  </a:ext>
                </a:extLst>
              </p:cNvPr>
              <p:cNvSpPr/>
              <p:nvPr/>
            </p:nvSpPr>
            <p:spPr>
              <a:xfrm>
                <a:off x="14500" y="17249"/>
                <a:ext cx="1718525" cy="1799575"/>
              </a:xfrm>
              <a:custGeom>
                <a:avLst/>
                <a:gdLst/>
                <a:ahLst/>
                <a:cxnLst/>
                <a:rect l="l" t="t" r="r" b="b"/>
                <a:pathLst>
                  <a:path w="1718525" h="1799575">
                    <a:moveTo>
                      <a:pt x="146050" y="1799575"/>
                    </a:moveTo>
                    <a:lnTo>
                      <a:pt x="1572475" y="1799575"/>
                    </a:lnTo>
                    <a:cubicBezTo>
                      <a:pt x="1652485" y="1799575"/>
                      <a:pt x="1718525" y="1733535"/>
                      <a:pt x="1718525" y="1653525"/>
                    </a:cubicBezTo>
                    <a:lnTo>
                      <a:pt x="1718525" y="146050"/>
                    </a:lnTo>
                    <a:cubicBezTo>
                      <a:pt x="1718525" y="66040"/>
                      <a:pt x="1652485" y="0"/>
                      <a:pt x="1572475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53525"/>
                    </a:lnTo>
                    <a:cubicBezTo>
                      <a:pt x="0" y="1734805"/>
                      <a:pt x="66040" y="1799575"/>
                      <a:pt x="146050" y="179957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CA19F7DD-8E60-A88B-434E-6E6325A98324}"/>
                  </a:ext>
                </a:extLst>
              </p:cNvPr>
              <p:cNvSpPr/>
              <p:nvPr/>
            </p:nvSpPr>
            <p:spPr>
              <a:xfrm>
                <a:off x="0" y="0"/>
                <a:ext cx="1783295" cy="1868155"/>
              </a:xfrm>
              <a:custGeom>
                <a:avLst/>
                <a:gdLst/>
                <a:ahLst/>
                <a:cxnLst/>
                <a:rect l="l" t="t" r="r" b="b"/>
                <a:pathLst>
                  <a:path w="1783295" h="1868155">
                    <a:moveTo>
                      <a:pt x="1719795" y="74930"/>
                    </a:moveTo>
                    <a:cubicBezTo>
                      <a:pt x="1691855" y="30480"/>
                      <a:pt x="1642325" y="0"/>
                      <a:pt x="1585175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66225"/>
                    </a:lnTo>
                    <a:cubicBezTo>
                      <a:pt x="0" y="1718295"/>
                      <a:pt x="25400" y="1764015"/>
                      <a:pt x="63500" y="1793225"/>
                    </a:cubicBezTo>
                    <a:cubicBezTo>
                      <a:pt x="91440" y="1837675"/>
                      <a:pt x="140970" y="1868155"/>
                      <a:pt x="198917" y="1868155"/>
                    </a:cubicBezTo>
                    <a:lnTo>
                      <a:pt x="1624545" y="1868155"/>
                    </a:lnTo>
                    <a:cubicBezTo>
                      <a:pt x="1712175" y="1868155"/>
                      <a:pt x="1783295" y="1797035"/>
                      <a:pt x="1783295" y="1709405"/>
                    </a:cubicBezTo>
                    <a:lnTo>
                      <a:pt x="1783295" y="201930"/>
                    </a:lnTo>
                    <a:cubicBezTo>
                      <a:pt x="1783295" y="149860"/>
                      <a:pt x="1757895" y="104140"/>
                      <a:pt x="1719795" y="74930"/>
                    </a:cubicBezTo>
                    <a:close/>
                    <a:moveTo>
                      <a:pt x="12700" y="1666225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585175" y="12700"/>
                    </a:lnTo>
                    <a:cubicBezTo>
                      <a:pt x="1665185" y="12700"/>
                      <a:pt x="1731225" y="78740"/>
                      <a:pt x="1731225" y="158750"/>
                    </a:cubicBezTo>
                    <a:lnTo>
                      <a:pt x="1731225" y="1666225"/>
                    </a:lnTo>
                    <a:cubicBezTo>
                      <a:pt x="1731225" y="1746235"/>
                      <a:pt x="1665185" y="1812275"/>
                      <a:pt x="1585175" y="1812275"/>
                    </a:cubicBezTo>
                    <a:lnTo>
                      <a:pt x="158750" y="1812275"/>
                    </a:lnTo>
                    <a:cubicBezTo>
                      <a:pt x="78740" y="1812275"/>
                      <a:pt x="12700" y="1747505"/>
                      <a:pt x="12700" y="1666225"/>
                    </a:cubicBezTo>
                    <a:close/>
                    <a:moveTo>
                      <a:pt x="1771865" y="1709405"/>
                    </a:moveTo>
                    <a:cubicBezTo>
                      <a:pt x="1771865" y="1789415"/>
                      <a:pt x="1704555" y="1855455"/>
                      <a:pt x="1624545" y="1855455"/>
                    </a:cubicBezTo>
                    <a:lnTo>
                      <a:pt x="198917" y="1855455"/>
                    </a:lnTo>
                    <a:cubicBezTo>
                      <a:pt x="157480" y="1855455"/>
                      <a:pt x="120650" y="1838945"/>
                      <a:pt x="93980" y="1811005"/>
                    </a:cubicBezTo>
                    <a:cubicBezTo>
                      <a:pt x="114300" y="1819895"/>
                      <a:pt x="135890" y="1824975"/>
                      <a:pt x="160020" y="1824975"/>
                    </a:cubicBezTo>
                    <a:lnTo>
                      <a:pt x="1586445" y="1824975"/>
                    </a:lnTo>
                    <a:cubicBezTo>
                      <a:pt x="1674075" y="1824975"/>
                      <a:pt x="1745195" y="1753855"/>
                      <a:pt x="1745195" y="1666225"/>
                    </a:cubicBezTo>
                    <a:lnTo>
                      <a:pt x="1745195" y="158750"/>
                    </a:lnTo>
                    <a:cubicBezTo>
                      <a:pt x="1745195" y="140970"/>
                      <a:pt x="1741385" y="123190"/>
                      <a:pt x="1736305" y="106680"/>
                    </a:cubicBezTo>
                    <a:cubicBezTo>
                      <a:pt x="1757895" y="132080"/>
                      <a:pt x="1771865" y="165100"/>
                      <a:pt x="1771865" y="201930"/>
                    </a:cubicBezTo>
                    <a:lnTo>
                      <a:pt x="1771865" y="170940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E3B18948-D472-F572-E3E0-CEB55266ED92}"/>
                </a:ext>
              </a:extLst>
            </p:cNvPr>
            <p:cNvGrpSpPr/>
            <p:nvPr/>
          </p:nvGrpSpPr>
          <p:grpSpPr>
            <a:xfrm>
              <a:off x="4987115" y="2765450"/>
              <a:ext cx="5300790" cy="823276"/>
              <a:chOff x="0" y="0"/>
              <a:chExt cx="12322884" cy="1913890"/>
            </a:xfrm>
          </p:grpSpPr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42DC198B-F9C9-1D40-BB8D-0D83DEFDDEE4}"/>
                  </a:ext>
                </a:extLst>
              </p:cNvPr>
              <p:cNvSpPr/>
              <p:nvPr/>
            </p:nvSpPr>
            <p:spPr>
              <a:xfrm>
                <a:off x="0" y="0"/>
                <a:ext cx="1232288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2322884" h="1913890">
                    <a:moveTo>
                      <a:pt x="12322884" y="956945"/>
                    </a:moveTo>
                    <a:cubicBezTo>
                      <a:pt x="12322884" y="1485392"/>
                      <a:pt x="11894514" y="1913890"/>
                      <a:pt x="1136594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1365940" y="0"/>
                    </a:lnTo>
                    <a:cubicBezTo>
                      <a:pt x="11894386" y="0"/>
                      <a:pt x="12322884" y="428371"/>
                      <a:pt x="12322884" y="956945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</p:grp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564F92A8-6DCA-A59F-FCC5-ECA1D0797340}"/>
                </a:ext>
              </a:extLst>
            </p:cNvPr>
            <p:cNvSpPr/>
            <p:nvPr/>
          </p:nvSpPr>
          <p:spPr>
            <a:xfrm>
              <a:off x="8936824" y="2956611"/>
              <a:ext cx="456119" cy="516849"/>
            </a:xfrm>
            <a:custGeom>
              <a:avLst/>
              <a:gdLst/>
              <a:ahLst/>
              <a:cxnLst/>
              <a:rect l="l" t="t" r="r" b="b"/>
              <a:pathLst>
                <a:path w="456119" h="516849">
                  <a:moveTo>
                    <a:pt x="0" y="0"/>
                  </a:moveTo>
                  <a:lnTo>
                    <a:pt x="456119" y="0"/>
                  </a:lnTo>
                  <a:lnTo>
                    <a:pt x="456119" y="516849"/>
                  </a:lnTo>
                  <a:lnTo>
                    <a:pt x="0" y="516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D7AE5B0B-61D9-14AF-BD30-7DDF3A961CBE}"/>
                </a:ext>
              </a:extLst>
            </p:cNvPr>
            <p:cNvSpPr txBox="1"/>
            <p:nvPr/>
          </p:nvSpPr>
          <p:spPr>
            <a:xfrm>
              <a:off x="4950126" y="3892486"/>
              <a:ext cx="6225254" cy="7644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Follow direction</a:t>
              </a:r>
            </a:p>
          </p:txBody>
        </p:sp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BF8777F0-0FF9-B28F-92B6-9C2D910C574C}"/>
                </a:ext>
              </a:extLst>
            </p:cNvPr>
            <p:cNvSpPr txBox="1"/>
            <p:nvPr/>
          </p:nvSpPr>
          <p:spPr>
            <a:xfrm>
              <a:off x="5210660" y="2998003"/>
              <a:ext cx="2982940" cy="59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RULE 02</a:t>
              </a: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C42056A0-A95E-4767-D4FB-180A0360518C}"/>
              </a:ext>
            </a:extLst>
          </p:cNvPr>
          <p:cNvGrpSpPr/>
          <p:nvPr/>
        </p:nvGrpSpPr>
        <p:grpSpPr>
          <a:xfrm>
            <a:off x="11029727" y="3075892"/>
            <a:ext cx="5740366" cy="2640326"/>
            <a:chOff x="4761289" y="2655574"/>
            <a:chExt cx="6414091" cy="3886200"/>
          </a:xfrm>
        </p:grpSpPr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FCE0209E-B6DE-AB73-2D00-9F58BA754F7A}"/>
                </a:ext>
              </a:extLst>
            </p:cNvPr>
            <p:cNvGrpSpPr/>
            <p:nvPr/>
          </p:nvGrpSpPr>
          <p:grpSpPr>
            <a:xfrm>
              <a:off x="4761289" y="2655574"/>
              <a:ext cx="6288985" cy="3886200"/>
              <a:chOff x="0" y="0"/>
              <a:chExt cx="1783295" cy="1868155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030DA3EA-0816-A26F-39A7-19E86A668B07}"/>
                  </a:ext>
                </a:extLst>
              </p:cNvPr>
              <p:cNvSpPr/>
              <p:nvPr/>
            </p:nvSpPr>
            <p:spPr>
              <a:xfrm>
                <a:off x="92710" y="106680"/>
                <a:ext cx="1679155" cy="1748775"/>
              </a:xfrm>
              <a:custGeom>
                <a:avLst/>
                <a:gdLst/>
                <a:ahLst/>
                <a:cxnLst/>
                <a:rect l="l" t="t" r="r" b="b"/>
                <a:pathLst>
                  <a:path w="1679155" h="1748775">
                    <a:moveTo>
                      <a:pt x="1652485" y="1559545"/>
                    </a:moveTo>
                    <a:cubicBezTo>
                      <a:pt x="1652485" y="1647175"/>
                      <a:pt x="1576285" y="1718295"/>
                      <a:pt x="1495005" y="1718295"/>
                    </a:cubicBezTo>
                    <a:lnTo>
                      <a:pt x="66040" y="1718295"/>
                    </a:lnTo>
                    <a:cubicBezTo>
                      <a:pt x="43180" y="1718295"/>
                      <a:pt x="20320" y="1713215"/>
                      <a:pt x="0" y="1704325"/>
                    </a:cubicBezTo>
                    <a:cubicBezTo>
                      <a:pt x="26670" y="1732265"/>
                      <a:pt x="63500" y="1748775"/>
                      <a:pt x="104829" y="1748775"/>
                    </a:cubicBezTo>
                    <a:lnTo>
                      <a:pt x="1533105" y="1748775"/>
                    </a:lnTo>
                    <a:cubicBezTo>
                      <a:pt x="1613115" y="1748775"/>
                      <a:pt x="1679155" y="1682735"/>
                      <a:pt x="1679155" y="1602725"/>
                    </a:cubicBezTo>
                    <a:lnTo>
                      <a:pt x="1679155" y="95250"/>
                    </a:lnTo>
                    <a:cubicBezTo>
                      <a:pt x="1679155" y="58420"/>
                      <a:pt x="1665185" y="25400"/>
                      <a:pt x="1643595" y="0"/>
                    </a:cubicBezTo>
                    <a:cubicBezTo>
                      <a:pt x="1649945" y="16510"/>
                      <a:pt x="1652485" y="34290"/>
                      <a:pt x="1652485" y="52070"/>
                    </a:cubicBezTo>
                    <a:lnTo>
                      <a:pt x="1652485" y="155954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0E472B7E-2483-2960-AF01-445281953B7A}"/>
                  </a:ext>
                </a:extLst>
              </p:cNvPr>
              <p:cNvSpPr/>
              <p:nvPr/>
            </p:nvSpPr>
            <p:spPr>
              <a:xfrm>
                <a:off x="14500" y="17249"/>
                <a:ext cx="1718525" cy="1799575"/>
              </a:xfrm>
              <a:custGeom>
                <a:avLst/>
                <a:gdLst/>
                <a:ahLst/>
                <a:cxnLst/>
                <a:rect l="l" t="t" r="r" b="b"/>
                <a:pathLst>
                  <a:path w="1718525" h="1799575">
                    <a:moveTo>
                      <a:pt x="146050" y="1799575"/>
                    </a:moveTo>
                    <a:lnTo>
                      <a:pt x="1572475" y="1799575"/>
                    </a:lnTo>
                    <a:cubicBezTo>
                      <a:pt x="1652485" y="1799575"/>
                      <a:pt x="1718525" y="1733535"/>
                      <a:pt x="1718525" y="1653525"/>
                    </a:cubicBezTo>
                    <a:lnTo>
                      <a:pt x="1718525" y="146050"/>
                    </a:lnTo>
                    <a:cubicBezTo>
                      <a:pt x="1718525" y="66040"/>
                      <a:pt x="1652485" y="0"/>
                      <a:pt x="1572475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53525"/>
                    </a:lnTo>
                    <a:cubicBezTo>
                      <a:pt x="0" y="1734805"/>
                      <a:pt x="66040" y="1799575"/>
                      <a:pt x="146050" y="179957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7291A237-5F25-6D65-3764-046810B5CFB5}"/>
                  </a:ext>
                </a:extLst>
              </p:cNvPr>
              <p:cNvSpPr/>
              <p:nvPr/>
            </p:nvSpPr>
            <p:spPr>
              <a:xfrm>
                <a:off x="0" y="0"/>
                <a:ext cx="1783295" cy="1868155"/>
              </a:xfrm>
              <a:custGeom>
                <a:avLst/>
                <a:gdLst/>
                <a:ahLst/>
                <a:cxnLst/>
                <a:rect l="l" t="t" r="r" b="b"/>
                <a:pathLst>
                  <a:path w="1783295" h="1868155">
                    <a:moveTo>
                      <a:pt x="1719795" y="74930"/>
                    </a:moveTo>
                    <a:cubicBezTo>
                      <a:pt x="1691855" y="30480"/>
                      <a:pt x="1642325" y="0"/>
                      <a:pt x="1585175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66225"/>
                    </a:lnTo>
                    <a:cubicBezTo>
                      <a:pt x="0" y="1718295"/>
                      <a:pt x="25400" y="1764015"/>
                      <a:pt x="63500" y="1793225"/>
                    </a:cubicBezTo>
                    <a:cubicBezTo>
                      <a:pt x="91440" y="1837675"/>
                      <a:pt x="140970" y="1868155"/>
                      <a:pt x="198917" y="1868155"/>
                    </a:cubicBezTo>
                    <a:lnTo>
                      <a:pt x="1624545" y="1868155"/>
                    </a:lnTo>
                    <a:cubicBezTo>
                      <a:pt x="1712175" y="1868155"/>
                      <a:pt x="1783295" y="1797035"/>
                      <a:pt x="1783295" y="1709405"/>
                    </a:cubicBezTo>
                    <a:lnTo>
                      <a:pt x="1783295" y="201930"/>
                    </a:lnTo>
                    <a:cubicBezTo>
                      <a:pt x="1783295" y="149860"/>
                      <a:pt x="1757895" y="104140"/>
                      <a:pt x="1719795" y="74930"/>
                    </a:cubicBezTo>
                    <a:close/>
                    <a:moveTo>
                      <a:pt x="12700" y="1666225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585175" y="12700"/>
                    </a:lnTo>
                    <a:cubicBezTo>
                      <a:pt x="1665185" y="12700"/>
                      <a:pt x="1731225" y="78740"/>
                      <a:pt x="1731225" y="158750"/>
                    </a:cubicBezTo>
                    <a:lnTo>
                      <a:pt x="1731225" y="1666225"/>
                    </a:lnTo>
                    <a:cubicBezTo>
                      <a:pt x="1731225" y="1746235"/>
                      <a:pt x="1665185" y="1812275"/>
                      <a:pt x="1585175" y="1812275"/>
                    </a:cubicBezTo>
                    <a:lnTo>
                      <a:pt x="158750" y="1812275"/>
                    </a:lnTo>
                    <a:cubicBezTo>
                      <a:pt x="78740" y="1812275"/>
                      <a:pt x="12700" y="1747505"/>
                      <a:pt x="12700" y="1666225"/>
                    </a:cubicBezTo>
                    <a:close/>
                    <a:moveTo>
                      <a:pt x="1771865" y="1709405"/>
                    </a:moveTo>
                    <a:cubicBezTo>
                      <a:pt x="1771865" y="1789415"/>
                      <a:pt x="1704555" y="1855455"/>
                      <a:pt x="1624545" y="1855455"/>
                    </a:cubicBezTo>
                    <a:lnTo>
                      <a:pt x="198917" y="1855455"/>
                    </a:lnTo>
                    <a:cubicBezTo>
                      <a:pt x="157480" y="1855455"/>
                      <a:pt x="120650" y="1838945"/>
                      <a:pt x="93980" y="1811005"/>
                    </a:cubicBezTo>
                    <a:cubicBezTo>
                      <a:pt x="114300" y="1819895"/>
                      <a:pt x="135890" y="1824975"/>
                      <a:pt x="160020" y="1824975"/>
                    </a:cubicBezTo>
                    <a:lnTo>
                      <a:pt x="1586445" y="1824975"/>
                    </a:lnTo>
                    <a:cubicBezTo>
                      <a:pt x="1674075" y="1824975"/>
                      <a:pt x="1745195" y="1753855"/>
                      <a:pt x="1745195" y="1666225"/>
                    </a:cubicBezTo>
                    <a:lnTo>
                      <a:pt x="1745195" y="158750"/>
                    </a:lnTo>
                    <a:cubicBezTo>
                      <a:pt x="1745195" y="140970"/>
                      <a:pt x="1741385" y="123190"/>
                      <a:pt x="1736305" y="106680"/>
                    </a:cubicBezTo>
                    <a:cubicBezTo>
                      <a:pt x="1757895" y="132080"/>
                      <a:pt x="1771865" y="165100"/>
                      <a:pt x="1771865" y="201930"/>
                    </a:cubicBezTo>
                    <a:lnTo>
                      <a:pt x="1771865" y="170940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id="{382015A8-D3CA-6B4E-1EC2-D6DA697518CA}"/>
                </a:ext>
              </a:extLst>
            </p:cNvPr>
            <p:cNvGrpSpPr/>
            <p:nvPr/>
          </p:nvGrpSpPr>
          <p:grpSpPr>
            <a:xfrm>
              <a:off x="4987115" y="2765450"/>
              <a:ext cx="5300790" cy="823276"/>
              <a:chOff x="0" y="0"/>
              <a:chExt cx="12322884" cy="1913890"/>
            </a:xfrm>
          </p:grpSpPr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D3CB8564-AAF3-7337-CC85-540B846A4016}"/>
                  </a:ext>
                </a:extLst>
              </p:cNvPr>
              <p:cNvSpPr/>
              <p:nvPr/>
            </p:nvSpPr>
            <p:spPr>
              <a:xfrm>
                <a:off x="0" y="0"/>
                <a:ext cx="1232288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2322884" h="1913890">
                    <a:moveTo>
                      <a:pt x="12322884" y="956945"/>
                    </a:moveTo>
                    <a:cubicBezTo>
                      <a:pt x="12322884" y="1485392"/>
                      <a:pt x="11894514" y="1913890"/>
                      <a:pt x="1136594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1365940" y="0"/>
                    </a:lnTo>
                    <a:cubicBezTo>
                      <a:pt x="11894386" y="0"/>
                      <a:pt x="12322884" y="428371"/>
                      <a:pt x="12322884" y="956945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</p:grp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2FD9C8C1-E8C7-9B54-FDA7-EB64F571E9B4}"/>
                </a:ext>
              </a:extLst>
            </p:cNvPr>
            <p:cNvSpPr/>
            <p:nvPr/>
          </p:nvSpPr>
          <p:spPr>
            <a:xfrm>
              <a:off x="8936824" y="2956611"/>
              <a:ext cx="456119" cy="516849"/>
            </a:xfrm>
            <a:custGeom>
              <a:avLst/>
              <a:gdLst/>
              <a:ahLst/>
              <a:cxnLst/>
              <a:rect l="l" t="t" r="r" b="b"/>
              <a:pathLst>
                <a:path w="456119" h="516849">
                  <a:moveTo>
                    <a:pt x="0" y="0"/>
                  </a:moveTo>
                  <a:lnTo>
                    <a:pt x="456119" y="0"/>
                  </a:lnTo>
                  <a:lnTo>
                    <a:pt x="456119" y="516849"/>
                  </a:lnTo>
                  <a:lnTo>
                    <a:pt x="0" y="516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09BDB21F-5954-1148-C8F5-47DEABCD2967}"/>
                </a:ext>
              </a:extLst>
            </p:cNvPr>
            <p:cNvSpPr txBox="1"/>
            <p:nvPr/>
          </p:nvSpPr>
          <p:spPr>
            <a:xfrm>
              <a:off x="4950126" y="3892486"/>
              <a:ext cx="6225254" cy="1557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Work quietly and do not disturb others</a:t>
              </a:r>
            </a:p>
          </p:txBody>
        </p:sp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7CCC09F4-C46C-69D1-3F95-B8FFB56DB129}"/>
                </a:ext>
              </a:extLst>
            </p:cNvPr>
            <p:cNvSpPr txBox="1"/>
            <p:nvPr/>
          </p:nvSpPr>
          <p:spPr>
            <a:xfrm>
              <a:off x="5210660" y="2998003"/>
              <a:ext cx="2982940" cy="59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RULE 03</a:t>
              </a: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E1641933-F8C3-2F26-2177-C2DBD4E7119C}"/>
              </a:ext>
            </a:extLst>
          </p:cNvPr>
          <p:cNvGrpSpPr/>
          <p:nvPr/>
        </p:nvGrpSpPr>
        <p:grpSpPr>
          <a:xfrm>
            <a:off x="11029727" y="6189000"/>
            <a:ext cx="5740366" cy="2640326"/>
            <a:chOff x="4761289" y="2655574"/>
            <a:chExt cx="6414091" cy="3886200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DB436479-39D4-EBBF-E715-1FDCD3143571}"/>
                </a:ext>
              </a:extLst>
            </p:cNvPr>
            <p:cNvGrpSpPr/>
            <p:nvPr/>
          </p:nvGrpSpPr>
          <p:grpSpPr>
            <a:xfrm>
              <a:off x="4761289" y="2655574"/>
              <a:ext cx="6288985" cy="3886200"/>
              <a:chOff x="0" y="0"/>
              <a:chExt cx="1783295" cy="1868155"/>
            </a:xfrm>
          </p:grpSpPr>
          <p:sp>
            <p:nvSpPr>
              <p:cNvPr id="54" name="Freeform 6">
                <a:extLst>
                  <a:ext uri="{FF2B5EF4-FFF2-40B4-BE49-F238E27FC236}">
                    <a16:creationId xmlns:a16="http://schemas.microsoft.com/office/drawing/2014/main" id="{38112733-073F-5C96-BD02-CA494BD40FC8}"/>
                  </a:ext>
                </a:extLst>
              </p:cNvPr>
              <p:cNvSpPr/>
              <p:nvPr/>
            </p:nvSpPr>
            <p:spPr>
              <a:xfrm>
                <a:off x="92710" y="106680"/>
                <a:ext cx="1679155" cy="1748775"/>
              </a:xfrm>
              <a:custGeom>
                <a:avLst/>
                <a:gdLst/>
                <a:ahLst/>
                <a:cxnLst/>
                <a:rect l="l" t="t" r="r" b="b"/>
                <a:pathLst>
                  <a:path w="1679155" h="1748775">
                    <a:moveTo>
                      <a:pt x="1652485" y="1559545"/>
                    </a:moveTo>
                    <a:cubicBezTo>
                      <a:pt x="1652485" y="1647175"/>
                      <a:pt x="1576285" y="1718295"/>
                      <a:pt x="1495005" y="1718295"/>
                    </a:cubicBezTo>
                    <a:lnTo>
                      <a:pt x="66040" y="1718295"/>
                    </a:lnTo>
                    <a:cubicBezTo>
                      <a:pt x="43180" y="1718295"/>
                      <a:pt x="20320" y="1713215"/>
                      <a:pt x="0" y="1704325"/>
                    </a:cubicBezTo>
                    <a:cubicBezTo>
                      <a:pt x="26670" y="1732265"/>
                      <a:pt x="63500" y="1748775"/>
                      <a:pt x="104829" y="1748775"/>
                    </a:cubicBezTo>
                    <a:lnTo>
                      <a:pt x="1533105" y="1748775"/>
                    </a:lnTo>
                    <a:cubicBezTo>
                      <a:pt x="1613115" y="1748775"/>
                      <a:pt x="1679155" y="1682735"/>
                      <a:pt x="1679155" y="1602725"/>
                    </a:cubicBezTo>
                    <a:lnTo>
                      <a:pt x="1679155" y="95250"/>
                    </a:lnTo>
                    <a:cubicBezTo>
                      <a:pt x="1679155" y="58420"/>
                      <a:pt x="1665185" y="25400"/>
                      <a:pt x="1643595" y="0"/>
                    </a:cubicBezTo>
                    <a:cubicBezTo>
                      <a:pt x="1649945" y="16510"/>
                      <a:pt x="1652485" y="34290"/>
                      <a:pt x="1652485" y="52070"/>
                    </a:cubicBezTo>
                    <a:lnTo>
                      <a:pt x="1652485" y="155954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AE4AAC57-3F78-26D3-0F03-DE139AA74E28}"/>
                  </a:ext>
                </a:extLst>
              </p:cNvPr>
              <p:cNvSpPr/>
              <p:nvPr/>
            </p:nvSpPr>
            <p:spPr>
              <a:xfrm>
                <a:off x="14500" y="17249"/>
                <a:ext cx="1718525" cy="1799575"/>
              </a:xfrm>
              <a:custGeom>
                <a:avLst/>
                <a:gdLst/>
                <a:ahLst/>
                <a:cxnLst/>
                <a:rect l="l" t="t" r="r" b="b"/>
                <a:pathLst>
                  <a:path w="1718525" h="1799575">
                    <a:moveTo>
                      <a:pt x="146050" y="1799575"/>
                    </a:moveTo>
                    <a:lnTo>
                      <a:pt x="1572475" y="1799575"/>
                    </a:lnTo>
                    <a:cubicBezTo>
                      <a:pt x="1652485" y="1799575"/>
                      <a:pt x="1718525" y="1733535"/>
                      <a:pt x="1718525" y="1653525"/>
                    </a:cubicBezTo>
                    <a:lnTo>
                      <a:pt x="1718525" y="146050"/>
                    </a:lnTo>
                    <a:cubicBezTo>
                      <a:pt x="1718525" y="66040"/>
                      <a:pt x="1652485" y="0"/>
                      <a:pt x="1572475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53525"/>
                    </a:lnTo>
                    <a:cubicBezTo>
                      <a:pt x="0" y="1734805"/>
                      <a:pt x="66040" y="1799575"/>
                      <a:pt x="146050" y="179957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E4144C2B-EDCA-258F-4F5B-F0CB6E2081AC}"/>
                  </a:ext>
                </a:extLst>
              </p:cNvPr>
              <p:cNvSpPr/>
              <p:nvPr/>
            </p:nvSpPr>
            <p:spPr>
              <a:xfrm>
                <a:off x="0" y="0"/>
                <a:ext cx="1783295" cy="1868155"/>
              </a:xfrm>
              <a:custGeom>
                <a:avLst/>
                <a:gdLst/>
                <a:ahLst/>
                <a:cxnLst/>
                <a:rect l="l" t="t" r="r" b="b"/>
                <a:pathLst>
                  <a:path w="1783295" h="1868155">
                    <a:moveTo>
                      <a:pt x="1719795" y="74930"/>
                    </a:moveTo>
                    <a:cubicBezTo>
                      <a:pt x="1691855" y="30480"/>
                      <a:pt x="1642325" y="0"/>
                      <a:pt x="1585175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66225"/>
                    </a:lnTo>
                    <a:cubicBezTo>
                      <a:pt x="0" y="1718295"/>
                      <a:pt x="25400" y="1764015"/>
                      <a:pt x="63500" y="1793225"/>
                    </a:cubicBezTo>
                    <a:cubicBezTo>
                      <a:pt x="91440" y="1837675"/>
                      <a:pt x="140970" y="1868155"/>
                      <a:pt x="198917" y="1868155"/>
                    </a:cubicBezTo>
                    <a:lnTo>
                      <a:pt x="1624545" y="1868155"/>
                    </a:lnTo>
                    <a:cubicBezTo>
                      <a:pt x="1712175" y="1868155"/>
                      <a:pt x="1783295" y="1797035"/>
                      <a:pt x="1783295" y="1709405"/>
                    </a:cubicBezTo>
                    <a:lnTo>
                      <a:pt x="1783295" y="201930"/>
                    </a:lnTo>
                    <a:cubicBezTo>
                      <a:pt x="1783295" y="149860"/>
                      <a:pt x="1757895" y="104140"/>
                      <a:pt x="1719795" y="74930"/>
                    </a:cubicBezTo>
                    <a:close/>
                    <a:moveTo>
                      <a:pt x="12700" y="1666225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585175" y="12700"/>
                    </a:lnTo>
                    <a:cubicBezTo>
                      <a:pt x="1665185" y="12700"/>
                      <a:pt x="1731225" y="78740"/>
                      <a:pt x="1731225" y="158750"/>
                    </a:cubicBezTo>
                    <a:lnTo>
                      <a:pt x="1731225" y="1666225"/>
                    </a:lnTo>
                    <a:cubicBezTo>
                      <a:pt x="1731225" y="1746235"/>
                      <a:pt x="1665185" y="1812275"/>
                      <a:pt x="1585175" y="1812275"/>
                    </a:cubicBezTo>
                    <a:lnTo>
                      <a:pt x="158750" y="1812275"/>
                    </a:lnTo>
                    <a:cubicBezTo>
                      <a:pt x="78740" y="1812275"/>
                      <a:pt x="12700" y="1747505"/>
                      <a:pt x="12700" y="1666225"/>
                    </a:cubicBezTo>
                    <a:close/>
                    <a:moveTo>
                      <a:pt x="1771865" y="1709405"/>
                    </a:moveTo>
                    <a:cubicBezTo>
                      <a:pt x="1771865" y="1789415"/>
                      <a:pt x="1704555" y="1855455"/>
                      <a:pt x="1624545" y="1855455"/>
                    </a:cubicBezTo>
                    <a:lnTo>
                      <a:pt x="198917" y="1855455"/>
                    </a:lnTo>
                    <a:cubicBezTo>
                      <a:pt x="157480" y="1855455"/>
                      <a:pt x="120650" y="1838945"/>
                      <a:pt x="93980" y="1811005"/>
                    </a:cubicBezTo>
                    <a:cubicBezTo>
                      <a:pt x="114300" y="1819895"/>
                      <a:pt x="135890" y="1824975"/>
                      <a:pt x="160020" y="1824975"/>
                    </a:cubicBezTo>
                    <a:lnTo>
                      <a:pt x="1586445" y="1824975"/>
                    </a:lnTo>
                    <a:cubicBezTo>
                      <a:pt x="1674075" y="1824975"/>
                      <a:pt x="1745195" y="1753855"/>
                      <a:pt x="1745195" y="1666225"/>
                    </a:cubicBezTo>
                    <a:lnTo>
                      <a:pt x="1745195" y="158750"/>
                    </a:lnTo>
                    <a:cubicBezTo>
                      <a:pt x="1745195" y="140970"/>
                      <a:pt x="1741385" y="123190"/>
                      <a:pt x="1736305" y="106680"/>
                    </a:cubicBezTo>
                    <a:cubicBezTo>
                      <a:pt x="1757895" y="132080"/>
                      <a:pt x="1771865" y="165100"/>
                      <a:pt x="1771865" y="201930"/>
                    </a:cubicBezTo>
                    <a:lnTo>
                      <a:pt x="1771865" y="1709405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grpSp>
          <p:nvGrpSpPr>
            <p:cNvPr id="49" name="Group 13">
              <a:extLst>
                <a:ext uri="{FF2B5EF4-FFF2-40B4-BE49-F238E27FC236}">
                  <a16:creationId xmlns:a16="http://schemas.microsoft.com/office/drawing/2014/main" id="{CDC52B50-5948-8D9B-6538-03535BCEF6E7}"/>
                </a:ext>
              </a:extLst>
            </p:cNvPr>
            <p:cNvGrpSpPr/>
            <p:nvPr/>
          </p:nvGrpSpPr>
          <p:grpSpPr>
            <a:xfrm>
              <a:off x="4987115" y="2765450"/>
              <a:ext cx="5300790" cy="823276"/>
              <a:chOff x="0" y="0"/>
              <a:chExt cx="12322884" cy="1913890"/>
            </a:xfrm>
          </p:grpSpPr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19404CA5-C75D-9628-FA41-314FDB5DD14F}"/>
                  </a:ext>
                </a:extLst>
              </p:cNvPr>
              <p:cNvSpPr/>
              <p:nvPr/>
            </p:nvSpPr>
            <p:spPr>
              <a:xfrm>
                <a:off x="0" y="0"/>
                <a:ext cx="1232288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2322884" h="1913890">
                    <a:moveTo>
                      <a:pt x="12322884" y="956945"/>
                    </a:moveTo>
                    <a:cubicBezTo>
                      <a:pt x="12322884" y="1485392"/>
                      <a:pt x="11894514" y="1913890"/>
                      <a:pt x="1136594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1365940" y="0"/>
                    </a:lnTo>
                    <a:cubicBezTo>
                      <a:pt x="11894386" y="0"/>
                      <a:pt x="12322884" y="428371"/>
                      <a:pt x="12322884" y="956945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</p:grp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2B96FC7D-C09A-1564-55D9-C5FDF4CE249B}"/>
                </a:ext>
              </a:extLst>
            </p:cNvPr>
            <p:cNvSpPr/>
            <p:nvPr/>
          </p:nvSpPr>
          <p:spPr>
            <a:xfrm>
              <a:off x="8936824" y="2956611"/>
              <a:ext cx="456119" cy="516849"/>
            </a:xfrm>
            <a:custGeom>
              <a:avLst/>
              <a:gdLst/>
              <a:ahLst/>
              <a:cxnLst/>
              <a:rect l="l" t="t" r="r" b="b"/>
              <a:pathLst>
                <a:path w="456119" h="516849">
                  <a:moveTo>
                    <a:pt x="0" y="0"/>
                  </a:moveTo>
                  <a:lnTo>
                    <a:pt x="456119" y="0"/>
                  </a:lnTo>
                  <a:lnTo>
                    <a:pt x="456119" y="516849"/>
                  </a:lnTo>
                  <a:lnTo>
                    <a:pt x="0" y="516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20">
              <a:extLst>
                <a:ext uri="{FF2B5EF4-FFF2-40B4-BE49-F238E27FC236}">
                  <a16:creationId xmlns:a16="http://schemas.microsoft.com/office/drawing/2014/main" id="{E3E1A0CE-5B26-708C-6259-3EB470F82D86}"/>
                </a:ext>
              </a:extLst>
            </p:cNvPr>
            <p:cNvSpPr txBox="1"/>
            <p:nvPr/>
          </p:nvSpPr>
          <p:spPr>
            <a:xfrm>
              <a:off x="4950126" y="3892486"/>
              <a:ext cx="6225254" cy="7644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Work hard and never give up</a:t>
              </a:r>
            </a:p>
          </p:txBody>
        </p:sp>
        <p:sp>
          <p:nvSpPr>
            <p:cNvPr id="52" name="TextBox 22">
              <a:extLst>
                <a:ext uri="{FF2B5EF4-FFF2-40B4-BE49-F238E27FC236}">
                  <a16:creationId xmlns:a16="http://schemas.microsoft.com/office/drawing/2014/main" id="{23F6968D-7074-1838-1F9C-82BADAC5BA01}"/>
                </a:ext>
              </a:extLst>
            </p:cNvPr>
            <p:cNvSpPr txBox="1"/>
            <p:nvPr/>
          </p:nvSpPr>
          <p:spPr>
            <a:xfrm>
              <a:off x="5210660" y="2998003"/>
              <a:ext cx="2982940" cy="59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dirty="0">
                  <a:solidFill>
                    <a:srgbClr val="704430"/>
                  </a:solidFill>
                  <a:latin typeface="Nunito"/>
                </a:rPr>
                <a:t>RULE 04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5400" y="1352547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rgbClr val="91B698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12620" y="9222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rgbClr val="91B698"/>
              </a:solidFill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rgbClr val="91B698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01210" y="1857447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95144" y="1736861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652" y="1857447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74416" y="1857447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990600" y="2381450"/>
            <a:ext cx="18288000" cy="130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3"/>
              </a:lnSpc>
            </a:pPr>
            <a:r>
              <a:rPr lang="en-US" sz="7200" dirty="0">
                <a:solidFill>
                  <a:srgbClr val="704430"/>
                </a:solidFill>
                <a:latin typeface="Marykate"/>
              </a:rPr>
              <a:t>Let’s complete concept map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3EE08FA1-292B-CB4E-6FED-C565E8FDA6FA}"/>
              </a:ext>
            </a:extLst>
          </p:cNvPr>
          <p:cNvSpPr/>
          <p:nvPr/>
        </p:nvSpPr>
        <p:spPr>
          <a:xfrm rot="21308994" flipH="1">
            <a:off x="639969" y="4421751"/>
            <a:ext cx="4303586" cy="4327189"/>
          </a:xfrm>
          <a:custGeom>
            <a:avLst/>
            <a:gdLst/>
            <a:ahLst/>
            <a:cxnLst/>
            <a:rect l="l" t="t" r="r" b="b"/>
            <a:pathLst>
              <a:path w="4303586" h="4327189">
                <a:moveTo>
                  <a:pt x="4303586" y="0"/>
                </a:moveTo>
                <a:lnTo>
                  <a:pt x="0" y="0"/>
                </a:lnTo>
                <a:lnTo>
                  <a:pt x="0" y="4327189"/>
                </a:lnTo>
                <a:lnTo>
                  <a:pt x="4303586" y="4327189"/>
                </a:lnTo>
                <a:lnTo>
                  <a:pt x="43035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5B033D5C-3127-EFD7-BC2A-DD4A206E948E}"/>
              </a:ext>
            </a:extLst>
          </p:cNvPr>
          <p:cNvSpPr txBox="1"/>
          <p:nvPr/>
        </p:nvSpPr>
        <p:spPr>
          <a:xfrm>
            <a:off x="3702048" y="1876240"/>
            <a:ext cx="820765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119" dirty="0">
                <a:solidFill>
                  <a:srgbClr val="704430"/>
                </a:solidFill>
                <a:latin typeface="Nunito"/>
              </a:rPr>
              <a:t>Page 112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73F6D85-45C1-4EE8-8AEF-89EBE3D32331}"/>
              </a:ext>
            </a:extLst>
          </p:cNvPr>
          <p:cNvSpPr/>
          <p:nvPr/>
        </p:nvSpPr>
        <p:spPr>
          <a:xfrm>
            <a:off x="6781800" y="3824392"/>
            <a:ext cx="3322299" cy="817718"/>
          </a:xfrm>
          <a:prstGeom prst="rect">
            <a:avLst/>
          </a:prstGeom>
          <a:solidFill>
            <a:srgbClr val="F8CDA2"/>
          </a:solidFill>
          <a:ln>
            <a:solidFill>
              <a:schemeClr val="accent4">
                <a:lumMod val="50000"/>
              </a:schemeClr>
            </a:solidFill>
          </a:ln>
          <a:effectLst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91B698"/>
                </a:solidFill>
              </a:rPr>
              <a:t>So ……that </a:t>
            </a:r>
            <a:endParaRPr lang="ar-SA" sz="4000" b="1" dirty="0">
              <a:solidFill>
                <a:srgbClr val="91B698"/>
              </a:solidFill>
            </a:endParaRPr>
          </a:p>
        </p:txBody>
      </p:sp>
      <p:cxnSp>
        <p:nvCxnSpPr>
          <p:cNvPr id="26" name="موصل: على شكل مرفق 25">
            <a:extLst>
              <a:ext uri="{FF2B5EF4-FFF2-40B4-BE49-F238E27FC236}">
                <a16:creationId xmlns:a16="http://schemas.microsoft.com/office/drawing/2014/main" id="{EB33FA45-DE2B-AADE-5257-9C90CC618C8A}"/>
              </a:ext>
            </a:extLst>
          </p:cNvPr>
          <p:cNvCxnSpPr/>
          <p:nvPr/>
        </p:nvCxnSpPr>
        <p:spPr>
          <a:xfrm>
            <a:off x="9494597" y="4530702"/>
            <a:ext cx="2895600" cy="1752600"/>
          </a:xfrm>
          <a:prstGeom prst="bentConnector3">
            <a:avLst/>
          </a:prstGeom>
          <a:ln w="28575">
            <a:solidFill>
              <a:srgbClr val="7044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موصل: على شكل مرفق 26">
            <a:extLst>
              <a:ext uri="{FF2B5EF4-FFF2-40B4-BE49-F238E27FC236}">
                <a16:creationId xmlns:a16="http://schemas.microsoft.com/office/drawing/2014/main" id="{22F9C8E9-642F-5A44-3AC1-3EE07A4A78ED}"/>
              </a:ext>
            </a:extLst>
          </p:cNvPr>
          <p:cNvCxnSpPr>
            <a:cxnSpLocks/>
          </p:cNvCxnSpPr>
          <p:nvPr/>
        </p:nvCxnSpPr>
        <p:spPr>
          <a:xfrm rot="5400000" flipV="1">
            <a:off x="7631469" y="5132783"/>
            <a:ext cx="2895600" cy="1752600"/>
          </a:xfrm>
          <a:prstGeom prst="bentConnector3">
            <a:avLst/>
          </a:prstGeom>
          <a:ln w="28575">
            <a:solidFill>
              <a:srgbClr val="7044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موصل: على شكل مرفق 27">
            <a:extLst>
              <a:ext uri="{FF2B5EF4-FFF2-40B4-BE49-F238E27FC236}">
                <a16:creationId xmlns:a16="http://schemas.microsoft.com/office/drawing/2014/main" id="{73CCF5AC-9AFB-3D57-4F7E-773AB5E0FA99}"/>
              </a:ext>
            </a:extLst>
          </p:cNvPr>
          <p:cNvCxnSpPr>
            <a:cxnSpLocks/>
          </p:cNvCxnSpPr>
          <p:nvPr/>
        </p:nvCxnSpPr>
        <p:spPr>
          <a:xfrm flipH="1">
            <a:off x="5017229" y="4591568"/>
            <a:ext cx="2895600" cy="1752600"/>
          </a:xfrm>
          <a:prstGeom prst="bentConnector3">
            <a:avLst/>
          </a:prstGeom>
          <a:ln w="28575">
            <a:solidFill>
              <a:srgbClr val="7044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519DBBF-2EFA-5CB9-D956-7271D995EEBA}"/>
              </a:ext>
            </a:extLst>
          </p:cNvPr>
          <p:cNvSpPr/>
          <p:nvPr/>
        </p:nvSpPr>
        <p:spPr>
          <a:xfrm>
            <a:off x="12266221" y="5574454"/>
            <a:ext cx="2147899" cy="1549068"/>
          </a:xfrm>
          <a:prstGeom prst="ellipse">
            <a:avLst/>
          </a:prstGeom>
          <a:solidFill>
            <a:srgbClr val="91B698"/>
          </a:solidFill>
          <a:ln>
            <a:solidFill>
              <a:srgbClr val="91B6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So+…../……</a:t>
            </a:r>
          </a:p>
          <a:p>
            <a:pPr algn="ctr"/>
            <a:r>
              <a:rPr lang="en-US" dirty="0"/>
              <a:t>Noncount noun</a:t>
            </a:r>
            <a:endParaRPr lang="ar-SA" dirty="0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89ED614A-563D-2866-D582-E2B962B7AB35}"/>
              </a:ext>
            </a:extLst>
          </p:cNvPr>
          <p:cNvSpPr/>
          <p:nvPr/>
        </p:nvSpPr>
        <p:spPr>
          <a:xfrm>
            <a:off x="8164424" y="7200900"/>
            <a:ext cx="2147899" cy="1549068"/>
          </a:xfrm>
          <a:prstGeom prst="ellipse">
            <a:avLst/>
          </a:prstGeom>
          <a:solidFill>
            <a:srgbClr val="91B698"/>
          </a:solidFill>
          <a:ln>
            <a:solidFill>
              <a:srgbClr val="91B6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So+ ……./…….</a:t>
            </a:r>
          </a:p>
          <a:p>
            <a:pPr algn="ctr"/>
            <a:r>
              <a:rPr lang="en-US" dirty="0"/>
              <a:t>Plural noun</a:t>
            </a:r>
            <a:endParaRPr lang="ar-SA" dirty="0"/>
          </a:p>
        </p:txBody>
      </p:sp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2D6561A5-B13F-C521-50A4-75A423DA97CE}"/>
              </a:ext>
            </a:extLst>
          </p:cNvPr>
          <p:cNvSpPr/>
          <p:nvPr/>
        </p:nvSpPr>
        <p:spPr>
          <a:xfrm>
            <a:off x="3871758" y="6286391"/>
            <a:ext cx="2147899" cy="1549068"/>
          </a:xfrm>
          <a:prstGeom prst="ellipse">
            <a:avLst/>
          </a:prstGeom>
          <a:solidFill>
            <a:srgbClr val="91B698"/>
          </a:solidFill>
          <a:ln>
            <a:solidFill>
              <a:srgbClr val="91B6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So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………./……….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7840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2421" y="1562100"/>
            <a:ext cx="15323155" cy="781346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2"/>
            </a:xfrm>
            <a:custGeom>
              <a:avLst/>
              <a:gdLst/>
              <a:ahLst/>
              <a:cxnLst/>
              <a:rect l="l" t="t" r="r" b="b"/>
              <a:pathLst>
                <a:path w="4322761" h="2137952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2"/>
                    <a:pt x="121679" y="2137952"/>
                  </a:cubicBezTo>
                  <a:lnTo>
                    <a:pt x="4176711" y="2137952"/>
                  </a:lnTo>
                  <a:cubicBezTo>
                    <a:pt x="4256721" y="2137952"/>
                    <a:pt x="4322761" y="2071913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2"/>
            </a:xfrm>
            <a:custGeom>
              <a:avLst/>
              <a:gdLst/>
              <a:ahLst/>
              <a:cxnLst/>
              <a:rect l="l" t="t" r="r" b="b"/>
              <a:pathLst>
                <a:path w="4426901" h="2257332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2"/>
                    <a:pt x="218396" y="2257332"/>
                  </a:cubicBezTo>
                  <a:lnTo>
                    <a:pt x="4268151" y="2257332"/>
                  </a:lnTo>
                  <a:cubicBezTo>
                    <a:pt x="4355781" y="2257332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537083" y="1726251"/>
            <a:ext cx="10675301" cy="82327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5233677" y="1922327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5233677" y="2114076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233677" y="2305825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2401210" y="1857447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95144" y="1736861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73652" y="1857447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74416" y="1857447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78603" flipH="1">
            <a:off x="289932" y="6133703"/>
            <a:ext cx="3235365" cy="3277074"/>
          </a:xfrm>
          <a:custGeom>
            <a:avLst/>
            <a:gdLst/>
            <a:ahLst/>
            <a:cxnLst/>
            <a:rect l="l" t="t" r="r" b="b"/>
            <a:pathLst>
              <a:path w="3235365" h="3277074">
                <a:moveTo>
                  <a:pt x="3235366" y="0"/>
                </a:moveTo>
                <a:lnTo>
                  <a:pt x="0" y="0"/>
                </a:lnTo>
                <a:lnTo>
                  <a:pt x="0" y="3277074"/>
                </a:lnTo>
                <a:lnTo>
                  <a:pt x="3235366" y="3277074"/>
                </a:lnTo>
                <a:lnTo>
                  <a:pt x="323536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77809" y="5848266"/>
            <a:ext cx="2739285" cy="2788076"/>
          </a:xfrm>
          <a:custGeom>
            <a:avLst/>
            <a:gdLst/>
            <a:ahLst/>
            <a:cxnLst/>
            <a:rect l="l" t="t" r="r" b="b"/>
            <a:pathLst>
              <a:path w="2739285" h="2788076">
                <a:moveTo>
                  <a:pt x="0" y="0"/>
                </a:moveTo>
                <a:lnTo>
                  <a:pt x="2739285" y="0"/>
                </a:lnTo>
                <a:lnTo>
                  <a:pt x="2739285" y="2788076"/>
                </a:lnTo>
                <a:lnTo>
                  <a:pt x="0" y="27880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40048">
            <a:off x="6781217" y="134568"/>
            <a:ext cx="1360820" cy="2022840"/>
          </a:xfrm>
          <a:custGeom>
            <a:avLst/>
            <a:gdLst/>
            <a:ahLst/>
            <a:cxnLst/>
            <a:rect l="l" t="t" r="r" b="b"/>
            <a:pathLst>
              <a:path w="1360820" h="2022840">
                <a:moveTo>
                  <a:pt x="0" y="0"/>
                </a:moveTo>
                <a:lnTo>
                  <a:pt x="1360820" y="0"/>
                </a:lnTo>
                <a:lnTo>
                  <a:pt x="1360820" y="2022840"/>
                </a:lnTo>
                <a:lnTo>
                  <a:pt x="0" y="2022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91807" y="2456377"/>
            <a:ext cx="13614691" cy="1413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>
                <a:solidFill>
                  <a:srgbClr val="704430"/>
                </a:solidFill>
                <a:latin typeface="Marykate"/>
              </a:rPr>
              <a:t>Find the fib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15825" y="3791093"/>
            <a:ext cx="1186761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1-He has so a big family that he has cousins he hasn’t even met.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EBD3D0-C217-F3A7-047B-528BD91A391A}"/>
              </a:ext>
            </a:extLst>
          </p:cNvPr>
          <p:cNvSpPr txBox="1"/>
          <p:nvPr/>
        </p:nvSpPr>
        <p:spPr>
          <a:xfrm>
            <a:off x="2886009" y="4644489"/>
            <a:ext cx="1186761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He has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Nunito"/>
              </a:rPr>
              <a:t>such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 a big family that he has cousins he hasn’t even met.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65800C41-1D44-DA3E-A24A-BF40ED79A9BA}"/>
              </a:ext>
            </a:extLst>
          </p:cNvPr>
          <p:cNvSpPr txBox="1"/>
          <p:nvPr/>
        </p:nvSpPr>
        <p:spPr>
          <a:xfrm>
            <a:off x="1544641" y="5664385"/>
            <a:ext cx="1186761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2-After I finishing a large meal, I often feel sleepy.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302AFF0C-B96E-ACF5-7484-DD4D812FE7CB}"/>
              </a:ext>
            </a:extLst>
          </p:cNvPr>
          <p:cNvSpPr txBox="1"/>
          <p:nvPr/>
        </p:nvSpPr>
        <p:spPr>
          <a:xfrm>
            <a:off x="1981200" y="6465937"/>
            <a:ext cx="1186761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After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Nunito"/>
              </a:rPr>
              <a:t>finishing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"/>
              </a:rPr>
              <a:t> a large meal, I often feel sleepy.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95067" y="3804590"/>
            <a:ext cx="11337018" cy="5129860"/>
            <a:chOff x="0" y="0"/>
            <a:chExt cx="2999863" cy="1357400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2895723" cy="1238020"/>
            </a:xfrm>
            <a:custGeom>
              <a:avLst/>
              <a:gdLst/>
              <a:ahLst/>
              <a:cxnLst/>
              <a:rect l="l" t="t" r="r" b="b"/>
              <a:pathLst>
                <a:path w="2895723" h="1238020">
                  <a:moveTo>
                    <a:pt x="2869052" y="1048790"/>
                  </a:moveTo>
                  <a:cubicBezTo>
                    <a:pt x="2869052" y="1136420"/>
                    <a:pt x="2792852" y="1207541"/>
                    <a:pt x="2711573" y="1207541"/>
                  </a:cubicBezTo>
                  <a:lnTo>
                    <a:pt x="66040" y="1207541"/>
                  </a:lnTo>
                  <a:cubicBezTo>
                    <a:pt x="43180" y="1207541"/>
                    <a:pt x="20320" y="1202461"/>
                    <a:pt x="0" y="1193570"/>
                  </a:cubicBezTo>
                  <a:cubicBezTo>
                    <a:pt x="26670" y="1221511"/>
                    <a:pt x="63500" y="1238020"/>
                    <a:pt x="112583" y="1238020"/>
                  </a:cubicBezTo>
                  <a:lnTo>
                    <a:pt x="2749673" y="1238020"/>
                  </a:lnTo>
                  <a:cubicBezTo>
                    <a:pt x="2829683" y="1238020"/>
                    <a:pt x="2895723" y="1171981"/>
                    <a:pt x="2895723" y="1091970"/>
                  </a:cubicBezTo>
                  <a:lnTo>
                    <a:pt x="2895723" y="95250"/>
                  </a:lnTo>
                  <a:cubicBezTo>
                    <a:pt x="2895723" y="58420"/>
                    <a:pt x="2881752" y="25400"/>
                    <a:pt x="2860162" y="0"/>
                  </a:cubicBezTo>
                  <a:cubicBezTo>
                    <a:pt x="2866512" y="16510"/>
                    <a:pt x="2869052" y="34290"/>
                    <a:pt x="2869052" y="52070"/>
                  </a:cubicBezTo>
                  <a:lnTo>
                    <a:pt x="2869052" y="1048790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935093" cy="1288821"/>
            </a:xfrm>
            <a:custGeom>
              <a:avLst/>
              <a:gdLst/>
              <a:ahLst/>
              <a:cxnLst/>
              <a:rect l="l" t="t" r="r" b="b"/>
              <a:pathLst>
                <a:path w="2935093" h="1288821">
                  <a:moveTo>
                    <a:pt x="146050" y="1288821"/>
                  </a:moveTo>
                  <a:lnTo>
                    <a:pt x="2789043" y="1288821"/>
                  </a:lnTo>
                  <a:cubicBezTo>
                    <a:pt x="2869053" y="1288821"/>
                    <a:pt x="2935093" y="1222780"/>
                    <a:pt x="2935093" y="1142770"/>
                  </a:cubicBezTo>
                  <a:lnTo>
                    <a:pt x="2935093" y="146050"/>
                  </a:lnTo>
                  <a:cubicBezTo>
                    <a:pt x="2935093" y="66040"/>
                    <a:pt x="2869053" y="0"/>
                    <a:pt x="278904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142770"/>
                  </a:lnTo>
                  <a:cubicBezTo>
                    <a:pt x="0" y="1224050"/>
                    <a:pt x="66040" y="1288821"/>
                    <a:pt x="146050" y="128882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999863" cy="1357400"/>
            </a:xfrm>
            <a:custGeom>
              <a:avLst/>
              <a:gdLst/>
              <a:ahLst/>
              <a:cxnLst/>
              <a:rect l="l" t="t" r="r" b="b"/>
              <a:pathLst>
                <a:path w="2999863" h="1357400">
                  <a:moveTo>
                    <a:pt x="2936363" y="74930"/>
                  </a:moveTo>
                  <a:cubicBezTo>
                    <a:pt x="2908423" y="30480"/>
                    <a:pt x="2858893" y="0"/>
                    <a:pt x="280174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55470"/>
                  </a:lnTo>
                  <a:cubicBezTo>
                    <a:pt x="0" y="1207540"/>
                    <a:pt x="25400" y="1253260"/>
                    <a:pt x="63500" y="1282471"/>
                  </a:cubicBezTo>
                  <a:cubicBezTo>
                    <a:pt x="91440" y="1326921"/>
                    <a:pt x="140970" y="1357400"/>
                    <a:pt x="207881" y="1357400"/>
                  </a:cubicBezTo>
                  <a:lnTo>
                    <a:pt x="2841113" y="1357400"/>
                  </a:lnTo>
                  <a:cubicBezTo>
                    <a:pt x="2928743" y="1357400"/>
                    <a:pt x="2999863" y="1286281"/>
                    <a:pt x="2999863" y="1198650"/>
                  </a:cubicBezTo>
                  <a:lnTo>
                    <a:pt x="2999863" y="201930"/>
                  </a:lnTo>
                  <a:cubicBezTo>
                    <a:pt x="2999862" y="149860"/>
                    <a:pt x="2974462" y="104140"/>
                    <a:pt x="2936363" y="74930"/>
                  </a:cubicBezTo>
                  <a:close/>
                  <a:moveTo>
                    <a:pt x="12700" y="115547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801743" y="12700"/>
                  </a:lnTo>
                  <a:cubicBezTo>
                    <a:pt x="2881753" y="12700"/>
                    <a:pt x="2947793" y="78740"/>
                    <a:pt x="2947793" y="158750"/>
                  </a:cubicBezTo>
                  <a:lnTo>
                    <a:pt x="2947793" y="1155470"/>
                  </a:lnTo>
                  <a:cubicBezTo>
                    <a:pt x="2947793" y="1235480"/>
                    <a:pt x="2881753" y="1301521"/>
                    <a:pt x="2801743" y="1301521"/>
                  </a:cubicBezTo>
                  <a:lnTo>
                    <a:pt x="158750" y="1301521"/>
                  </a:lnTo>
                  <a:cubicBezTo>
                    <a:pt x="78740" y="1301521"/>
                    <a:pt x="12700" y="1236750"/>
                    <a:pt x="12700" y="1155470"/>
                  </a:cubicBezTo>
                  <a:close/>
                  <a:moveTo>
                    <a:pt x="2988433" y="1198650"/>
                  </a:moveTo>
                  <a:cubicBezTo>
                    <a:pt x="2988433" y="1278661"/>
                    <a:pt x="2921122" y="1344700"/>
                    <a:pt x="2841113" y="1344700"/>
                  </a:cubicBezTo>
                  <a:lnTo>
                    <a:pt x="207881" y="1344700"/>
                  </a:lnTo>
                  <a:cubicBezTo>
                    <a:pt x="157480" y="1344700"/>
                    <a:pt x="120650" y="1328190"/>
                    <a:pt x="93980" y="1300250"/>
                  </a:cubicBezTo>
                  <a:cubicBezTo>
                    <a:pt x="114300" y="1309140"/>
                    <a:pt x="135890" y="1314221"/>
                    <a:pt x="160020" y="1314221"/>
                  </a:cubicBezTo>
                  <a:lnTo>
                    <a:pt x="2803013" y="1314221"/>
                  </a:lnTo>
                  <a:cubicBezTo>
                    <a:pt x="2890643" y="1314221"/>
                    <a:pt x="2961763" y="1243100"/>
                    <a:pt x="2961763" y="1155470"/>
                  </a:cubicBezTo>
                  <a:lnTo>
                    <a:pt x="2961763" y="158750"/>
                  </a:lnTo>
                  <a:cubicBezTo>
                    <a:pt x="2961763" y="140970"/>
                    <a:pt x="2957953" y="123190"/>
                    <a:pt x="2952872" y="106680"/>
                  </a:cubicBezTo>
                  <a:cubicBezTo>
                    <a:pt x="2974463" y="132080"/>
                    <a:pt x="2988433" y="165100"/>
                    <a:pt x="2988433" y="201930"/>
                  </a:cubicBezTo>
                  <a:lnTo>
                    <a:pt x="2988433" y="1198650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895067" y="1650179"/>
            <a:ext cx="11337018" cy="1320173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57729" y="1979062"/>
            <a:ext cx="535653" cy="606973"/>
          </a:xfrm>
          <a:custGeom>
            <a:avLst/>
            <a:gdLst/>
            <a:ahLst/>
            <a:cxnLst/>
            <a:rect l="l" t="t" r="r" b="b"/>
            <a:pathLst>
              <a:path w="535653" h="606973">
                <a:moveTo>
                  <a:pt x="0" y="0"/>
                </a:moveTo>
                <a:lnTo>
                  <a:pt x="535654" y="0"/>
                </a:lnTo>
                <a:lnTo>
                  <a:pt x="535654" y="606973"/>
                </a:lnTo>
                <a:lnTo>
                  <a:pt x="0" y="606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9204" y="4206723"/>
            <a:ext cx="3532843" cy="3736661"/>
          </a:xfrm>
          <a:custGeom>
            <a:avLst/>
            <a:gdLst/>
            <a:ahLst/>
            <a:cxnLst/>
            <a:rect l="l" t="t" r="r" b="b"/>
            <a:pathLst>
              <a:path w="3532843" h="3736661">
                <a:moveTo>
                  <a:pt x="0" y="0"/>
                </a:moveTo>
                <a:lnTo>
                  <a:pt x="3532844" y="0"/>
                </a:lnTo>
                <a:lnTo>
                  <a:pt x="3532844" y="3736661"/>
                </a:lnTo>
                <a:lnTo>
                  <a:pt x="0" y="3736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032303" y="1650902"/>
            <a:ext cx="8122014" cy="107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704430"/>
                </a:solidFill>
                <a:latin typeface="Marykate"/>
              </a:rPr>
              <a:t>Lesson For The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25236" y="4807420"/>
            <a:ext cx="887668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7200" b="1" dirty="0">
                <a:solidFill>
                  <a:srgbClr val="704430"/>
                </a:solidFill>
                <a:latin typeface="Nunito"/>
              </a:rPr>
              <a:t>Conversation 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797D24A-5859-0E07-9D79-399F5D85B1AC}"/>
              </a:ext>
            </a:extLst>
          </p:cNvPr>
          <p:cNvSpPr txBox="1"/>
          <p:nvPr/>
        </p:nvSpPr>
        <p:spPr>
          <a:xfrm>
            <a:off x="7986465" y="6859855"/>
            <a:ext cx="812201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704430"/>
                </a:solidFill>
                <a:latin typeface="Marykate"/>
              </a:rPr>
              <a:t>Page:114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01646" y="1232445"/>
            <a:ext cx="2946248" cy="1652766"/>
            <a:chOff x="0" y="0"/>
            <a:chExt cx="851179" cy="477489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47039" cy="358109"/>
            </a:xfrm>
            <a:custGeom>
              <a:avLst/>
              <a:gdLst/>
              <a:ahLst/>
              <a:cxnLst/>
              <a:rect l="l" t="t" r="r" b="b"/>
              <a:pathLst>
                <a:path w="747039" h="358109">
                  <a:moveTo>
                    <a:pt x="720369" y="168879"/>
                  </a:moveTo>
                  <a:cubicBezTo>
                    <a:pt x="720369" y="256509"/>
                    <a:pt x="644169" y="327629"/>
                    <a:pt x="562889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8888" y="358109"/>
                  </a:cubicBezTo>
                  <a:lnTo>
                    <a:pt x="600989" y="358109"/>
                  </a:lnTo>
                  <a:cubicBezTo>
                    <a:pt x="680999" y="358109"/>
                    <a:pt x="747039" y="292069"/>
                    <a:pt x="747039" y="212059"/>
                  </a:cubicBezTo>
                  <a:lnTo>
                    <a:pt x="747039" y="95250"/>
                  </a:lnTo>
                  <a:cubicBezTo>
                    <a:pt x="747039" y="58420"/>
                    <a:pt x="733069" y="25400"/>
                    <a:pt x="711479" y="0"/>
                  </a:cubicBezTo>
                  <a:cubicBezTo>
                    <a:pt x="717829" y="16510"/>
                    <a:pt x="720369" y="34290"/>
                    <a:pt x="720369" y="52070"/>
                  </a:cubicBezTo>
                  <a:lnTo>
                    <a:pt x="720369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786409" cy="408909"/>
            </a:xfrm>
            <a:custGeom>
              <a:avLst/>
              <a:gdLst/>
              <a:ahLst/>
              <a:cxnLst/>
              <a:rect l="l" t="t" r="r" b="b"/>
              <a:pathLst>
                <a:path w="786409" h="408909">
                  <a:moveTo>
                    <a:pt x="146050" y="408909"/>
                  </a:moveTo>
                  <a:lnTo>
                    <a:pt x="640359" y="408909"/>
                  </a:lnTo>
                  <a:cubicBezTo>
                    <a:pt x="720369" y="408909"/>
                    <a:pt x="786409" y="342869"/>
                    <a:pt x="786409" y="262859"/>
                  </a:cubicBezTo>
                  <a:lnTo>
                    <a:pt x="786409" y="146050"/>
                  </a:lnTo>
                  <a:cubicBezTo>
                    <a:pt x="786409" y="66040"/>
                    <a:pt x="720369" y="0"/>
                    <a:pt x="640359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51179" cy="477489"/>
            </a:xfrm>
            <a:custGeom>
              <a:avLst/>
              <a:gdLst/>
              <a:ahLst/>
              <a:cxnLst/>
              <a:rect l="l" t="t" r="r" b="b"/>
              <a:pathLst>
                <a:path w="851179" h="477489">
                  <a:moveTo>
                    <a:pt x="787679" y="74930"/>
                  </a:moveTo>
                  <a:cubicBezTo>
                    <a:pt x="759739" y="30480"/>
                    <a:pt x="710209" y="0"/>
                    <a:pt x="653059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92049" y="477489"/>
                  </a:cubicBezTo>
                  <a:lnTo>
                    <a:pt x="692429" y="477489"/>
                  </a:lnTo>
                  <a:cubicBezTo>
                    <a:pt x="780059" y="477489"/>
                    <a:pt x="851179" y="406369"/>
                    <a:pt x="851179" y="318739"/>
                  </a:cubicBezTo>
                  <a:lnTo>
                    <a:pt x="851179" y="201930"/>
                  </a:lnTo>
                  <a:cubicBezTo>
                    <a:pt x="851179" y="149860"/>
                    <a:pt x="825779" y="104140"/>
                    <a:pt x="787679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53059" y="12700"/>
                  </a:lnTo>
                  <a:cubicBezTo>
                    <a:pt x="733069" y="12700"/>
                    <a:pt x="799109" y="78740"/>
                    <a:pt x="799109" y="158750"/>
                  </a:cubicBezTo>
                  <a:lnTo>
                    <a:pt x="799109" y="275559"/>
                  </a:lnTo>
                  <a:cubicBezTo>
                    <a:pt x="799109" y="355569"/>
                    <a:pt x="733069" y="421609"/>
                    <a:pt x="653059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839749" y="318739"/>
                  </a:moveTo>
                  <a:cubicBezTo>
                    <a:pt x="839749" y="398749"/>
                    <a:pt x="772439" y="464789"/>
                    <a:pt x="692429" y="464789"/>
                  </a:cubicBezTo>
                  <a:lnTo>
                    <a:pt x="192049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654329" y="434309"/>
                  </a:lnTo>
                  <a:cubicBezTo>
                    <a:pt x="741959" y="434309"/>
                    <a:pt x="813079" y="363189"/>
                    <a:pt x="813079" y="275559"/>
                  </a:cubicBezTo>
                  <a:lnTo>
                    <a:pt x="813079" y="158750"/>
                  </a:lnTo>
                  <a:cubicBezTo>
                    <a:pt x="813079" y="140970"/>
                    <a:pt x="809269" y="123190"/>
                    <a:pt x="804189" y="106680"/>
                  </a:cubicBezTo>
                  <a:cubicBezTo>
                    <a:pt x="825779" y="132080"/>
                    <a:pt x="839749" y="165100"/>
                    <a:pt x="839749" y="201930"/>
                  </a:cubicBezTo>
                  <a:lnTo>
                    <a:pt x="839749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447894" y="1232445"/>
            <a:ext cx="1377979" cy="1652766"/>
            <a:chOff x="0" y="0"/>
            <a:chExt cx="398102" cy="4774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358109"/>
            </a:xfrm>
            <a:custGeom>
              <a:avLst/>
              <a:gdLst/>
              <a:ahLst/>
              <a:cxnLst/>
              <a:rect l="l" t="t" r="r" b="b"/>
              <a:pathLst>
                <a:path w="293962" h="358109">
                  <a:moveTo>
                    <a:pt x="267292" y="168879"/>
                  </a:moveTo>
                  <a:cubicBezTo>
                    <a:pt x="267292" y="256509"/>
                    <a:pt x="191092" y="327629"/>
                    <a:pt x="109812" y="327629"/>
                  </a:cubicBezTo>
                  <a:lnTo>
                    <a:pt x="66040" y="327629"/>
                  </a:lnTo>
                  <a:cubicBezTo>
                    <a:pt x="43180" y="327629"/>
                    <a:pt x="20320" y="322549"/>
                    <a:pt x="0" y="313659"/>
                  </a:cubicBezTo>
                  <a:cubicBezTo>
                    <a:pt x="26670" y="341599"/>
                    <a:pt x="63500" y="358109"/>
                    <a:pt x="96001" y="358109"/>
                  </a:cubicBezTo>
                  <a:lnTo>
                    <a:pt x="147912" y="358109"/>
                  </a:lnTo>
                  <a:cubicBezTo>
                    <a:pt x="227922" y="358109"/>
                    <a:pt x="293962" y="292069"/>
                    <a:pt x="293962" y="212059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168879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08909"/>
            </a:xfrm>
            <a:custGeom>
              <a:avLst/>
              <a:gdLst/>
              <a:ahLst/>
              <a:cxnLst/>
              <a:rect l="l" t="t" r="r" b="b"/>
              <a:pathLst>
                <a:path w="333332" h="408909">
                  <a:moveTo>
                    <a:pt x="146050" y="408909"/>
                  </a:moveTo>
                  <a:lnTo>
                    <a:pt x="187282" y="408909"/>
                  </a:lnTo>
                  <a:cubicBezTo>
                    <a:pt x="267292" y="408909"/>
                    <a:pt x="333332" y="342869"/>
                    <a:pt x="333332" y="262859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62859"/>
                  </a:lnTo>
                  <a:cubicBezTo>
                    <a:pt x="0" y="344139"/>
                    <a:pt x="66040" y="408909"/>
                    <a:pt x="146050" y="40890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477489"/>
            </a:xfrm>
            <a:custGeom>
              <a:avLst/>
              <a:gdLst/>
              <a:ahLst/>
              <a:cxnLst/>
              <a:rect l="l" t="t" r="r" b="b"/>
              <a:pathLst>
                <a:path w="398102" h="477489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75559"/>
                  </a:lnTo>
                  <a:cubicBezTo>
                    <a:pt x="0" y="327629"/>
                    <a:pt x="25400" y="373349"/>
                    <a:pt x="63500" y="402559"/>
                  </a:cubicBezTo>
                  <a:cubicBezTo>
                    <a:pt x="91440" y="447009"/>
                    <a:pt x="140970" y="477489"/>
                    <a:pt x="188711" y="477489"/>
                  </a:cubicBezTo>
                  <a:lnTo>
                    <a:pt x="239352" y="477489"/>
                  </a:lnTo>
                  <a:cubicBezTo>
                    <a:pt x="326982" y="477489"/>
                    <a:pt x="398102" y="406369"/>
                    <a:pt x="398102" y="318739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2755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275559"/>
                  </a:lnTo>
                  <a:cubicBezTo>
                    <a:pt x="346032" y="355569"/>
                    <a:pt x="279992" y="421609"/>
                    <a:pt x="199982" y="421609"/>
                  </a:cubicBezTo>
                  <a:lnTo>
                    <a:pt x="158750" y="421609"/>
                  </a:lnTo>
                  <a:cubicBezTo>
                    <a:pt x="78740" y="421609"/>
                    <a:pt x="12700" y="356839"/>
                    <a:pt x="12700" y="275559"/>
                  </a:cubicBezTo>
                  <a:close/>
                  <a:moveTo>
                    <a:pt x="386672" y="318739"/>
                  </a:moveTo>
                  <a:cubicBezTo>
                    <a:pt x="386672" y="398749"/>
                    <a:pt x="319362" y="464789"/>
                    <a:pt x="239352" y="464789"/>
                  </a:cubicBezTo>
                  <a:lnTo>
                    <a:pt x="188711" y="464789"/>
                  </a:lnTo>
                  <a:cubicBezTo>
                    <a:pt x="157480" y="464789"/>
                    <a:pt x="120650" y="448279"/>
                    <a:pt x="93980" y="420339"/>
                  </a:cubicBezTo>
                  <a:cubicBezTo>
                    <a:pt x="114300" y="429229"/>
                    <a:pt x="135890" y="434309"/>
                    <a:pt x="160020" y="434309"/>
                  </a:cubicBezTo>
                  <a:lnTo>
                    <a:pt x="201252" y="434309"/>
                  </a:lnTo>
                  <a:cubicBezTo>
                    <a:pt x="288882" y="434309"/>
                    <a:pt x="360002" y="363189"/>
                    <a:pt x="360002" y="275559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18739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2883636" y="1590221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12883636" y="1590221"/>
            <a:ext cx="354094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9001125" y="1930042"/>
            <a:ext cx="7561005" cy="7162613"/>
            <a:chOff x="0" y="0"/>
            <a:chExt cx="2000700" cy="1895283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1896561" cy="1775903"/>
            </a:xfrm>
            <a:custGeom>
              <a:avLst/>
              <a:gdLst/>
              <a:ahLst/>
              <a:cxnLst/>
              <a:rect l="l" t="t" r="r" b="b"/>
              <a:pathLst>
                <a:path w="1896561" h="1775903">
                  <a:moveTo>
                    <a:pt x="1869890" y="1586673"/>
                  </a:moveTo>
                  <a:cubicBezTo>
                    <a:pt x="1869890" y="1674303"/>
                    <a:pt x="1793690" y="1745423"/>
                    <a:pt x="1712410" y="1745423"/>
                  </a:cubicBezTo>
                  <a:lnTo>
                    <a:pt x="66040" y="1745423"/>
                  </a:lnTo>
                  <a:cubicBezTo>
                    <a:pt x="43180" y="1745423"/>
                    <a:pt x="20320" y="1740343"/>
                    <a:pt x="0" y="1731453"/>
                  </a:cubicBezTo>
                  <a:cubicBezTo>
                    <a:pt x="26670" y="1759393"/>
                    <a:pt x="63500" y="1775903"/>
                    <a:pt x="106215" y="1775903"/>
                  </a:cubicBezTo>
                  <a:lnTo>
                    <a:pt x="1750510" y="1775903"/>
                  </a:lnTo>
                  <a:cubicBezTo>
                    <a:pt x="1830520" y="1775903"/>
                    <a:pt x="1896560" y="1709863"/>
                    <a:pt x="1896560" y="1629853"/>
                  </a:cubicBezTo>
                  <a:lnTo>
                    <a:pt x="1896560" y="95250"/>
                  </a:lnTo>
                  <a:cubicBezTo>
                    <a:pt x="1896560" y="58420"/>
                    <a:pt x="1882590" y="25400"/>
                    <a:pt x="1861000" y="0"/>
                  </a:cubicBezTo>
                  <a:cubicBezTo>
                    <a:pt x="1867350" y="16510"/>
                    <a:pt x="1869890" y="34290"/>
                    <a:pt x="1869890" y="52070"/>
                  </a:cubicBezTo>
                  <a:lnTo>
                    <a:pt x="1869890" y="158667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1935930" cy="1826703"/>
            </a:xfrm>
            <a:custGeom>
              <a:avLst/>
              <a:gdLst/>
              <a:ahLst/>
              <a:cxnLst/>
              <a:rect l="l" t="t" r="r" b="b"/>
              <a:pathLst>
                <a:path w="1935930" h="1826703">
                  <a:moveTo>
                    <a:pt x="146050" y="1826703"/>
                  </a:moveTo>
                  <a:lnTo>
                    <a:pt x="1789880" y="1826703"/>
                  </a:lnTo>
                  <a:cubicBezTo>
                    <a:pt x="1869891" y="1826703"/>
                    <a:pt x="1935930" y="1760663"/>
                    <a:pt x="1935930" y="1680653"/>
                  </a:cubicBezTo>
                  <a:lnTo>
                    <a:pt x="1935930" y="146050"/>
                  </a:lnTo>
                  <a:cubicBezTo>
                    <a:pt x="1935930" y="66040"/>
                    <a:pt x="1869891" y="0"/>
                    <a:pt x="17898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80653"/>
                  </a:lnTo>
                  <a:cubicBezTo>
                    <a:pt x="0" y="1761933"/>
                    <a:pt x="66040" y="1826703"/>
                    <a:pt x="146050" y="182670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000701" cy="1895283"/>
            </a:xfrm>
            <a:custGeom>
              <a:avLst/>
              <a:gdLst/>
              <a:ahLst/>
              <a:cxnLst/>
              <a:rect l="l" t="t" r="r" b="b"/>
              <a:pathLst>
                <a:path w="2000701" h="1895283">
                  <a:moveTo>
                    <a:pt x="1937200" y="74930"/>
                  </a:moveTo>
                  <a:cubicBezTo>
                    <a:pt x="1909260" y="30480"/>
                    <a:pt x="1859730" y="0"/>
                    <a:pt x="18025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93353"/>
                  </a:lnTo>
                  <a:cubicBezTo>
                    <a:pt x="0" y="1745423"/>
                    <a:pt x="25400" y="1791143"/>
                    <a:pt x="63500" y="1820353"/>
                  </a:cubicBezTo>
                  <a:cubicBezTo>
                    <a:pt x="91440" y="1864803"/>
                    <a:pt x="140970" y="1895283"/>
                    <a:pt x="200519" y="1895283"/>
                  </a:cubicBezTo>
                  <a:lnTo>
                    <a:pt x="1841950" y="1895283"/>
                  </a:lnTo>
                  <a:cubicBezTo>
                    <a:pt x="1929580" y="1895283"/>
                    <a:pt x="2000701" y="1824163"/>
                    <a:pt x="2000701" y="1736533"/>
                  </a:cubicBezTo>
                  <a:lnTo>
                    <a:pt x="2000701" y="201930"/>
                  </a:lnTo>
                  <a:cubicBezTo>
                    <a:pt x="2000700" y="149860"/>
                    <a:pt x="1975300" y="104140"/>
                    <a:pt x="1937200" y="74930"/>
                  </a:cubicBezTo>
                  <a:close/>
                  <a:moveTo>
                    <a:pt x="12700" y="169335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02580" y="12700"/>
                  </a:lnTo>
                  <a:cubicBezTo>
                    <a:pt x="1882591" y="12700"/>
                    <a:pt x="1948630" y="78740"/>
                    <a:pt x="1948630" y="158750"/>
                  </a:cubicBezTo>
                  <a:lnTo>
                    <a:pt x="1948630" y="1693353"/>
                  </a:lnTo>
                  <a:cubicBezTo>
                    <a:pt x="1948630" y="1773363"/>
                    <a:pt x="1882591" y="1839403"/>
                    <a:pt x="1802580" y="1839403"/>
                  </a:cubicBezTo>
                  <a:lnTo>
                    <a:pt x="158750" y="1839403"/>
                  </a:lnTo>
                  <a:cubicBezTo>
                    <a:pt x="78740" y="1839403"/>
                    <a:pt x="12700" y="1774633"/>
                    <a:pt x="12700" y="1693353"/>
                  </a:cubicBezTo>
                  <a:close/>
                  <a:moveTo>
                    <a:pt x="1989270" y="1736533"/>
                  </a:moveTo>
                  <a:cubicBezTo>
                    <a:pt x="1989270" y="1816543"/>
                    <a:pt x="1921960" y="1882583"/>
                    <a:pt x="1841950" y="1882583"/>
                  </a:cubicBezTo>
                  <a:lnTo>
                    <a:pt x="200519" y="1882583"/>
                  </a:lnTo>
                  <a:cubicBezTo>
                    <a:pt x="157480" y="1882583"/>
                    <a:pt x="120650" y="1866073"/>
                    <a:pt x="93980" y="1838133"/>
                  </a:cubicBezTo>
                  <a:cubicBezTo>
                    <a:pt x="114300" y="1847023"/>
                    <a:pt x="135890" y="1852103"/>
                    <a:pt x="160020" y="1852103"/>
                  </a:cubicBezTo>
                  <a:lnTo>
                    <a:pt x="1803850" y="1852103"/>
                  </a:lnTo>
                  <a:cubicBezTo>
                    <a:pt x="1891480" y="1852103"/>
                    <a:pt x="1962601" y="1780983"/>
                    <a:pt x="1962601" y="1693353"/>
                  </a:cubicBezTo>
                  <a:lnTo>
                    <a:pt x="1962601" y="158750"/>
                  </a:lnTo>
                  <a:cubicBezTo>
                    <a:pt x="1962601" y="140970"/>
                    <a:pt x="1958791" y="123190"/>
                    <a:pt x="1953710" y="106680"/>
                  </a:cubicBezTo>
                  <a:cubicBezTo>
                    <a:pt x="1975301" y="132080"/>
                    <a:pt x="1989270" y="165100"/>
                    <a:pt x="1989270" y="201930"/>
                  </a:cubicBezTo>
                  <a:lnTo>
                    <a:pt x="1989270" y="1736533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548186" y="1467245"/>
            <a:ext cx="245953" cy="2459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029648" y="1467245"/>
            <a:ext cx="245953" cy="24595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5511109" y="1467245"/>
            <a:ext cx="245953" cy="24595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9982619" y="6665309"/>
            <a:ext cx="5995124" cy="11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b="1" i="0" dirty="0">
                <a:solidFill>
                  <a:srgbClr val="676A6C"/>
                </a:solidFill>
                <a:effectLst/>
                <a:latin typeface="HelveticaNeue"/>
              </a:rPr>
              <a:t>Express surprise in a conversation</a:t>
            </a:r>
            <a:endParaRPr lang="en-US" sz="3000" dirty="0">
              <a:solidFill>
                <a:srgbClr val="704430"/>
              </a:solidFill>
              <a:latin typeface="Nuni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90600" y="1760822"/>
            <a:ext cx="71247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spc="-270" dirty="0">
                <a:solidFill>
                  <a:srgbClr val="704430"/>
                </a:solidFill>
                <a:latin typeface="Marykate"/>
              </a:rPr>
              <a:t>Lesson Objectives</a:t>
            </a: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AA0E59C6-89BC-38E9-0EF4-6DB37D52D93F}"/>
              </a:ext>
            </a:extLst>
          </p:cNvPr>
          <p:cNvSpPr/>
          <p:nvPr/>
        </p:nvSpPr>
        <p:spPr>
          <a:xfrm>
            <a:off x="1524000" y="3771900"/>
            <a:ext cx="5315983" cy="4552415"/>
          </a:xfrm>
          <a:custGeom>
            <a:avLst/>
            <a:gdLst/>
            <a:ahLst/>
            <a:cxnLst/>
            <a:rect l="l" t="t" r="r" b="b"/>
            <a:pathLst>
              <a:path w="5315983" h="4552415">
                <a:moveTo>
                  <a:pt x="0" y="0"/>
                </a:moveTo>
                <a:lnTo>
                  <a:pt x="5315984" y="0"/>
                </a:lnTo>
                <a:lnTo>
                  <a:pt x="5315984" y="4552415"/>
                </a:lnTo>
                <a:lnTo>
                  <a:pt x="0" y="4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46B8ED81-897D-0183-6ED2-DB2F27F51F92}"/>
              </a:ext>
            </a:extLst>
          </p:cNvPr>
          <p:cNvSpPr txBox="1"/>
          <p:nvPr/>
        </p:nvSpPr>
        <p:spPr>
          <a:xfrm>
            <a:off x="9950010" y="2802516"/>
            <a:ext cx="5995124" cy="11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b="1" i="0" dirty="0">
                <a:solidFill>
                  <a:srgbClr val="676A6C"/>
                </a:solidFill>
                <a:effectLst/>
                <a:latin typeface="HelveticaNeue"/>
              </a:rPr>
              <a:t>Answer the questions about a conversation </a:t>
            </a:r>
            <a:endParaRPr lang="en-US" sz="3000" dirty="0">
              <a:solidFill>
                <a:srgbClr val="704430"/>
              </a:solidFill>
              <a:latin typeface="Nunito"/>
            </a:endParaRPr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675587CE-8F3B-7B38-42E3-790BD789012C}"/>
              </a:ext>
            </a:extLst>
          </p:cNvPr>
          <p:cNvGrpSpPr/>
          <p:nvPr/>
        </p:nvGrpSpPr>
        <p:grpSpPr>
          <a:xfrm>
            <a:off x="9403246" y="3009055"/>
            <a:ext cx="245953" cy="245953"/>
            <a:chOff x="0" y="0"/>
            <a:chExt cx="6350000" cy="6350000"/>
          </a:xfrm>
          <a:solidFill>
            <a:srgbClr val="704430"/>
          </a:solidFill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3695C872-894B-6B01-227C-89ECBB8F06ED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21">
            <a:extLst>
              <a:ext uri="{FF2B5EF4-FFF2-40B4-BE49-F238E27FC236}">
                <a16:creationId xmlns:a16="http://schemas.microsoft.com/office/drawing/2014/main" id="{4E47895E-2260-9A43-CD3E-8B6315ED4F49}"/>
              </a:ext>
            </a:extLst>
          </p:cNvPr>
          <p:cNvGrpSpPr/>
          <p:nvPr/>
        </p:nvGrpSpPr>
        <p:grpSpPr>
          <a:xfrm>
            <a:off x="9403246" y="5096246"/>
            <a:ext cx="245953" cy="245953"/>
            <a:chOff x="0" y="0"/>
            <a:chExt cx="6350000" cy="6350000"/>
          </a:xfrm>
          <a:solidFill>
            <a:srgbClr val="704430"/>
          </a:solidFill>
        </p:grpSpPr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4A9AC26B-54DD-54D7-1EEE-743560A38DA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0" name="TextBox 24">
            <a:extLst>
              <a:ext uri="{FF2B5EF4-FFF2-40B4-BE49-F238E27FC236}">
                <a16:creationId xmlns:a16="http://schemas.microsoft.com/office/drawing/2014/main" id="{674B99E7-DC5F-06E4-A66D-E10060F7FC79}"/>
              </a:ext>
            </a:extLst>
          </p:cNvPr>
          <p:cNvSpPr txBox="1"/>
          <p:nvPr/>
        </p:nvSpPr>
        <p:spPr>
          <a:xfrm>
            <a:off x="9886074" y="4771294"/>
            <a:ext cx="5995124" cy="11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b="1" i="0" dirty="0">
                <a:solidFill>
                  <a:srgbClr val="676A6C"/>
                </a:solidFill>
                <a:effectLst/>
                <a:latin typeface="HelveticaNeue"/>
              </a:rPr>
              <a:t>Use ‘real talk’ in short conversation</a:t>
            </a:r>
            <a:endParaRPr lang="en-US" sz="3000" dirty="0">
              <a:solidFill>
                <a:srgbClr val="704430"/>
              </a:solidFill>
              <a:latin typeface="Nunito"/>
            </a:endParaRPr>
          </a:p>
        </p:txBody>
      </p:sp>
      <p:grpSp>
        <p:nvGrpSpPr>
          <p:cNvPr id="41" name="Group 21">
            <a:extLst>
              <a:ext uri="{FF2B5EF4-FFF2-40B4-BE49-F238E27FC236}">
                <a16:creationId xmlns:a16="http://schemas.microsoft.com/office/drawing/2014/main" id="{582BF45F-ED04-4F14-3994-7B764ADC7DB9}"/>
              </a:ext>
            </a:extLst>
          </p:cNvPr>
          <p:cNvGrpSpPr/>
          <p:nvPr/>
        </p:nvGrpSpPr>
        <p:grpSpPr>
          <a:xfrm>
            <a:off x="9438506" y="6903311"/>
            <a:ext cx="245953" cy="245953"/>
            <a:chOff x="0" y="0"/>
            <a:chExt cx="6350000" cy="6350000"/>
          </a:xfrm>
          <a:solidFill>
            <a:srgbClr val="704430"/>
          </a:solidFill>
        </p:grpSpPr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838C456B-65F8-26DE-60B7-D97BAF0D01FA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7429" y="811033"/>
            <a:ext cx="4826989" cy="1870844"/>
            <a:chOff x="0" y="0"/>
            <a:chExt cx="1394530" cy="54049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290390" cy="421112"/>
            </a:xfrm>
            <a:custGeom>
              <a:avLst/>
              <a:gdLst/>
              <a:ahLst/>
              <a:cxnLst/>
              <a:rect l="l" t="t" r="r" b="b"/>
              <a:pathLst>
                <a:path w="1290390" h="421112">
                  <a:moveTo>
                    <a:pt x="1263720" y="231882"/>
                  </a:moveTo>
                  <a:cubicBezTo>
                    <a:pt x="1263720" y="319512"/>
                    <a:pt x="1187520" y="390632"/>
                    <a:pt x="1106240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102351" y="421112"/>
                  </a:cubicBezTo>
                  <a:lnTo>
                    <a:pt x="1144340" y="421112"/>
                  </a:lnTo>
                  <a:cubicBezTo>
                    <a:pt x="1224350" y="421112"/>
                    <a:pt x="1290390" y="355072"/>
                    <a:pt x="1290390" y="275062"/>
                  </a:cubicBezTo>
                  <a:lnTo>
                    <a:pt x="1290390" y="95250"/>
                  </a:lnTo>
                  <a:cubicBezTo>
                    <a:pt x="1290390" y="58420"/>
                    <a:pt x="1276420" y="25400"/>
                    <a:pt x="1254830" y="0"/>
                  </a:cubicBezTo>
                  <a:cubicBezTo>
                    <a:pt x="1261180" y="16510"/>
                    <a:pt x="1263720" y="34290"/>
                    <a:pt x="1263720" y="52070"/>
                  </a:cubicBezTo>
                  <a:lnTo>
                    <a:pt x="1263720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329760" cy="471912"/>
            </a:xfrm>
            <a:custGeom>
              <a:avLst/>
              <a:gdLst/>
              <a:ahLst/>
              <a:cxnLst/>
              <a:rect l="l" t="t" r="r" b="b"/>
              <a:pathLst>
                <a:path w="1329760" h="471912">
                  <a:moveTo>
                    <a:pt x="146050" y="471912"/>
                  </a:moveTo>
                  <a:lnTo>
                    <a:pt x="1183710" y="471912"/>
                  </a:lnTo>
                  <a:cubicBezTo>
                    <a:pt x="1263720" y="471912"/>
                    <a:pt x="1329760" y="405872"/>
                    <a:pt x="1329760" y="325862"/>
                  </a:cubicBezTo>
                  <a:lnTo>
                    <a:pt x="1329760" y="146050"/>
                  </a:lnTo>
                  <a:cubicBezTo>
                    <a:pt x="1329760" y="66040"/>
                    <a:pt x="1263720" y="0"/>
                    <a:pt x="11837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394530" cy="540492"/>
            </a:xfrm>
            <a:custGeom>
              <a:avLst/>
              <a:gdLst/>
              <a:ahLst/>
              <a:cxnLst/>
              <a:rect l="l" t="t" r="r" b="b"/>
              <a:pathLst>
                <a:path w="1394530" h="540492">
                  <a:moveTo>
                    <a:pt x="1331030" y="74930"/>
                  </a:moveTo>
                  <a:cubicBezTo>
                    <a:pt x="1303090" y="30480"/>
                    <a:pt x="1253560" y="0"/>
                    <a:pt x="11964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96052" y="540492"/>
                  </a:cubicBezTo>
                  <a:lnTo>
                    <a:pt x="1235780" y="540492"/>
                  </a:lnTo>
                  <a:cubicBezTo>
                    <a:pt x="1323410" y="540492"/>
                    <a:pt x="1394530" y="469372"/>
                    <a:pt x="1394530" y="381742"/>
                  </a:cubicBezTo>
                  <a:lnTo>
                    <a:pt x="1394530" y="201930"/>
                  </a:lnTo>
                  <a:cubicBezTo>
                    <a:pt x="1394530" y="149860"/>
                    <a:pt x="1369130" y="104140"/>
                    <a:pt x="1331030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196410" y="12700"/>
                  </a:lnTo>
                  <a:cubicBezTo>
                    <a:pt x="1276420" y="12700"/>
                    <a:pt x="1342460" y="78740"/>
                    <a:pt x="1342460" y="158750"/>
                  </a:cubicBezTo>
                  <a:lnTo>
                    <a:pt x="1342460" y="338562"/>
                  </a:lnTo>
                  <a:cubicBezTo>
                    <a:pt x="1342460" y="418572"/>
                    <a:pt x="1276420" y="484612"/>
                    <a:pt x="1196410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1383100" y="381742"/>
                  </a:moveTo>
                  <a:cubicBezTo>
                    <a:pt x="1383100" y="461752"/>
                    <a:pt x="1315790" y="527792"/>
                    <a:pt x="1235780" y="527792"/>
                  </a:cubicBezTo>
                  <a:lnTo>
                    <a:pt x="196052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1197680" y="497312"/>
                  </a:lnTo>
                  <a:cubicBezTo>
                    <a:pt x="1285310" y="497312"/>
                    <a:pt x="1356430" y="426192"/>
                    <a:pt x="1356430" y="338562"/>
                  </a:cubicBezTo>
                  <a:lnTo>
                    <a:pt x="1356430" y="158750"/>
                  </a:lnTo>
                  <a:cubicBezTo>
                    <a:pt x="1356430" y="140970"/>
                    <a:pt x="1352620" y="123190"/>
                    <a:pt x="1347540" y="106680"/>
                  </a:cubicBezTo>
                  <a:cubicBezTo>
                    <a:pt x="1369130" y="132080"/>
                    <a:pt x="1383100" y="165100"/>
                    <a:pt x="1383100" y="201930"/>
                  </a:cubicBezTo>
                  <a:lnTo>
                    <a:pt x="1383100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094893" y="811033"/>
            <a:ext cx="1377979" cy="1870844"/>
            <a:chOff x="0" y="0"/>
            <a:chExt cx="398102" cy="540492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293962" cy="421112"/>
            </a:xfrm>
            <a:custGeom>
              <a:avLst/>
              <a:gdLst/>
              <a:ahLst/>
              <a:cxnLst/>
              <a:rect l="l" t="t" r="r" b="b"/>
              <a:pathLst>
                <a:path w="293962" h="421112">
                  <a:moveTo>
                    <a:pt x="267292" y="231882"/>
                  </a:moveTo>
                  <a:cubicBezTo>
                    <a:pt x="267292" y="319512"/>
                    <a:pt x="191092" y="390632"/>
                    <a:pt x="109812" y="390632"/>
                  </a:cubicBezTo>
                  <a:lnTo>
                    <a:pt x="66040" y="390632"/>
                  </a:lnTo>
                  <a:cubicBezTo>
                    <a:pt x="43180" y="390632"/>
                    <a:pt x="20320" y="385552"/>
                    <a:pt x="0" y="376662"/>
                  </a:cubicBezTo>
                  <a:cubicBezTo>
                    <a:pt x="26670" y="404602"/>
                    <a:pt x="63500" y="421112"/>
                    <a:pt x="96001" y="421112"/>
                  </a:cubicBezTo>
                  <a:lnTo>
                    <a:pt x="147912" y="421112"/>
                  </a:lnTo>
                  <a:cubicBezTo>
                    <a:pt x="227922" y="421112"/>
                    <a:pt x="293962" y="355072"/>
                    <a:pt x="293962" y="275062"/>
                  </a:cubicBezTo>
                  <a:lnTo>
                    <a:pt x="293962" y="95250"/>
                  </a:lnTo>
                  <a:cubicBezTo>
                    <a:pt x="293962" y="58420"/>
                    <a:pt x="279992" y="25400"/>
                    <a:pt x="258402" y="0"/>
                  </a:cubicBezTo>
                  <a:cubicBezTo>
                    <a:pt x="264752" y="16510"/>
                    <a:pt x="267292" y="34290"/>
                    <a:pt x="267292" y="52070"/>
                  </a:cubicBezTo>
                  <a:lnTo>
                    <a:pt x="267292" y="23188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3332" cy="471912"/>
            </a:xfrm>
            <a:custGeom>
              <a:avLst/>
              <a:gdLst/>
              <a:ahLst/>
              <a:cxnLst/>
              <a:rect l="l" t="t" r="r" b="b"/>
              <a:pathLst>
                <a:path w="333332" h="471912">
                  <a:moveTo>
                    <a:pt x="146050" y="471912"/>
                  </a:moveTo>
                  <a:lnTo>
                    <a:pt x="187282" y="471912"/>
                  </a:lnTo>
                  <a:cubicBezTo>
                    <a:pt x="267292" y="471912"/>
                    <a:pt x="333332" y="405872"/>
                    <a:pt x="333332" y="325862"/>
                  </a:cubicBezTo>
                  <a:lnTo>
                    <a:pt x="333332" y="146050"/>
                  </a:lnTo>
                  <a:cubicBezTo>
                    <a:pt x="333332" y="66040"/>
                    <a:pt x="267292" y="0"/>
                    <a:pt x="18728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25862"/>
                  </a:lnTo>
                  <a:cubicBezTo>
                    <a:pt x="0" y="407142"/>
                    <a:pt x="66040" y="471912"/>
                    <a:pt x="146050" y="47191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98102" cy="540492"/>
            </a:xfrm>
            <a:custGeom>
              <a:avLst/>
              <a:gdLst/>
              <a:ahLst/>
              <a:cxnLst/>
              <a:rect l="l" t="t" r="r" b="b"/>
              <a:pathLst>
                <a:path w="398102" h="540492">
                  <a:moveTo>
                    <a:pt x="334602" y="74930"/>
                  </a:moveTo>
                  <a:cubicBezTo>
                    <a:pt x="306662" y="30480"/>
                    <a:pt x="257132" y="0"/>
                    <a:pt x="19998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8562"/>
                  </a:lnTo>
                  <a:cubicBezTo>
                    <a:pt x="0" y="390632"/>
                    <a:pt x="25400" y="436352"/>
                    <a:pt x="63500" y="465562"/>
                  </a:cubicBezTo>
                  <a:cubicBezTo>
                    <a:pt x="91440" y="510012"/>
                    <a:pt x="140970" y="540492"/>
                    <a:pt x="188711" y="540492"/>
                  </a:cubicBezTo>
                  <a:lnTo>
                    <a:pt x="239352" y="540492"/>
                  </a:lnTo>
                  <a:cubicBezTo>
                    <a:pt x="326982" y="540492"/>
                    <a:pt x="398102" y="469372"/>
                    <a:pt x="398102" y="381742"/>
                  </a:cubicBezTo>
                  <a:lnTo>
                    <a:pt x="398102" y="201930"/>
                  </a:lnTo>
                  <a:cubicBezTo>
                    <a:pt x="398102" y="149860"/>
                    <a:pt x="372702" y="104140"/>
                    <a:pt x="334602" y="74930"/>
                  </a:cubicBezTo>
                  <a:close/>
                  <a:moveTo>
                    <a:pt x="12700" y="33856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982" y="12700"/>
                  </a:lnTo>
                  <a:cubicBezTo>
                    <a:pt x="279992" y="12700"/>
                    <a:pt x="346032" y="78740"/>
                    <a:pt x="346032" y="158750"/>
                  </a:cubicBezTo>
                  <a:lnTo>
                    <a:pt x="346032" y="338562"/>
                  </a:lnTo>
                  <a:cubicBezTo>
                    <a:pt x="346032" y="418572"/>
                    <a:pt x="279992" y="484612"/>
                    <a:pt x="199982" y="484612"/>
                  </a:cubicBezTo>
                  <a:lnTo>
                    <a:pt x="158750" y="484612"/>
                  </a:lnTo>
                  <a:cubicBezTo>
                    <a:pt x="78740" y="484612"/>
                    <a:pt x="12700" y="419842"/>
                    <a:pt x="12700" y="338562"/>
                  </a:cubicBezTo>
                  <a:close/>
                  <a:moveTo>
                    <a:pt x="386672" y="381742"/>
                  </a:moveTo>
                  <a:cubicBezTo>
                    <a:pt x="386672" y="461752"/>
                    <a:pt x="319362" y="527792"/>
                    <a:pt x="239352" y="527792"/>
                  </a:cubicBezTo>
                  <a:lnTo>
                    <a:pt x="188711" y="527792"/>
                  </a:lnTo>
                  <a:cubicBezTo>
                    <a:pt x="157480" y="527792"/>
                    <a:pt x="120650" y="511282"/>
                    <a:pt x="93980" y="483342"/>
                  </a:cubicBezTo>
                  <a:cubicBezTo>
                    <a:pt x="114300" y="492232"/>
                    <a:pt x="135890" y="497312"/>
                    <a:pt x="160020" y="497312"/>
                  </a:cubicBezTo>
                  <a:lnTo>
                    <a:pt x="201252" y="497312"/>
                  </a:lnTo>
                  <a:cubicBezTo>
                    <a:pt x="288882" y="497312"/>
                    <a:pt x="360002" y="426192"/>
                    <a:pt x="360002" y="338562"/>
                  </a:cubicBezTo>
                  <a:lnTo>
                    <a:pt x="360002" y="158750"/>
                  </a:lnTo>
                  <a:cubicBezTo>
                    <a:pt x="360002" y="140970"/>
                    <a:pt x="356192" y="123190"/>
                    <a:pt x="351112" y="106680"/>
                  </a:cubicBezTo>
                  <a:cubicBezTo>
                    <a:pt x="372702" y="132080"/>
                    <a:pt x="386672" y="165100"/>
                    <a:pt x="386672" y="201930"/>
                  </a:cubicBezTo>
                  <a:lnTo>
                    <a:pt x="386672" y="381742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0522" y="1795041"/>
            <a:ext cx="15323155" cy="7657113"/>
            <a:chOff x="0" y="0"/>
            <a:chExt cx="4426901" cy="2212161"/>
          </a:xfrm>
        </p:grpSpPr>
        <p:sp>
          <p:nvSpPr>
            <p:cNvPr id="12" name="Freeform 12"/>
            <p:cNvSpPr/>
            <p:nvPr/>
          </p:nvSpPr>
          <p:spPr>
            <a:xfrm>
              <a:off x="92710" y="106680"/>
              <a:ext cx="4322761" cy="2092781"/>
            </a:xfrm>
            <a:custGeom>
              <a:avLst/>
              <a:gdLst/>
              <a:ahLst/>
              <a:cxnLst/>
              <a:rect l="l" t="t" r="r" b="b"/>
              <a:pathLst>
                <a:path w="4322761" h="2092781">
                  <a:moveTo>
                    <a:pt x="4296091" y="1903551"/>
                  </a:moveTo>
                  <a:cubicBezTo>
                    <a:pt x="4296091" y="1991181"/>
                    <a:pt x="4219891" y="2062301"/>
                    <a:pt x="4138611" y="2062301"/>
                  </a:cubicBezTo>
                  <a:lnTo>
                    <a:pt x="66040" y="2062301"/>
                  </a:lnTo>
                  <a:cubicBezTo>
                    <a:pt x="43180" y="2062301"/>
                    <a:pt x="20320" y="2057221"/>
                    <a:pt x="0" y="2048331"/>
                  </a:cubicBezTo>
                  <a:cubicBezTo>
                    <a:pt x="26670" y="2076271"/>
                    <a:pt x="63500" y="2092781"/>
                    <a:pt x="121679" y="2092781"/>
                  </a:cubicBezTo>
                  <a:lnTo>
                    <a:pt x="4176711" y="2092781"/>
                  </a:lnTo>
                  <a:cubicBezTo>
                    <a:pt x="4256721" y="2092781"/>
                    <a:pt x="4322761" y="2026741"/>
                    <a:pt x="4322761" y="1946731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03551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4362131" cy="2143581"/>
            </a:xfrm>
            <a:custGeom>
              <a:avLst/>
              <a:gdLst/>
              <a:ahLst/>
              <a:cxnLst/>
              <a:rect l="l" t="t" r="r" b="b"/>
              <a:pathLst>
                <a:path w="4362131" h="2143581">
                  <a:moveTo>
                    <a:pt x="146050" y="2143581"/>
                  </a:moveTo>
                  <a:lnTo>
                    <a:pt x="4216081" y="2143581"/>
                  </a:lnTo>
                  <a:cubicBezTo>
                    <a:pt x="4296091" y="2143581"/>
                    <a:pt x="4362131" y="2077541"/>
                    <a:pt x="4362131" y="1997531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97531"/>
                  </a:lnTo>
                  <a:cubicBezTo>
                    <a:pt x="0" y="2078811"/>
                    <a:pt x="66040" y="2143581"/>
                    <a:pt x="146050" y="2143581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26901" cy="2212161"/>
            </a:xfrm>
            <a:custGeom>
              <a:avLst/>
              <a:gdLst/>
              <a:ahLst/>
              <a:cxnLst/>
              <a:rect l="l" t="t" r="r" b="b"/>
              <a:pathLst>
                <a:path w="4426901" h="2212161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10231"/>
                  </a:lnTo>
                  <a:cubicBezTo>
                    <a:pt x="0" y="2062301"/>
                    <a:pt x="25400" y="2108021"/>
                    <a:pt x="63500" y="2137231"/>
                  </a:cubicBezTo>
                  <a:cubicBezTo>
                    <a:pt x="91440" y="2181681"/>
                    <a:pt x="140970" y="2212161"/>
                    <a:pt x="218396" y="2212161"/>
                  </a:cubicBezTo>
                  <a:lnTo>
                    <a:pt x="4268151" y="2212161"/>
                  </a:lnTo>
                  <a:cubicBezTo>
                    <a:pt x="4355781" y="2212161"/>
                    <a:pt x="4426901" y="2141041"/>
                    <a:pt x="4426901" y="2053411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1023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10231"/>
                  </a:lnTo>
                  <a:cubicBezTo>
                    <a:pt x="4374831" y="2090241"/>
                    <a:pt x="4308791" y="2156281"/>
                    <a:pt x="4228781" y="2156281"/>
                  </a:cubicBezTo>
                  <a:lnTo>
                    <a:pt x="158750" y="2156281"/>
                  </a:lnTo>
                  <a:cubicBezTo>
                    <a:pt x="78740" y="2156281"/>
                    <a:pt x="12700" y="2091511"/>
                    <a:pt x="12700" y="2010231"/>
                  </a:cubicBezTo>
                  <a:close/>
                  <a:moveTo>
                    <a:pt x="4415471" y="2053411"/>
                  </a:moveTo>
                  <a:cubicBezTo>
                    <a:pt x="4415471" y="2133421"/>
                    <a:pt x="4348161" y="2199461"/>
                    <a:pt x="4268151" y="2199461"/>
                  </a:cubicBezTo>
                  <a:lnTo>
                    <a:pt x="218396" y="2199461"/>
                  </a:lnTo>
                  <a:cubicBezTo>
                    <a:pt x="157480" y="2199461"/>
                    <a:pt x="120650" y="2182951"/>
                    <a:pt x="93980" y="2155011"/>
                  </a:cubicBezTo>
                  <a:cubicBezTo>
                    <a:pt x="114300" y="2163901"/>
                    <a:pt x="135890" y="2168981"/>
                    <a:pt x="160020" y="2168981"/>
                  </a:cubicBezTo>
                  <a:lnTo>
                    <a:pt x="4230051" y="2168981"/>
                  </a:lnTo>
                  <a:cubicBezTo>
                    <a:pt x="4317681" y="2168981"/>
                    <a:pt x="4388801" y="2097861"/>
                    <a:pt x="4388801" y="2010231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53411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575183" y="2246427"/>
            <a:ext cx="10675301" cy="823276"/>
            <a:chOff x="0" y="0"/>
            <a:chExt cx="24817148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23860204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17" name="AutoShape 17"/>
          <p:cNvSpPr/>
          <p:nvPr/>
        </p:nvSpPr>
        <p:spPr>
          <a:xfrm rot="5400000"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482408" y="1297248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5271777" y="2442503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271777" y="2634252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271777" y="2826001"/>
            <a:ext cx="450550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2439310" y="2377623"/>
            <a:ext cx="456119" cy="516849"/>
          </a:xfrm>
          <a:custGeom>
            <a:avLst/>
            <a:gdLst/>
            <a:ahLst/>
            <a:cxnLst/>
            <a:rect l="l" t="t" r="r" b="b"/>
            <a:pathLst>
              <a:path w="456119" h="516849">
                <a:moveTo>
                  <a:pt x="0" y="0"/>
                </a:moveTo>
                <a:lnTo>
                  <a:pt x="456119" y="0"/>
                </a:lnTo>
                <a:lnTo>
                  <a:pt x="456119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833244" y="2257037"/>
            <a:ext cx="758021" cy="758021"/>
          </a:xfrm>
          <a:custGeom>
            <a:avLst/>
            <a:gdLst/>
            <a:ahLst/>
            <a:cxnLst/>
            <a:rect l="l" t="t" r="r" b="b"/>
            <a:pathLst>
              <a:path w="758021" h="758021">
                <a:moveTo>
                  <a:pt x="0" y="0"/>
                </a:moveTo>
                <a:lnTo>
                  <a:pt x="758021" y="0"/>
                </a:lnTo>
                <a:lnTo>
                  <a:pt x="758021" y="758021"/>
                </a:lnTo>
                <a:lnTo>
                  <a:pt x="0" y="75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911752" y="2377623"/>
            <a:ext cx="538384" cy="516849"/>
          </a:xfrm>
          <a:custGeom>
            <a:avLst/>
            <a:gdLst/>
            <a:ahLst/>
            <a:cxnLst/>
            <a:rect l="l" t="t" r="r" b="b"/>
            <a:pathLst>
              <a:path w="538384" h="516849">
                <a:moveTo>
                  <a:pt x="0" y="0"/>
                </a:moveTo>
                <a:lnTo>
                  <a:pt x="538384" y="0"/>
                </a:lnTo>
                <a:lnTo>
                  <a:pt x="5383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712516" y="2377623"/>
            <a:ext cx="394685" cy="516849"/>
          </a:xfrm>
          <a:custGeom>
            <a:avLst/>
            <a:gdLst/>
            <a:ahLst/>
            <a:cxnLst/>
            <a:rect l="l" t="t" r="r" b="b"/>
            <a:pathLst>
              <a:path w="394685" h="516849">
                <a:moveTo>
                  <a:pt x="0" y="0"/>
                </a:moveTo>
                <a:lnTo>
                  <a:pt x="394684" y="0"/>
                </a:lnTo>
                <a:lnTo>
                  <a:pt x="394684" y="516849"/>
                </a:lnTo>
                <a:lnTo>
                  <a:pt x="0" y="516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4350757" y="1070721"/>
            <a:ext cx="406363" cy="40636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5040638" y="1070721"/>
            <a:ext cx="406363" cy="40636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5730518" y="1070721"/>
            <a:ext cx="406363" cy="40636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437AE9B-C831-0D11-0FCE-ED9DFB02C90D}"/>
              </a:ext>
            </a:extLst>
          </p:cNvPr>
          <p:cNvSpPr txBox="1"/>
          <p:nvPr/>
        </p:nvSpPr>
        <p:spPr>
          <a:xfrm>
            <a:off x="1989262" y="2713726"/>
            <a:ext cx="14249400" cy="143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983"/>
              </a:lnSpc>
            </a:pPr>
            <a:r>
              <a:rPr lang="en-US" sz="7200" dirty="0">
                <a:solidFill>
                  <a:srgbClr val="704430"/>
                </a:solidFill>
                <a:latin typeface="Marykate"/>
              </a:rPr>
              <a:t>What is the expression of showing surprise 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100BAF5C-29BB-EDC3-1DB8-46AF148CE747}"/>
              </a:ext>
            </a:extLst>
          </p:cNvPr>
          <p:cNvSpPr txBox="1"/>
          <p:nvPr/>
        </p:nvSpPr>
        <p:spPr>
          <a:xfrm>
            <a:off x="1711815" y="1746455"/>
            <a:ext cx="9144000" cy="1401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983"/>
              </a:lnSpc>
            </a:pPr>
            <a:r>
              <a:rPr lang="en-US" sz="6000" dirty="0">
                <a:solidFill>
                  <a:srgbClr val="704430"/>
                </a:solidFill>
                <a:latin typeface="Marykate"/>
              </a:rPr>
              <a:t>Brainstorming 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C7F221ED-62A6-6F80-1CD5-09BB2D03A127}"/>
              </a:ext>
            </a:extLst>
          </p:cNvPr>
          <p:cNvGrpSpPr/>
          <p:nvPr/>
        </p:nvGrpSpPr>
        <p:grpSpPr>
          <a:xfrm>
            <a:off x="5718422" y="4137864"/>
            <a:ext cx="6582416" cy="4936812"/>
            <a:chOff x="5718422" y="4137864"/>
            <a:chExt cx="6582416" cy="4936812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E74E2C8A-DD22-526E-D81C-18397779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422" y="4137864"/>
              <a:ext cx="6582416" cy="4936812"/>
            </a:xfrm>
            <a:prstGeom prst="rect">
              <a:avLst/>
            </a:prstGeom>
          </p:spPr>
        </p:pic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8BF9D487-180E-A700-36AB-CFB2E638E23C}"/>
                </a:ext>
              </a:extLst>
            </p:cNvPr>
            <p:cNvSpPr/>
            <p:nvPr/>
          </p:nvSpPr>
          <p:spPr>
            <a:xfrm>
              <a:off x="5880125" y="8103559"/>
              <a:ext cx="1827558" cy="92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2FEA61D1-D21C-2CB1-0A26-F1133C9D08C1}"/>
                </a:ext>
              </a:extLst>
            </p:cNvPr>
            <p:cNvSpPr/>
            <p:nvPr/>
          </p:nvSpPr>
          <p:spPr>
            <a:xfrm>
              <a:off x="10242730" y="7200900"/>
              <a:ext cx="1828800" cy="92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00663" y="3471429"/>
            <a:ext cx="5435227" cy="6159121"/>
            <a:chOff x="0" y="0"/>
            <a:chExt cx="1570252" cy="1779387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1466112" cy="1660007"/>
            </a:xfrm>
            <a:custGeom>
              <a:avLst/>
              <a:gdLst/>
              <a:ahLst/>
              <a:cxnLst/>
              <a:rect l="l" t="t" r="r" b="b"/>
              <a:pathLst>
                <a:path w="1466112" h="1660007">
                  <a:moveTo>
                    <a:pt x="1439442" y="1470777"/>
                  </a:moveTo>
                  <a:cubicBezTo>
                    <a:pt x="1439442" y="1558407"/>
                    <a:pt x="1363242" y="1629527"/>
                    <a:pt x="1281962" y="1629527"/>
                  </a:cubicBezTo>
                  <a:lnTo>
                    <a:pt x="66040" y="1629527"/>
                  </a:lnTo>
                  <a:cubicBezTo>
                    <a:pt x="43180" y="1629527"/>
                    <a:pt x="20320" y="1624447"/>
                    <a:pt x="0" y="1615557"/>
                  </a:cubicBezTo>
                  <a:cubicBezTo>
                    <a:pt x="26670" y="1643497"/>
                    <a:pt x="63500" y="1660007"/>
                    <a:pt x="103471" y="1660007"/>
                  </a:cubicBezTo>
                  <a:lnTo>
                    <a:pt x="1320062" y="1660007"/>
                  </a:lnTo>
                  <a:cubicBezTo>
                    <a:pt x="1400072" y="1660007"/>
                    <a:pt x="1466112" y="1593967"/>
                    <a:pt x="1466112" y="151395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47077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1505482" cy="1710807"/>
            </a:xfrm>
            <a:custGeom>
              <a:avLst/>
              <a:gdLst/>
              <a:ahLst/>
              <a:cxnLst/>
              <a:rect l="l" t="t" r="r" b="b"/>
              <a:pathLst>
                <a:path w="1505482" h="1710807">
                  <a:moveTo>
                    <a:pt x="146050" y="1710807"/>
                  </a:moveTo>
                  <a:lnTo>
                    <a:pt x="1359432" y="1710807"/>
                  </a:lnTo>
                  <a:cubicBezTo>
                    <a:pt x="1439442" y="1710807"/>
                    <a:pt x="1505482" y="1644767"/>
                    <a:pt x="1505482" y="156475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64757"/>
                  </a:lnTo>
                  <a:cubicBezTo>
                    <a:pt x="0" y="1646037"/>
                    <a:pt x="66040" y="1710807"/>
                    <a:pt x="146050" y="1710807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570252" cy="1779387"/>
            </a:xfrm>
            <a:custGeom>
              <a:avLst/>
              <a:gdLst/>
              <a:ahLst/>
              <a:cxnLst/>
              <a:rect l="l" t="t" r="r" b="b"/>
              <a:pathLst>
                <a:path w="1570252" h="177938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77457"/>
                  </a:lnTo>
                  <a:cubicBezTo>
                    <a:pt x="0" y="1629527"/>
                    <a:pt x="25400" y="1675247"/>
                    <a:pt x="63500" y="1704457"/>
                  </a:cubicBezTo>
                  <a:cubicBezTo>
                    <a:pt x="91440" y="1748907"/>
                    <a:pt x="140970" y="1779387"/>
                    <a:pt x="197347" y="1779387"/>
                  </a:cubicBezTo>
                  <a:lnTo>
                    <a:pt x="1411502" y="1779387"/>
                  </a:lnTo>
                  <a:cubicBezTo>
                    <a:pt x="1499132" y="1779387"/>
                    <a:pt x="1570252" y="1708267"/>
                    <a:pt x="1570252" y="162063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57745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577457"/>
                  </a:lnTo>
                  <a:cubicBezTo>
                    <a:pt x="1518182" y="1657467"/>
                    <a:pt x="1452142" y="1723507"/>
                    <a:pt x="1372132" y="1723507"/>
                  </a:cubicBezTo>
                  <a:lnTo>
                    <a:pt x="158750" y="1723507"/>
                  </a:lnTo>
                  <a:cubicBezTo>
                    <a:pt x="78740" y="1723507"/>
                    <a:pt x="12700" y="1658737"/>
                    <a:pt x="12700" y="1577457"/>
                  </a:cubicBezTo>
                  <a:close/>
                  <a:moveTo>
                    <a:pt x="1558822" y="1620637"/>
                  </a:moveTo>
                  <a:cubicBezTo>
                    <a:pt x="1558822" y="1700647"/>
                    <a:pt x="1491512" y="1766687"/>
                    <a:pt x="1411502" y="1766687"/>
                  </a:cubicBezTo>
                  <a:lnTo>
                    <a:pt x="197347" y="1766687"/>
                  </a:lnTo>
                  <a:cubicBezTo>
                    <a:pt x="157480" y="1766687"/>
                    <a:pt x="120650" y="1750177"/>
                    <a:pt x="93980" y="1722237"/>
                  </a:cubicBezTo>
                  <a:cubicBezTo>
                    <a:pt x="114300" y="1731127"/>
                    <a:pt x="135890" y="1736207"/>
                    <a:pt x="160020" y="1736207"/>
                  </a:cubicBezTo>
                  <a:lnTo>
                    <a:pt x="1373402" y="1736207"/>
                  </a:lnTo>
                  <a:cubicBezTo>
                    <a:pt x="1461032" y="1736207"/>
                    <a:pt x="1532152" y="1665087"/>
                    <a:pt x="1532152" y="157745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620637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052109" y="2726230"/>
            <a:ext cx="5435227" cy="6159121"/>
            <a:chOff x="0" y="0"/>
            <a:chExt cx="1570252" cy="177938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660007"/>
            </a:xfrm>
            <a:custGeom>
              <a:avLst/>
              <a:gdLst/>
              <a:ahLst/>
              <a:cxnLst/>
              <a:rect l="l" t="t" r="r" b="b"/>
              <a:pathLst>
                <a:path w="1466112" h="1660007">
                  <a:moveTo>
                    <a:pt x="1439442" y="1470777"/>
                  </a:moveTo>
                  <a:cubicBezTo>
                    <a:pt x="1439442" y="1558407"/>
                    <a:pt x="1363242" y="1629527"/>
                    <a:pt x="1281962" y="1629527"/>
                  </a:cubicBezTo>
                  <a:lnTo>
                    <a:pt x="66040" y="1629527"/>
                  </a:lnTo>
                  <a:cubicBezTo>
                    <a:pt x="43180" y="1629527"/>
                    <a:pt x="20320" y="1624447"/>
                    <a:pt x="0" y="1615557"/>
                  </a:cubicBezTo>
                  <a:cubicBezTo>
                    <a:pt x="26670" y="1643497"/>
                    <a:pt x="63500" y="1660007"/>
                    <a:pt x="103471" y="1660007"/>
                  </a:cubicBezTo>
                  <a:lnTo>
                    <a:pt x="1320062" y="1660007"/>
                  </a:lnTo>
                  <a:cubicBezTo>
                    <a:pt x="1400072" y="1660007"/>
                    <a:pt x="1466112" y="1593967"/>
                    <a:pt x="1466112" y="151395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47077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710807"/>
            </a:xfrm>
            <a:custGeom>
              <a:avLst/>
              <a:gdLst/>
              <a:ahLst/>
              <a:cxnLst/>
              <a:rect l="l" t="t" r="r" b="b"/>
              <a:pathLst>
                <a:path w="1505482" h="1710807">
                  <a:moveTo>
                    <a:pt x="146050" y="1710807"/>
                  </a:moveTo>
                  <a:lnTo>
                    <a:pt x="1359432" y="1710807"/>
                  </a:lnTo>
                  <a:cubicBezTo>
                    <a:pt x="1439442" y="1710807"/>
                    <a:pt x="1505482" y="1644767"/>
                    <a:pt x="1505482" y="156475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64757"/>
                  </a:lnTo>
                  <a:cubicBezTo>
                    <a:pt x="0" y="1646037"/>
                    <a:pt x="66040" y="1710807"/>
                    <a:pt x="146050" y="1710807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779387"/>
            </a:xfrm>
            <a:custGeom>
              <a:avLst/>
              <a:gdLst/>
              <a:ahLst/>
              <a:cxnLst/>
              <a:rect l="l" t="t" r="r" b="b"/>
              <a:pathLst>
                <a:path w="1570252" h="177938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77457"/>
                  </a:lnTo>
                  <a:cubicBezTo>
                    <a:pt x="0" y="1629527"/>
                    <a:pt x="25400" y="1675247"/>
                    <a:pt x="63500" y="1704457"/>
                  </a:cubicBezTo>
                  <a:cubicBezTo>
                    <a:pt x="91440" y="1748907"/>
                    <a:pt x="140970" y="1779387"/>
                    <a:pt x="197347" y="1779387"/>
                  </a:cubicBezTo>
                  <a:lnTo>
                    <a:pt x="1411502" y="1779387"/>
                  </a:lnTo>
                  <a:cubicBezTo>
                    <a:pt x="1499132" y="1779387"/>
                    <a:pt x="1570252" y="1708267"/>
                    <a:pt x="1570252" y="162063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57745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577457"/>
                  </a:lnTo>
                  <a:cubicBezTo>
                    <a:pt x="1518182" y="1657467"/>
                    <a:pt x="1452142" y="1723507"/>
                    <a:pt x="1372132" y="1723507"/>
                  </a:cubicBezTo>
                  <a:lnTo>
                    <a:pt x="158750" y="1723507"/>
                  </a:lnTo>
                  <a:cubicBezTo>
                    <a:pt x="78740" y="1723507"/>
                    <a:pt x="12700" y="1658737"/>
                    <a:pt x="12700" y="1577457"/>
                  </a:cubicBezTo>
                  <a:close/>
                  <a:moveTo>
                    <a:pt x="1558822" y="1620637"/>
                  </a:moveTo>
                  <a:cubicBezTo>
                    <a:pt x="1558822" y="1700647"/>
                    <a:pt x="1491512" y="1766687"/>
                    <a:pt x="1411502" y="1766687"/>
                  </a:cubicBezTo>
                  <a:lnTo>
                    <a:pt x="197347" y="1766687"/>
                  </a:lnTo>
                  <a:cubicBezTo>
                    <a:pt x="157480" y="1766687"/>
                    <a:pt x="120650" y="1750177"/>
                    <a:pt x="93980" y="1722237"/>
                  </a:cubicBezTo>
                  <a:cubicBezTo>
                    <a:pt x="114300" y="1731127"/>
                    <a:pt x="135890" y="1736207"/>
                    <a:pt x="160020" y="1736207"/>
                  </a:cubicBezTo>
                  <a:lnTo>
                    <a:pt x="1373402" y="1736207"/>
                  </a:lnTo>
                  <a:cubicBezTo>
                    <a:pt x="1461032" y="1736207"/>
                    <a:pt x="1532152" y="1665087"/>
                    <a:pt x="1532152" y="157745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620637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31978" y="3099179"/>
            <a:ext cx="5435227" cy="6159121"/>
            <a:chOff x="0" y="0"/>
            <a:chExt cx="1570252" cy="177938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660007"/>
            </a:xfrm>
            <a:custGeom>
              <a:avLst/>
              <a:gdLst/>
              <a:ahLst/>
              <a:cxnLst/>
              <a:rect l="l" t="t" r="r" b="b"/>
              <a:pathLst>
                <a:path w="1466112" h="1660007">
                  <a:moveTo>
                    <a:pt x="1439442" y="1470777"/>
                  </a:moveTo>
                  <a:cubicBezTo>
                    <a:pt x="1439442" y="1558407"/>
                    <a:pt x="1363242" y="1629527"/>
                    <a:pt x="1281962" y="1629527"/>
                  </a:cubicBezTo>
                  <a:lnTo>
                    <a:pt x="66040" y="1629527"/>
                  </a:lnTo>
                  <a:cubicBezTo>
                    <a:pt x="43180" y="1629527"/>
                    <a:pt x="20320" y="1624447"/>
                    <a:pt x="0" y="1615557"/>
                  </a:cubicBezTo>
                  <a:cubicBezTo>
                    <a:pt x="26670" y="1643497"/>
                    <a:pt x="63500" y="1660007"/>
                    <a:pt x="103471" y="1660007"/>
                  </a:cubicBezTo>
                  <a:lnTo>
                    <a:pt x="1320062" y="1660007"/>
                  </a:lnTo>
                  <a:cubicBezTo>
                    <a:pt x="1400072" y="1660007"/>
                    <a:pt x="1466112" y="1593967"/>
                    <a:pt x="1466112" y="151395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47077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710807"/>
            </a:xfrm>
            <a:custGeom>
              <a:avLst/>
              <a:gdLst/>
              <a:ahLst/>
              <a:cxnLst/>
              <a:rect l="l" t="t" r="r" b="b"/>
              <a:pathLst>
                <a:path w="1505482" h="1710807">
                  <a:moveTo>
                    <a:pt x="146050" y="1710807"/>
                  </a:moveTo>
                  <a:lnTo>
                    <a:pt x="1359432" y="1710807"/>
                  </a:lnTo>
                  <a:cubicBezTo>
                    <a:pt x="1439442" y="1710807"/>
                    <a:pt x="1505482" y="1644767"/>
                    <a:pt x="1505482" y="156475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564757"/>
                  </a:lnTo>
                  <a:cubicBezTo>
                    <a:pt x="0" y="1646037"/>
                    <a:pt x="66040" y="1710807"/>
                    <a:pt x="146050" y="171080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779387"/>
            </a:xfrm>
            <a:custGeom>
              <a:avLst/>
              <a:gdLst/>
              <a:ahLst/>
              <a:cxnLst/>
              <a:rect l="l" t="t" r="r" b="b"/>
              <a:pathLst>
                <a:path w="1570252" h="177938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77457"/>
                  </a:lnTo>
                  <a:cubicBezTo>
                    <a:pt x="0" y="1629527"/>
                    <a:pt x="25400" y="1675247"/>
                    <a:pt x="63500" y="1704457"/>
                  </a:cubicBezTo>
                  <a:cubicBezTo>
                    <a:pt x="91440" y="1748907"/>
                    <a:pt x="140970" y="1779387"/>
                    <a:pt x="197347" y="1779387"/>
                  </a:cubicBezTo>
                  <a:lnTo>
                    <a:pt x="1411502" y="1779387"/>
                  </a:lnTo>
                  <a:cubicBezTo>
                    <a:pt x="1499132" y="1779387"/>
                    <a:pt x="1570252" y="1708267"/>
                    <a:pt x="1570252" y="162063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57745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577457"/>
                  </a:lnTo>
                  <a:cubicBezTo>
                    <a:pt x="1518182" y="1657467"/>
                    <a:pt x="1452142" y="1723507"/>
                    <a:pt x="1372132" y="1723507"/>
                  </a:cubicBezTo>
                  <a:lnTo>
                    <a:pt x="158750" y="1723507"/>
                  </a:lnTo>
                  <a:cubicBezTo>
                    <a:pt x="78740" y="1723507"/>
                    <a:pt x="12700" y="1658737"/>
                    <a:pt x="12700" y="1577457"/>
                  </a:cubicBezTo>
                  <a:close/>
                  <a:moveTo>
                    <a:pt x="1558822" y="1620637"/>
                  </a:moveTo>
                  <a:cubicBezTo>
                    <a:pt x="1558822" y="1700647"/>
                    <a:pt x="1491512" y="1766687"/>
                    <a:pt x="1411502" y="1766687"/>
                  </a:cubicBezTo>
                  <a:lnTo>
                    <a:pt x="197347" y="1766687"/>
                  </a:lnTo>
                  <a:cubicBezTo>
                    <a:pt x="157480" y="1766687"/>
                    <a:pt x="120650" y="1750177"/>
                    <a:pt x="93980" y="1722237"/>
                  </a:cubicBezTo>
                  <a:cubicBezTo>
                    <a:pt x="114300" y="1731127"/>
                    <a:pt x="135890" y="1736207"/>
                    <a:pt x="160020" y="1736207"/>
                  </a:cubicBezTo>
                  <a:lnTo>
                    <a:pt x="1373402" y="1736207"/>
                  </a:lnTo>
                  <a:cubicBezTo>
                    <a:pt x="1461032" y="1736207"/>
                    <a:pt x="1532152" y="1665087"/>
                    <a:pt x="1532152" y="157745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620637"/>
                  </a:ln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54126" y="3836223"/>
            <a:ext cx="4618304" cy="823276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295946" y="3039179"/>
            <a:ext cx="4618304" cy="82327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5049569" y="4025984"/>
            <a:ext cx="336487" cy="381288"/>
          </a:xfrm>
          <a:custGeom>
            <a:avLst/>
            <a:gdLst/>
            <a:ahLst/>
            <a:cxnLst/>
            <a:rect l="l" t="t" r="r" b="b"/>
            <a:pathLst>
              <a:path w="336487" h="381288">
                <a:moveTo>
                  <a:pt x="0" y="0"/>
                </a:moveTo>
                <a:lnTo>
                  <a:pt x="336487" y="0"/>
                </a:lnTo>
                <a:lnTo>
                  <a:pt x="336487" y="381288"/>
                </a:lnTo>
                <a:lnTo>
                  <a:pt x="0" y="38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53368" y="3260173"/>
            <a:ext cx="336487" cy="381288"/>
          </a:xfrm>
          <a:custGeom>
            <a:avLst/>
            <a:gdLst/>
            <a:ahLst/>
            <a:cxnLst/>
            <a:rect l="l" t="t" r="r" b="b"/>
            <a:pathLst>
              <a:path w="336487" h="381288">
                <a:moveTo>
                  <a:pt x="0" y="0"/>
                </a:moveTo>
                <a:lnTo>
                  <a:pt x="336487" y="0"/>
                </a:lnTo>
                <a:lnTo>
                  <a:pt x="336487" y="381288"/>
                </a:lnTo>
                <a:lnTo>
                  <a:pt x="0" y="38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198971" y="7739739"/>
            <a:ext cx="3908794" cy="3389991"/>
          </a:xfrm>
          <a:custGeom>
            <a:avLst/>
            <a:gdLst/>
            <a:ahLst/>
            <a:cxnLst/>
            <a:rect l="l" t="t" r="r" b="b"/>
            <a:pathLst>
              <a:path w="3908794" h="3389991">
                <a:moveTo>
                  <a:pt x="0" y="0"/>
                </a:moveTo>
                <a:lnTo>
                  <a:pt x="3908794" y="0"/>
                </a:lnTo>
                <a:lnTo>
                  <a:pt x="3908794" y="3389990"/>
                </a:lnTo>
                <a:lnTo>
                  <a:pt x="0" y="338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-377791" y="495300"/>
            <a:ext cx="12244996" cy="130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 dirty="0">
                <a:solidFill>
                  <a:srgbClr val="704430"/>
                </a:solidFill>
                <a:latin typeface="Marykate"/>
              </a:rPr>
              <a:t>4-Conversation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86656" y="4061427"/>
            <a:ext cx="3082207" cy="40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Q 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198954" y="3324020"/>
            <a:ext cx="3082207" cy="40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999" dirty="0">
                <a:solidFill>
                  <a:srgbClr val="704430"/>
                </a:solidFill>
                <a:latin typeface="Nunito"/>
              </a:rPr>
              <a:t>Q 2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C95E8D6-FED9-D52A-C361-CE741CBB17B7}"/>
              </a:ext>
            </a:extLst>
          </p:cNvPr>
          <p:cNvSpPr txBox="1"/>
          <p:nvPr/>
        </p:nvSpPr>
        <p:spPr>
          <a:xfrm>
            <a:off x="1106718" y="5143500"/>
            <a:ext cx="4845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What can you guess </a:t>
            </a:r>
          </a:p>
          <a:p>
            <a:r>
              <a:rPr lang="en-US" sz="4000" dirty="0"/>
              <a:t>about these people?</a:t>
            </a:r>
            <a:endParaRPr lang="ar-SA" sz="4000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6A25749-4D9C-A0FB-1703-240C98EC5610}"/>
              </a:ext>
            </a:extLst>
          </p:cNvPr>
          <p:cNvSpPr txBox="1"/>
          <p:nvPr/>
        </p:nvSpPr>
        <p:spPr>
          <a:xfrm>
            <a:off x="899945" y="6878840"/>
            <a:ext cx="9333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They must know each other well. 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They might be friends.</a:t>
            </a:r>
            <a:endParaRPr lang="ar-S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67F75E0D-6DD5-F0C3-E34F-D484880A5F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90" t="32257" r="8807" b="27006"/>
          <a:stretch/>
        </p:blipFill>
        <p:spPr>
          <a:xfrm>
            <a:off x="6736690" y="3450817"/>
            <a:ext cx="4496220" cy="5344319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3258C93-D9CE-35F9-D1DC-171DB587A1D0}"/>
              </a:ext>
            </a:extLst>
          </p:cNvPr>
          <p:cNvSpPr txBox="1"/>
          <p:nvPr/>
        </p:nvSpPr>
        <p:spPr>
          <a:xfrm>
            <a:off x="12176755" y="4292033"/>
            <a:ext cx="5140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What do you think they are talking about ?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487</Words>
  <Application>Microsoft Office PowerPoint</Application>
  <PresentationFormat>مخصص</PresentationFormat>
  <Paragraphs>94</Paragraphs>
  <Slides>17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Science Biomes Presentation</dc:title>
  <dc:creator>Aisha ameerAl-</dc:creator>
  <cp:lastModifiedBy>Aisha ameerAl-</cp:lastModifiedBy>
  <cp:revision>3</cp:revision>
  <dcterms:created xsi:type="dcterms:W3CDTF">2006-08-16T00:00:00Z</dcterms:created>
  <dcterms:modified xsi:type="dcterms:W3CDTF">2024-01-17T05:53:33Z</dcterms:modified>
  <dc:identifier>DAF16OS-TUM</dc:identifier>
</cp:coreProperties>
</file>