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2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3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745" r:id="rId2"/>
    <p:sldMasterId id="2147483760" r:id="rId3"/>
    <p:sldMasterId id="2147483790" r:id="rId4"/>
  </p:sldMasterIdLst>
  <p:notesMasterIdLst>
    <p:notesMasterId r:id="rId25"/>
  </p:notesMasterIdLst>
  <p:sldIdLst>
    <p:sldId id="256" r:id="rId5"/>
    <p:sldId id="265" r:id="rId6"/>
    <p:sldId id="264" r:id="rId7"/>
    <p:sldId id="263" r:id="rId8"/>
    <p:sldId id="525" r:id="rId9"/>
    <p:sldId id="563" r:id="rId10"/>
    <p:sldId id="532" r:id="rId11"/>
    <p:sldId id="384" r:id="rId12"/>
    <p:sldId id="528" r:id="rId13"/>
    <p:sldId id="529" r:id="rId14"/>
    <p:sldId id="527" r:id="rId15"/>
    <p:sldId id="543" r:id="rId16"/>
    <p:sldId id="533" r:id="rId17"/>
    <p:sldId id="534" r:id="rId18"/>
    <p:sldId id="535" r:id="rId19"/>
    <p:sldId id="560" r:id="rId20"/>
    <p:sldId id="564" r:id="rId21"/>
    <p:sldId id="537" r:id="rId22"/>
    <p:sldId id="561" r:id="rId23"/>
    <p:sldId id="536" r:id="rId24"/>
  </p:sldIdLst>
  <p:sldSz cx="12192000" cy="6858000"/>
  <p:notesSz cx="6858000" cy="9144000"/>
  <p:custDataLst>
    <p:tags r:id="rId26"/>
  </p:custDataLst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D4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 autoAdjust="0"/>
  </p:normalViewPr>
  <p:slideViewPr>
    <p:cSldViewPr snapToGrid="0" showGuides="1">
      <p:cViewPr>
        <p:scale>
          <a:sx n="71" d="100"/>
          <a:sy n="71" d="100"/>
        </p:scale>
        <p:origin x="-702" y="-1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86C4C4-FBEF-4137-82C6-0ED93CEB9A67}" type="datetimeFigureOut">
              <a:rPr lang="en-US" smtClean="0"/>
              <a:t>1/17/2024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6D0F97-60DC-49DD-9588-E409ADB4C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414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558149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8103538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391776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88513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86297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239055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067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75002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29197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559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1DAD948-6707-714E-9E8F-26A36F4AE20E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5F81511-AC79-6748-869A-9982CD568B16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A6F72D4E-9F4D-6341-9F9E-63E01AF59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322728"/>
            <a:ext cx="4144096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CB8633A-7C70-3C48-8FEE-69941AF2B466}"/>
              </a:ext>
            </a:extLst>
          </p:cNvPr>
          <p:cNvSpPr/>
          <p:nvPr userDrawn="1"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3B967D9-597D-E14A-AE80-4C3877655FB2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7114435-8CC0-E744-B541-8EF28B774ECF}"/>
              </a:ext>
            </a:extLst>
          </p:cNvPr>
          <p:cNvSpPr/>
          <p:nvPr userDrawn="1"/>
        </p:nvSpPr>
        <p:spPr>
          <a:xfrm flipV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B844B6D-9772-1D4A-A22A-19F6A1250CD6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4834FA13-7139-8546-99A9-CF39B5EDFDF5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746C656-7A16-8445-80B5-88C23703E694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1E0A223A-22AD-6D40-9B6F-62F488036D58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1DB8FD84-D022-E842-9B56-88F0574EBD30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42F4DC0E-4CC4-374D-BE14-132577B95A70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A4E00522-1D16-F244-89FE-668EEBD08F2B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C4C5AC59-B537-D54C-9B5C-55B75E911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825803629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30714394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795988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3964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9747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65582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1538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06566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9049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35976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71736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9787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2936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66303473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72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26572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1DAD948-6707-714E-9E8F-26A36F4AE20E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5F81511-AC79-6748-869A-9982CD568B16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A6F72D4E-9F4D-6341-9F9E-63E01AF59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322728"/>
            <a:ext cx="4144096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CB8633A-7C70-3C48-8FEE-69941AF2B466}"/>
              </a:ext>
            </a:extLst>
          </p:cNvPr>
          <p:cNvSpPr/>
          <p:nvPr userDrawn="1"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3B967D9-597D-E14A-AE80-4C3877655FB2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7114435-8CC0-E744-B541-8EF28B774ECF}"/>
              </a:ext>
            </a:extLst>
          </p:cNvPr>
          <p:cNvSpPr/>
          <p:nvPr userDrawn="1"/>
        </p:nvSpPr>
        <p:spPr>
          <a:xfrm flipV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B844B6D-9772-1D4A-A22A-19F6A1250CD6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4834FA13-7139-8546-99A9-CF39B5EDFDF5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746C656-7A16-8445-80B5-88C23703E694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1E0A223A-22AD-6D40-9B6F-62F488036D58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1DB8FD84-D022-E842-9B56-88F0574EBD30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42F4DC0E-4CC4-374D-BE14-132577B95A70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A4E00522-1D16-F244-89FE-668EEBD08F2B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C4C5AC59-B537-D54C-9B5C-55B75E911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51557591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84005728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3432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4581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10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57440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17424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86880" y="1574800"/>
            <a:ext cx="438912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310085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70176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170176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90944" y="1572768"/>
            <a:ext cx="438912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90944" y="2259366"/>
            <a:ext cx="438912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2688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20679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52760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226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1600200"/>
            <a:ext cx="6815667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600200"/>
            <a:ext cx="4011084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4907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12001169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ar-SA" smtClean="0"/>
              <a:t>انقر فوق الأيقونة لإضافة صورة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5715000"/>
            <a:ext cx="108712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609600" y="4953000"/>
            <a:ext cx="108712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77656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14568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10726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="" xmlns:a16="http://schemas.microsoft.com/office/drawing/2014/main" id="{71DAD948-6707-714E-9E8F-26A36F4AE20E}"/>
              </a:ext>
            </a:extLst>
          </p:cNvPr>
          <p:cNvSpPr/>
          <p:nvPr userDrawn="1"/>
        </p:nvSpPr>
        <p:spPr>
          <a:xfrm>
            <a:off x="10429390" y="360726"/>
            <a:ext cx="1035859" cy="1035859"/>
          </a:xfrm>
          <a:prstGeom prst="ellipse">
            <a:avLst/>
          </a:prstGeom>
          <a:noFill/>
          <a:ln w="381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E5F81511-AC79-6748-869A-9982CD568B16}"/>
              </a:ext>
            </a:extLst>
          </p:cNvPr>
          <p:cNvSpPr/>
          <p:nvPr userDrawn="1"/>
        </p:nvSpPr>
        <p:spPr>
          <a:xfrm>
            <a:off x="10337662" y="4398630"/>
            <a:ext cx="1700492" cy="1700492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Picture Placeholder 5">
            <a:extLst>
              <a:ext uri="{FF2B5EF4-FFF2-40B4-BE49-F238E27FC236}">
                <a16:creationId xmlns="" xmlns:a16="http://schemas.microsoft.com/office/drawing/2014/main" id="{A6F72D4E-9F4D-6341-9F9E-63E01AF59B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654414" y="265113"/>
            <a:ext cx="6089650" cy="6089650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DE50D6-574B-40AF-946F-D52A04ADE379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A2F758DC-4792-1D42-83A8-ED4E6CD5F7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9" y="2322728"/>
            <a:ext cx="4144096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2CB8633A-7C70-3C48-8FEE-69941AF2B466}"/>
              </a:ext>
            </a:extLst>
          </p:cNvPr>
          <p:cNvSpPr/>
          <p:nvPr userDrawn="1"/>
        </p:nvSpPr>
        <p:spPr>
          <a:xfrm>
            <a:off x="5535466" y="5600935"/>
            <a:ext cx="643415" cy="643415"/>
          </a:xfrm>
          <a:prstGeom prst="ellipse">
            <a:avLst/>
          </a:prstGeom>
          <a:noFill/>
          <a:ln w="38100">
            <a:solidFill>
              <a:schemeClr val="accent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="" xmlns:a16="http://schemas.microsoft.com/office/drawing/2014/main" id="{23B967D9-597D-E14A-AE80-4C3877655FB2}"/>
              </a:ext>
            </a:extLst>
          </p:cNvPr>
          <p:cNvSpPr/>
          <p:nvPr userDrawn="1"/>
        </p:nvSpPr>
        <p:spPr>
          <a:xfrm>
            <a:off x="5664569" y="541205"/>
            <a:ext cx="283407" cy="283407"/>
          </a:xfrm>
          <a:prstGeom prst="ellipse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="" xmlns:a16="http://schemas.microsoft.com/office/drawing/2014/main" id="{B7114435-8CC0-E744-B541-8EF28B774ECF}"/>
              </a:ext>
            </a:extLst>
          </p:cNvPr>
          <p:cNvSpPr/>
          <p:nvPr userDrawn="1"/>
        </p:nvSpPr>
        <p:spPr>
          <a:xfrm flipV="1">
            <a:off x="11885583" y="3453319"/>
            <a:ext cx="167338" cy="167338"/>
          </a:xfrm>
          <a:prstGeom prst="ellipse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30" name="Group 29">
            <a:extLst>
              <a:ext uri="{FF2B5EF4-FFF2-40B4-BE49-F238E27FC236}">
                <a16:creationId xmlns="" xmlns:a16="http://schemas.microsoft.com/office/drawing/2014/main" id="{BB844B6D-9772-1D4A-A22A-19F6A1250CD6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4834FA13-7139-8546-99A9-CF39B5EDFDF5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746C656-7A16-8445-80B5-88C23703E694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="" xmlns:a16="http://schemas.microsoft.com/office/drawing/2014/main" id="{1E0A223A-22AD-6D40-9B6F-62F488036D58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="" xmlns:a16="http://schemas.microsoft.com/office/drawing/2014/main" id="{1DB8FD84-D022-E842-9B56-88F0574EBD30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5" name="Oval 34">
              <a:extLst>
                <a:ext uri="{FF2B5EF4-FFF2-40B4-BE49-F238E27FC236}">
                  <a16:creationId xmlns="" xmlns:a16="http://schemas.microsoft.com/office/drawing/2014/main" id="{42F4DC0E-4CC4-374D-BE14-132577B95A70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="" xmlns:a16="http://schemas.microsoft.com/office/drawing/2014/main" id="{A4E00522-1D16-F244-89FE-668EEBD08F2B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7" name="Title 1">
            <a:extLst>
              <a:ext uri="{FF2B5EF4-FFF2-40B4-BE49-F238E27FC236}">
                <a16:creationId xmlns="" xmlns:a16="http://schemas.microsoft.com/office/drawing/2014/main" id="{C4C5AC59-B537-D54C-9B5C-55B75E9117A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4144095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029383202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sp>
        <p:nvSpPr>
          <p:cNvPr id="14" name="Picture Placeholder 3">
            <a:extLst>
              <a:ext uri="{FF2B5EF4-FFF2-40B4-BE49-F238E27FC236}">
                <a16:creationId xmlns="" xmlns:a16="http://schemas.microsoft.com/office/drawing/2014/main" id="{C950F4E3-11A9-2549-A00D-601AEF6E49A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97279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3">
            <a:extLst>
              <a:ext uri="{FF2B5EF4-FFF2-40B4-BE49-F238E27FC236}">
                <a16:creationId xmlns="" xmlns:a16="http://schemas.microsoft.com/office/drawing/2014/main" id="{21B5A175-E633-E74F-AE3B-DF58F989F44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659186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6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Picture Placeholder 3">
            <a:extLst>
              <a:ext uri="{FF2B5EF4-FFF2-40B4-BE49-F238E27FC236}">
                <a16:creationId xmlns="" xmlns:a16="http://schemas.microsoft.com/office/drawing/2014/main" id="{261D2778-BA56-D247-9B2C-28D010C9D4E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8221093" y="2160508"/>
            <a:ext cx="2919413" cy="2919413"/>
          </a:xfrm>
          <a:prstGeom prst="ellipse">
            <a:avLst/>
          </a:prstGeom>
          <a:solidFill>
            <a:srgbClr val="EDEFF7"/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>
            <a:extLst>
              <a:ext uri="{FF2B5EF4-FFF2-40B4-BE49-F238E27FC236}">
                <a16:creationId xmlns="" xmlns:a16="http://schemas.microsoft.com/office/drawing/2014/main" id="{2DAF6EFF-134E-BA40-8B51-917FDE13C076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1097279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4" name="Text Placeholder 3">
            <a:extLst>
              <a:ext uri="{FF2B5EF4-FFF2-40B4-BE49-F238E27FC236}">
                <a16:creationId xmlns="" xmlns:a16="http://schemas.microsoft.com/office/drawing/2014/main" id="{188BF917-678C-1249-95B9-7FD2AC7B2231}"/>
              </a:ext>
            </a:extLst>
          </p:cNvPr>
          <p:cNvSpPr>
            <a:spLocks noGrp="1"/>
          </p:cNvSpPr>
          <p:nvPr>
            <p:ph type="body" sz="half" idx="16" hasCustomPrompt="1"/>
          </p:nvPr>
        </p:nvSpPr>
        <p:spPr>
          <a:xfrm>
            <a:off x="4666773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sp>
        <p:nvSpPr>
          <p:cNvPr id="25" name="Text Placeholder 3">
            <a:extLst>
              <a:ext uri="{FF2B5EF4-FFF2-40B4-BE49-F238E27FC236}">
                <a16:creationId xmlns="" xmlns:a16="http://schemas.microsoft.com/office/drawing/2014/main" id="{BAFF17AE-3EA2-2D47-BCDD-E5587B127062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8236267" y="5486968"/>
            <a:ext cx="2919413" cy="583534"/>
          </a:xfrm>
        </p:spPr>
        <p:txBody>
          <a:bodyPr lIns="91440" rIns="91440" anchor="ctr">
            <a:normAutofit/>
          </a:bodyPr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Name Goes Here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="" xmlns:a16="http://schemas.microsoft.com/office/drawing/2014/main" id="{F2D7EDB7-7C02-0245-8A1F-553F094A4429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27" name="Oval 26">
              <a:extLst>
                <a:ext uri="{FF2B5EF4-FFF2-40B4-BE49-F238E27FC236}">
                  <a16:creationId xmlns="" xmlns:a16="http://schemas.microsoft.com/office/drawing/2014/main" id="{8CF5D165-4F6F-2447-8B9E-8B0D94808ED3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="" xmlns:a16="http://schemas.microsoft.com/office/drawing/2014/main" id="{146C35C7-7133-4C43-BBF7-575440F7BAD3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29" name="Oval 28">
              <a:extLst>
                <a:ext uri="{FF2B5EF4-FFF2-40B4-BE49-F238E27FC236}">
                  <a16:creationId xmlns="" xmlns:a16="http://schemas.microsoft.com/office/drawing/2014/main" id="{D33DD7BE-C379-5C42-9FB0-EF72161049F4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="" xmlns:a16="http://schemas.microsoft.com/office/drawing/2014/main" id="{743DFC41-C6DE-7942-9358-E23A1EE8759D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="" xmlns:a16="http://schemas.microsoft.com/office/drawing/2014/main" id="{A2ABB593-7229-9548-8BCC-C947B1BF8D93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="" xmlns:a16="http://schemas.microsoft.com/office/drawing/2014/main" id="{986D2413-D60D-484E-ACAB-31891AFDA133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34" name="Title 1">
            <a:extLst>
              <a:ext uri="{FF2B5EF4-FFF2-40B4-BE49-F238E27FC236}">
                <a16:creationId xmlns="" xmlns:a16="http://schemas.microsoft.com/office/drawing/2014/main" id="{86090E0F-345E-3D4B-8886-95D8A4A77C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10058400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128479052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=""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=""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 dirty="0">
              <a:solidFill>
                <a:srgbClr val="D1282E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A2C09A16-A6B6-E04E-A40A-F482C0A95C0A}"/>
              </a:ext>
            </a:extLst>
          </p:cNvPr>
          <p:cNvGrpSpPr/>
          <p:nvPr userDrawn="1"/>
        </p:nvGrpSpPr>
        <p:grpSpPr>
          <a:xfrm rot="5400000">
            <a:off x="-21619" y="1088453"/>
            <a:ext cx="910099" cy="99010"/>
            <a:chOff x="622418" y="280927"/>
            <a:chExt cx="2335705" cy="254101"/>
          </a:xfrm>
        </p:grpSpPr>
        <p:sp>
          <p:nvSpPr>
            <p:cNvPr id="10" name="Oval 9">
              <a:extLst>
                <a:ext uri="{FF2B5EF4-FFF2-40B4-BE49-F238E27FC236}">
                  <a16:creationId xmlns="" xmlns:a16="http://schemas.microsoft.com/office/drawing/2014/main" id="{A6B2DF34-338D-4F43-B8F7-D7A00348B68B}"/>
                </a:ext>
              </a:extLst>
            </p:cNvPr>
            <p:cNvSpPr/>
            <p:nvPr userDrawn="1"/>
          </p:nvSpPr>
          <p:spPr>
            <a:xfrm>
              <a:off x="1038739" y="280927"/>
              <a:ext cx="254101" cy="254101"/>
            </a:xfrm>
            <a:prstGeom prst="ellipse">
              <a:avLst/>
            </a:prstGeom>
            <a:solidFill>
              <a:schemeClr val="accent2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="" xmlns:a16="http://schemas.microsoft.com/office/drawing/2014/main" id="{33778C21-4171-774D-A73F-77BEBF2E4C18}"/>
                </a:ext>
              </a:extLst>
            </p:cNvPr>
            <p:cNvSpPr/>
            <p:nvPr userDrawn="1"/>
          </p:nvSpPr>
          <p:spPr>
            <a:xfrm>
              <a:off x="1455060" y="280927"/>
              <a:ext cx="254101" cy="254101"/>
            </a:xfrm>
            <a:prstGeom prst="ellipse">
              <a:avLst/>
            </a:prstGeom>
            <a:solidFill>
              <a:schemeClr val="accent3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="" xmlns:a16="http://schemas.microsoft.com/office/drawing/2014/main" id="{CC25D2EF-AE01-A247-8BC3-8F35F863C0A6}"/>
                </a:ext>
              </a:extLst>
            </p:cNvPr>
            <p:cNvSpPr/>
            <p:nvPr userDrawn="1"/>
          </p:nvSpPr>
          <p:spPr>
            <a:xfrm>
              <a:off x="1871381" y="280927"/>
              <a:ext cx="254101" cy="254101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3" name="Oval 12">
              <a:extLst>
                <a:ext uri="{FF2B5EF4-FFF2-40B4-BE49-F238E27FC236}">
                  <a16:creationId xmlns="" xmlns:a16="http://schemas.microsoft.com/office/drawing/2014/main" id="{5F860801-109B-EB4F-96A8-35D76B759583}"/>
                </a:ext>
              </a:extLst>
            </p:cNvPr>
            <p:cNvSpPr/>
            <p:nvPr userDrawn="1"/>
          </p:nvSpPr>
          <p:spPr>
            <a:xfrm>
              <a:off x="2287702" y="280927"/>
              <a:ext cx="254101" cy="254101"/>
            </a:xfrm>
            <a:prstGeom prst="ellipse">
              <a:avLst/>
            </a:prstGeom>
            <a:solidFill>
              <a:schemeClr val="accent5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="" xmlns:a16="http://schemas.microsoft.com/office/drawing/2014/main" id="{97337F70-9199-7242-BD8B-8F96606A18A1}"/>
                </a:ext>
              </a:extLst>
            </p:cNvPr>
            <p:cNvSpPr/>
            <p:nvPr userDrawn="1"/>
          </p:nvSpPr>
          <p:spPr>
            <a:xfrm>
              <a:off x="2704022" y="280927"/>
              <a:ext cx="254101" cy="254101"/>
            </a:xfrm>
            <a:prstGeom prst="ellipse">
              <a:avLst/>
            </a:prstGeom>
            <a:solidFill>
              <a:schemeClr val="accent6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="" xmlns:a16="http://schemas.microsoft.com/office/drawing/2014/main" id="{DF9320B7-AD58-7649-BC95-614ED90F4E69}"/>
                </a:ext>
              </a:extLst>
            </p:cNvPr>
            <p:cNvSpPr/>
            <p:nvPr userDrawn="1"/>
          </p:nvSpPr>
          <p:spPr>
            <a:xfrm>
              <a:off x="622418" y="280927"/>
              <a:ext cx="254101" cy="254101"/>
            </a:xfrm>
            <a:prstGeom prst="ellipse">
              <a:avLst/>
            </a:prstGeom>
            <a:solidFill>
              <a:schemeClr val="accent1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</p:grpSp>
      <p:sp>
        <p:nvSpPr>
          <p:cNvPr id="16" name="Title 1">
            <a:extLst>
              <a:ext uri="{FF2B5EF4-FFF2-40B4-BE49-F238E27FC236}">
                <a16:creationId xmlns="" xmlns:a16="http://schemas.microsoft.com/office/drawing/2014/main" id="{0C0DE796-998A-F84E-9B56-1958C6777C8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97280" y="421817"/>
            <a:ext cx="5751389" cy="1369074"/>
          </a:xfrm>
          <a:prstGeom prst="rect">
            <a:avLst/>
          </a:prstGeom>
        </p:spPr>
        <p:txBody>
          <a:bodyPr lIns="0" rIns="0" anchor="ctr">
            <a:normAutofit/>
          </a:bodyPr>
          <a:lstStyle>
            <a:lvl1pPr>
              <a:defRPr sz="4000" cap="all" baseline="0"/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21" name="Picture Placeholder 20">
            <a:extLst>
              <a:ext uri="{FF2B5EF4-FFF2-40B4-BE49-F238E27FC236}">
                <a16:creationId xmlns="" xmlns:a16="http://schemas.microsoft.com/office/drawing/2014/main" id="{384D173E-9054-4C40-98EA-A6EAC4D8511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21641" y="0"/>
            <a:ext cx="4270360" cy="6858001"/>
          </a:xfrm>
          <a:custGeom>
            <a:avLst/>
            <a:gdLst>
              <a:gd name="connsiteX0" fmla="*/ 1904091 w 4305219"/>
              <a:gd name="connsiteY0" fmla="*/ 0 h 6913983"/>
              <a:gd name="connsiteX1" fmla="*/ 4305219 w 4305219"/>
              <a:gd name="connsiteY1" fmla="*/ 0 h 6913983"/>
              <a:gd name="connsiteX2" fmla="*/ 4305219 w 4305219"/>
              <a:gd name="connsiteY2" fmla="*/ 6913983 h 6913983"/>
              <a:gd name="connsiteX3" fmla="*/ 1818156 w 4305219"/>
              <a:gd name="connsiteY3" fmla="*/ 6913983 h 6913983"/>
              <a:gd name="connsiteX4" fmla="*/ 1507580 w 4305219"/>
              <a:gd name="connsiteY4" fmla="*/ 6681739 h 6913983"/>
              <a:gd name="connsiteX5" fmla="*/ 0 w 4305219"/>
              <a:gd name="connsiteY5" fmla="*/ 3484983 h 6913983"/>
              <a:gd name="connsiteX6" fmla="*/ 1826504 w 4305219"/>
              <a:gd name="connsiteY6" fmla="*/ 49741 h 69139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05219" h="6913983">
                <a:moveTo>
                  <a:pt x="1904091" y="0"/>
                </a:moveTo>
                <a:lnTo>
                  <a:pt x="4305219" y="0"/>
                </a:lnTo>
                <a:lnTo>
                  <a:pt x="4305219" y="6913983"/>
                </a:lnTo>
                <a:lnTo>
                  <a:pt x="1818156" y="6913983"/>
                </a:lnTo>
                <a:lnTo>
                  <a:pt x="1507580" y="6681739"/>
                </a:lnTo>
                <a:cubicBezTo>
                  <a:pt x="586863" y="5921896"/>
                  <a:pt x="0" y="4771974"/>
                  <a:pt x="0" y="3484983"/>
                </a:cubicBezTo>
                <a:cubicBezTo>
                  <a:pt x="0" y="2054993"/>
                  <a:pt x="724522" y="794225"/>
                  <a:pt x="1826504" y="49741"/>
                </a:cubicBezTo>
                <a:close/>
              </a:path>
            </a:pathLst>
          </a:custGeom>
          <a:gradFill flip="none" rotWithShape="1">
            <a:gsLst>
              <a:gs pos="0">
                <a:schemeClr val="accent6">
                  <a:lumMod val="89000"/>
                </a:schemeClr>
              </a:gs>
              <a:gs pos="23000">
                <a:schemeClr val="accent6">
                  <a:lumMod val="89000"/>
                </a:schemeClr>
              </a:gs>
              <a:gs pos="69000">
                <a:schemeClr val="accent6">
                  <a:lumMod val="75000"/>
                </a:schemeClr>
              </a:gs>
              <a:gs pos="97000">
                <a:schemeClr val="accent6">
                  <a:lumMod val="7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noAutofit/>
          </a:bodyPr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="" xmlns:a16="http://schemas.microsoft.com/office/drawing/2014/main" id="{881322FE-E286-E344-B332-CF37E6CAD2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97278" y="2322728"/>
            <a:ext cx="5751389" cy="4032225"/>
          </a:xfrm>
        </p:spPr>
        <p:txBody>
          <a:bodyPr anchor="t">
            <a:normAutofit/>
          </a:bodyPr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9206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852211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36358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3941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280857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725104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907881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96652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40134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948884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662443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3211014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017376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43913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82763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0563462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06657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23168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5097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01586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3068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708132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94140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02231537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773778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541555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7804583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3533148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850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311999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049365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474400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5705977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503381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99997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574802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18936157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9040973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204706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57755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5595879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8246026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3995004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3615826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5821760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36054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05361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7696438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7288648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300279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07416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736237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771040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391423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117433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14579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736788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063076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243645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126944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652791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172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3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7599037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3033276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94335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024173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2442355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6082794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19511400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21424839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F2EFB516-372D-45AE-B317-8124B557E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856B1D25-BA96-4F41-9961-6B79023684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5AD4FA2B-9D14-40AB-B00B-9C030377C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5C8A7DF3-8356-4EE9-8B1E-B55CB3EFFB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6A93FB-103C-46A7-B15E-9FA1533E7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4032107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EA21A8A7-A933-493F-B3EE-3C75A3B03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C47CEE4-DCBE-47B0-9C4D-020936CA4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D3AF1FD-9D0C-45A1-821E-E078C99DE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A1774D6C-DA30-4DBB-A6E0-BCC8DA853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BBE5DB3E-3B72-4F4F-B6C7-2E3C7DB3D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16989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A832E30-3088-4890-95A4-107B78CB3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00A20C43-E4A8-4F00-87A0-9FB155121B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DE020A7D-7E41-4AB6-BA13-AB6E993C4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86A40C4F-FF53-47A4-9DDE-E897EA220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3C41EE2B-E93D-47D4-A90C-47633B897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6FA84264-4C4E-458F-BB51-667E10BBF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589407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2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3935873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C704B7F5-781F-4426-8F87-E1FA0A2F96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53314D80-E9D0-413D-AACB-8EAC0D8D7C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xmlns="" id="{AC9CCFF5-2912-4060-8077-FBD9E0DF72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xmlns="" id="{E9568BCC-CEB1-4AA2-886E-1C9FEDD7B9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xmlns="" id="{8F99DD48-CE6E-46AC-8E72-575E5A8E8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xmlns="" id="{6C557693-9FC4-48D7-9384-08B16A3DD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xmlns="" id="{E857DEB7-D2E2-4BA5-8FF3-67DD53DFD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xmlns="" id="{A7A98541-F981-4823-969F-713CD242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6519815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B09091B-2B2F-4D4E-8273-0C5BCED444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xmlns="" id="{EBE4751D-E37B-4CC1-AFD5-3F75C3946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xmlns="" id="{227B3C85-4E49-44AC-9014-A7B8133DD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xmlns="" id="{1F5DD8CD-9185-413B-BDBF-C63B77C93C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063716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xmlns="" id="{A4B09578-16D0-4AB5-A36A-F2CEE766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xmlns="" id="{F959E9F7-572D-4AFF-9B1E-86431AE7B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xmlns="" id="{5D64D0BF-854A-422B-B311-1B9A9453D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171532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D5DAB19C-1579-481B-9D62-982FB4A7FB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xmlns="" id="{549E89FA-FA3F-4903-B93D-E53F7D0E76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9585B339-15AC-4362-9C32-7C867A86FF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38FEC74A-0976-4A3F-ADE6-FC4FAD0E1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F6D48783-4899-47AF-BC52-2D24184EF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E27B39DC-247C-4005-93BF-0701F5F7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6951514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72D46309-6908-41B5-97F2-3CDC3D5AD2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xmlns="" id="{B6940BA0-2846-4957-82F0-680CFC29CD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xmlns="" id="{D012442C-ED2C-4267-828B-AAE7AF754A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xmlns="" id="{F542EB34-E3A4-4123-A395-74D3B12ED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xmlns="" id="{C00C9E33-1733-47F2-B06D-E59CFA6B9B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xmlns="" id="{C64D094B-30B4-405E-84C0-0DDB9A5A1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3485448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BB6FC175-484F-4AD4-A4AA-4C433F0B7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187041EE-A36B-4BA3-90F6-AAFF397D06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33156351-EFF4-4612-AEE6-91A4A754A3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140B4E74-818E-4E5D-91D6-AEC35D56C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DAE41557-FDD1-479E-8305-2AA03773FC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3401606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xmlns="" id="{7AE637CD-BE81-4171-B91F-E653AB58C5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xmlns="" id="{137610A3-4C86-4B6F-A1C5-26CCD5DC2C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BCF22B81-69CC-4B3F-A9C4-DA8A12E29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334A5A59-CB5F-4A3F-85DD-9CFB928A4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830C7F2C-38CD-4B71-96F9-B414482460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966035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432135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6203002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849652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1_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xmlns="" id="{9068317C-50E0-4808-BEE2-B10011430B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xmlns="" id="{9C3B6044-CEF7-4949-A311-36E0FDE0DF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2A02F6D7-957D-4F05-97A0-3F10D0D9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D0A28AFD-5166-48E5-96D6-A3673918E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3EA2FFF3-63DB-4622-95FD-AAC76EE5A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6614217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1957380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0848869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704604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2526014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993795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1863884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1176A7-B091-469C-82C8-89C693043C4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1/17/2024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39B1FA-81F2-4940-9AF3-5EAFB5D6669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09600" y="274641"/>
            <a:ext cx="10972801" cy="715961"/>
          </a:xfrm>
        </p:spPr>
        <p:txBody>
          <a:bodyPr>
            <a:normAutofit/>
          </a:bodyPr>
          <a:lstStyle>
            <a:lvl1pPr algn="l">
              <a:defRPr sz="3732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3614427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28601"/>
            <a:ext cx="103632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4800600"/>
            <a:ext cx="9144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2001499" y="4846320"/>
            <a:ext cx="190501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001499" y="0"/>
            <a:ext cx="190501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3116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82869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447801"/>
            <a:ext cx="103632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228601"/>
            <a:ext cx="103632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20715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76" Type="http://schemas.openxmlformats.org/officeDocument/2006/relationships/slideLayout" Target="../slideLayouts/slideLayout76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97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66" Type="http://schemas.openxmlformats.org/officeDocument/2006/relationships/slideLayout" Target="../slideLayouts/slideLayout66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87" Type="http://schemas.openxmlformats.org/officeDocument/2006/relationships/slideLayout" Target="../slideLayouts/slideLayout87.xml"/><Relationship Id="rId5" Type="http://schemas.openxmlformats.org/officeDocument/2006/relationships/slideLayout" Target="../slideLayouts/slideLayout5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77" Type="http://schemas.openxmlformats.org/officeDocument/2006/relationships/slideLayout" Target="../slideLayouts/slideLayout7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93" Type="http://schemas.openxmlformats.org/officeDocument/2006/relationships/slideLayout" Target="../slideLayouts/slideLayout93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67" Type="http://schemas.openxmlformats.org/officeDocument/2006/relationships/slideLayout" Target="../slideLayouts/slideLayout6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62" Type="http://schemas.openxmlformats.org/officeDocument/2006/relationships/slideLayout" Target="../slideLayouts/slideLayout62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13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Relationship Id="rId14" Type="http://schemas.openxmlformats.org/officeDocument/2006/relationships/slideLayout" Target="../slideLayouts/slideLayout1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slideLayout" Target="../slideLayouts/slideLayout1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xmlns="" id="{B7781FE4-FCB2-417A-9799-560E714DCF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xmlns="" id="{7CEF539A-514A-4712-848A-3720182E96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xmlns="" id="{A7971303-9C43-4E29-B465-A838EF096E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899F0-C6BF-4986-A0C0-A03FAFC34383}" type="datetimeFigureOut">
              <a:rPr lang="ar-SA" smtClean="0"/>
              <a:t>07/07/1445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xmlns="" id="{91FD70C1-9E75-4248-84AA-C3A098FF16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xmlns="" id="{11C92BEF-1F88-4142-8FB9-B10FA80F3F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B2B29B-EA0B-40D8-AAE9-3078BF39E381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70017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44" r:id="rId2"/>
    <p:sldLayoutId id="2147483743" r:id="rId3"/>
    <p:sldLayoutId id="2147483742" r:id="rId4"/>
    <p:sldLayoutId id="2147483741" r:id="rId5"/>
    <p:sldLayoutId id="2147483740" r:id="rId6"/>
    <p:sldLayoutId id="2147483739" r:id="rId7"/>
    <p:sldLayoutId id="2147483738" r:id="rId8"/>
    <p:sldLayoutId id="2147483737" r:id="rId9"/>
    <p:sldLayoutId id="2147483736" r:id="rId10"/>
    <p:sldLayoutId id="2147483735" r:id="rId11"/>
    <p:sldLayoutId id="2147483734" r:id="rId12"/>
    <p:sldLayoutId id="2147483733" r:id="rId13"/>
    <p:sldLayoutId id="2147483730" r:id="rId14"/>
    <p:sldLayoutId id="2147483729" r:id="rId15"/>
    <p:sldLayoutId id="2147483727" r:id="rId16"/>
    <p:sldLayoutId id="2147483726" r:id="rId17"/>
    <p:sldLayoutId id="2147483725" r:id="rId18"/>
    <p:sldLayoutId id="2147483724" r:id="rId19"/>
    <p:sldLayoutId id="2147483723" r:id="rId20"/>
    <p:sldLayoutId id="2147483722" r:id="rId21"/>
    <p:sldLayoutId id="2147483721" r:id="rId22"/>
    <p:sldLayoutId id="2147483720" r:id="rId23"/>
    <p:sldLayoutId id="2147483719" r:id="rId24"/>
    <p:sldLayoutId id="2147483718" r:id="rId25"/>
    <p:sldLayoutId id="2147483717" r:id="rId26"/>
    <p:sldLayoutId id="2147483716" r:id="rId27"/>
    <p:sldLayoutId id="2147483715" r:id="rId28"/>
    <p:sldLayoutId id="2147483714" r:id="rId29"/>
    <p:sldLayoutId id="2147483713" r:id="rId30"/>
    <p:sldLayoutId id="2147483709" r:id="rId31"/>
    <p:sldLayoutId id="2147483708" r:id="rId32"/>
    <p:sldLayoutId id="2147483707" r:id="rId33"/>
    <p:sldLayoutId id="2147483706" r:id="rId34"/>
    <p:sldLayoutId id="2147483704" r:id="rId35"/>
    <p:sldLayoutId id="2147483703" r:id="rId36"/>
    <p:sldLayoutId id="2147483702" r:id="rId37"/>
    <p:sldLayoutId id="2147483699" r:id="rId38"/>
    <p:sldLayoutId id="2147483698" r:id="rId39"/>
    <p:sldLayoutId id="2147483697" r:id="rId40"/>
    <p:sldLayoutId id="2147483696" r:id="rId41"/>
    <p:sldLayoutId id="2147483695" r:id="rId42"/>
    <p:sldLayoutId id="2147483694" r:id="rId43"/>
    <p:sldLayoutId id="2147483693" r:id="rId44"/>
    <p:sldLayoutId id="2147483692" r:id="rId45"/>
    <p:sldLayoutId id="2147483691" r:id="rId46"/>
    <p:sldLayoutId id="2147483690" r:id="rId47"/>
    <p:sldLayoutId id="2147483689" r:id="rId48"/>
    <p:sldLayoutId id="2147483688" r:id="rId49"/>
    <p:sldLayoutId id="2147483687" r:id="rId50"/>
    <p:sldLayoutId id="2147483686" r:id="rId51"/>
    <p:sldLayoutId id="2147483685" r:id="rId52"/>
    <p:sldLayoutId id="2147483684" r:id="rId53"/>
    <p:sldLayoutId id="2147483683" r:id="rId54"/>
    <p:sldLayoutId id="2147483682" r:id="rId55"/>
    <p:sldLayoutId id="2147483678" r:id="rId56"/>
    <p:sldLayoutId id="2147483677" r:id="rId57"/>
    <p:sldLayoutId id="2147483676" r:id="rId58"/>
    <p:sldLayoutId id="2147483675" r:id="rId59"/>
    <p:sldLayoutId id="2147483674" r:id="rId60"/>
    <p:sldLayoutId id="2147483673" r:id="rId61"/>
    <p:sldLayoutId id="2147483671" r:id="rId62"/>
    <p:sldLayoutId id="2147483670" r:id="rId63"/>
    <p:sldLayoutId id="2147483669" r:id="rId64"/>
    <p:sldLayoutId id="2147483666" r:id="rId65"/>
    <p:sldLayoutId id="2147483665" r:id="rId66"/>
    <p:sldLayoutId id="2147483664" r:id="rId67"/>
    <p:sldLayoutId id="2147483663" r:id="rId68"/>
    <p:sldLayoutId id="2147483660" r:id="rId69"/>
    <p:sldLayoutId id="2147483650" r:id="rId70"/>
    <p:sldLayoutId id="2147483728" r:id="rId71"/>
    <p:sldLayoutId id="2147483705" r:id="rId72"/>
    <p:sldLayoutId id="2147483701" r:id="rId73"/>
    <p:sldLayoutId id="2147483700" r:id="rId74"/>
    <p:sldLayoutId id="2147483672" r:id="rId75"/>
    <p:sldLayoutId id="2147483668" r:id="rId76"/>
    <p:sldLayoutId id="2147483667" r:id="rId77"/>
    <p:sldLayoutId id="2147483651" r:id="rId78"/>
    <p:sldLayoutId id="2147483652" r:id="rId79"/>
    <p:sldLayoutId id="2147483653" r:id="rId80"/>
    <p:sldLayoutId id="2147483654" r:id="rId81"/>
    <p:sldLayoutId id="2147483655" r:id="rId82"/>
    <p:sldLayoutId id="2147483656" r:id="rId83"/>
    <p:sldLayoutId id="2147483657" r:id="rId84"/>
    <p:sldLayoutId id="2147483658" r:id="rId85"/>
    <p:sldLayoutId id="2147483659" r:id="rId86"/>
    <p:sldLayoutId id="2147483661" r:id="rId87"/>
    <p:sldLayoutId id="2147483732" r:id="rId88"/>
    <p:sldLayoutId id="2147483731" r:id="rId89"/>
    <p:sldLayoutId id="2147483712" r:id="rId90"/>
    <p:sldLayoutId id="2147483711" r:id="rId91"/>
    <p:sldLayoutId id="2147483710" r:id="rId92"/>
    <p:sldLayoutId id="2147483681" r:id="rId93"/>
    <p:sldLayoutId id="2147483680" r:id="rId94"/>
    <p:sldLayoutId id="2147483679" r:id="rId95"/>
    <p:sldLayoutId id="2147483662" r:id="rId96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402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  <p:sldLayoutId id="2147483758" r:id="rId13"/>
    <p:sldLayoutId id="2147483759" r:id="rId14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115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  <p:sldLayoutId id="2147483772" r:id="rId12"/>
    <p:sldLayoutId id="2147483773" r:id="rId13"/>
    <p:sldLayoutId id="2147483774" r:id="rId14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152718"/>
            <a:ext cx="77216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52601"/>
            <a:ext cx="1016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2201"/>
            <a:ext cx="4572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A70C11CA-79F5-4215-8134-764494872BC9}" type="datetimeFigureOut">
              <a:rPr lang="en-US" smtClean="0">
                <a:solidFill>
                  <a:srgbClr val="000000"/>
                </a:solidFill>
              </a:rPr>
              <a:pPr/>
              <a:t>1/17/2024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600" y="6492876"/>
            <a:ext cx="4572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11189124" y="5824644"/>
            <a:ext cx="1315721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EBC58F6-CD5B-480B-B802-4DD998710BAF}" type="slidenum">
              <a:rPr lang="en-US" smtClean="0">
                <a:solidFill>
                  <a:srgbClr val="D1282E"/>
                </a:solidFill>
              </a:rPr>
              <a:pPr/>
              <a:t>‹#›</a:t>
            </a:fld>
            <a:endParaRPr lang="en-US">
              <a:solidFill>
                <a:srgbClr val="D1282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001499" y="0"/>
            <a:ext cx="190501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2001499" y="1371600"/>
            <a:ext cx="190501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977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</p:sldLayoutIdLst>
  <p:transition spd="slow">
    <p:randomBar dir="vert"/>
  </p:transition>
  <p:timing>
    <p:tnLst>
      <p:par>
        <p:cTn id="1" dur="indefinite" restart="never" nodeType="tmRoot"/>
      </p:par>
    </p:tnLst>
  </p:timing>
  <p:txStyles>
    <p:titleStyle>
      <a:lvl1pPr algn="l" defTabSz="914400" rtl="1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r" defTabSz="914400" rtl="1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g"/><Relationship Id="rId4" Type="http://schemas.openxmlformats.org/officeDocument/2006/relationships/image" Target="../media/image1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0.jpg"/><Relationship Id="rId5" Type="http://schemas.openxmlformats.org/officeDocument/2006/relationships/image" Target="../media/image29.jpeg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7" name="مخطط انسيابي: رابط 86">
            <a:extLst>
              <a:ext uri="{FF2B5EF4-FFF2-40B4-BE49-F238E27FC236}">
                <a16:creationId xmlns:a16="http://schemas.microsoft.com/office/drawing/2014/main" xmlns="" id="{FFF0369B-B3E1-457D-BC63-838E12C1FB10}"/>
              </a:ext>
            </a:extLst>
          </p:cNvPr>
          <p:cNvSpPr/>
          <p:nvPr/>
        </p:nvSpPr>
        <p:spPr>
          <a:xfrm>
            <a:off x="9471457" y="3373480"/>
            <a:ext cx="280220" cy="346587"/>
          </a:xfrm>
          <a:prstGeom prst="flowChartConnecto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/>
              </a:gs>
              <a:gs pos="83000">
                <a:schemeClr val="tx1"/>
              </a:gs>
              <a:gs pos="90123">
                <a:schemeClr val="tx1"/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88" name="مخطط انسيابي: رابط 87">
            <a:extLst>
              <a:ext uri="{FF2B5EF4-FFF2-40B4-BE49-F238E27FC236}">
                <a16:creationId xmlns:a16="http://schemas.microsoft.com/office/drawing/2014/main" xmlns="" id="{B3B78EFF-2704-496E-BBB9-ED37796DCF6C}"/>
              </a:ext>
            </a:extLst>
          </p:cNvPr>
          <p:cNvSpPr/>
          <p:nvPr/>
        </p:nvSpPr>
        <p:spPr>
          <a:xfrm>
            <a:off x="3768748" y="3384545"/>
            <a:ext cx="280220" cy="346587"/>
          </a:xfrm>
          <a:prstGeom prst="flowChartConnector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tx1"/>
              </a:gs>
              <a:gs pos="83000">
                <a:schemeClr val="tx1"/>
              </a:gs>
              <a:gs pos="90123">
                <a:schemeClr val="tx1"/>
              </a:gs>
              <a:gs pos="100000">
                <a:schemeClr val="bg1"/>
              </a:gs>
            </a:gsLst>
            <a:lin ang="5400000" scaled="1"/>
          </a:gra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89" name="مجموعة 88">
            <a:extLst>
              <a:ext uri="{FF2B5EF4-FFF2-40B4-BE49-F238E27FC236}">
                <a16:creationId xmlns:a16="http://schemas.microsoft.com/office/drawing/2014/main" xmlns="" id="{520B39AF-DCB1-4C7D-B975-56FE227B1776}"/>
              </a:ext>
            </a:extLst>
          </p:cNvPr>
          <p:cNvGrpSpPr/>
          <p:nvPr/>
        </p:nvGrpSpPr>
        <p:grpSpPr>
          <a:xfrm>
            <a:off x="3254047" y="2260618"/>
            <a:ext cx="6732104" cy="2981739"/>
            <a:chOff x="2366151" y="2316138"/>
            <a:chExt cx="6732104" cy="2981739"/>
          </a:xfrm>
        </p:grpSpPr>
        <p:sp>
          <p:nvSpPr>
            <p:cNvPr id="90" name="مستطيل: زوايا مستديرة 89">
              <a:extLst>
                <a:ext uri="{FF2B5EF4-FFF2-40B4-BE49-F238E27FC236}">
                  <a16:creationId xmlns:a16="http://schemas.microsoft.com/office/drawing/2014/main" xmlns="" id="{261BA79C-9818-42CA-8E89-6A479EED0F57}"/>
                </a:ext>
              </a:extLst>
            </p:cNvPr>
            <p:cNvSpPr/>
            <p:nvPr/>
          </p:nvSpPr>
          <p:spPr>
            <a:xfrm>
              <a:off x="2366151" y="2316138"/>
              <a:ext cx="6732104" cy="2981739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146050"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1" name="مخطط انسيابي: رابط 90">
              <a:extLst>
                <a:ext uri="{FF2B5EF4-FFF2-40B4-BE49-F238E27FC236}">
                  <a16:creationId xmlns:a16="http://schemas.microsoft.com/office/drawing/2014/main" xmlns="" id="{18637E60-65E1-4EDE-AADC-1005D6C7CBF1}"/>
                </a:ext>
              </a:extLst>
            </p:cNvPr>
            <p:cNvSpPr/>
            <p:nvPr/>
          </p:nvSpPr>
          <p:spPr>
            <a:xfrm>
              <a:off x="8583561" y="3429000"/>
              <a:ext cx="280220" cy="346587"/>
            </a:xfrm>
            <a:prstGeom prst="flowChartConnector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90123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  <p:sp>
          <p:nvSpPr>
            <p:cNvPr id="92" name="مخطط انسيابي: رابط 91">
              <a:extLst>
                <a:ext uri="{FF2B5EF4-FFF2-40B4-BE49-F238E27FC236}">
                  <a16:creationId xmlns:a16="http://schemas.microsoft.com/office/drawing/2014/main" xmlns="" id="{B293722C-0E5C-47F1-945F-59EAC91A80AC}"/>
                </a:ext>
              </a:extLst>
            </p:cNvPr>
            <p:cNvSpPr/>
            <p:nvPr/>
          </p:nvSpPr>
          <p:spPr>
            <a:xfrm>
              <a:off x="2880852" y="3440065"/>
              <a:ext cx="280220" cy="346587"/>
            </a:xfrm>
            <a:prstGeom prst="flowChartConnector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tx1"/>
                </a:gs>
                <a:gs pos="83000">
                  <a:schemeClr val="tx1"/>
                </a:gs>
                <a:gs pos="90123">
                  <a:schemeClr val="tx1"/>
                </a:gs>
                <a:gs pos="100000">
                  <a:schemeClr val="bg1"/>
                </a:gs>
              </a:gsLst>
              <a:lin ang="5400000" scaled="1"/>
            </a:gra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/>
            </a:p>
          </p:txBody>
        </p:sp>
      </p:grpSp>
      <p:sp>
        <p:nvSpPr>
          <p:cNvPr id="93" name="مربع نص 92">
            <a:extLst>
              <a:ext uri="{FF2B5EF4-FFF2-40B4-BE49-F238E27FC236}">
                <a16:creationId xmlns:a16="http://schemas.microsoft.com/office/drawing/2014/main" xmlns="" id="{4C45BF2A-2791-4450-971D-9556D8BDC209}"/>
              </a:ext>
            </a:extLst>
          </p:cNvPr>
          <p:cNvSpPr txBox="1"/>
          <p:nvPr/>
        </p:nvSpPr>
        <p:spPr>
          <a:xfrm>
            <a:off x="4148120" y="2597594"/>
            <a:ext cx="5194184" cy="2369880"/>
          </a:xfrm>
          <a:prstGeom prst="rect">
            <a:avLst/>
          </a:prstGeom>
          <a:solidFill>
            <a:schemeClr val="accent2"/>
          </a:solidFill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Mega Goal </a:t>
            </a:r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3.2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Unit  8 </a:t>
            </a:r>
          </a:p>
          <a:p>
            <a:pPr algn="ctr"/>
            <a:r>
              <a:rPr lang="en-US" sz="3600" b="1" dirty="0" smtClean="0">
                <a:solidFill>
                  <a:schemeClr val="accent6">
                    <a:lumMod val="50000"/>
                  </a:schemeClr>
                </a:solidFill>
                <a:latin typeface="Monotype Corsiva" panose="03010101010201010101" pitchFamily="66" charset="0"/>
              </a:rPr>
              <a:t> Against the  odds</a:t>
            </a:r>
            <a:endParaRPr lang="en-US" sz="3600" b="1" dirty="0">
              <a:solidFill>
                <a:schemeClr val="accent6">
                  <a:lumMod val="50000"/>
                </a:schemeClr>
              </a:solidFill>
              <a:latin typeface="Monotype Corsiva" panose="03010101010201010101" pitchFamily="66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  <a:latin typeface="Monotype Corsiva" panose="03010101010201010101" pitchFamily="66" charset="0"/>
              </a:rPr>
              <a:t>Conversation </a:t>
            </a:r>
            <a:endParaRPr lang="ar-SA" sz="2800" b="1" dirty="0">
              <a:solidFill>
                <a:schemeClr val="accent1">
                  <a:lumMod val="75000"/>
                </a:schemeClr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4337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261071" y="231271"/>
            <a:ext cx="6308035" cy="1569660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162238" y="231270"/>
            <a:ext cx="1873045" cy="1467527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88D9DDE-632C-48B5-B65E-31224BF63578}"/>
              </a:ext>
            </a:extLst>
          </p:cNvPr>
          <p:cNvSpPr/>
          <p:nvPr/>
        </p:nvSpPr>
        <p:spPr>
          <a:xfrm>
            <a:off x="742398" y="590495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1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2622276" y="428263"/>
            <a:ext cx="395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Conversation</a:t>
            </a:r>
            <a:endParaRPr lang="ar-SA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266" name="Picture 2" descr="Image result for 2 men talking  clip art">
            <a:extLst>
              <a:ext uri="{FF2B5EF4-FFF2-40B4-BE49-F238E27FC236}">
                <a16:creationId xmlns:a16="http://schemas.microsoft.com/office/drawing/2014/main" xmlns="" id="{6BA53D2B-E7AC-4DE5-ACAB-C885E498B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8494" y="2160157"/>
            <a:ext cx="3570953" cy="3570953"/>
          </a:xfrm>
          <a:prstGeom prst="ellips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softEdge rad="11250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5255047" y="1898919"/>
            <a:ext cx="5849956" cy="40934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 rtl="0"/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Ahmed and Fahd met by chance in Jeddah, and Fahd is a friend of  Ahmed's brother .</a:t>
            </a:r>
          </a:p>
          <a:p>
            <a:pPr algn="l" rtl="0"/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pPr algn="l"/>
            <a:r>
              <a:rPr lang="en-US" sz="28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entury" pitchFamily="18" charset="0"/>
              </a:rPr>
              <a:t>They  also both study pre-law at the same college in Beirut  and      discovered it by coincidence</a:t>
            </a:r>
          </a:p>
          <a:p>
            <a:pPr algn="l"/>
            <a:endParaRPr lang="en-US" sz="28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  <a:p>
            <a:endParaRPr lang="en-US" sz="1600" b="1" dirty="0" smtClean="0"/>
          </a:p>
          <a:p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326064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1524" y="3239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337371" y="264397"/>
            <a:ext cx="6308035" cy="1254687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0" y="264398"/>
            <a:ext cx="1873045" cy="1173048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88D9DDE-632C-48B5-B65E-31224BF63578}"/>
              </a:ext>
            </a:extLst>
          </p:cNvPr>
          <p:cNvSpPr/>
          <p:nvPr/>
        </p:nvSpPr>
        <p:spPr>
          <a:xfrm>
            <a:off x="49791" y="358154"/>
            <a:ext cx="193617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P.114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3970370" y="421775"/>
            <a:ext cx="314682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Pre- Reading</a:t>
            </a:r>
            <a:endParaRPr lang="ar-SA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xmlns="" id="{7FC8DA3F-9592-4641-A15B-C55FFDEDA9B4}"/>
              </a:ext>
            </a:extLst>
          </p:cNvPr>
          <p:cNvSpPr/>
          <p:nvPr/>
        </p:nvSpPr>
        <p:spPr>
          <a:xfrm>
            <a:off x="3311775" y="1564373"/>
            <a:ext cx="5568450" cy="1896378"/>
          </a:xfrm>
          <a:prstGeom prst="wedgeEllipseCallout">
            <a:avLst/>
          </a:prstGeom>
          <a:solidFill>
            <a:schemeClr val="bg1"/>
          </a:solidFill>
          <a:ln w="3175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مربع نص 3">
            <a:extLst>
              <a:ext uri="{FF2B5EF4-FFF2-40B4-BE49-F238E27FC236}">
                <a16:creationId xmlns:a16="http://schemas.microsoft.com/office/drawing/2014/main" xmlns="" id="{318DC93A-DB94-4C89-8CA1-2B86B12B0FF3}"/>
              </a:ext>
            </a:extLst>
          </p:cNvPr>
          <p:cNvSpPr txBox="1"/>
          <p:nvPr/>
        </p:nvSpPr>
        <p:spPr>
          <a:xfrm>
            <a:off x="2628964" y="2027596"/>
            <a:ext cx="640746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C00000"/>
                </a:solidFill>
                <a:latin typeface="Century" pitchFamily="18" charset="0"/>
              </a:rPr>
              <a:t>Describe the picture ?</a:t>
            </a:r>
            <a:endParaRPr lang="ar-SA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sp>
        <p:nvSpPr>
          <p:cNvPr id="12" name="فقاعة الكلام: بيضاوية 11">
            <a:extLst>
              <a:ext uri="{FF2B5EF4-FFF2-40B4-BE49-F238E27FC236}">
                <a16:creationId xmlns:a16="http://schemas.microsoft.com/office/drawing/2014/main" xmlns="" id="{198DF7DE-0E15-4E9A-8F79-A23119FD4373}"/>
              </a:ext>
            </a:extLst>
          </p:cNvPr>
          <p:cNvSpPr/>
          <p:nvPr/>
        </p:nvSpPr>
        <p:spPr>
          <a:xfrm>
            <a:off x="4852066" y="3705057"/>
            <a:ext cx="5568450" cy="1896378"/>
          </a:xfrm>
          <a:prstGeom prst="wedgeEllipseCallout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3" name="مربع نص 3">
            <a:extLst>
              <a:ext uri="{FF2B5EF4-FFF2-40B4-BE49-F238E27FC236}">
                <a16:creationId xmlns:a16="http://schemas.microsoft.com/office/drawing/2014/main" xmlns="" id="{8EEDA1A2-4163-44A8-A21B-2AEBAEF51670}"/>
              </a:ext>
            </a:extLst>
          </p:cNvPr>
          <p:cNvSpPr txBox="1"/>
          <p:nvPr/>
        </p:nvSpPr>
        <p:spPr>
          <a:xfrm>
            <a:off x="4706470" y="4196046"/>
            <a:ext cx="5714045" cy="113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  <a:latin typeface="Century" pitchFamily="18" charset="0"/>
              </a:rPr>
              <a:t>Two persons are talking .</a:t>
            </a:r>
          </a:p>
          <a:p>
            <a:pPr algn="ctr"/>
            <a:endParaRPr lang="ar-SA" sz="32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entury" pitchFamily="18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964" y="225568"/>
            <a:ext cx="1685084" cy="1379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5708" y="2160214"/>
            <a:ext cx="2960115" cy="27654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4737" y="2207098"/>
            <a:ext cx="1619680" cy="20133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77656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/>
      <p:bldP spid="6" grpId="0"/>
      <p:bldP spid="3" grpId="0" animBg="1"/>
      <p:bldP spid="12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337371" y="264397"/>
            <a:ext cx="6308035" cy="1254687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0" y="264398"/>
            <a:ext cx="1873045" cy="1173048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2529073" y="410962"/>
            <a:ext cx="361239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Listening task  </a:t>
            </a:r>
            <a:endParaRPr lang="ar-SA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" name="Picture 4" descr="Listening Icon #416587 - Free Icons Library">
            <a:extLst>
              <a:ext uri="{FF2B5EF4-FFF2-40B4-BE49-F238E27FC236}">
                <a16:creationId xmlns:a16="http://schemas.microsoft.com/office/drawing/2014/main" xmlns="" id="{FF5F5C14-BE25-4BF8-ADDC-B4D1FE042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718" y="388739"/>
            <a:ext cx="911607" cy="911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7371" y="1437446"/>
            <a:ext cx="6800850" cy="511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30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563092" y="308642"/>
            <a:ext cx="6308035" cy="1569660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1400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225720" y="308642"/>
            <a:ext cx="1873045" cy="1467527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2782760" y="667867"/>
            <a:ext cx="48320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About Conversation</a:t>
            </a:r>
            <a:endParaRPr lang="ar-SA" sz="4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A31CBCD4-709C-4BA6-B081-621421536177}"/>
              </a:ext>
            </a:extLst>
          </p:cNvPr>
          <p:cNvSpPr txBox="1"/>
          <p:nvPr/>
        </p:nvSpPr>
        <p:spPr>
          <a:xfrm>
            <a:off x="850099" y="4082928"/>
            <a:ext cx="10919613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l" defTabSz="1152144" rtl="0" fontAlgn="auto"/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1. They are both from Jeddah. Fahd is friends with Ahmed’s</a:t>
            </a:r>
          </a:p>
          <a:p>
            <a:pPr algn="l" defTabSz="1152144" rtl="0" fontAlgn="auto"/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brother</a:t>
            </a:r>
            <a:r>
              <a:rPr lang="en-US" sz="2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.</a:t>
            </a:r>
            <a:endParaRPr lang="en-US" sz="24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/>
              </a:solidFill>
              <a:latin typeface="Book Antiqua" pitchFamily="18" charset="0"/>
              <a:cs typeface="MV Boli" panose="02000500030200090000" pitchFamily="2" charset="0"/>
              <a:sym typeface="Wingdings"/>
            </a:endParaRPr>
          </a:p>
        </p:txBody>
      </p:sp>
      <p:sp>
        <p:nvSpPr>
          <p:cNvPr id="13" name="مربع نص 12">
            <a:extLst>
              <a:ext uri="{FF2B5EF4-FFF2-40B4-BE49-F238E27FC236}">
                <a16:creationId xmlns:a16="http://schemas.microsoft.com/office/drawing/2014/main" xmlns="" id="{91B201BC-78E8-4C5C-8A04-FFC3E5181F69}"/>
              </a:ext>
            </a:extLst>
          </p:cNvPr>
          <p:cNvSpPr txBox="1"/>
          <p:nvPr/>
        </p:nvSpPr>
        <p:spPr>
          <a:xfrm>
            <a:off x="850098" y="5010871"/>
            <a:ext cx="6201696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l" defTabSz="1152144" rtl="0" fontAlgn="auto"/>
            <a:r>
              <a:rPr lang="en-US" sz="2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2</a:t>
            </a:r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. They are both studying pre-law at the same college in </a:t>
            </a:r>
            <a:r>
              <a:rPr lang="en-US" sz="2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Beirut.</a:t>
            </a:r>
            <a:endParaRPr lang="en-US" sz="2400" b="1" dirty="0"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solidFill>
                <a:schemeClr val="accent1"/>
              </a:solidFill>
              <a:latin typeface="Book Antiqua" pitchFamily="18" charset="0"/>
              <a:cs typeface="MV Boli" panose="02000500030200090000" pitchFamily="2" charset="0"/>
              <a:sym typeface="Wingdings"/>
            </a:endParaRPr>
          </a:p>
        </p:txBody>
      </p:sp>
      <p:sp>
        <p:nvSpPr>
          <p:cNvPr id="15" name="مربع نص 14">
            <a:extLst>
              <a:ext uri="{FF2B5EF4-FFF2-40B4-BE49-F238E27FC236}">
                <a16:creationId xmlns:a16="http://schemas.microsoft.com/office/drawing/2014/main" xmlns="" id="{73D98975-AD65-4542-834D-9128B39A133D}"/>
              </a:ext>
            </a:extLst>
          </p:cNvPr>
          <p:cNvSpPr txBox="1"/>
          <p:nvPr/>
        </p:nvSpPr>
        <p:spPr>
          <a:xfrm>
            <a:off x="850099" y="5857756"/>
            <a:ext cx="10919612" cy="830997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l" defTabSz="1152144" rtl="0" fontAlgn="auto"/>
            <a:r>
              <a:rPr lang="en-US" sz="2400" b="1" dirty="0" smtClean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3</a:t>
            </a:r>
            <a:r>
              <a:rPr lang="en-US" sz="2400" b="1" dirty="0"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solidFill>
                  <a:schemeClr val="accent1"/>
                </a:solidFill>
                <a:latin typeface="Book Antiqua" pitchFamily="18" charset="0"/>
                <a:cs typeface="MV Boli" panose="02000500030200090000" pitchFamily="2" charset="0"/>
                <a:sym typeface="Wingdings"/>
              </a:rPr>
              <a:t>. He feels shocked about the coincidences.. I think he will buy a used car, because that is what I would do.</a:t>
            </a:r>
            <a:endParaRPr lang="ar-SA" sz="2400" b="1" dirty="0">
              <a:solidFill>
                <a:schemeClr val="accent1"/>
              </a:solidFill>
              <a:latin typeface="Book Antiqua" pitchFamily="18" charset="0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xmlns="" id="{5146C483-B928-4BFE-B847-B86D4A316262}"/>
              </a:ext>
            </a:extLst>
          </p:cNvPr>
          <p:cNvSpPr/>
          <p:nvPr/>
        </p:nvSpPr>
        <p:spPr>
          <a:xfrm>
            <a:off x="-79358" y="765407"/>
            <a:ext cx="260577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Post-Reading</a:t>
            </a:r>
          </a:p>
          <a:p>
            <a:pPr algn="ctr">
              <a:defRPr/>
            </a:pPr>
            <a:r>
              <a:rPr lang="en-US" sz="2000" b="1" dirty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3399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Discussion</a:t>
            </a: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092" y="1776169"/>
            <a:ext cx="7924877" cy="2169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629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3" grpId="0" animBg="1"/>
      <p:bldP spid="1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415609" y="323390"/>
            <a:ext cx="4188778" cy="1093818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5" y="-17289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805070" y="323389"/>
            <a:ext cx="1146212" cy="923331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88D9DDE-632C-48B5-B65E-31224BF63578}"/>
              </a:ext>
            </a:extLst>
          </p:cNvPr>
          <p:cNvSpPr/>
          <p:nvPr/>
        </p:nvSpPr>
        <p:spPr>
          <a:xfrm>
            <a:off x="833893" y="682615"/>
            <a:ext cx="18473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2306818" y="315821"/>
            <a:ext cx="275492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i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Real Talk</a:t>
            </a:r>
            <a:endParaRPr lang="ar-SA" sz="5400" b="1" i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3314" name="Picture 2" descr="Image result for real talk clip art">
            <a:extLst>
              <a:ext uri="{FF2B5EF4-FFF2-40B4-BE49-F238E27FC236}">
                <a16:creationId xmlns:a16="http://schemas.microsoft.com/office/drawing/2014/main" xmlns="" id="{6B151EBE-127A-4A49-803A-0F7FDE5AEF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59" t="8088" r="20384" b="6974"/>
          <a:stretch/>
        </p:blipFill>
        <p:spPr bwMode="auto">
          <a:xfrm>
            <a:off x="979447" y="493878"/>
            <a:ext cx="896168" cy="7528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فقاعة الكلام: بيضاوية 2">
            <a:extLst>
              <a:ext uri="{FF2B5EF4-FFF2-40B4-BE49-F238E27FC236}">
                <a16:creationId xmlns:a16="http://schemas.microsoft.com/office/drawing/2014/main" xmlns="" id="{E33DB4D1-4A4F-4FD6-9DFC-FB0DC98328E3}"/>
              </a:ext>
            </a:extLst>
          </p:cNvPr>
          <p:cNvSpPr/>
          <p:nvPr/>
        </p:nvSpPr>
        <p:spPr>
          <a:xfrm>
            <a:off x="6922430" y="255593"/>
            <a:ext cx="4816853" cy="1777374"/>
          </a:xfrm>
          <a:prstGeom prst="wedgeEllipseCallou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What </a:t>
            </a:r>
            <a:r>
              <a:rPr lang="en-US" b="1" dirty="0">
                <a:solidFill>
                  <a:srgbClr val="C00000"/>
                </a:solidFill>
                <a:latin typeface="Comic Sans MS" panose="030F0702030302020204" pitchFamily="66" charset="0"/>
              </a:rPr>
              <a:t>expression does Ahmed use </a:t>
            </a:r>
            <a:r>
              <a:rPr lang="en-US" dirty="0">
                <a:solidFill>
                  <a:srgbClr val="C00000"/>
                </a:solidFill>
                <a:latin typeface="Comic Sans MS" panose="030F0702030302020204" pitchFamily="66" charset="0"/>
              </a:rPr>
              <a:t>to say </a:t>
            </a:r>
            <a:r>
              <a:rPr lang="en-US" i="1" dirty="0" smtClean="0">
                <a:solidFill>
                  <a:srgbClr val="C00000"/>
                </a:solidFill>
                <a:latin typeface="Comic Sans MS" panose="030F0702030302020204" pitchFamily="66" charset="0"/>
              </a:rPr>
              <a:t>“………………………</a:t>
            </a:r>
          </a:p>
          <a:p>
            <a:pPr algn="ctr"/>
            <a:endParaRPr lang="en-US" b="1" i="1" dirty="0">
              <a:solidFill>
                <a:srgbClr val="00B05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b="1" i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Who said this word ……….</a:t>
            </a:r>
            <a:endParaRPr lang="ar-SA" b="1" i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صورة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78" y="1512594"/>
            <a:ext cx="6018119" cy="5114925"/>
          </a:xfrm>
          <a:prstGeom prst="rect">
            <a:avLst/>
          </a:prstGeom>
        </p:spPr>
      </p:pic>
      <p:pic>
        <p:nvPicPr>
          <p:cNvPr id="13" name="صورة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1397" y="2324621"/>
            <a:ext cx="5039077" cy="3592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614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445102" y="117986"/>
            <a:ext cx="6308035" cy="1213949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1047136" y="239481"/>
            <a:ext cx="1199114" cy="920056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sz="2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3017993" y="411881"/>
            <a:ext cx="3786421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Discussing Options</a:t>
            </a:r>
            <a:endParaRPr lang="ar-SA" sz="3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4338" name="Picture 2" descr="Image result for your turn clip art">
            <a:extLst>
              <a:ext uri="{FF2B5EF4-FFF2-40B4-BE49-F238E27FC236}">
                <a16:creationId xmlns:a16="http://schemas.microsoft.com/office/drawing/2014/main" xmlns="" id="{97C020D3-EBDC-411A-A878-CF50223125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9" t="16908" r="15668" b="22581"/>
          <a:stretch/>
        </p:blipFill>
        <p:spPr bwMode="auto">
          <a:xfrm>
            <a:off x="889547" y="69719"/>
            <a:ext cx="1514291" cy="13306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xmlns="" id="{E27A03EC-FEF9-44F9-BB21-2E1DB763CEE8}"/>
              </a:ext>
            </a:extLst>
          </p:cNvPr>
          <p:cNvSpPr txBox="1"/>
          <p:nvPr/>
        </p:nvSpPr>
        <p:spPr>
          <a:xfrm>
            <a:off x="208899" y="1564896"/>
            <a:ext cx="3752127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Phrases used </a:t>
            </a:r>
            <a:r>
              <a:rPr lang="en-US" sz="2400" dirty="0">
                <a:solidFill>
                  <a:srgbClr val="FF0000"/>
                </a:solidFill>
              </a:rPr>
              <a:t>to </a:t>
            </a:r>
            <a:r>
              <a:rPr lang="en-US" sz="2400" dirty="0" smtClean="0">
                <a:solidFill>
                  <a:srgbClr val="FF0000"/>
                </a:solidFill>
              </a:rPr>
              <a:t>express surprising</a:t>
            </a:r>
            <a:endParaRPr lang="ar-SA" sz="2400" dirty="0"/>
          </a:p>
        </p:txBody>
      </p:sp>
      <p:pic>
        <p:nvPicPr>
          <p:cNvPr id="14340" name="Picture 4" descr="Image result for remember clip art">
            <a:extLst>
              <a:ext uri="{FF2B5EF4-FFF2-40B4-BE49-F238E27FC236}">
                <a16:creationId xmlns:a16="http://schemas.microsoft.com/office/drawing/2014/main" xmlns="" id="{E75D60C8-626F-4B15-892D-52E2B88B41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98" y="2529378"/>
            <a:ext cx="3300783" cy="3750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سهم: لليمين 7">
            <a:extLst>
              <a:ext uri="{FF2B5EF4-FFF2-40B4-BE49-F238E27FC236}">
                <a16:creationId xmlns:a16="http://schemas.microsoft.com/office/drawing/2014/main" xmlns="" id="{21F8EBA3-F041-4D5C-B869-795B962F6A7B}"/>
              </a:ext>
            </a:extLst>
          </p:cNvPr>
          <p:cNvSpPr/>
          <p:nvPr/>
        </p:nvSpPr>
        <p:spPr>
          <a:xfrm>
            <a:off x="5878176" y="3701650"/>
            <a:ext cx="540774" cy="28890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سهم: لليمين 14">
            <a:extLst>
              <a:ext uri="{FF2B5EF4-FFF2-40B4-BE49-F238E27FC236}">
                <a16:creationId xmlns:a16="http://schemas.microsoft.com/office/drawing/2014/main" xmlns="" id="{598C31EB-485B-4FFC-8F59-BB5386F36CF9}"/>
              </a:ext>
            </a:extLst>
          </p:cNvPr>
          <p:cNvSpPr/>
          <p:nvPr/>
        </p:nvSpPr>
        <p:spPr>
          <a:xfrm>
            <a:off x="5919020" y="4045781"/>
            <a:ext cx="540774" cy="28890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6" name="سهم: لليمين 15">
            <a:extLst>
              <a:ext uri="{FF2B5EF4-FFF2-40B4-BE49-F238E27FC236}">
                <a16:creationId xmlns:a16="http://schemas.microsoft.com/office/drawing/2014/main" xmlns="" id="{63ED6CBF-4612-470C-B905-348B8E29B595}"/>
              </a:ext>
            </a:extLst>
          </p:cNvPr>
          <p:cNvSpPr/>
          <p:nvPr/>
        </p:nvSpPr>
        <p:spPr>
          <a:xfrm>
            <a:off x="5906729" y="4404466"/>
            <a:ext cx="540774" cy="28890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7" name="سهم: لليمين 16">
            <a:extLst>
              <a:ext uri="{FF2B5EF4-FFF2-40B4-BE49-F238E27FC236}">
                <a16:creationId xmlns:a16="http://schemas.microsoft.com/office/drawing/2014/main" xmlns="" id="{2D539E8B-AA79-475A-BDC0-4DE45DF7DD45}"/>
              </a:ext>
            </a:extLst>
          </p:cNvPr>
          <p:cNvSpPr/>
          <p:nvPr/>
        </p:nvSpPr>
        <p:spPr>
          <a:xfrm>
            <a:off x="5896897" y="4749047"/>
            <a:ext cx="540774" cy="288909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9793" y="2671762"/>
            <a:ext cx="5184245" cy="2617659"/>
          </a:xfrm>
          <a:prstGeom prst="rect">
            <a:avLst/>
          </a:prstGeom>
        </p:spPr>
      </p:pic>
      <p:sp>
        <p:nvSpPr>
          <p:cNvPr id="20" name="Rectangle 161">
            <a:extLst>
              <a:ext uri="{FF2B5EF4-FFF2-40B4-BE49-F238E27FC236}">
                <a16:creationId xmlns:a16="http://schemas.microsoft.com/office/drawing/2014/main" xmlns="" id="{C244720D-6462-4606-99DB-1F2005F9A0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3137" y="352678"/>
            <a:ext cx="4057888" cy="2176699"/>
          </a:xfrm>
          <a:prstGeom prst="cloudCallout">
            <a:avLst>
              <a:gd name="adj1" fmla="val -27995"/>
              <a:gd name="adj2" fmla="val 35407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0" tIns="0" rIns="0" bIns="14400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2000" b="1" dirty="0">
                <a:latin typeface="Cavolini" panose="03000502040302020204" pitchFamily="66" charset="0"/>
                <a:ea typeface="方正综艺简体" panose="02010601030101010101" pitchFamily="2" charset="-122"/>
                <a:cs typeface="Cavolini" panose="03000502040302020204" pitchFamily="66" charset="0"/>
              </a:rPr>
              <a:t>Which expression does </a:t>
            </a:r>
            <a:r>
              <a:rPr lang="en-US" sz="2000" b="1" dirty="0">
                <a:solidFill>
                  <a:srgbClr val="FF0000"/>
                </a:solidFill>
                <a:latin typeface="Cavolini" panose="03000502040302020204" pitchFamily="66" charset="0"/>
                <a:ea typeface="方正综艺简体" panose="02010601030101010101" pitchFamily="2" charset="-122"/>
                <a:cs typeface="Cavolini" panose="03000502040302020204" pitchFamily="66" charset="0"/>
              </a:rPr>
              <a:t>Ahmed </a:t>
            </a:r>
            <a:r>
              <a:rPr lang="en-US" sz="2000" b="1" dirty="0" smtClean="0">
                <a:solidFill>
                  <a:srgbClr val="FF0000"/>
                </a:solidFill>
                <a:latin typeface="Cavolini" panose="03000502040302020204" pitchFamily="66" charset="0"/>
                <a:ea typeface="方正综艺简体" panose="02010601030101010101" pitchFamily="2" charset="-122"/>
                <a:cs typeface="Cavolini" panose="03000502040302020204" pitchFamily="66" charset="0"/>
              </a:rPr>
              <a:t> and Fahd use </a:t>
            </a:r>
            <a:r>
              <a:rPr lang="en-US" sz="2000" b="1" dirty="0">
                <a:latin typeface="Cavolini" panose="03000502040302020204" pitchFamily="66" charset="0"/>
                <a:ea typeface="方正综艺简体" panose="02010601030101010101" pitchFamily="2" charset="-122"/>
                <a:cs typeface="Cavolini" panose="03000502040302020204" pitchFamily="66" charset="0"/>
              </a:rPr>
              <a:t>in the conversation? </a:t>
            </a:r>
            <a:endParaRPr lang="zh-CN" altLang="en-US" sz="2000" b="1" dirty="0">
              <a:latin typeface="Cavolini" panose="03000502040302020204" pitchFamily="66" charset="0"/>
              <a:ea typeface="方正综艺简体" panose="02010601030101010101" pitchFamily="2" charset="-122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148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8" grpId="0" animBg="1"/>
      <p:bldP spid="15" grpId="0" animBg="1"/>
      <p:bldP spid="16" grpId="0" animBg="1"/>
      <p:bldP spid="17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569;p56"/>
          <p:cNvGrpSpPr/>
          <p:nvPr/>
        </p:nvGrpSpPr>
        <p:grpSpPr>
          <a:xfrm>
            <a:off x="2649072" y="831653"/>
            <a:ext cx="9117104" cy="4789217"/>
            <a:chOff x="331763" y="414153"/>
            <a:chExt cx="6903246" cy="5019697"/>
          </a:xfrm>
        </p:grpSpPr>
        <p:sp>
          <p:nvSpPr>
            <p:cNvPr id="5" name="Google Shape;4570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4571;p56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4572;p56"/>
            <p:cNvSpPr/>
            <p:nvPr/>
          </p:nvSpPr>
          <p:spPr>
            <a:xfrm>
              <a:off x="547300" y="600324"/>
              <a:ext cx="6472159" cy="3981524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4573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9" name="Picture 2" descr="adindanurul: قل لن يصيبنا الا ما كتب الله لنا">
            <a:extLst>
              <a:ext uri="{FF2B5EF4-FFF2-40B4-BE49-F238E27FC236}">
                <a16:creationId xmlns="" xmlns:a16="http://schemas.microsoft.com/office/drawing/2014/main" id="{32D6E656-8073-A091-07AA-6475DEB896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" t="20401" r="-164" b="14795"/>
          <a:stretch/>
        </p:blipFill>
        <p:spPr bwMode="auto">
          <a:xfrm>
            <a:off x="2933731" y="1035780"/>
            <a:ext cx="8388693" cy="37722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E919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مربع نص 2"/>
          <p:cNvSpPr txBox="1"/>
          <p:nvPr/>
        </p:nvSpPr>
        <p:spPr>
          <a:xfrm>
            <a:off x="196892" y="16893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/>
              <a:t>Remember :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77912357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4569;p56"/>
          <p:cNvGrpSpPr/>
          <p:nvPr/>
        </p:nvGrpSpPr>
        <p:grpSpPr>
          <a:xfrm>
            <a:off x="564072" y="2068783"/>
            <a:ext cx="7758951" cy="4789217"/>
            <a:chOff x="331763" y="414153"/>
            <a:chExt cx="6903246" cy="5019697"/>
          </a:xfrm>
        </p:grpSpPr>
        <p:sp>
          <p:nvSpPr>
            <p:cNvPr id="5" name="Google Shape;4570;p56"/>
            <p:cNvSpPr/>
            <p:nvPr/>
          </p:nvSpPr>
          <p:spPr>
            <a:xfrm>
              <a:off x="2953125" y="4725150"/>
              <a:ext cx="1660725" cy="708700"/>
            </a:xfrm>
            <a:custGeom>
              <a:avLst/>
              <a:gdLst/>
              <a:ahLst/>
              <a:cxnLst/>
              <a:rect l="l" t="t" r="r" b="b"/>
              <a:pathLst>
                <a:path w="66429" h="28348" extrusionOk="0">
                  <a:moveTo>
                    <a:pt x="6889" y="1"/>
                  </a:moveTo>
                  <a:lnTo>
                    <a:pt x="1" y="28347"/>
                  </a:lnTo>
                  <a:lnTo>
                    <a:pt x="66429" y="28347"/>
                  </a:lnTo>
                  <a:lnTo>
                    <a:pt x="59475" y="1"/>
                  </a:lnTo>
                  <a:lnTo>
                    <a:pt x="33182" y="464"/>
                  </a:lnTo>
                  <a:lnTo>
                    <a:pt x="6889" y="1"/>
                  </a:ln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6" name="Google Shape;4571;p56"/>
            <p:cNvSpPr/>
            <p:nvPr/>
          </p:nvSpPr>
          <p:spPr>
            <a:xfrm>
              <a:off x="331763" y="414153"/>
              <a:ext cx="6903246" cy="4353879"/>
            </a:xfrm>
            <a:custGeom>
              <a:avLst/>
              <a:gdLst/>
              <a:ahLst/>
              <a:cxnLst/>
              <a:rect l="l" t="t" r="r" b="b"/>
              <a:pathLst>
                <a:path w="248162" h="181204" extrusionOk="0">
                  <a:moveTo>
                    <a:pt x="4636" y="0"/>
                  </a:moveTo>
                  <a:cubicBezTo>
                    <a:pt x="2053" y="0"/>
                    <a:pt x="0" y="2053"/>
                    <a:pt x="0" y="4636"/>
                  </a:cubicBezTo>
                  <a:lnTo>
                    <a:pt x="0" y="176634"/>
                  </a:lnTo>
                  <a:cubicBezTo>
                    <a:pt x="0" y="179151"/>
                    <a:pt x="2053" y="181204"/>
                    <a:pt x="4636" y="181204"/>
                  </a:cubicBezTo>
                  <a:lnTo>
                    <a:pt x="243526" y="181204"/>
                  </a:lnTo>
                  <a:cubicBezTo>
                    <a:pt x="246109" y="181204"/>
                    <a:pt x="248162" y="179151"/>
                    <a:pt x="248162" y="176634"/>
                  </a:cubicBezTo>
                  <a:lnTo>
                    <a:pt x="248162" y="4636"/>
                  </a:lnTo>
                  <a:cubicBezTo>
                    <a:pt x="248162" y="2053"/>
                    <a:pt x="246109" y="0"/>
                    <a:pt x="243526" y="0"/>
                  </a:cubicBez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7" name="Google Shape;4572;p56"/>
            <p:cNvSpPr/>
            <p:nvPr/>
          </p:nvSpPr>
          <p:spPr>
            <a:xfrm>
              <a:off x="547300" y="600324"/>
              <a:ext cx="6472159" cy="3981524"/>
            </a:xfrm>
            <a:custGeom>
              <a:avLst/>
              <a:gdLst/>
              <a:ahLst/>
              <a:cxnLst/>
              <a:rect l="l" t="t" r="r" b="b"/>
              <a:pathLst>
                <a:path w="232665" h="165707" extrusionOk="0">
                  <a:moveTo>
                    <a:pt x="1" y="1"/>
                  </a:moveTo>
                  <a:lnTo>
                    <a:pt x="1" y="24307"/>
                  </a:lnTo>
                  <a:lnTo>
                    <a:pt x="1" y="165707"/>
                  </a:lnTo>
                  <a:lnTo>
                    <a:pt x="232665" y="165707"/>
                  </a:lnTo>
                  <a:lnTo>
                    <a:pt x="232665" y="121532"/>
                  </a:lnTo>
                  <a:lnTo>
                    <a:pt x="232665" y="1"/>
                  </a:ln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8" name="Google Shape;4573;p56"/>
            <p:cNvSpPr/>
            <p:nvPr/>
          </p:nvSpPr>
          <p:spPr>
            <a:xfrm>
              <a:off x="2772650" y="5206975"/>
              <a:ext cx="2020025" cy="226875"/>
            </a:xfrm>
            <a:custGeom>
              <a:avLst/>
              <a:gdLst/>
              <a:ahLst/>
              <a:cxnLst/>
              <a:rect l="l" t="t" r="r" b="b"/>
              <a:pathLst>
                <a:path w="80801" h="9075" extrusionOk="0">
                  <a:moveTo>
                    <a:pt x="4571" y="1"/>
                  </a:moveTo>
                  <a:cubicBezTo>
                    <a:pt x="2054" y="1"/>
                    <a:pt x="1" y="2054"/>
                    <a:pt x="1" y="4570"/>
                  </a:cubicBezTo>
                  <a:cubicBezTo>
                    <a:pt x="1" y="7021"/>
                    <a:pt x="2054" y="9074"/>
                    <a:pt x="4571" y="9074"/>
                  </a:cubicBezTo>
                  <a:lnTo>
                    <a:pt x="76297" y="9074"/>
                  </a:lnTo>
                  <a:cubicBezTo>
                    <a:pt x="78814" y="9074"/>
                    <a:pt x="80801" y="7021"/>
                    <a:pt x="80801" y="4570"/>
                  </a:cubicBezTo>
                  <a:cubicBezTo>
                    <a:pt x="80801" y="2054"/>
                    <a:pt x="78814" y="1"/>
                    <a:pt x="76297" y="1"/>
                  </a:cubicBezTo>
                  <a:close/>
                </a:path>
              </a:pathLst>
            </a:custGeom>
            <a:solidFill>
              <a:srgbClr val="6272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3" name="مربع نص 2"/>
          <p:cNvSpPr txBox="1"/>
          <p:nvPr/>
        </p:nvSpPr>
        <p:spPr>
          <a:xfrm>
            <a:off x="196892" y="168938"/>
            <a:ext cx="285206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rgbClr val="00B050"/>
                </a:solidFill>
              </a:rPr>
              <a:t>Remember :</a:t>
            </a:r>
            <a:endParaRPr lang="en-US" sz="3600" b="1" dirty="0">
              <a:solidFill>
                <a:srgbClr val="00B05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60" y="1675"/>
            <a:ext cx="2608168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091" y="2193034"/>
            <a:ext cx="6037615" cy="38520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فقاعة الكلام: مستطيلة مستديرة الزوايا 13">
            <a:extLst>
              <a:ext uri="{FF2B5EF4-FFF2-40B4-BE49-F238E27FC236}">
                <a16:creationId xmlns="" xmlns:a16="http://schemas.microsoft.com/office/drawing/2014/main" id="{AD1D4669-0880-F056-CDC8-2CD07B45A4B2}"/>
              </a:ext>
            </a:extLst>
          </p:cNvPr>
          <p:cNvSpPr/>
          <p:nvPr/>
        </p:nvSpPr>
        <p:spPr>
          <a:xfrm>
            <a:off x="1774836" y="2246406"/>
            <a:ext cx="4532123" cy="888003"/>
          </a:xfrm>
          <a:prstGeom prst="wedgeRoundRectCallout">
            <a:avLst>
              <a:gd name="adj1" fmla="val -64562"/>
              <a:gd name="adj2" fmla="val 31625"/>
              <a:gd name="adj3" fmla="val 16667"/>
            </a:avLst>
          </a:prstGeom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/>
            <a:r>
              <a:rPr lang="en-US" sz="1800" dirty="0" smtClean="0">
                <a:solidFill>
                  <a:srgbClr val="F6F5F4"/>
                </a:solidFill>
                <a:latin typeface="Amasis MT Pro Medium" panose="02040604050005020304" pitchFamily="18" charset="0"/>
              </a:rPr>
              <a:t> </a:t>
            </a:r>
            <a:r>
              <a:rPr lang="en-US" sz="1600" b="1" dirty="0" smtClean="0">
                <a:solidFill>
                  <a:srgbClr val="F6F5F4"/>
                </a:solidFill>
                <a:latin typeface="Amasis MT Pro Medium" panose="02040604050005020304" pitchFamily="18" charset="0"/>
                <a:cs typeface="Diwani Simple Outline 2" pitchFamily="2" charset="-78"/>
              </a:rPr>
              <a:t>The person who </a:t>
            </a:r>
            <a:r>
              <a:rPr lang="en-US" sz="1600" b="1" dirty="0">
                <a:solidFill>
                  <a:srgbClr val="F6F5F4"/>
                </a:solidFill>
                <a:latin typeface="Amasis MT Pro Medium" panose="02040604050005020304" pitchFamily="18" charset="0"/>
                <a:cs typeface="Diwani Simple Outline 2" pitchFamily="2" charset="-78"/>
              </a:rPr>
              <a:t>called the </a:t>
            </a:r>
            <a:r>
              <a:rPr lang="en-US" sz="1600" b="1" dirty="0" smtClean="0">
                <a:solidFill>
                  <a:srgbClr val="F6F5F4"/>
                </a:solidFill>
                <a:latin typeface="Amasis MT Pro Medium" panose="02040604050005020304" pitchFamily="18" charset="0"/>
                <a:cs typeface="Diwani Simple Outline 2" pitchFamily="2" charset="-78"/>
              </a:rPr>
              <a:t>summit is </a:t>
            </a:r>
            <a:endParaRPr lang="ar-SA" sz="1600" b="1" dirty="0">
              <a:solidFill>
                <a:srgbClr val="F6F5F4"/>
              </a:solidFill>
              <a:latin typeface="Amasis MT Pro Medium" panose="02040604050005020304" pitchFamily="18" charset="0"/>
              <a:cs typeface="Diwani Simple Outline 2" pitchFamily="2" charset="-78"/>
            </a:endParaRPr>
          </a:p>
          <a:p>
            <a:pPr algn="ctr"/>
            <a:r>
              <a:rPr lang="en-US" sz="1400" b="1" dirty="0" smtClean="0">
                <a:cs typeface="Diwani Simple Outline 2" pitchFamily="2" charset="-78"/>
              </a:rPr>
              <a:t>King Salman to fight the covid-19</a:t>
            </a:r>
            <a:r>
              <a:rPr lang="en-US" sz="1600" b="1" dirty="0" smtClean="0"/>
              <a:t>  </a:t>
            </a:r>
            <a:endParaRPr lang="ar-SA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954" y="336175"/>
            <a:ext cx="4158669" cy="1573307"/>
          </a:xfrm>
          <a:prstGeom prst="rect">
            <a:avLst/>
          </a:prstGeom>
        </p:spPr>
      </p:pic>
      <p:pic>
        <p:nvPicPr>
          <p:cNvPr id="15" name="Picture 4" descr="Premium Photo | Young elementary school girls with face protective mask  watching online education class. coronavirus or covid-19 lockdown education  concept.">
            <a:extLst>
              <a:ext uri="{FF2B5EF4-FFF2-40B4-BE49-F238E27FC236}">
                <a16:creationId xmlns="" xmlns:a16="http://schemas.microsoft.com/office/drawing/2014/main" id="{D799D2C7-91DA-5854-89FD-59803FBCBA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9"/>
          <a:stretch/>
        </p:blipFill>
        <p:spPr bwMode="auto">
          <a:xfrm rot="21214690">
            <a:off x="8393440" y="1378307"/>
            <a:ext cx="2170736" cy="1380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624" y="4714306"/>
            <a:ext cx="2672756" cy="18056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3674">
            <a:off x="9284633" y="3126145"/>
            <a:ext cx="2541494" cy="139539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97257539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087239" y="307093"/>
            <a:ext cx="6308035" cy="1118636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334950" y="234902"/>
            <a:ext cx="1612821" cy="1093818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2661664" y="291590"/>
            <a:ext cx="38114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Application :</a:t>
            </a:r>
            <a:endParaRPr lang="ar-SA" sz="5400" b="1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7410" name="Picture 2" descr="Image result for your turn clip art">
            <a:extLst>
              <a:ext uri="{FF2B5EF4-FFF2-40B4-BE49-F238E27FC236}">
                <a16:creationId xmlns:a16="http://schemas.microsoft.com/office/drawing/2014/main" xmlns="" id="{C12FB8E8-0DE3-4F31-9F67-68E8792C5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9" t="13714" r="6760" b="18538"/>
          <a:stretch/>
        </p:blipFill>
        <p:spPr bwMode="auto">
          <a:xfrm>
            <a:off x="337978" y="330150"/>
            <a:ext cx="1612821" cy="10233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8" name="Picture 10" descr="Image result for conversation  clip art">
            <a:extLst>
              <a:ext uri="{FF2B5EF4-FFF2-40B4-BE49-F238E27FC236}">
                <a16:creationId xmlns:a16="http://schemas.microsoft.com/office/drawing/2014/main" xmlns="" id="{C00FFFBA-25D7-4C87-B050-99FF56D3E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956" y="1645166"/>
            <a:ext cx="4452268" cy="3895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6259" y="1592387"/>
            <a:ext cx="4773706" cy="4000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44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ربع نص 2"/>
          <p:cNvSpPr txBox="1"/>
          <p:nvPr/>
        </p:nvSpPr>
        <p:spPr>
          <a:xfrm>
            <a:off x="4389355" y="4977959"/>
            <a:ext cx="3674197" cy="646986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2060"/>
                </a:solidFill>
              </a:rPr>
              <a:t> Any Questions ?</a:t>
            </a:r>
            <a:endParaRPr lang="ar-SA" sz="3200" b="1" dirty="0">
              <a:solidFill>
                <a:srgbClr val="002060"/>
              </a:solidFill>
            </a:endParaRPr>
          </a:p>
        </p:txBody>
      </p:sp>
      <p:pic>
        <p:nvPicPr>
          <p:cNvPr id="8196" name="Picture 4" descr="Plot + Scatter: It all starts with the ques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56" y="148547"/>
            <a:ext cx="8040806" cy="4556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13797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Image result for Start clipart">
            <a:extLst>
              <a:ext uri="{FF2B5EF4-FFF2-40B4-BE49-F238E27FC236}">
                <a16:creationId xmlns:a16="http://schemas.microsoft.com/office/drawing/2014/main" xmlns="" id="{F60D92BB-8B41-4626-8401-F9B0EC0CC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2804" y="1908311"/>
            <a:ext cx="2857500" cy="2857500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4134676" y="1908311"/>
            <a:ext cx="6308035" cy="2769705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ربع نص 2">
            <a:extLst>
              <a:ext uri="{FF2B5EF4-FFF2-40B4-BE49-F238E27FC236}">
                <a16:creationId xmlns:a16="http://schemas.microsoft.com/office/drawing/2014/main" xmlns="" id="{C4C0D613-7956-4976-B4A9-8F9DEC2763F9}"/>
              </a:ext>
            </a:extLst>
          </p:cNvPr>
          <p:cNvSpPr txBox="1"/>
          <p:nvPr/>
        </p:nvSpPr>
        <p:spPr>
          <a:xfrm>
            <a:off x="5400133" y="2785331"/>
            <a:ext cx="384313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6000" b="1" dirty="0">
                <a:solidFill>
                  <a:srgbClr val="C00000"/>
                </a:solidFill>
                <a:latin typeface="Monotype Corsiva" panose="03010101010201010101" pitchFamily="66" charset="0"/>
              </a:rPr>
              <a:t>Homework</a:t>
            </a:r>
            <a:endParaRPr lang="ar-SA" sz="6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741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1405063" y="579336"/>
            <a:ext cx="5489032" cy="923330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1069036" y="616669"/>
            <a:ext cx="815981" cy="697832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" name="مخطط انسيابي: تخزين بالوصول التسلسلي 2">
            <a:extLst>
              <a:ext uri="{FF2B5EF4-FFF2-40B4-BE49-F238E27FC236}">
                <a16:creationId xmlns:a16="http://schemas.microsoft.com/office/drawing/2014/main" xmlns="" id="{7EF947EC-35F0-4C4A-AECB-BFD7A4F06F9E}"/>
              </a:ext>
            </a:extLst>
          </p:cNvPr>
          <p:cNvSpPr/>
          <p:nvPr/>
        </p:nvSpPr>
        <p:spPr>
          <a:xfrm rot="21189373">
            <a:off x="4504765" y="1667435"/>
            <a:ext cx="4652682" cy="2501153"/>
          </a:xfrm>
          <a:prstGeom prst="flowChartMagneticTape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Open your </a:t>
            </a:r>
          </a:p>
          <a:p>
            <a:pPr algn="ctr"/>
            <a:r>
              <a:rPr lang="en-US" sz="2800" b="1" i="1" dirty="0">
                <a:solidFill>
                  <a:schemeClr val="accent1">
                    <a:lumMod val="75000"/>
                  </a:schemeClr>
                </a:solidFill>
              </a:rPr>
              <a:t>Work book </a:t>
            </a:r>
          </a:p>
          <a:p>
            <a:pPr algn="ctr"/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Page </a:t>
            </a:r>
            <a:r>
              <a:rPr lang="en-US" sz="2800" b="1" i="1" dirty="0" smtClean="0">
                <a:solidFill>
                  <a:srgbClr val="FF0000"/>
                </a:solidFill>
              </a:rPr>
              <a:t>302</a:t>
            </a:r>
            <a:r>
              <a:rPr lang="en-US" sz="2800" b="1" i="1" dirty="0" smtClean="0">
                <a:solidFill>
                  <a:schemeClr val="accent1">
                    <a:lumMod val="75000"/>
                  </a:schemeClr>
                </a:solidFill>
              </a:rPr>
              <a:t>    ( H ) </a:t>
            </a:r>
            <a:endParaRPr lang="ar-SA" sz="2800" b="1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Google Shape;4585;p57">
            <a:extLst>
              <a:ext uri="{FF2B5EF4-FFF2-40B4-BE49-F238E27FC236}">
                <a16:creationId xmlns="" xmlns:a16="http://schemas.microsoft.com/office/drawing/2014/main" id="{BCEDB543-7FD2-A593-4107-D79963EB820C}"/>
              </a:ext>
            </a:extLst>
          </p:cNvPr>
          <p:cNvSpPr txBox="1">
            <a:spLocks/>
          </p:cNvSpPr>
          <p:nvPr/>
        </p:nvSpPr>
        <p:spPr>
          <a:xfrm>
            <a:off x="2357806" y="579335"/>
            <a:ext cx="3583545" cy="8992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7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Cinzel"/>
              <a:buNone/>
              <a:defRPr sz="3000" b="1" i="0" u="none" strike="noStrike" cap="none">
                <a:solidFill>
                  <a:schemeClr val="dk1"/>
                </a:solidFill>
                <a:latin typeface="Cinzel"/>
                <a:ea typeface="Cinzel"/>
                <a:cs typeface="Cinzel"/>
                <a:sym typeface="Cinze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A3F3A"/>
              </a:buClr>
              <a:buSzPts val="3000"/>
              <a:buFont typeface="Cinze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EF5E5E"/>
                </a:solidFill>
                <a:effectLst/>
                <a:uLnTx/>
                <a:uFillTx/>
                <a:latin typeface="Cinzel"/>
                <a:sym typeface="Cinzel"/>
              </a:rPr>
              <a:t>Homework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EF5E5E"/>
              </a:solidFill>
              <a:effectLst/>
              <a:uLnTx/>
              <a:uFillTx/>
              <a:latin typeface="Cinzel"/>
              <a:sym typeface="Cinzel"/>
            </a:endParaRPr>
          </a:p>
        </p:txBody>
      </p:sp>
      <p:pic>
        <p:nvPicPr>
          <p:cNvPr id="11" name="صورة 10">
            <a:extLst>
              <a:ext uri="{FF2B5EF4-FFF2-40B4-BE49-F238E27FC236}">
                <a16:creationId xmlns="" xmlns:a16="http://schemas.microsoft.com/office/drawing/2014/main" id="{DCBD5FFC-401C-50A0-49A6-39595C6FFED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49" t="5821" r="7207" b="8279"/>
          <a:stretch/>
        </p:blipFill>
        <p:spPr>
          <a:xfrm rot="20416463">
            <a:off x="1295488" y="2216869"/>
            <a:ext cx="2686602" cy="3299734"/>
          </a:xfrm>
          <a:prstGeom prst="rect">
            <a:avLst/>
          </a:prstGeom>
          <a:solidFill>
            <a:srgbClr val="FE919F"/>
          </a:solidFill>
          <a:ln w="88900" cap="sq">
            <a:solidFill>
              <a:srgbClr val="FE919F"/>
            </a:solidFill>
            <a:miter lim="800000"/>
          </a:ln>
          <a:effectLst>
            <a:glow rad="139700">
              <a:srgbClr val="8A9B70">
                <a:satMod val="175000"/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957" y="4312940"/>
            <a:ext cx="6321425" cy="1832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4461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xmlns="" id="{F9CB9D44-A729-427E-9D61-EC4EF3A2F748}"/>
              </a:ext>
            </a:extLst>
          </p:cNvPr>
          <p:cNvSpPr/>
          <p:nvPr/>
        </p:nvSpPr>
        <p:spPr>
          <a:xfrm>
            <a:off x="785564" y="1186221"/>
            <a:ext cx="289407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Choose</a:t>
            </a:r>
            <a:r>
              <a:rPr lang="en-US" sz="5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:</a:t>
            </a:r>
            <a:endParaRPr lang="ar-SA" sz="54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AE0F09EB-8890-473C-B4E2-E0FED120D830}"/>
              </a:ext>
            </a:extLst>
          </p:cNvPr>
          <p:cNvSpPr/>
          <p:nvPr/>
        </p:nvSpPr>
        <p:spPr>
          <a:xfrm>
            <a:off x="383628" y="2109551"/>
            <a:ext cx="11808372" cy="120032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He has……… big family that he has cousins he hasn`t met .</a:t>
            </a:r>
            <a:endParaRPr lang="ar-SA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D91965B2-B94F-4BFA-AE39-32A14FA74143}"/>
              </a:ext>
            </a:extLst>
          </p:cNvPr>
          <p:cNvSpPr/>
          <p:nvPr/>
        </p:nvSpPr>
        <p:spPr>
          <a:xfrm>
            <a:off x="2024138" y="3542144"/>
            <a:ext cx="267893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such a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8787CFC1-56A6-4C41-91CA-D73FB8F1C9C4}"/>
              </a:ext>
            </a:extLst>
          </p:cNvPr>
          <p:cNvSpPr/>
          <p:nvPr/>
        </p:nvSpPr>
        <p:spPr>
          <a:xfrm>
            <a:off x="2992069" y="4343705"/>
            <a:ext cx="326237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B-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such an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129785E1-7347-422E-ADB9-3A0CC2562C6A}"/>
              </a:ext>
            </a:extLst>
          </p:cNvPr>
          <p:cNvSpPr/>
          <p:nvPr/>
        </p:nvSpPr>
        <p:spPr>
          <a:xfrm>
            <a:off x="5286579" y="5219578"/>
            <a:ext cx="2002471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so 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0" name="Picture 2" descr="Image result for Check clipart">
            <a:extLst>
              <a:ext uri="{FF2B5EF4-FFF2-40B4-BE49-F238E27FC236}">
                <a16:creationId xmlns:a16="http://schemas.microsoft.com/office/drawing/2014/main" xmlns="" id="{DF640E4D-F473-48D1-9708-07A6022FDD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7401" y="3335883"/>
            <a:ext cx="808155" cy="80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مستطيل 10">
            <a:extLst>
              <a:ext uri="{FF2B5EF4-FFF2-40B4-BE49-F238E27FC236}">
                <a16:creationId xmlns:a16="http://schemas.microsoft.com/office/drawing/2014/main" xmlns="" id="{F9CB9D44-A729-427E-9D61-EC4EF3A2F748}"/>
              </a:ext>
            </a:extLst>
          </p:cNvPr>
          <p:cNvSpPr/>
          <p:nvPr/>
        </p:nvSpPr>
        <p:spPr>
          <a:xfrm>
            <a:off x="4609606" y="276822"/>
            <a:ext cx="32896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 smtClean="0">
                <a:ln w="0"/>
                <a:solidFill>
                  <a:schemeClr val="accent6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</a:rPr>
              <a:t>Revision :</a:t>
            </a:r>
            <a:endParaRPr lang="ar-SA" sz="5400" b="1" cap="all" spc="0" dirty="0">
              <a:ln w="0"/>
              <a:solidFill>
                <a:schemeClr val="accent6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9854590" y="816889"/>
            <a:ext cx="6444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58355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20" y="-219944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2BD7A61B-A558-40CE-9F3E-6A85BE9756D4}"/>
              </a:ext>
            </a:extLst>
          </p:cNvPr>
          <p:cNvSpPr/>
          <p:nvPr/>
        </p:nvSpPr>
        <p:spPr>
          <a:xfrm>
            <a:off x="884786" y="296401"/>
            <a:ext cx="2781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Choose:</a:t>
            </a:r>
            <a:endParaRPr lang="ar-SA" sz="54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xmlns="" id="{971BEF3C-51AD-4462-B1DD-45A97B079DFF}"/>
              </a:ext>
            </a:extLst>
          </p:cNvPr>
          <p:cNvSpPr/>
          <p:nvPr/>
        </p:nvSpPr>
        <p:spPr>
          <a:xfrm>
            <a:off x="506776" y="1345054"/>
            <a:ext cx="11457542" cy="1323439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The food was ….spicy that my mouth burned after eating it .</a:t>
            </a:r>
            <a:endParaRPr lang="ar-SA" sz="40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xmlns="" id="{D13100B4-8F34-49D1-AF0A-93060419BF3C}"/>
              </a:ext>
            </a:extLst>
          </p:cNvPr>
          <p:cNvSpPr/>
          <p:nvPr/>
        </p:nvSpPr>
        <p:spPr>
          <a:xfrm>
            <a:off x="886434" y="3211169"/>
            <a:ext cx="251383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 smtClean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A-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so few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xmlns="" id="{50136241-2502-4028-B3A0-66B303A5C623}"/>
              </a:ext>
            </a:extLst>
          </p:cNvPr>
          <p:cNvSpPr/>
          <p:nvPr/>
        </p:nvSpPr>
        <p:spPr>
          <a:xfrm>
            <a:off x="2083462" y="4290743"/>
            <a:ext cx="2454519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B-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so   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xmlns="" id="{34650EE9-4E69-47C3-8C82-55556A54C9A6}"/>
              </a:ext>
            </a:extLst>
          </p:cNvPr>
          <p:cNvSpPr/>
          <p:nvPr/>
        </p:nvSpPr>
        <p:spPr>
          <a:xfrm>
            <a:off x="3388036" y="5227119"/>
            <a:ext cx="2335897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such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4098" name="Picture 2" descr="Image result for Check clipart">
            <a:extLst>
              <a:ext uri="{FF2B5EF4-FFF2-40B4-BE49-F238E27FC236}">
                <a16:creationId xmlns:a16="http://schemas.microsoft.com/office/drawing/2014/main" xmlns="" id="{C488CC7D-C9CE-4187-B3E8-C7C3487E3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008" y="4090205"/>
            <a:ext cx="908424" cy="9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337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CDAFC04E-9526-4DB3-ACC1-22E86C94F7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844549" y="428604"/>
            <a:ext cx="27815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all" dirty="0">
                <a:ln w="0"/>
                <a:solidFill>
                  <a:srgbClr val="C00000"/>
                </a:solidFill>
                <a:effectLst>
                  <a:reflection blurRad="12700" stA="50000" endPos="50000" dist="5000" dir="5400000" sy="-100000" rotWithShape="0"/>
                </a:effectLst>
              </a:rPr>
              <a:t>Choose:</a:t>
            </a:r>
            <a:endParaRPr lang="ar-SA" sz="5400" b="1" cap="all" spc="0" dirty="0">
              <a:ln w="0"/>
              <a:solidFill>
                <a:srgbClr val="C0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571462" y="1785927"/>
            <a:ext cx="11167820" cy="646331"/>
          </a:xfrm>
          <a:prstGeom prst="rect">
            <a:avLst/>
          </a:prstGeom>
          <a:solidFill>
            <a:schemeClr val="bg2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US" sz="3600" b="1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After ……… a large meal , I often feel sleepy</a:t>
            </a:r>
            <a:r>
              <a:rPr lang="en-US" sz="3600" b="1" cap="none" spc="0" dirty="0" smtClean="0">
                <a:ln w="11430"/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.</a:t>
            </a:r>
            <a:endParaRPr lang="ar-SA" sz="3600" b="1" cap="none" spc="0" dirty="0">
              <a:ln w="11430"/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8" name="مستطيل 7"/>
          <p:cNvSpPr/>
          <p:nvPr/>
        </p:nvSpPr>
        <p:spPr>
          <a:xfrm>
            <a:off x="1239483" y="2862489"/>
            <a:ext cx="2683748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A-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finish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9" name="مستطيل 8"/>
          <p:cNvSpPr/>
          <p:nvPr/>
        </p:nvSpPr>
        <p:spPr>
          <a:xfrm>
            <a:off x="2897801" y="3800714"/>
            <a:ext cx="3220754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B-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finished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10" name="مستطيل 9"/>
          <p:cNvSpPr/>
          <p:nvPr/>
        </p:nvSpPr>
        <p:spPr>
          <a:xfrm>
            <a:off x="4780171" y="4916394"/>
            <a:ext cx="3312125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C-</a:t>
            </a:r>
            <a:r>
              <a:rPr lang="en-US" sz="40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en-US" sz="4000" b="1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Comic Sans MS" pitchFamily="66" charset="0"/>
              </a:rPr>
              <a:t>finishing </a:t>
            </a:r>
            <a:endParaRPr lang="en-US" sz="4000" b="1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Comic Sans MS" pitchFamily="66" charset="0"/>
            </a:endParaRPr>
          </a:p>
        </p:txBody>
      </p:sp>
      <p:pic>
        <p:nvPicPr>
          <p:cNvPr id="13" name="Picture 2" descr="Image result for Check clipart">
            <a:extLst>
              <a:ext uri="{FF2B5EF4-FFF2-40B4-BE49-F238E27FC236}">
                <a16:creationId xmlns:a16="http://schemas.microsoft.com/office/drawing/2014/main" xmlns="" id="{15D11D98-4C87-4EDB-920F-63BFF52572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1545" y="4816125"/>
            <a:ext cx="908424" cy="908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64971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>
            <a:extLst>
              <a:ext uri="{FF2B5EF4-FFF2-40B4-BE49-F238E27FC236}">
                <a16:creationId xmlns="" xmlns:a16="http://schemas.microsoft.com/office/drawing/2014/main" id="{2EBCCD3E-71DD-4C18-97AB-4F99A60A52E3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26000" r="26000"/>
          <a:stretch>
            <a:fillRect/>
          </a:stretch>
        </p:blipFill>
        <p:spPr>
          <a:xfrm>
            <a:off x="1181827" y="3254332"/>
            <a:ext cx="2343571" cy="2343571"/>
          </a:xfrm>
        </p:spPr>
      </p:pic>
      <p:pic>
        <p:nvPicPr>
          <p:cNvPr id="16" name="Picture Placeholder 15" descr="A large pool of water&#10;&#10;Description automatically generated">
            <a:extLst>
              <a:ext uri="{FF2B5EF4-FFF2-40B4-BE49-F238E27FC236}">
                <a16:creationId xmlns="" xmlns:a16="http://schemas.microsoft.com/office/drawing/2014/main" id="{5E46CC76-AAE9-482B-B0F1-53BEC907479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3750" r="23750"/>
          <a:stretch>
            <a:fillRect/>
          </a:stretch>
        </p:blipFill>
        <p:spPr>
          <a:xfrm>
            <a:off x="7870252" y="3283027"/>
            <a:ext cx="2314877" cy="2314877"/>
          </a:xfrm>
        </p:spPr>
      </p:pic>
      <p:pic>
        <p:nvPicPr>
          <p:cNvPr id="10" name="صورة 6" descr="تنزيل (20)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9708" y="3364580"/>
            <a:ext cx="2344034" cy="2270891"/>
          </a:xfrm>
          <a:prstGeom prst="ellipse">
            <a:avLst/>
          </a:prstGeom>
          <a:ln w="3810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2" name="Rectangle 11"/>
          <p:cNvSpPr/>
          <p:nvPr/>
        </p:nvSpPr>
        <p:spPr>
          <a:xfrm>
            <a:off x="4709708" y="55141"/>
            <a:ext cx="30311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b="1" dirty="0" smtClean="0">
                <a:ln w="18415" cmpd="sng">
                  <a:solidFill>
                    <a:sysClr val="windowText" lastClr="000000"/>
                  </a:solidFill>
                  <a:prstDash val="solid"/>
                </a:ln>
                <a:solidFill>
                  <a:srgbClr val="00CC00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Rounded MT Bold" pitchFamily="34" charset="0"/>
                <a:ea typeface="Arial Rounded MT Bold" pitchFamily="34" charset="0"/>
                <a:cs typeface="Arial Rounded MT Bold" pitchFamily="34" charset="0"/>
                <a:sym typeface="Arial Rounded MT Bold" pitchFamily="34" charset="0"/>
              </a:rPr>
              <a:t>Warm-up!!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B9FB094F-BF02-44BB-9DE3-FC73D9465A1F}"/>
              </a:ext>
            </a:extLst>
          </p:cNvPr>
          <p:cNvSpPr txBox="1"/>
          <p:nvPr/>
        </p:nvSpPr>
        <p:spPr>
          <a:xfrm>
            <a:off x="561860" y="972830"/>
            <a:ext cx="1076347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akkal Majalla" pitchFamily="2" charset="-78"/>
                <a:cs typeface="Sakkal Majalla" pitchFamily="2" charset="-78"/>
              </a:rPr>
              <a:t> </a:t>
            </a:r>
            <a:r>
              <a:rPr lang="en-US" sz="40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akkal Majalla" pitchFamily="2" charset="-78"/>
                <a:cs typeface="Sakkal Majalla" pitchFamily="2" charset="-78"/>
              </a:rPr>
              <a:t>Despite difficult or unusual circumstances, thing sometimes happen against  the odds .You can achieve extraordinary things </a:t>
            </a:r>
          </a:p>
          <a:p>
            <a:pPr algn="ctr" rtl="0"/>
            <a:r>
              <a:rPr lang="en-US" sz="4000" b="1" dirty="0" smtClean="0">
                <a:ln w="1905"/>
                <a:solidFill>
                  <a:srgbClr val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Sakkal Majalla" pitchFamily="2" charset="-78"/>
                <a:cs typeface="Sakkal Majalla" pitchFamily="2" charset="-78"/>
              </a:rPr>
              <a:t> even when others think it`s not possible. Like…….</a:t>
            </a:r>
            <a:endParaRPr lang="en-US" sz="4000" b="1" dirty="0">
              <a:ln w="1905"/>
              <a:solidFill>
                <a:srgbClr val="0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Sakkal Majalla" pitchFamily="2" charset="-78"/>
              <a:cs typeface="Sakkal Majalla" pitchFamily="2" charset="-78"/>
            </a:endParaRPr>
          </a:p>
        </p:txBody>
      </p:sp>
      <p:sp>
        <p:nvSpPr>
          <p:cNvPr id="3" name="مربع نص 2"/>
          <p:cNvSpPr txBox="1"/>
          <p:nvPr/>
        </p:nvSpPr>
        <p:spPr>
          <a:xfrm>
            <a:off x="4950580" y="5726389"/>
            <a:ext cx="12747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Being rich </a:t>
            </a:r>
            <a:endParaRPr lang="en-US" dirty="0"/>
          </a:p>
        </p:txBody>
      </p:sp>
      <p:sp>
        <p:nvSpPr>
          <p:cNvPr id="4" name="مربع نص 3"/>
          <p:cNvSpPr txBox="1"/>
          <p:nvPr/>
        </p:nvSpPr>
        <p:spPr>
          <a:xfrm>
            <a:off x="8207401" y="5708311"/>
            <a:ext cx="1958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Travelling abroad</a:t>
            </a:r>
            <a:endParaRPr lang="en-US" dirty="0"/>
          </a:p>
        </p:txBody>
      </p:sp>
      <p:sp>
        <p:nvSpPr>
          <p:cNvPr id="5" name="مربع نص 4"/>
          <p:cNvSpPr txBox="1"/>
          <p:nvPr/>
        </p:nvSpPr>
        <p:spPr>
          <a:xfrm>
            <a:off x="1778719" y="5726389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Go  shopping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9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" name="مخطط انسيابي: بيانات مخزّنة 1">
            <a:extLst>
              <a:ext uri="{FF2B5EF4-FFF2-40B4-BE49-F238E27FC236}">
                <a16:creationId xmlns:a16="http://schemas.microsoft.com/office/drawing/2014/main" xmlns="" id="{FE8211F2-EB2D-487E-8C7D-7787CBC5D9C2}"/>
              </a:ext>
            </a:extLst>
          </p:cNvPr>
          <p:cNvSpPr/>
          <p:nvPr/>
        </p:nvSpPr>
        <p:spPr>
          <a:xfrm rot="10800000">
            <a:off x="4203054" y="2550397"/>
            <a:ext cx="6308035" cy="1569660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4" name="مخطط انسيابي: رابط 3">
            <a:extLst>
              <a:ext uri="{FF2B5EF4-FFF2-40B4-BE49-F238E27FC236}">
                <a16:creationId xmlns:a16="http://schemas.microsoft.com/office/drawing/2014/main" xmlns="" id="{FED8D855-AB4D-43D1-B42F-56D9828148D6}"/>
              </a:ext>
            </a:extLst>
          </p:cNvPr>
          <p:cNvSpPr/>
          <p:nvPr/>
        </p:nvSpPr>
        <p:spPr>
          <a:xfrm>
            <a:off x="2865681" y="2550396"/>
            <a:ext cx="1873045" cy="1467527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xmlns="" id="{588D9DDE-632C-48B5-B65E-31224BF63578}"/>
              </a:ext>
            </a:extLst>
          </p:cNvPr>
          <p:cNvSpPr/>
          <p:nvPr/>
        </p:nvSpPr>
        <p:spPr>
          <a:xfrm>
            <a:off x="3445842" y="2909622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/>
              </a:rPr>
              <a:t>4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xmlns="" id="{4546D8E7-B517-4610-B70B-0BF9B99786FC}"/>
              </a:ext>
            </a:extLst>
          </p:cNvPr>
          <p:cNvSpPr/>
          <p:nvPr/>
        </p:nvSpPr>
        <p:spPr>
          <a:xfrm>
            <a:off x="5646160" y="2720885"/>
            <a:ext cx="395749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Conversation</a:t>
            </a:r>
            <a:endParaRPr lang="ar-SA" sz="54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0380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7898123D-E560-4AA0-8D8C-517C897048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27" name="Oval 26"/>
          <p:cNvSpPr/>
          <p:nvPr/>
        </p:nvSpPr>
        <p:spPr>
          <a:xfrm>
            <a:off x="928698" y="2490386"/>
            <a:ext cx="2561558" cy="2561558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  <a:scene3d>
            <a:camera prst="orthographicFront"/>
            <a:lightRig rig="balanced" dir="t"/>
          </a:scene3d>
          <a:sp3d prstMaterial="powder">
            <a:bevelT w="1270000" h="12700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/>
          </a:p>
        </p:txBody>
      </p:sp>
      <p:sp>
        <p:nvSpPr>
          <p:cNvPr id="3" name="Donut 2"/>
          <p:cNvSpPr/>
          <p:nvPr/>
        </p:nvSpPr>
        <p:spPr>
          <a:xfrm>
            <a:off x="511635" y="1980695"/>
            <a:ext cx="3519523" cy="3519523"/>
          </a:xfrm>
          <a:prstGeom prst="donut">
            <a:avLst>
              <a:gd name="adj" fmla="val 10687"/>
            </a:avLst>
          </a:prstGeom>
          <a:gradFill>
            <a:gsLst>
              <a:gs pos="16000">
                <a:schemeClr val="bg1">
                  <a:lumMod val="95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sp>
        <p:nvSpPr>
          <p:cNvPr id="102" name="Donut 101"/>
          <p:cNvSpPr/>
          <p:nvPr/>
        </p:nvSpPr>
        <p:spPr>
          <a:xfrm>
            <a:off x="320020" y="1805601"/>
            <a:ext cx="3871476" cy="3871476"/>
          </a:xfrm>
          <a:prstGeom prst="donut">
            <a:avLst>
              <a:gd name="adj" fmla="val 1514"/>
            </a:avLst>
          </a:prstGeom>
          <a:gradFill>
            <a:gsLst>
              <a:gs pos="16000">
                <a:schemeClr val="bg1">
                  <a:lumMod val="85000"/>
                </a:schemeClr>
              </a:gs>
              <a:gs pos="87000">
                <a:schemeClr val="bg1">
                  <a:lumMod val="65000"/>
                  <a:alpha val="52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399">
              <a:solidFill>
                <a:schemeClr val="tx1"/>
              </a:solidFill>
            </a:endParaRPr>
          </a:p>
        </p:txBody>
      </p:sp>
      <p:grpSp>
        <p:nvGrpSpPr>
          <p:cNvPr id="107" name="Group 106"/>
          <p:cNvGrpSpPr/>
          <p:nvPr/>
        </p:nvGrpSpPr>
        <p:grpSpPr>
          <a:xfrm>
            <a:off x="4114250" y="1463442"/>
            <a:ext cx="7971253" cy="1121796"/>
            <a:chOff x="4113734" y="1462930"/>
            <a:chExt cx="7109040" cy="1122088"/>
          </a:xfrm>
        </p:grpSpPr>
        <p:sp>
          <p:nvSpPr>
            <p:cNvPr id="4" name="Rectangle 3"/>
            <p:cNvSpPr/>
            <p:nvPr/>
          </p:nvSpPr>
          <p:spPr>
            <a:xfrm>
              <a:off x="4690885" y="1471730"/>
              <a:ext cx="6465957" cy="110448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486400" y="1779153"/>
              <a:ext cx="5736374" cy="523356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/>
              <a:r>
                <a:rPr lang="en-US" sz="2800" b="1" i="1" dirty="0" smtClean="0">
                  <a:solidFill>
                    <a:srgbClr val="C00000"/>
                  </a:solidFill>
                  <a:latin typeface="Sakkal Majalla" pitchFamily="2" charset="-78"/>
                  <a:cs typeface="Sakkal Majalla" pitchFamily="2" charset="-78"/>
                </a:rPr>
                <a:t>Answer  </a:t>
              </a:r>
              <a:r>
                <a:rPr lang="en-US" sz="2800" b="1" i="1" dirty="0" smtClean="0">
                  <a:latin typeface="Sakkal Majalla" pitchFamily="2" charset="-78"/>
                  <a:cs typeface="Sakkal Majalla" pitchFamily="2" charset="-78"/>
                </a:rPr>
                <a:t>some questions about the conversation</a:t>
              </a:r>
              <a:r>
                <a:rPr lang="en-US" sz="2800" b="1" i="1" dirty="0" smtClean="0">
                  <a:solidFill>
                    <a:srgbClr val="C00000"/>
                  </a:solidFill>
                  <a:latin typeface="Sakkal Majalla" pitchFamily="2" charset="-78"/>
                  <a:cs typeface="Sakkal Majalla" pitchFamily="2" charset="-78"/>
                </a:rPr>
                <a:t> </a:t>
              </a:r>
              <a:endParaRPr lang="en-US" sz="2800" b="1" i="1" dirty="0">
                <a:latin typeface="Sakkal Majalla" pitchFamily="2" charset="-78"/>
                <a:cs typeface="Sakkal Majalla" pitchFamily="2" charset="-78"/>
              </a:endParaRPr>
            </a:p>
          </p:txBody>
        </p:sp>
        <p:sp>
          <p:nvSpPr>
            <p:cNvPr id="103" name="Oval 102"/>
            <p:cNvSpPr>
              <a:spLocks noChangeAspect="1"/>
            </p:cNvSpPr>
            <p:nvPr/>
          </p:nvSpPr>
          <p:spPr>
            <a:xfrm>
              <a:off x="4113734" y="1462930"/>
              <a:ext cx="1122088" cy="112208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 dirty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1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880486" y="3243971"/>
            <a:ext cx="7033000" cy="1129014"/>
            <a:chOff x="4878898" y="3243971"/>
            <a:chExt cx="7033000" cy="1129014"/>
          </a:xfrm>
        </p:grpSpPr>
        <p:sp>
          <p:nvSpPr>
            <p:cNvPr id="19" name="Rectangle 18"/>
            <p:cNvSpPr/>
            <p:nvPr/>
          </p:nvSpPr>
          <p:spPr>
            <a:xfrm>
              <a:off x="5447627" y="3268786"/>
              <a:ext cx="6464271" cy="1104199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88133" y="3360684"/>
              <a:ext cx="5682259" cy="954107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lvl="0" algn="l" defTabSz="6858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i="1" dirty="0">
                  <a:solidFill>
                    <a:srgbClr val="C00000"/>
                  </a:solidFill>
                  <a:latin typeface="Sakkal Majalla" pitchFamily="2" charset="-78"/>
                  <a:cs typeface="Sakkal Majalla" pitchFamily="2" charset="-78"/>
                </a:rPr>
                <a:t>Use </a:t>
              </a:r>
              <a:r>
                <a:rPr lang="en-US" sz="2800" b="1" i="1" dirty="0">
                  <a:latin typeface="Sakkal Majalla" pitchFamily="2" charset="-78"/>
                  <a:cs typeface="Sakkal Majalla" pitchFamily="2" charset="-78"/>
                </a:rPr>
                <a:t>“ Real Talk “  and specific phrases in sentences.</a:t>
              </a:r>
            </a:p>
          </p:txBody>
        </p:sp>
        <p:sp>
          <p:nvSpPr>
            <p:cNvPr id="105" name="Oval 104"/>
            <p:cNvSpPr>
              <a:spLocks noChangeAspect="1"/>
            </p:cNvSpPr>
            <p:nvPr/>
          </p:nvSpPr>
          <p:spPr>
            <a:xfrm>
              <a:off x="4878898" y="3243971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4098933" y="5014193"/>
            <a:ext cx="7032998" cy="1125634"/>
            <a:chOff x="4097345" y="5014193"/>
            <a:chExt cx="7032998" cy="1125634"/>
          </a:xfrm>
        </p:grpSpPr>
        <p:sp>
          <p:nvSpPr>
            <p:cNvPr id="112" name="Rectangle 111"/>
            <p:cNvSpPr/>
            <p:nvPr/>
          </p:nvSpPr>
          <p:spPr>
            <a:xfrm>
              <a:off x="4666071" y="5035626"/>
              <a:ext cx="6464272" cy="1104201"/>
            </a:xfrm>
            <a:prstGeom prst="rect">
              <a:avLst/>
            </a:prstGeom>
            <a:gradFill>
              <a:gsLst>
                <a:gs pos="37000">
                  <a:schemeClr val="bg1">
                    <a:lumMod val="75000"/>
                    <a:alpha val="31000"/>
                  </a:schemeClr>
                </a:gs>
                <a:gs pos="5000">
                  <a:schemeClr val="bg1">
                    <a:lumMod val="75000"/>
                  </a:schemeClr>
                </a:gs>
                <a:gs pos="100000">
                  <a:schemeClr val="bg1">
                    <a:alpha val="0"/>
                  </a:schemeClr>
                </a:gs>
              </a:gsLst>
              <a:lin ang="27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99"/>
            </a:p>
          </p:txBody>
        </p:sp>
        <p:sp>
          <p:nvSpPr>
            <p:cNvPr id="113" name="TextBox 112"/>
            <p:cNvSpPr txBox="1"/>
            <p:nvPr/>
          </p:nvSpPr>
          <p:spPr>
            <a:xfrm>
              <a:off x="5592845" y="5342969"/>
              <a:ext cx="5277737" cy="523220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l" defTabSz="685800" rtl="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2800" b="1" i="1" dirty="0" smtClean="0">
                  <a:solidFill>
                    <a:srgbClr val="C00000"/>
                  </a:solidFill>
                  <a:latin typeface="Sakkal Majalla" pitchFamily="2" charset="-78"/>
                  <a:cs typeface="Sakkal Majalla" pitchFamily="2" charset="-78"/>
                </a:rPr>
                <a:t>Discuss </a:t>
              </a:r>
              <a:r>
                <a:rPr lang="en-US" sz="2800" b="1" i="1" dirty="0" smtClean="0">
                  <a:latin typeface="Sakkal Majalla" pitchFamily="2" charset="-78"/>
                  <a:cs typeface="Sakkal Majalla" pitchFamily="2" charset="-78"/>
                </a:rPr>
                <a:t>different options </a:t>
              </a:r>
              <a:endParaRPr lang="en-US" sz="2800" b="1" i="1" dirty="0">
                <a:latin typeface="MyriadPro-Bold"/>
              </a:endParaRPr>
            </a:p>
          </p:txBody>
        </p:sp>
        <p:sp>
          <p:nvSpPr>
            <p:cNvPr id="114" name="Oval 113"/>
            <p:cNvSpPr>
              <a:spLocks noChangeAspect="1"/>
            </p:cNvSpPr>
            <p:nvPr/>
          </p:nvSpPr>
          <p:spPr>
            <a:xfrm>
              <a:off x="4097345" y="5014193"/>
              <a:ext cx="1121795" cy="1121795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lumMod val="50000"/>
                  </a:schemeClr>
                </a:gs>
                <a:gs pos="50000">
                  <a:schemeClr val="accent1">
                    <a:lumMod val="75000"/>
                  </a:schemeClr>
                </a:gs>
                <a:gs pos="100000">
                  <a:schemeClr val="accent1"/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71981" tIns="91416" rIns="71981" bIns="91416" numCol="1" anchor="ctr" anchorCtr="1" compatLnSpc="1">
              <a:prstTxWarp prst="textNoShape">
                <a:avLst/>
              </a:prstTxWarp>
            </a:bodyPr>
            <a:lstStyle/>
            <a:p>
              <a:r>
                <a:rPr lang="en-US" sz="4399" ker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3</a:t>
              </a:r>
            </a:p>
          </p:txBody>
        </p:sp>
      </p:grpSp>
      <p:pic>
        <p:nvPicPr>
          <p:cNvPr id="104" name="Picture 4" descr="Image result for rags to riches clipart">
            <a:extLst>
              <a:ext uri="{FF2B5EF4-FFF2-40B4-BE49-F238E27FC236}">
                <a16:creationId xmlns:a16="http://schemas.microsoft.com/office/drawing/2014/main" xmlns="" id="{1F7E354C-34D5-46B7-967F-740E7764D2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40"/>
          <a:stretch/>
        </p:blipFill>
        <p:spPr bwMode="auto">
          <a:xfrm>
            <a:off x="1260537" y="2774935"/>
            <a:ext cx="2021717" cy="18420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6" name="مخطط انسيابي: بيانات مخزّنة 105">
            <a:extLst>
              <a:ext uri="{FF2B5EF4-FFF2-40B4-BE49-F238E27FC236}">
                <a16:creationId xmlns:a16="http://schemas.microsoft.com/office/drawing/2014/main" xmlns="" id="{B91E8C60-B608-4E91-AD0A-3C2C5263C218}"/>
              </a:ext>
            </a:extLst>
          </p:cNvPr>
          <p:cNvSpPr/>
          <p:nvPr/>
        </p:nvSpPr>
        <p:spPr>
          <a:xfrm rot="10800000">
            <a:off x="1261068" y="231270"/>
            <a:ext cx="6308035" cy="1137239"/>
          </a:xfrm>
          <a:prstGeom prst="flowChartOnlineStorage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8" name="مخطط انسيابي: رابط 107">
            <a:extLst>
              <a:ext uri="{FF2B5EF4-FFF2-40B4-BE49-F238E27FC236}">
                <a16:creationId xmlns:a16="http://schemas.microsoft.com/office/drawing/2014/main" xmlns="" id="{C94C185F-FD15-4DF3-800E-6A6264B10A98}"/>
              </a:ext>
            </a:extLst>
          </p:cNvPr>
          <p:cNvSpPr/>
          <p:nvPr/>
        </p:nvSpPr>
        <p:spPr>
          <a:xfrm>
            <a:off x="511635" y="204767"/>
            <a:ext cx="1523648" cy="1137240"/>
          </a:xfrm>
          <a:prstGeom prst="flowChartConnector">
            <a:avLst/>
          </a:prstGeom>
          <a:gradFill flip="none" rotWithShape="1">
            <a:gsLst>
              <a:gs pos="0">
                <a:schemeClr val="accent6">
                  <a:lumMod val="0"/>
                  <a:lumOff val="100000"/>
                </a:schemeClr>
              </a:gs>
              <a:gs pos="35000">
                <a:schemeClr val="accent6">
                  <a:lumMod val="0"/>
                  <a:lumOff val="100000"/>
                </a:schemeClr>
              </a:gs>
              <a:gs pos="100000">
                <a:schemeClr val="accent6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09" name="مستطيل 108">
            <a:extLst>
              <a:ext uri="{FF2B5EF4-FFF2-40B4-BE49-F238E27FC236}">
                <a16:creationId xmlns:a16="http://schemas.microsoft.com/office/drawing/2014/main" xmlns="" id="{050AD077-6BBE-410B-B400-EE50F58C8E8B}"/>
              </a:ext>
            </a:extLst>
          </p:cNvPr>
          <p:cNvSpPr/>
          <p:nvPr/>
        </p:nvSpPr>
        <p:spPr>
          <a:xfrm>
            <a:off x="2461332" y="311389"/>
            <a:ext cx="2860783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Objectives</a:t>
            </a:r>
            <a:endParaRPr lang="ar-SA" sz="48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0" name="Picture 2" descr="Image result for Objectives clipart">
            <a:extLst>
              <a:ext uri="{FF2B5EF4-FFF2-40B4-BE49-F238E27FC236}">
                <a16:creationId xmlns:a16="http://schemas.microsoft.com/office/drawing/2014/main" xmlns="" id="{9B77E202-E1CF-4763-A5E7-E344C3489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698" y="412572"/>
            <a:ext cx="965294" cy="76904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9309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Image result for خلفية بيضاء للتصميم">
            <a:extLst>
              <a:ext uri="{FF2B5EF4-FFF2-40B4-BE49-F238E27FC236}">
                <a16:creationId xmlns:a16="http://schemas.microsoft.com/office/drawing/2014/main" xmlns="" id="{E941A2A3-7BE7-4AEF-8210-8C7EE33B17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" b="9741"/>
          <a:stretch/>
        </p:blipFill>
        <p:spPr bwMode="auto">
          <a:xfrm>
            <a:off x="-1504" y="1282"/>
            <a:ext cx="12191980" cy="6856718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</p:pic>
      <p:sp>
        <p:nvSpPr>
          <p:cNvPr id="3" name="فقاعة التفكير: على شكل سحابة 2">
            <a:extLst>
              <a:ext uri="{FF2B5EF4-FFF2-40B4-BE49-F238E27FC236}">
                <a16:creationId xmlns:a16="http://schemas.microsoft.com/office/drawing/2014/main" xmlns="" id="{44CE0160-3FE4-458C-B7AE-D01BF37CC694}"/>
              </a:ext>
            </a:extLst>
          </p:cNvPr>
          <p:cNvSpPr/>
          <p:nvPr/>
        </p:nvSpPr>
        <p:spPr>
          <a:xfrm>
            <a:off x="4735234" y="973394"/>
            <a:ext cx="6798365" cy="3351785"/>
          </a:xfrm>
          <a:prstGeom prst="cloudCallou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2400" b="1" dirty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Imagine that you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met your old friend by chance.</a:t>
            </a:r>
          </a:p>
          <a:p>
            <a:pPr algn="ctr"/>
            <a:endParaRPr lang="en-US" sz="2400" b="1" dirty="0">
              <a:solidFill>
                <a:schemeClr val="accent1">
                  <a:lumMod val="7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en-US" sz="2400" b="1" dirty="0" smtClean="0">
                <a:solidFill>
                  <a:srgbClr val="C0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How do you feel ?</a:t>
            </a:r>
            <a:endParaRPr lang="ar-SA" sz="2400" b="1" dirty="0">
              <a:solidFill>
                <a:srgbClr val="C0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5" y="484742"/>
            <a:ext cx="3790950" cy="5541484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282" y="113423"/>
            <a:ext cx="3891243" cy="1719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5494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68706680"/>
</p:tagLst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أساسية">
  <a:themeElements>
    <a:clrScheme name="أساسية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أساسية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أساسية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331</Words>
  <Application>Microsoft Office PowerPoint</Application>
  <PresentationFormat>مخصص</PresentationFormat>
  <Paragraphs>75</Paragraphs>
  <Slides>20</Slides>
  <Notes>0</Notes>
  <HiddenSlides>0</HiddenSlides>
  <MMClips>0</MMClips>
  <ScaleCrop>false</ScaleCrop>
  <HeadingPairs>
    <vt:vector size="4" baseType="variant">
      <vt:variant>
        <vt:lpstr>نسق</vt:lpstr>
      </vt:variant>
      <vt:variant>
        <vt:i4>4</vt:i4>
      </vt:variant>
      <vt:variant>
        <vt:lpstr>عناوين الشرائح</vt:lpstr>
      </vt:variant>
      <vt:variant>
        <vt:i4>20</vt:i4>
      </vt:variant>
    </vt:vector>
  </HeadingPairs>
  <TitlesOfParts>
    <vt:vector size="24" baseType="lpstr">
      <vt:lpstr>نسق Office</vt:lpstr>
      <vt:lpstr>أساسية</vt:lpstr>
      <vt:lpstr>1_أساسية</vt:lpstr>
      <vt:lpstr>3_أساسية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هيفاء عبدالله محمد الجثلان</dc:creator>
  <cp:lastModifiedBy>pc</cp:lastModifiedBy>
  <cp:revision>63</cp:revision>
  <dcterms:created xsi:type="dcterms:W3CDTF">2021-02-08T09:54:02Z</dcterms:created>
  <dcterms:modified xsi:type="dcterms:W3CDTF">2024-01-17T10:14:25Z</dcterms:modified>
</cp:coreProperties>
</file>