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258" r:id="rId3"/>
    <p:sldId id="271" r:id="rId4"/>
    <p:sldId id="260" r:id="rId5"/>
    <p:sldId id="293" r:id="rId6"/>
    <p:sldId id="263" r:id="rId7"/>
    <p:sldId id="269" r:id="rId8"/>
    <p:sldId id="272" r:id="rId9"/>
    <p:sldId id="284" r:id="rId10"/>
    <p:sldId id="289" r:id="rId11"/>
    <p:sldId id="294" r:id="rId12"/>
    <p:sldId id="287" r:id="rId13"/>
    <p:sldId id="292" r:id="rId14"/>
    <p:sldId id="288" r:id="rId15"/>
    <p:sldId id="274" r:id="rId16"/>
    <p:sldId id="259" r:id="rId17"/>
    <p:sldId id="290" r:id="rId18"/>
    <p:sldId id="291" r:id="rId19"/>
  </p:sldIdLst>
  <p:sldSz cx="9144000" cy="5143500" type="screen16x9"/>
  <p:notesSz cx="6858000" cy="9144000"/>
  <p:embeddedFontLst>
    <p:embeddedFont>
      <p:font typeface="Aladin" panose="020B0604020202020204" charset="0"/>
      <p:regular r:id="rId21"/>
    </p:embeddedFont>
    <p:embeddedFont>
      <p:font typeface="Amasis MT Pro" panose="02040504050005020304" pitchFamily="18" charset="0"/>
      <p:regular r:id="rId22"/>
      <p:bold r:id="rId23"/>
      <p:italic r:id="rId24"/>
      <p:boldItalic r:id="rId25"/>
    </p:embeddedFont>
    <p:embeddedFont>
      <p:font typeface="Amasis MT Pro Medium" panose="02040604050005020304" pitchFamily="18" charset="0"/>
      <p:regular r:id="rId26"/>
      <p:italic r:id="rId27"/>
    </p:embeddedFont>
    <p:embeddedFont>
      <p:font typeface="Assistant" pitchFamily="2" charset="-79"/>
      <p:regular r:id="rId28"/>
      <p:bold r:id="rId29"/>
    </p:embeddedFont>
    <p:embeddedFont>
      <p:font typeface="Cinzel" panose="020B0604020202020204" charset="0"/>
      <p:regular r:id="rId30"/>
      <p:bold r:id="rId31"/>
    </p:embeddedFont>
    <p:embeddedFont>
      <p:font typeface="Congenial" panose="02000503040000020004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780"/>
    <a:srgbClr val="F6F5F4"/>
    <a:srgbClr val="FE919F"/>
    <a:srgbClr val="FFD6DD"/>
    <a:srgbClr val="8A9B70"/>
    <a:srgbClr val="EF5E5E"/>
    <a:srgbClr val="F2A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07B7E1-7D71-469C-A1BA-B07004579D83}">
  <a:tblStyle styleId="{5507B7E1-7D71-469C-A1BA-B07004579D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Google Shape;41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5" name="Google Shape;41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28047423944_0_22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28047423944_0_22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28047423944_0_17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28047423944_0_17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79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2" name="Google Shape;482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3" name="Google Shape;482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g28047423944_0_17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0" name="Google Shape;4990;g28047423944_0_17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g28047423944_0_2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4" name="Google Shape;4834;g28047423944_0_21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6" name="Google Shape;456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7" name="Google Shape;456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Google Shape;418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8" name="Google Shape;418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7" name="Google Shape;486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8" name="Google Shape;486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g28047423944_0_17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0" name="Google Shape;4890;g28047423944_0_17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1" name="Google Shape;417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9" name="Google Shape;452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Google Shape;4521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2" name="Google Shape;4522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649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Google Shape;421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6" name="Google Shape;421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3" name="Google Shape;440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Google Shape;4778;g28047423944_0_2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9" name="Google Shape;4779;g28047423944_0_2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81002" y="-1012277"/>
            <a:ext cx="9906005" cy="7210848"/>
            <a:chOff x="-381002" y="-1012277"/>
            <a:chExt cx="9906005" cy="7210848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-381002" y="-1012277"/>
              <a:ext cx="3679080" cy="7210848"/>
              <a:chOff x="5857498" y="-1012277"/>
              <a:chExt cx="3679080" cy="7210848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10800000" flipH="1">
                <a:off x="5857498" y="-1012277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12" name="Google Shape;12;p2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13" name="Google Shape;13;p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" name="Google Shape;14;p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" name="Google Shape;23;p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26;p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" name="Google Shape;29;p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" name="Google Shape;32;p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" name="Google Shape;34;p2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" name="Google Shape;43;p2"/>
              <p:cNvGrpSpPr/>
              <p:nvPr/>
            </p:nvGrpSpPr>
            <p:grpSpPr>
              <a:xfrm>
                <a:off x="5857498" y="2390798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44" name="Google Shape;44;p2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48;p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51;p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54;p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57;p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60;p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63;p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69;p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70;p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73;p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75" name="Google Shape;75;p2"/>
              <p:cNvGrpSpPr/>
              <p:nvPr/>
            </p:nvGrpSpPr>
            <p:grpSpPr>
              <a:xfrm>
                <a:off x="6733199" y="1650301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76" name="Google Shape;76;p2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" name="Google Shape;100;p2"/>
              <p:cNvGrpSpPr/>
              <p:nvPr/>
            </p:nvGrpSpPr>
            <p:grpSpPr>
              <a:xfrm>
                <a:off x="8430766" y="1594142"/>
                <a:ext cx="276964" cy="267413"/>
                <a:chOff x="-650646" y="2326618"/>
                <a:chExt cx="276964" cy="267413"/>
              </a:xfrm>
            </p:grpSpPr>
            <p:sp>
              <p:nvSpPr>
                <p:cNvPr id="101" name="Google Shape;101;p2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" name="Google Shape;107;p2"/>
              <p:cNvGrpSpPr/>
              <p:nvPr/>
            </p:nvGrpSpPr>
            <p:grpSpPr>
              <a:xfrm>
                <a:off x="6859307" y="4676588"/>
                <a:ext cx="334266" cy="318986"/>
                <a:chOff x="31257" y="3957838"/>
                <a:chExt cx="334266" cy="318986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61144" y="3973119"/>
                  <a:ext cx="162359" cy="164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3" extrusionOk="0">
                      <a:moveTo>
                        <a:pt x="55" y="56"/>
                      </a:moveTo>
                      <a:cubicBezTo>
                        <a:pt x="41" y="70"/>
                        <a:pt x="21" y="73"/>
                        <a:pt x="11" y="62"/>
                      </a:cubicBezTo>
                      <a:cubicBezTo>
                        <a:pt x="0" y="52"/>
                        <a:pt x="3" y="32"/>
                        <a:pt x="17" y="17"/>
                      </a:cubicBezTo>
                      <a:cubicBezTo>
                        <a:pt x="31" y="3"/>
                        <a:pt x="51" y="0"/>
                        <a:pt x="62" y="11"/>
                      </a:cubicBezTo>
                      <a:cubicBezTo>
                        <a:pt x="72" y="22"/>
                        <a:pt x="70" y="42"/>
                        <a:pt x="55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31257" y="4076264"/>
                  <a:ext cx="175728" cy="154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8" extrusionOk="0">
                      <a:moveTo>
                        <a:pt x="54" y="57"/>
                      </a:moveTo>
                      <a:cubicBezTo>
                        <a:pt x="37" y="68"/>
                        <a:pt x="17" y="67"/>
                        <a:pt x="9" y="54"/>
                      </a:cubicBezTo>
                      <a:cubicBezTo>
                        <a:pt x="0" y="42"/>
                        <a:pt x="7" y="23"/>
                        <a:pt x="23" y="12"/>
                      </a:cubicBezTo>
                      <a:cubicBezTo>
                        <a:pt x="40" y="0"/>
                        <a:pt x="60" y="2"/>
                        <a:pt x="69" y="14"/>
                      </a:cubicBezTo>
                      <a:cubicBezTo>
                        <a:pt x="77" y="27"/>
                        <a:pt x="70" y="46"/>
                        <a:pt x="54" y="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28672" y="4104916"/>
                  <a:ext cx="137527" cy="171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6" extrusionOk="0">
                      <a:moveTo>
                        <a:pt x="57" y="42"/>
                      </a:moveTo>
                      <a:cubicBezTo>
                        <a:pt x="54" y="62"/>
                        <a:pt x="40" y="76"/>
                        <a:pt x="25" y="74"/>
                      </a:cubicBezTo>
                      <a:cubicBezTo>
                        <a:pt x="10" y="72"/>
                        <a:pt x="0" y="54"/>
                        <a:pt x="3" y="34"/>
                      </a:cubicBezTo>
                      <a:cubicBezTo>
                        <a:pt x="7" y="14"/>
                        <a:pt x="21" y="0"/>
                        <a:pt x="36" y="3"/>
                      </a:cubicBezTo>
                      <a:cubicBezTo>
                        <a:pt x="51" y="5"/>
                        <a:pt x="60" y="23"/>
                        <a:pt x="57" y="4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85974" y="4059074"/>
                  <a:ext cx="179549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66" extrusionOk="0">
                      <a:moveTo>
                        <a:pt x="50" y="8"/>
                      </a:moveTo>
                      <a:cubicBezTo>
                        <a:pt x="68" y="15"/>
                        <a:pt x="79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0"/>
                        <a:pt x="0" y="33"/>
                        <a:pt x="6" y="19"/>
                      </a:cubicBezTo>
                      <a:cubicBezTo>
                        <a:pt x="12" y="5"/>
                        <a:pt x="32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63728" y="3957838"/>
                  <a:ext cx="152808" cy="171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76" extrusionOk="0">
                      <a:moveTo>
                        <a:pt x="55" y="21"/>
                      </a:moveTo>
                      <a:cubicBezTo>
                        <a:pt x="67" y="37"/>
                        <a:pt x="67" y="57"/>
                        <a:pt x="55" y="67"/>
                      </a:cubicBezTo>
                      <a:cubicBezTo>
                        <a:pt x="43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3" y="5"/>
                        <a:pt x="55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4964" y="4093455"/>
                  <a:ext cx="70674" cy="7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1" extrusionOk="0">
                      <a:moveTo>
                        <a:pt x="26" y="25"/>
                      </a:moveTo>
                      <a:cubicBezTo>
                        <a:pt x="21" y="30"/>
                        <a:pt x="12" y="31"/>
                        <a:pt x="6" y="26"/>
                      </a:cubicBezTo>
                      <a:cubicBezTo>
                        <a:pt x="1" y="21"/>
                        <a:pt x="0" y="12"/>
                        <a:pt x="5" y="6"/>
                      </a:cubicBezTo>
                      <a:cubicBezTo>
                        <a:pt x="10" y="0"/>
                        <a:pt x="19" y="0"/>
                        <a:pt x="25" y="5"/>
                      </a:cubicBezTo>
                      <a:cubicBezTo>
                        <a:pt x="25" y="5"/>
                        <a:pt x="25" y="5"/>
                        <a:pt x="26" y="5"/>
                      </a:cubicBezTo>
                      <a:cubicBezTo>
                        <a:pt x="31" y="11"/>
                        <a:pt x="31" y="19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2"/>
              <p:cNvGrpSpPr/>
              <p:nvPr/>
            </p:nvGrpSpPr>
            <p:grpSpPr>
              <a:xfrm>
                <a:off x="8193872" y="3269322"/>
                <a:ext cx="330446" cy="322806"/>
                <a:chOff x="-1101428" y="3931097"/>
                <a:chExt cx="330446" cy="322806"/>
              </a:xfrm>
            </p:grpSpPr>
            <p:sp>
              <p:nvSpPr>
                <p:cNvPr id="115" name="Google Shape;115;p2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" name="Google Shape;121;p2"/>
              <p:cNvGrpSpPr/>
              <p:nvPr/>
            </p:nvGrpSpPr>
            <p:grpSpPr>
              <a:xfrm>
                <a:off x="6888910" y="201389"/>
                <a:ext cx="275054" cy="265502"/>
                <a:chOff x="-566602" y="3253014"/>
                <a:chExt cx="275054" cy="265502"/>
              </a:xfrm>
            </p:grpSpPr>
            <p:sp>
              <p:nvSpPr>
                <p:cNvPr id="122" name="Google Shape;122;p2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>
                <a:off x="8524316" y="2478616"/>
                <a:ext cx="278874" cy="269324"/>
                <a:chOff x="-1131990" y="2934028"/>
                <a:chExt cx="278874" cy="269324"/>
              </a:xfrm>
            </p:grpSpPr>
            <p:sp>
              <p:nvSpPr>
                <p:cNvPr id="129" name="Google Shape;129;p2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" name="Google Shape;135;p2"/>
              <p:cNvGrpSpPr/>
              <p:nvPr/>
            </p:nvGrpSpPr>
            <p:grpSpPr>
              <a:xfrm rot="187796">
                <a:off x="6509576" y="-145895"/>
                <a:ext cx="318021" cy="604566"/>
                <a:chOff x="5863119" y="1384908"/>
                <a:chExt cx="318024" cy="604571"/>
              </a:xfrm>
            </p:grpSpPr>
            <p:sp>
              <p:nvSpPr>
                <p:cNvPr id="136" name="Google Shape;136;p2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 rot="-187796" flipH="1">
                <a:off x="6509576" y="4727630"/>
                <a:ext cx="318021" cy="604566"/>
                <a:chOff x="5863119" y="1384908"/>
                <a:chExt cx="318024" cy="604571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" name="Google Shape;141;p2"/>
              <p:cNvGrpSpPr/>
              <p:nvPr/>
            </p:nvGrpSpPr>
            <p:grpSpPr>
              <a:xfrm>
                <a:off x="8268711" y="3365010"/>
                <a:ext cx="1124261" cy="974061"/>
                <a:chOff x="8268711" y="3365010"/>
                <a:chExt cx="1124261" cy="974061"/>
              </a:xfrm>
            </p:grpSpPr>
            <p:sp>
              <p:nvSpPr>
                <p:cNvPr id="142" name="Google Shape;142;p2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" name="Google Shape;156;p2"/>
              <p:cNvGrpSpPr/>
              <p:nvPr/>
            </p:nvGrpSpPr>
            <p:grpSpPr>
              <a:xfrm rot="10800000" flipH="1">
                <a:off x="8268711" y="815735"/>
                <a:ext cx="1124261" cy="974061"/>
                <a:chOff x="8268711" y="3365010"/>
                <a:chExt cx="1124261" cy="974061"/>
              </a:xfrm>
            </p:grpSpPr>
            <p:sp>
              <p:nvSpPr>
                <p:cNvPr id="157" name="Google Shape;157;p2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1" name="Google Shape;171;p2"/>
              <p:cNvGrpSpPr/>
              <p:nvPr/>
            </p:nvGrpSpPr>
            <p:grpSpPr>
              <a:xfrm>
                <a:off x="8612840" y="-4341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172" name="Google Shape;172;p2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0" name="Google Shape;180;p2"/>
              <p:cNvGrpSpPr/>
              <p:nvPr/>
            </p:nvGrpSpPr>
            <p:grpSpPr>
              <a:xfrm rot="10800000" flipH="1">
                <a:off x="8612840" y="4514838"/>
                <a:ext cx="780126" cy="755134"/>
                <a:chOff x="9863014" y="1168017"/>
                <a:chExt cx="1583048" cy="1532333"/>
              </a:xfrm>
            </p:grpSpPr>
            <p:sp>
              <p:nvSpPr>
                <p:cNvPr id="181" name="Google Shape;181;p2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2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2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" name="Google Shape;189;p2"/>
              <p:cNvGrpSpPr/>
              <p:nvPr/>
            </p:nvGrpSpPr>
            <p:grpSpPr>
              <a:xfrm>
                <a:off x="8640932" y="1893802"/>
                <a:ext cx="723963" cy="709854"/>
                <a:chOff x="4704994" y="501390"/>
                <a:chExt cx="723963" cy="709854"/>
              </a:xfrm>
            </p:grpSpPr>
            <p:sp>
              <p:nvSpPr>
                <p:cNvPr id="190" name="Google Shape;190;p2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2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6" name="Google Shape;196;p2"/>
              <p:cNvGrpSpPr/>
              <p:nvPr/>
            </p:nvGrpSpPr>
            <p:grpSpPr>
              <a:xfrm rot="5400000">
                <a:off x="8528512" y="2681011"/>
                <a:ext cx="723963" cy="709854"/>
                <a:chOff x="4704994" y="501390"/>
                <a:chExt cx="723963" cy="709854"/>
              </a:xfrm>
            </p:grpSpPr>
            <p:sp>
              <p:nvSpPr>
                <p:cNvPr id="197" name="Google Shape;197;p2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2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2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3" name="Google Shape;203;p2"/>
            <p:cNvGrpSpPr/>
            <p:nvPr/>
          </p:nvGrpSpPr>
          <p:grpSpPr>
            <a:xfrm>
              <a:off x="5845923" y="-1012277"/>
              <a:ext cx="3679080" cy="7210848"/>
              <a:chOff x="5857498" y="-1012277"/>
              <a:chExt cx="3679080" cy="7210848"/>
            </a:xfrm>
          </p:grpSpPr>
          <p:grpSp>
            <p:nvGrpSpPr>
              <p:cNvPr id="204" name="Google Shape;204;p2"/>
              <p:cNvGrpSpPr/>
              <p:nvPr/>
            </p:nvGrpSpPr>
            <p:grpSpPr>
              <a:xfrm rot="10800000" flipH="1">
                <a:off x="5857498" y="-1012277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205" name="Google Shape;205;p2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206" name="Google Shape;206;p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" name="Google Shape;213;p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" name="Google Shape;216;p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222;p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" name="Google Shape;227;p2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228" name="Google Shape;228;p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6" name="Google Shape;236;p2"/>
              <p:cNvGrpSpPr/>
              <p:nvPr/>
            </p:nvGrpSpPr>
            <p:grpSpPr>
              <a:xfrm>
                <a:off x="5857498" y="2390798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237" name="Google Shape;237;p2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238" name="Google Shape;238;p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241;p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244;p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p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" name="Google Shape;262;p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" name="Google Shape;265;p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266;p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8" name="Google Shape;268;p2"/>
              <p:cNvGrpSpPr/>
              <p:nvPr/>
            </p:nvGrpSpPr>
            <p:grpSpPr>
              <a:xfrm>
                <a:off x="6733199" y="1650301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269" name="Google Shape;269;p2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2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2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2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2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2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2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2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8430766" y="1594142"/>
                <a:ext cx="276964" cy="267413"/>
                <a:chOff x="-650646" y="2326618"/>
                <a:chExt cx="276964" cy="267413"/>
              </a:xfrm>
            </p:grpSpPr>
            <p:sp>
              <p:nvSpPr>
                <p:cNvPr id="294" name="Google Shape;294;p2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2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2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2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2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0" name="Google Shape;300;p2"/>
              <p:cNvGrpSpPr/>
              <p:nvPr/>
            </p:nvGrpSpPr>
            <p:grpSpPr>
              <a:xfrm>
                <a:off x="6859307" y="4676588"/>
                <a:ext cx="334266" cy="318986"/>
                <a:chOff x="31257" y="3957838"/>
                <a:chExt cx="334266" cy="318986"/>
              </a:xfrm>
            </p:grpSpPr>
            <p:sp>
              <p:nvSpPr>
                <p:cNvPr id="301" name="Google Shape;301;p2"/>
                <p:cNvSpPr/>
                <p:nvPr/>
              </p:nvSpPr>
              <p:spPr>
                <a:xfrm>
                  <a:off x="161144" y="3973119"/>
                  <a:ext cx="162359" cy="164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3" extrusionOk="0">
                      <a:moveTo>
                        <a:pt x="55" y="56"/>
                      </a:moveTo>
                      <a:cubicBezTo>
                        <a:pt x="41" y="70"/>
                        <a:pt x="21" y="73"/>
                        <a:pt x="11" y="62"/>
                      </a:cubicBezTo>
                      <a:cubicBezTo>
                        <a:pt x="0" y="52"/>
                        <a:pt x="3" y="32"/>
                        <a:pt x="17" y="17"/>
                      </a:cubicBezTo>
                      <a:cubicBezTo>
                        <a:pt x="31" y="3"/>
                        <a:pt x="51" y="0"/>
                        <a:pt x="62" y="11"/>
                      </a:cubicBezTo>
                      <a:cubicBezTo>
                        <a:pt x="72" y="22"/>
                        <a:pt x="70" y="42"/>
                        <a:pt x="55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"/>
                <p:cNvSpPr/>
                <p:nvPr/>
              </p:nvSpPr>
              <p:spPr>
                <a:xfrm>
                  <a:off x="31257" y="4076264"/>
                  <a:ext cx="175728" cy="154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8" extrusionOk="0">
                      <a:moveTo>
                        <a:pt x="54" y="57"/>
                      </a:moveTo>
                      <a:cubicBezTo>
                        <a:pt x="37" y="68"/>
                        <a:pt x="17" y="67"/>
                        <a:pt x="9" y="54"/>
                      </a:cubicBezTo>
                      <a:cubicBezTo>
                        <a:pt x="0" y="42"/>
                        <a:pt x="7" y="23"/>
                        <a:pt x="23" y="12"/>
                      </a:cubicBezTo>
                      <a:cubicBezTo>
                        <a:pt x="40" y="0"/>
                        <a:pt x="60" y="2"/>
                        <a:pt x="69" y="14"/>
                      </a:cubicBezTo>
                      <a:cubicBezTo>
                        <a:pt x="77" y="27"/>
                        <a:pt x="70" y="46"/>
                        <a:pt x="54" y="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"/>
                <p:cNvSpPr/>
                <p:nvPr/>
              </p:nvSpPr>
              <p:spPr>
                <a:xfrm>
                  <a:off x="128672" y="4104916"/>
                  <a:ext cx="137527" cy="171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6" extrusionOk="0">
                      <a:moveTo>
                        <a:pt x="57" y="42"/>
                      </a:moveTo>
                      <a:cubicBezTo>
                        <a:pt x="54" y="62"/>
                        <a:pt x="40" y="76"/>
                        <a:pt x="25" y="74"/>
                      </a:cubicBezTo>
                      <a:cubicBezTo>
                        <a:pt x="10" y="72"/>
                        <a:pt x="0" y="54"/>
                        <a:pt x="3" y="34"/>
                      </a:cubicBezTo>
                      <a:cubicBezTo>
                        <a:pt x="7" y="14"/>
                        <a:pt x="21" y="0"/>
                        <a:pt x="36" y="3"/>
                      </a:cubicBezTo>
                      <a:cubicBezTo>
                        <a:pt x="51" y="5"/>
                        <a:pt x="60" y="23"/>
                        <a:pt x="57" y="4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"/>
                <p:cNvSpPr/>
                <p:nvPr/>
              </p:nvSpPr>
              <p:spPr>
                <a:xfrm>
                  <a:off x="185974" y="4059074"/>
                  <a:ext cx="179549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66" extrusionOk="0">
                      <a:moveTo>
                        <a:pt x="50" y="8"/>
                      </a:moveTo>
                      <a:cubicBezTo>
                        <a:pt x="68" y="15"/>
                        <a:pt x="79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0"/>
                        <a:pt x="0" y="33"/>
                        <a:pt x="6" y="19"/>
                      </a:cubicBezTo>
                      <a:cubicBezTo>
                        <a:pt x="12" y="5"/>
                        <a:pt x="32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"/>
                <p:cNvSpPr/>
                <p:nvPr/>
              </p:nvSpPr>
              <p:spPr>
                <a:xfrm>
                  <a:off x="63728" y="3957838"/>
                  <a:ext cx="152808" cy="171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76" extrusionOk="0">
                      <a:moveTo>
                        <a:pt x="55" y="21"/>
                      </a:moveTo>
                      <a:cubicBezTo>
                        <a:pt x="67" y="37"/>
                        <a:pt x="67" y="57"/>
                        <a:pt x="55" y="67"/>
                      </a:cubicBezTo>
                      <a:cubicBezTo>
                        <a:pt x="43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3" y="5"/>
                        <a:pt x="55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2"/>
                <p:cNvSpPr/>
                <p:nvPr/>
              </p:nvSpPr>
              <p:spPr>
                <a:xfrm>
                  <a:off x="164964" y="4093455"/>
                  <a:ext cx="70674" cy="7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1" extrusionOk="0">
                      <a:moveTo>
                        <a:pt x="26" y="25"/>
                      </a:moveTo>
                      <a:cubicBezTo>
                        <a:pt x="21" y="30"/>
                        <a:pt x="12" y="31"/>
                        <a:pt x="6" y="26"/>
                      </a:cubicBezTo>
                      <a:cubicBezTo>
                        <a:pt x="1" y="21"/>
                        <a:pt x="0" y="12"/>
                        <a:pt x="5" y="6"/>
                      </a:cubicBezTo>
                      <a:cubicBezTo>
                        <a:pt x="10" y="0"/>
                        <a:pt x="19" y="0"/>
                        <a:pt x="25" y="5"/>
                      </a:cubicBezTo>
                      <a:cubicBezTo>
                        <a:pt x="25" y="5"/>
                        <a:pt x="25" y="5"/>
                        <a:pt x="26" y="5"/>
                      </a:cubicBezTo>
                      <a:cubicBezTo>
                        <a:pt x="31" y="11"/>
                        <a:pt x="31" y="19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7" name="Google Shape;307;p2"/>
              <p:cNvGrpSpPr/>
              <p:nvPr/>
            </p:nvGrpSpPr>
            <p:grpSpPr>
              <a:xfrm>
                <a:off x="8193872" y="3269322"/>
                <a:ext cx="330446" cy="322806"/>
                <a:chOff x="-1101428" y="3931097"/>
                <a:chExt cx="330446" cy="322806"/>
              </a:xfrm>
            </p:grpSpPr>
            <p:sp>
              <p:nvSpPr>
                <p:cNvPr id="308" name="Google Shape;308;p2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2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2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2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2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2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4" name="Google Shape;314;p2"/>
              <p:cNvGrpSpPr/>
              <p:nvPr/>
            </p:nvGrpSpPr>
            <p:grpSpPr>
              <a:xfrm>
                <a:off x="6888910" y="201389"/>
                <a:ext cx="275054" cy="265502"/>
                <a:chOff x="-566602" y="3253014"/>
                <a:chExt cx="275054" cy="265502"/>
              </a:xfrm>
            </p:grpSpPr>
            <p:sp>
              <p:nvSpPr>
                <p:cNvPr id="315" name="Google Shape;315;p2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2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2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2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2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2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1" name="Google Shape;321;p2"/>
              <p:cNvGrpSpPr/>
              <p:nvPr/>
            </p:nvGrpSpPr>
            <p:grpSpPr>
              <a:xfrm>
                <a:off x="8524316" y="2478616"/>
                <a:ext cx="278874" cy="269324"/>
                <a:chOff x="-1131990" y="2934028"/>
                <a:chExt cx="278874" cy="269324"/>
              </a:xfrm>
            </p:grpSpPr>
            <p:sp>
              <p:nvSpPr>
                <p:cNvPr id="322" name="Google Shape;322;p2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8" name="Google Shape;328;p2"/>
              <p:cNvGrpSpPr/>
              <p:nvPr/>
            </p:nvGrpSpPr>
            <p:grpSpPr>
              <a:xfrm rot="187796">
                <a:off x="6509576" y="-145895"/>
                <a:ext cx="318021" cy="604566"/>
                <a:chOff x="5863119" y="1384908"/>
                <a:chExt cx="318024" cy="604571"/>
              </a:xfrm>
            </p:grpSpPr>
            <p:sp>
              <p:nvSpPr>
                <p:cNvPr id="329" name="Google Shape;329;p2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1" name="Google Shape;331;p2"/>
              <p:cNvGrpSpPr/>
              <p:nvPr/>
            </p:nvGrpSpPr>
            <p:grpSpPr>
              <a:xfrm rot="-187796" flipH="1">
                <a:off x="6509576" y="4727630"/>
                <a:ext cx="318021" cy="604566"/>
                <a:chOff x="5863119" y="1384908"/>
                <a:chExt cx="318024" cy="604571"/>
              </a:xfrm>
            </p:grpSpPr>
            <p:sp>
              <p:nvSpPr>
                <p:cNvPr id="332" name="Google Shape;332;p2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4" name="Google Shape;334;p2"/>
              <p:cNvGrpSpPr/>
              <p:nvPr/>
            </p:nvGrpSpPr>
            <p:grpSpPr>
              <a:xfrm>
                <a:off x="8268711" y="3365010"/>
                <a:ext cx="1124261" cy="974061"/>
                <a:chOff x="8268711" y="3365010"/>
                <a:chExt cx="1124261" cy="974061"/>
              </a:xfrm>
            </p:grpSpPr>
            <p:sp>
              <p:nvSpPr>
                <p:cNvPr id="335" name="Google Shape;335;p2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2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9" name="Google Shape;349;p2"/>
              <p:cNvGrpSpPr/>
              <p:nvPr/>
            </p:nvGrpSpPr>
            <p:grpSpPr>
              <a:xfrm rot="10800000" flipH="1">
                <a:off x="8268711" y="815735"/>
                <a:ext cx="1124261" cy="974061"/>
                <a:chOff x="8268711" y="3365010"/>
                <a:chExt cx="1124261" cy="974061"/>
              </a:xfrm>
            </p:grpSpPr>
            <p:sp>
              <p:nvSpPr>
                <p:cNvPr id="350" name="Google Shape;350;p2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2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2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2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2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2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2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" name="Google Shape;360;p2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2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2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4" name="Google Shape;364;p2"/>
              <p:cNvGrpSpPr/>
              <p:nvPr/>
            </p:nvGrpSpPr>
            <p:grpSpPr>
              <a:xfrm>
                <a:off x="8612840" y="-4341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365" name="Google Shape;365;p2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2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2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2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3" name="Google Shape;373;p2"/>
              <p:cNvGrpSpPr/>
              <p:nvPr/>
            </p:nvGrpSpPr>
            <p:grpSpPr>
              <a:xfrm rot="10800000" flipH="1">
                <a:off x="8612840" y="4514838"/>
                <a:ext cx="780126" cy="755134"/>
                <a:chOff x="9863014" y="1168017"/>
                <a:chExt cx="1583048" cy="1532333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2" name="Google Shape;382;p2"/>
              <p:cNvGrpSpPr/>
              <p:nvPr/>
            </p:nvGrpSpPr>
            <p:grpSpPr>
              <a:xfrm>
                <a:off x="8640932" y="1893802"/>
                <a:ext cx="723963" cy="709854"/>
                <a:chOff x="4704994" y="501390"/>
                <a:chExt cx="723963" cy="709854"/>
              </a:xfrm>
            </p:grpSpPr>
            <p:sp>
              <p:nvSpPr>
                <p:cNvPr id="383" name="Google Shape;383;p2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9" name="Google Shape;389;p2"/>
              <p:cNvGrpSpPr/>
              <p:nvPr/>
            </p:nvGrpSpPr>
            <p:grpSpPr>
              <a:xfrm rot="5400000">
                <a:off x="8528512" y="2681011"/>
                <a:ext cx="723963" cy="709854"/>
                <a:chOff x="4704994" y="501390"/>
                <a:chExt cx="723963" cy="709854"/>
              </a:xfrm>
            </p:grpSpPr>
            <p:sp>
              <p:nvSpPr>
                <p:cNvPr id="390" name="Google Shape;390;p2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96" name="Google Shape;396;p2"/>
          <p:cNvSpPr/>
          <p:nvPr/>
        </p:nvSpPr>
        <p:spPr>
          <a:xfrm>
            <a:off x="1774550" y="612000"/>
            <a:ext cx="5594700" cy="391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97" name="Google Shape;397;p2"/>
          <p:cNvSpPr txBox="1">
            <a:spLocks noGrp="1"/>
          </p:cNvSpPr>
          <p:nvPr>
            <p:ph type="ctrTitle"/>
          </p:nvPr>
        </p:nvSpPr>
        <p:spPr>
          <a:xfrm>
            <a:off x="1999150" y="1219000"/>
            <a:ext cx="5145600" cy="21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"/>
          <p:cNvSpPr txBox="1">
            <a:spLocks noGrp="1"/>
          </p:cNvSpPr>
          <p:nvPr>
            <p:ph type="subTitle" idx="1"/>
          </p:nvPr>
        </p:nvSpPr>
        <p:spPr>
          <a:xfrm>
            <a:off x="2650600" y="3491488"/>
            <a:ext cx="3842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15"/>
          <p:cNvSpPr txBox="1">
            <a:spLocks noGrp="1"/>
          </p:cNvSpPr>
          <p:nvPr>
            <p:ph type="title"/>
          </p:nvPr>
        </p:nvSpPr>
        <p:spPr>
          <a:xfrm>
            <a:off x="720000" y="1061304"/>
            <a:ext cx="3594000" cy="218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3" name="Google Shape;2133;p15"/>
          <p:cNvSpPr txBox="1">
            <a:spLocks noGrp="1"/>
          </p:cNvSpPr>
          <p:nvPr>
            <p:ph type="subTitle" idx="1"/>
          </p:nvPr>
        </p:nvSpPr>
        <p:spPr>
          <a:xfrm>
            <a:off x="720000" y="3245800"/>
            <a:ext cx="35940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15"/>
          <p:cNvSpPr>
            <a:spLocks noGrp="1"/>
          </p:cNvSpPr>
          <p:nvPr>
            <p:ph type="pic" idx="2"/>
          </p:nvPr>
        </p:nvSpPr>
        <p:spPr>
          <a:xfrm>
            <a:off x="4983400" y="627900"/>
            <a:ext cx="3003000" cy="3863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35" name="Google Shape;2135;p15"/>
          <p:cNvGrpSpPr/>
          <p:nvPr/>
        </p:nvGrpSpPr>
        <p:grpSpPr>
          <a:xfrm>
            <a:off x="-183525" y="-182609"/>
            <a:ext cx="9511056" cy="5484211"/>
            <a:chOff x="-183525" y="-182609"/>
            <a:chExt cx="9511056" cy="5484211"/>
          </a:xfrm>
        </p:grpSpPr>
        <p:grpSp>
          <p:nvGrpSpPr>
            <p:cNvPr id="2136" name="Google Shape;2136;p15"/>
            <p:cNvGrpSpPr/>
            <p:nvPr/>
          </p:nvGrpSpPr>
          <p:grpSpPr>
            <a:xfrm rot="10800000" flipH="1">
              <a:off x="-183525" y="-182609"/>
              <a:ext cx="9511056" cy="948761"/>
              <a:chOff x="-183525" y="4352841"/>
              <a:chExt cx="9511056" cy="948761"/>
            </a:xfrm>
          </p:grpSpPr>
          <p:grpSp>
            <p:nvGrpSpPr>
              <p:cNvPr id="2137" name="Google Shape;2137;p15"/>
              <p:cNvGrpSpPr/>
              <p:nvPr/>
            </p:nvGrpSpPr>
            <p:grpSpPr>
              <a:xfrm>
                <a:off x="8424000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2138" name="Google Shape;2138;p15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39" name="Google Shape;2139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0" name="Google Shape;2140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1" name="Google Shape;2141;p15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42" name="Google Shape;2142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3" name="Google Shape;2143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4" name="Google Shape;2144;p15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2145" name="Google Shape;2145;p15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6" name="Google Shape;2146;p15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7" name="Google Shape;2147;p15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8" name="Google Shape;2148;p15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9" name="Google Shape;2149;p15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0" name="Google Shape;2150;p15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51" name="Google Shape;2151;p15"/>
              <p:cNvGrpSpPr/>
              <p:nvPr/>
            </p:nvGrpSpPr>
            <p:grpSpPr>
              <a:xfrm flipH="1">
                <a:off x="-183525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2152" name="Google Shape;2152;p15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53" name="Google Shape;2153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4" name="Google Shape;2154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5" name="Google Shape;2155;p15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56" name="Google Shape;2156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7" name="Google Shape;2157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8" name="Google Shape;2158;p15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2159" name="Google Shape;2159;p15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0" name="Google Shape;2160;p15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1" name="Google Shape;2161;p15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2" name="Google Shape;2162;p15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3" name="Google Shape;2163;p15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4" name="Google Shape;2164;p15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2165" name="Google Shape;2165;p15"/>
            <p:cNvGrpSpPr/>
            <p:nvPr/>
          </p:nvGrpSpPr>
          <p:grpSpPr>
            <a:xfrm>
              <a:off x="-183525" y="4352841"/>
              <a:ext cx="9511056" cy="948761"/>
              <a:chOff x="-183525" y="4352841"/>
              <a:chExt cx="9511056" cy="948761"/>
            </a:xfrm>
          </p:grpSpPr>
          <p:grpSp>
            <p:nvGrpSpPr>
              <p:cNvPr id="2166" name="Google Shape;2166;p15"/>
              <p:cNvGrpSpPr/>
              <p:nvPr/>
            </p:nvGrpSpPr>
            <p:grpSpPr>
              <a:xfrm>
                <a:off x="8424000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2167" name="Google Shape;2167;p15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68" name="Google Shape;2168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9" name="Google Shape;2169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0" name="Google Shape;2170;p15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71" name="Google Shape;2171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2" name="Google Shape;2172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3" name="Google Shape;2173;p15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2174" name="Google Shape;2174;p15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5" name="Google Shape;2175;p15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6" name="Google Shape;2176;p15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7" name="Google Shape;2177;p15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8" name="Google Shape;2178;p15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9" name="Google Shape;2179;p15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80" name="Google Shape;2180;p15"/>
              <p:cNvGrpSpPr/>
              <p:nvPr/>
            </p:nvGrpSpPr>
            <p:grpSpPr>
              <a:xfrm flipH="1">
                <a:off x="-183525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2181" name="Google Shape;2181;p15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82" name="Google Shape;2182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3" name="Google Shape;2183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4" name="Google Shape;2184;p15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2185" name="Google Shape;2185;p15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6" name="Google Shape;2186;p15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7" name="Google Shape;2187;p15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2188" name="Google Shape;2188;p15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9" name="Google Shape;2189;p15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15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1" name="Google Shape;2191;p15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2" name="Google Shape;2192;p15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15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16"/>
          <p:cNvSpPr txBox="1">
            <a:spLocks noGrp="1"/>
          </p:cNvSpPr>
          <p:nvPr>
            <p:ph type="title"/>
          </p:nvPr>
        </p:nvSpPr>
        <p:spPr>
          <a:xfrm>
            <a:off x="720000" y="1446425"/>
            <a:ext cx="2725800" cy="11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6" name="Google Shape;2196;p16"/>
          <p:cNvSpPr txBox="1">
            <a:spLocks noGrp="1"/>
          </p:cNvSpPr>
          <p:nvPr>
            <p:ph type="subTitle" idx="1"/>
          </p:nvPr>
        </p:nvSpPr>
        <p:spPr>
          <a:xfrm>
            <a:off x="720000" y="2503950"/>
            <a:ext cx="27258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97" name="Google Shape;2197;p16"/>
          <p:cNvGrpSpPr/>
          <p:nvPr/>
        </p:nvGrpSpPr>
        <p:grpSpPr>
          <a:xfrm>
            <a:off x="-2039720" y="-1447853"/>
            <a:ext cx="13238949" cy="8073387"/>
            <a:chOff x="-2039720" y="-1447853"/>
            <a:chExt cx="13238949" cy="8073387"/>
          </a:xfrm>
        </p:grpSpPr>
        <p:grpSp>
          <p:nvGrpSpPr>
            <p:cNvPr id="2198" name="Google Shape;2198;p16"/>
            <p:cNvGrpSpPr/>
            <p:nvPr/>
          </p:nvGrpSpPr>
          <p:grpSpPr>
            <a:xfrm>
              <a:off x="6693005" y="3256472"/>
              <a:ext cx="4506224" cy="3369062"/>
              <a:chOff x="6425330" y="3147497"/>
              <a:chExt cx="4506224" cy="3369062"/>
            </a:xfrm>
          </p:grpSpPr>
          <p:grpSp>
            <p:nvGrpSpPr>
              <p:cNvPr id="2199" name="Google Shape;2199;p16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2200" name="Google Shape;2200;p16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2201;p16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2" name="Google Shape;2202;p16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3" name="Google Shape;2203;p16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4" name="Google Shape;2204;p16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5" name="Google Shape;2205;p16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6" name="Google Shape;2206;p16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7" name="Google Shape;2207;p16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8" name="Google Shape;2208;p16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9" name="Google Shape;2209;p16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0" name="Google Shape;2210;p16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1" name="Google Shape;2211;p16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2" name="Google Shape;2212;p16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3" name="Google Shape;2213;p16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4" name="Google Shape;2214;p16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5" name="Google Shape;2215;p16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6" name="Google Shape;2216;p16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7" name="Google Shape;2217;p16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8" name="Google Shape;2218;p16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9" name="Google Shape;2219;p16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0" name="Google Shape;2220;p16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21" name="Google Shape;2221;p16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2222" name="Google Shape;2222;p16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3" name="Google Shape;2223;p16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4" name="Google Shape;2224;p16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5" name="Google Shape;2225;p16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6" name="Google Shape;2226;p16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7" name="Google Shape;2227;p16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p16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p16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30" name="Google Shape;2230;p16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2231" name="Google Shape;2231;p16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2" name="Google Shape;2232;p16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16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16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16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16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16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16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9" name="Google Shape;2239;p16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0" name="Google Shape;2240;p16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16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16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3" name="Google Shape;2243;p16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4" name="Google Shape;2244;p16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45" name="Google Shape;2245;p16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2246" name="Google Shape;2246;p16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7" name="Google Shape;2247;p16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8" name="Google Shape;2248;p16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9" name="Google Shape;2249;p16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0" name="Google Shape;2250;p16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1" name="Google Shape;2251;p16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2" name="Google Shape;2252;p16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3" name="Google Shape;2253;p16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54" name="Google Shape;2254;p16"/>
            <p:cNvGrpSpPr/>
            <p:nvPr/>
          </p:nvGrpSpPr>
          <p:grpSpPr>
            <a:xfrm rot="10800000">
              <a:off x="-2039720" y="-1447853"/>
              <a:ext cx="4506224" cy="3369062"/>
              <a:chOff x="6425330" y="3147497"/>
              <a:chExt cx="4506224" cy="3369062"/>
            </a:xfrm>
          </p:grpSpPr>
          <p:grpSp>
            <p:nvGrpSpPr>
              <p:cNvPr id="2255" name="Google Shape;2255;p16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2256" name="Google Shape;2256;p16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7" name="Google Shape;2257;p16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8" name="Google Shape;2258;p16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9" name="Google Shape;2259;p16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0" name="Google Shape;2260;p16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1" name="Google Shape;2261;p16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2" name="Google Shape;2262;p16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3" name="Google Shape;2263;p16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4" name="Google Shape;2264;p16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5" name="Google Shape;2265;p16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6" name="Google Shape;2266;p16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7" name="Google Shape;2267;p16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8" name="Google Shape;2268;p16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9" name="Google Shape;2269;p16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0" name="Google Shape;2270;p16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1" name="Google Shape;2271;p16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2" name="Google Shape;2272;p16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3" name="Google Shape;2273;p16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4" name="Google Shape;2274;p16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5" name="Google Shape;2275;p16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6" name="Google Shape;2276;p16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77" name="Google Shape;2277;p16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2278" name="Google Shape;2278;p16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9" name="Google Shape;2279;p16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0" name="Google Shape;2280;p16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1" name="Google Shape;2281;p16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2" name="Google Shape;2282;p16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3" name="Google Shape;2283;p16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4" name="Google Shape;2284;p16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5" name="Google Shape;2285;p16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86" name="Google Shape;2286;p16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2287" name="Google Shape;2287;p16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8" name="Google Shape;2288;p16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9" name="Google Shape;2289;p16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0" name="Google Shape;2290;p16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1" name="Google Shape;2291;p16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2" name="Google Shape;2292;p16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3" name="Google Shape;2293;p16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4" name="Google Shape;2294;p16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5" name="Google Shape;2295;p16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6" name="Google Shape;2296;p16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7" name="Google Shape;2297;p16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8" name="Google Shape;2298;p16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9" name="Google Shape;2299;p16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0" name="Google Shape;2300;p16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01" name="Google Shape;2301;p16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2302" name="Google Shape;2302;p16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3" name="Google Shape;2303;p16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4" name="Google Shape;2304;p16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5" name="Google Shape;2305;p16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6" name="Google Shape;2306;p16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7" name="Google Shape;2307;p16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p16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9" name="Google Shape;2309;p16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6" name="Google Shape;2376;p19"/>
          <p:cNvSpPr txBox="1">
            <a:spLocks noGrp="1"/>
          </p:cNvSpPr>
          <p:nvPr>
            <p:ph type="subTitle" idx="1"/>
          </p:nvPr>
        </p:nvSpPr>
        <p:spPr>
          <a:xfrm>
            <a:off x="4947682" y="3082749"/>
            <a:ext cx="26799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7" name="Google Shape;2377;p19"/>
          <p:cNvSpPr txBox="1">
            <a:spLocks noGrp="1"/>
          </p:cNvSpPr>
          <p:nvPr>
            <p:ph type="subTitle" idx="2"/>
          </p:nvPr>
        </p:nvSpPr>
        <p:spPr>
          <a:xfrm>
            <a:off x="1516550" y="3082749"/>
            <a:ext cx="26799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8" name="Google Shape;2378;p19"/>
          <p:cNvSpPr txBox="1">
            <a:spLocks noGrp="1"/>
          </p:cNvSpPr>
          <p:nvPr>
            <p:ph type="subTitle" idx="3"/>
          </p:nvPr>
        </p:nvSpPr>
        <p:spPr>
          <a:xfrm>
            <a:off x="1516550" y="2601125"/>
            <a:ext cx="26799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379" name="Google Shape;2379;p19"/>
          <p:cNvSpPr txBox="1">
            <a:spLocks noGrp="1"/>
          </p:cNvSpPr>
          <p:nvPr>
            <p:ph type="subTitle" idx="4"/>
          </p:nvPr>
        </p:nvSpPr>
        <p:spPr>
          <a:xfrm>
            <a:off x="4947679" y="2601125"/>
            <a:ext cx="26799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2380" name="Google Shape;2380;p19"/>
          <p:cNvGrpSpPr/>
          <p:nvPr/>
        </p:nvGrpSpPr>
        <p:grpSpPr>
          <a:xfrm>
            <a:off x="-183525" y="4352841"/>
            <a:ext cx="9511056" cy="948761"/>
            <a:chOff x="-183525" y="4352841"/>
            <a:chExt cx="9511056" cy="948761"/>
          </a:xfrm>
        </p:grpSpPr>
        <p:grpSp>
          <p:nvGrpSpPr>
            <p:cNvPr id="2381" name="Google Shape;2381;p19"/>
            <p:cNvGrpSpPr/>
            <p:nvPr/>
          </p:nvGrpSpPr>
          <p:grpSpPr>
            <a:xfrm>
              <a:off x="8424000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382" name="Google Shape;2382;p19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383" name="Google Shape;2383;p1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p1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85" name="Google Shape;2385;p19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386" name="Google Shape;2386;p1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p1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88" name="Google Shape;2388;p19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389" name="Google Shape;2389;p19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p19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19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p19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p19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p19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95" name="Google Shape;2395;p19"/>
            <p:cNvGrpSpPr/>
            <p:nvPr/>
          </p:nvGrpSpPr>
          <p:grpSpPr>
            <a:xfrm flipH="1">
              <a:off x="-183525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396" name="Google Shape;2396;p19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397" name="Google Shape;2397;p1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8" name="Google Shape;2398;p1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99" name="Google Shape;2399;p19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400" name="Google Shape;2400;p1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1" name="Google Shape;2401;p1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2" name="Google Shape;2402;p19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403" name="Google Shape;2403;p19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4" name="Google Shape;2404;p19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5" name="Google Shape;2405;p19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6" name="Google Shape;2406;p19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p19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p19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2_1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21"/>
          <p:cNvSpPr txBox="1">
            <a:spLocks noGrp="1"/>
          </p:cNvSpPr>
          <p:nvPr>
            <p:ph type="subTitle" idx="1"/>
          </p:nvPr>
        </p:nvSpPr>
        <p:spPr>
          <a:xfrm>
            <a:off x="1356925" y="2410200"/>
            <a:ext cx="30189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529" name="Google Shape;2529;p21"/>
          <p:cNvSpPr txBox="1">
            <a:spLocks noGrp="1"/>
          </p:cNvSpPr>
          <p:nvPr>
            <p:ph type="subTitle" idx="2"/>
          </p:nvPr>
        </p:nvSpPr>
        <p:spPr>
          <a:xfrm>
            <a:off x="4768272" y="2410200"/>
            <a:ext cx="30189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530" name="Google Shape;2530;p21"/>
          <p:cNvSpPr txBox="1">
            <a:spLocks noGrp="1"/>
          </p:cNvSpPr>
          <p:nvPr>
            <p:ph type="body" idx="3"/>
          </p:nvPr>
        </p:nvSpPr>
        <p:spPr>
          <a:xfrm>
            <a:off x="1356925" y="3194975"/>
            <a:ext cx="3018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531" name="Google Shape;2531;p21"/>
          <p:cNvSpPr txBox="1">
            <a:spLocks noGrp="1"/>
          </p:cNvSpPr>
          <p:nvPr>
            <p:ph type="body" idx="4"/>
          </p:nvPr>
        </p:nvSpPr>
        <p:spPr>
          <a:xfrm>
            <a:off x="4768267" y="3194975"/>
            <a:ext cx="30189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2532" name="Google Shape;2532;p21"/>
          <p:cNvGrpSpPr/>
          <p:nvPr/>
        </p:nvGrpSpPr>
        <p:grpSpPr>
          <a:xfrm rot="10800000" flipH="1">
            <a:off x="-183525" y="-182609"/>
            <a:ext cx="9511056" cy="948761"/>
            <a:chOff x="-183525" y="4352841"/>
            <a:chExt cx="9511056" cy="948761"/>
          </a:xfrm>
        </p:grpSpPr>
        <p:grpSp>
          <p:nvGrpSpPr>
            <p:cNvPr id="2533" name="Google Shape;2533;p21"/>
            <p:cNvGrpSpPr/>
            <p:nvPr/>
          </p:nvGrpSpPr>
          <p:grpSpPr>
            <a:xfrm>
              <a:off x="8424000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534" name="Google Shape;2534;p21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535" name="Google Shape;2535;p21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6" name="Google Shape;2536;p21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7" name="Google Shape;2537;p21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538" name="Google Shape;2538;p21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9" name="Google Shape;2539;p21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0" name="Google Shape;2540;p21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541" name="Google Shape;2541;p21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2" name="Google Shape;2542;p21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3" name="Google Shape;2543;p21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4" name="Google Shape;2544;p21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5" name="Google Shape;2545;p21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6" name="Google Shape;2546;p21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47" name="Google Shape;2547;p21"/>
            <p:cNvGrpSpPr/>
            <p:nvPr/>
          </p:nvGrpSpPr>
          <p:grpSpPr>
            <a:xfrm flipH="1">
              <a:off x="-183525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548" name="Google Shape;2548;p21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549" name="Google Shape;2549;p21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0" name="Google Shape;2550;p21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1" name="Google Shape;2551;p21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552" name="Google Shape;2552;p21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3" name="Google Shape;2553;p21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4" name="Google Shape;2554;p21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555" name="Google Shape;2555;p21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6" name="Google Shape;2556;p21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7" name="Google Shape;2557;p21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8" name="Google Shape;2558;p21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p21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0" name="Google Shape;2560;p21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_1"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00" name="Google Shape;2600;p23"/>
          <p:cNvSpPr txBox="1">
            <a:spLocks noGrp="1"/>
          </p:cNvSpPr>
          <p:nvPr>
            <p:ph type="subTitle" idx="1"/>
          </p:nvPr>
        </p:nvSpPr>
        <p:spPr>
          <a:xfrm>
            <a:off x="727025" y="1684850"/>
            <a:ext cx="77037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1" name="Google Shape;2601;p23"/>
          <p:cNvSpPr txBox="1">
            <a:spLocks noGrp="1"/>
          </p:cNvSpPr>
          <p:nvPr>
            <p:ph type="subTitle" idx="2"/>
          </p:nvPr>
        </p:nvSpPr>
        <p:spPr>
          <a:xfrm>
            <a:off x="726825" y="2780225"/>
            <a:ext cx="77037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2" name="Google Shape;2602;p23"/>
          <p:cNvSpPr txBox="1">
            <a:spLocks noGrp="1"/>
          </p:cNvSpPr>
          <p:nvPr>
            <p:ph type="subTitle" idx="3"/>
          </p:nvPr>
        </p:nvSpPr>
        <p:spPr>
          <a:xfrm>
            <a:off x="727000" y="3875600"/>
            <a:ext cx="77037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3" name="Google Shape;2603;p23"/>
          <p:cNvSpPr txBox="1">
            <a:spLocks noGrp="1"/>
          </p:cNvSpPr>
          <p:nvPr>
            <p:ph type="subTitle" idx="4"/>
          </p:nvPr>
        </p:nvSpPr>
        <p:spPr>
          <a:xfrm>
            <a:off x="727026" y="1230275"/>
            <a:ext cx="7703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604" name="Google Shape;2604;p23"/>
          <p:cNvSpPr txBox="1">
            <a:spLocks noGrp="1"/>
          </p:cNvSpPr>
          <p:nvPr>
            <p:ph type="subTitle" idx="5"/>
          </p:nvPr>
        </p:nvSpPr>
        <p:spPr>
          <a:xfrm>
            <a:off x="726839" y="2325649"/>
            <a:ext cx="7703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605" name="Google Shape;2605;p23"/>
          <p:cNvSpPr txBox="1">
            <a:spLocks noGrp="1"/>
          </p:cNvSpPr>
          <p:nvPr>
            <p:ph type="subTitle" idx="6"/>
          </p:nvPr>
        </p:nvSpPr>
        <p:spPr>
          <a:xfrm>
            <a:off x="726992" y="3421024"/>
            <a:ext cx="7703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inzel"/>
              <a:buNone/>
              <a:defRPr sz="2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2606" name="Google Shape;2606;p23"/>
          <p:cNvGrpSpPr/>
          <p:nvPr/>
        </p:nvGrpSpPr>
        <p:grpSpPr>
          <a:xfrm>
            <a:off x="-183525" y="4352841"/>
            <a:ext cx="9511056" cy="948761"/>
            <a:chOff x="-183525" y="4352841"/>
            <a:chExt cx="9511056" cy="948761"/>
          </a:xfrm>
        </p:grpSpPr>
        <p:grpSp>
          <p:nvGrpSpPr>
            <p:cNvPr id="2607" name="Google Shape;2607;p23"/>
            <p:cNvGrpSpPr/>
            <p:nvPr/>
          </p:nvGrpSpPr>
          <p:grpSpPr>
            <a:xfrm>
              <a:off x="8424000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608" name="Google Shape;2608;p23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609" name="Google Shape;2609;p23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23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11" name="Google Shape;2611;p23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612" name="Google Shape;2612;p23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3" name="Google Shape;2613;p23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14" name="Google Shape;2614;p23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615" name="Google Shape;2615;p23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6" name="Google Shape;2616;p23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7" name="Google Shape;2617;p23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8" name="Google Shape;2618;p23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9" name="Google Shape;2619;p23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0" name="Google Shape;2620;p23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21" name="Google Shape;2621;p23"/>
            <p:cNvGrpSpPr/>
            <p:nvPr/>
          </p:nvGrpSpPr>
          <p:grpSpPr>
            <a:xfrm flipH="1">
              <a:off x="-183525" y="4352841"/>
              <a:ext cx="903531" cy="948761"/>
              <a:chOff x="8254675" y="4240544"/>
              <a:chExt cx="903531" cy="948761"/>
            </a:xfrm>
          </p:grpSpPr>
          <p:grpSp>
            <p:nvGrpSpPr>
              <p:cNvPr id="2622" name="Google Shape;2622;p23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2623" name="Google Shape;2623;p23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4" name="Google Shape;2624;p23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25" name="Google Shape;2625;p23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2626" name="Google Shape;2626;p23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p23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28" name="Google Shape;2628;p23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2629" name="Google Shape;2629;p23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23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23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23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3" name="Google Shape;2633;p23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4" name="Google Shape;2634;p23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3" name="Google Shape;2913;p28"/>
          <p:cNvSpPr txBox="1">
            <a:spLocks noGrp="1"/>
          </p:cNvSpPr>
          <p:nvPr>
            <p:ph type="subTitle" idx="1"/>
          </p:nvPr>
        </p:nvSpPr>
        <p:spPr>
          <a:xfrm>
            <a:off x="2223600" y="1428226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4" name="Google Shape;2914;p28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5" name="Google Shape;2915;p28"/>
          <p:cNvSpPr txBox="1">
            <a:spLocks noGrp="1"/>
          </p:cNvSpPr>
          <p:nvPr>
            <p:ph type="subTitle" idx="3"/>
          </p:nvPr>
        </p:nvSpPr>
        <p:spPr>
          <a:xfrm>
            <a:off x="2223600" y="2728503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6" name="Google Shape;2916;p28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7" name="Google Shape;2917;p28"/>
          <p:cNvSpPr txBox="1">
            <a:spLocks noGrp="1"/>
          </p:cNvSpPr>
          <p:nvPr>
            <p:ph type="subTitle" idx="5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918" name="Google Shape;2918;p28"/>
          <p:cNvGrpSpPr/>
          <p:nvPr/>
        </p:nvGrpSpPr>
        <p:grpSpPr>
          <a:xfrm>
            <a:off x="-1930045" y="3133597"/>
            <a:ext cx="13030024" cy="3369062"/>
            <a:chOff x="-1930045" y="3133597"/>
            <a:chExt cx="13030024" cy="3369062"/>
          </a:xfrm>
        </p:grpSpPr>
        <p:grpSp>
          <p:nvGrpSpPr>
            <p:cNvPr id="2919" name="Google Shape;2919;p28"/>
            <p:cNvGrpSpPr/>
            <p:nvPr/>
          </p:nvGrpSpPr>
          <p:grpSpPr>
            <a:xfrm>
              <a:off x="6593755" y="3133597"/>
              <a:ext cx="4506224" cy="3369062"/>
              <a:chOff x="6425330" y="3147497"/>
              <a:chExt cx="4506224" cy="3369062"/>
            </a:xfrm>
          </p:grpSpPr>
          <p:grpSp>
            <p:nvGrpSpPr>
              <p:cNvPr id="2920" name="Google Shape;2920;p28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2921" name="Google Shape;2921;p28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2" name="Google Shape;2922;p28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3" name="Google Shape;2923;p28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4" name="Google Shape;2924;p28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5" name="Google Shape;2925;p28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6" name="Google Shape;2926;p28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7" name="Google Shape;2927;p28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8" name="Google Shape;2928;p28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9" name="Google Shape;2929;p28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0" name="Google Shape;2930;p28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1" name="Google Shape;2931;p28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2" name="Google Shape;2932;p28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3" name="Google Shape;2933;p28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4" name="Google Shape;2934;p28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5" name="Google Shape;2935;p28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6" name="Google Shape;2936;p28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7" name="Google Shape;2937;p28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8" name="Google Shape;2938;p28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9" name="Google Shape;2939;p28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0" name="Google Shape;2940;p28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1" name="Google Shape;2941;p28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42" name="Google Shape;2942;p28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2943" name="Google Shape;2943;p28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4" name="Google Shape;2944;p28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5" name="Google Shape;2945;p28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6" name="Google Shape;2946;p28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7" name="Google Shape;2947;p28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8" name="Google Shape;2948;p28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9" name="Google Shape;2949;p28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0" name="Google Shape;2950;p28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51" name="Google Shape;2951;p28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2952" name="Google Shape;2952;p28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3" name="Google Shape;2953;p28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4" name="Google Shape;2954;p28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5" name="Google Shape;2955;p28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6" name="Google Shape;2956;p28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7" name="Google Shape;2957;p28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8" name="Google Shape;2958;p28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9" name="Google Shape;2959;p28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0" name="Google Shape;2960;p28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1" name="Google Shape;2961;p28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2" name="Google Shape;2962;p28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3" name="Google Shape;2963;p28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4" name="Google Shape;2964;p28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5" name="Google Shape;2965;p28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66" name="Google Shape;2966;p28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2967" name="Google Shape;2967;p28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8" name="Google Shape;2968;p28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9" name="Google Shape;2969;p28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0" name="Google Shape;2970;p28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1" name="Google Shape;2971;p28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2" name="Google Shape;2972;p28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3" name="Google Shape;2973;p28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4" name="Google Shape;2974;p28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975" name="Google Shape;2975;p28"/>
            <p:cNvGrpSpPr/>
            <p:nvPr/>
          </p:nvGrpSpPr>
          <p:grpSpPr>
            <a:xfrm flipH="1">
              <a:off x="-1930045" y="3133597"/>
              <a:ext cx="4506224" cy="3369062"/>
              <a:chOff x="6425330" y="3147497"/>
              <a:chExt cx="4506224" cy="3369062"/>
            </a:xfrm>
          </p:grpSpPr>
          <p:grpSp>
            <p:nvGrpSpPr>
              <p:cNvPr id="2976" name="Google Shape;2976;p28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2977" name="Google Shape;2977;p28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8" name="Google Shape;2978;p28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9" name="Google Shape;2979;p28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0" name="Google Shape;2980;p28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1" name="Google Shape;2981;p28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2" name="Google Shape;2982;p28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3" name="Google Shape;2983;p28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4" name="Google Shape;2984;p28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5" name="Google Shape;2985;p28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6" name="Google Shape;2986;p28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7" name="Google Shape;2987;p28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8" name="Google Shape;2988;p28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9" name="Google Shape;2989;p28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0" name="Google Shape;2990;p28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1" name="Google Shape;2991;p28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2" name="Google Shape;2992;p28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3" name="Google Shape;2993;p28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4" name="Google Shape;2994;p28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5" name="Google Shape;2995;p28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6" name="Google Shape;2996;p28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7" name="Google Shape;2997;p28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98" name="Google Shape;2998;p28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2999" name="Google Shape;2999;p28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0" name="Google Shape;3000;p28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1" name="Google Shape;3001;p28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2" name="Google Shape;3002;p28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3" name="Google Shape;3003;p28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4" name="Google Shape;3004;p28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5" name="Google Shape;3005;p28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6" name="Google Shape;3006;p28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07" name="Google Shape;3007;p28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3008" name="Google Shape;3008;p28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9" name="Google Shape;3009;p28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0" name="Google Shape;3010;p28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1" name="Google Shape;3011;p28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2" name="Google Shape;3012;p28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3" name="Google Shape;3013;p28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4" name="Google Shape;3014;p28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5" name="Google Shape;3015;p28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6" name="Google Shape;3016;p28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7" name="Google Shape;3017;p28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8" name="Google Shape;3018;p28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9" name="Google Shape;3019;p28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0" name="Google Shape;3020;p28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1" name="Google Shape;3021;p28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22" name="Google Shape;3022;p28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3023" name="Google Shape;3023;p28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4" name="Google Shape;3024;p28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5" name="Google Shape;3025;p28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6" name="Google Shape;3026;p28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7" name="Google Shape;3027;p28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8" name="Google Shape;3028;p28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9" name="Google Shape;3029;p28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0" name="Google Shape;3030;p28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2" name="Google Shape;3032;p29"/>
          <p:cNvGrpSpPr/>
          <p:nvPr/>
        </p:nvGrpSpPr>
        <p:grpSpPr>
          <a:xfrm>
            <a:off x="2732461" y="-1364390"/>
            <a:ext cx="6893992" cy="7650786"/>
            <a:chOff x="2732461" y="-1364390"/>
            <a:chExt cx="6893992" cy="7650786"/>
          </a:xfrm>
        </p:grpSpPr>
        <p:grpSp>
          <p:nvGrpSpPr>
            <p:cNvPr id="3033" name="Google Shape;3033;p29"/>
            <p:cNvGrpSpPr/>
            <p:nvPr/>
          </p:nvGrpSpPr>
          <p:grpSpPr>
            <a:xfrm rot="-2551155">
              <a:off x="3772861" y="-958736"/>
              <a:ext cx="1598280" cy="3700691"/>
              <a:chOff x="3376460" y="150804"/>
              <a:chExt cx="929105" cy="2151270"/>
            </a:xfrm>
          </p:grpSpPr>
          <p:sp>
            <p:nvSpPr>
              <p:cNvPr id="3034" name="Google Shape;3034;p29"/>
              <p:cNvSpPr/>
              <p:nvPr/>
            </p:nvSpPr>
            <p:spPr>
              <a:xfrm>
                <a:off x="3489342" y="429753"/>
                <a:ext cx="544873" cy="187232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453" extrusionOk="0">
                    <a:moveTo>
                      <a:pt x="5" y="1453"/>
                    </a:moveTo>
                    <a:cubicBezTo>
                      <a:pt x="4" y="1453"/>
                      <a:pt x="3" y="1453"/>
                      <a:pt x="3" y="1453"/>
                    </a:cubicBezTo>
                    <a:cubicBezTo>
                      <a:pt x="1" y="1452"/>
                      <a:pt x="0" y="1449"/>
                      <a:pt x="1" y="1447"/>
                    </a:cubicBezTo>
                    <a:cubicBezTo>
                      <a:pt x="129" y="1227"/>
                      <a:pt x="415" y="449"/>
                      <a:pt x="308" y="4"/>
                    </a:cubicBezTo>
                    <a:cubicBezTo>
                      <a:pt x="308" y="2"/>
                      <a:pt x="309" y="0"/>
                      <a:pt x="311" y="0"/>
                    </a:cubicBezTo>
                    <a:cubicBezTo>
                      <a:pt x="313" y="0"/>
                      <a:pt x="315" y="1"/>
                      <a:pt x="315" y="3"/>
                    </a:cubicBezTo>
                    <a:cubicBezTo>
                      <a:pt x="423" y="450"/>
                      <a:pt x="136" y="1230"/>
                      <a:pt x="8" y="1451"/>
                    </a:cubicBezTo>
                    <a:cubicBezTo>
                      <a:pt x="7" y="1453"/>
                      <a:pt x="6" y="1453"/>
                      <a:pt x="5" y="1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604395" y="1007188"/>
                <a:ext cx="223593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17" extrusionOk="0">
                    <a:moveTo>
                      <a:pt x="169" y="317"/>
                    </a:moveTo>
                    <a:cubicBezTo>
                      <a:pt x="167" y="317"/>
                      <a:pt x="165" y="315"/>
                      <a:pt x="165" y="313"/>
                    </a:cubicBezTo>
                    <a:cubicBezTo>
                      <a:pt x="165" y="311"/>
                      <a:pt x="160" y="107"/>
                      <a:pt x="3" y="8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6" y="1"/>
                      <a:pt x="7" y="2"/>
                    </a:cubicBezTo>
                    <a:cubicBezTo>
                      <a:pt x="168" y="102"/>
                      <a:pt x="173" y="310"/>
                      <a:pt x="173" y="312"/>
                    </a:cubicBezTo>
                    <a:cubicBezTo>
                      <a:pt x="173" y="315"/>
                      <a:pt x="171" y="316"/>
                      <a:pt x="169" y="316"/>
                    </a:cubicBezTo>
                    <a:lnTo>
                      <a:pt x="169" y="3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623932" y="150804"/>
                <a:ext cx="517738" cy="47106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6" extrusionOk="0">
                    <a:moveTo>
                      <a:pt x="219" y="293"/>
                    </a:moveTo>
                    <a:cubicBezTo>
                      <a:pt x="219" y="293"/>
                      <a:pt x="184" y="366"/>
                      <a:pt x="131" y="340"/>
                    </a:cubicBezTo>
                    <a:cubicBezTo>
                      <a:pt x="0" y="276"/>
                      <a:pt x="187" y="65"/>
                      <a:pt x="108" y="0"/>
                    </a:cubicBezTo>
                    <a:cubicBezTo>
                      <a:pt x="376" y="94"/>
                      <a:pt x="402" y="354"/>
                      <a:pt x="219" y="2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386229" y="731495"/>
                <a:ext cx="358183" cy="446101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6" extrusionOk="0">
                    <a:moveTo>
                      <a:pt x="278" y="322"/>
                    </a:moveTo>
                    <a:cubicBezTo>
                      <a:pt x="278" y="322"/>
                      <a:pt x="276" y="228"/>
                      <a:pt x="247" y="206"/>
                    </a:cubicBezTo>
                    <a:cubicBezTo>
                      <a:pt x="218" y="184"/>
                      <a:pt x="179" y="169"/>
                      <a:pt x="163" y="101"/>
                    </a:cubicBezTo>
                    <a:cubicBezTo>
                      <a:pt x="148" y="33"/>
                      <a:pt x="16" y="0"/>
                      <a:pt x="16" y="0"/>
                    </a:cubicBezTo>
                    <a:cubicBezTo>
                      <a:pt x="107" y="78"/>
                      <a:pt x="0" y="198"/>
                      <a:pt x="73" y="243"/>
                    </a:cubicBezTo>
                    <a:cubicBezTo>
                      <a:pt x="147" y="287"/>
                      <a:pt x="136" y="346"/>
                      <a:pt x="278" y="3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731387" y="150804"/>
                <a:ext cx="278949" cy="37989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95" extrusionOk="0">
                    <a:moveTo>
                      <a:pt x="217" y="136"/>
                    </a:moveTo>
                    <a:cubicBezTo>
                      <a:pt x="215" y="134"/>
                      <a:pt x="214" y="131"/>
                      <a:pt x="212" y="129"/>
                    </a:cubicBezTo>
                    <a:cubicBezTo>
                      <a:pt x="139" y="260"/>
                      <a:pt x="139" y="260"/>
                      <a:pt x="139" y="260"/>
                    </a:cubicBezTo>
                    <a:cubicBezTo>
                      <a:pt x="137" y="243"/>
                      <a:pt x="134" y="228"/>
                      <a:pt x="130" y="212"/>
                    </a:cubicBezTo>
                    <a:cubicBezTo>
                      <a:pt x="167" y="81"/>
                      <a:pt x="167" y="81"/>
                      <a:pt x="167" y="81"/>
                    </a:cubicBezTo>
                    <a:cubicBezTo>
                      <a:pt x="165" y="79"/>
                      <a:pt x="162" y="77"/>
                      <a:pt x="160" y="75"/>
                    </a:cubicBezTo>
                    <a:cubicBezTo>
                      <a:pt x="126" y="197"/>
                      <a:pt x="126" y="197"/>
                      <a:pt x="126" y="197"/>
                    </a:cubicBezTo>
                    <a:cubicBezTo>
                      <a:pt x="120" y="173"/>
                      <a:pt x="112" y="150"/>
                      <a:pt x="103" y="127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0" y="40"/>
                      <a:pt x="108" y="38"/>
                      <a:pt x="105" y="37"/>
                    </a:cubicBezTo>
                    <a:cubicBezTo>
                      <a:pt x="97" y="112"/>
                      <a:pt x="97" y="112"/>
                      <a:pt x="97" y="112"/>
                    </a:cubicBezTo>
                    <a:cubicBezTo>
                      <a:pt x="81" y="74"/>
                      <a:pt x="60" y="38"/>
                      <a:pt x="37" y="4"/>
                    </a:cubicBezTo>
                    <a:cubicBezTo>
                      <a:pt x="33" y="3"/>
                      <a:pt x="29" y="1"/>
                      <a:pt x="25" y="0"/>
                    </a:cubicBezTo>
                    <a:cubicBezTo>
                      <a:pt x="33" y="7"/>
                      <a:pt x="39" y="15"/>
                      <a:pt x="42" y="25"/>
                    </a:cubicBezTo>
                    <a:cubicBezTo>
                      <a:pt x="61" y="56"/>
                      <a:pt x="78" y="88"/>
                      <a:pt x="92" y="121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7" y="100"/>
                      <a:pt x="37" y="103"/>
                      <a:pt x="36" y="105"/>
                    </a:cubicBezTo>
                    <a:cubicBezTo>
                      <a:pt x="96" y="131"/>
                      <a:pt x="96" y="131"/>
                      <a:pt x="96" y="131"/>
                    </a:cubicBezTo>
                    <a:cubicBezTo>
                      <a:pt x="106" y="155"/>
                      <a:pt x="114" y="180"/>
                      <a:pt x="120" y="205"/>
                    </a:cubicBezTo>
                    <a:cubicBezTo>
                      <a:pt x="15" y="178"/>
                      <a:pt x="15" y="178"/>
                      <a:pt x="15" y="178"/>
                    </a:cubicBezTo>
                    <a:cubicBezTo>
                      <a:pt x="14" y="180"/>
                      <a:pt x="13" y="183"/>
                      <a:pt x="12" y="185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31"/>
                      <a:pt x="130" y="248"/>
                      <a:pt x="132" y="266"/>
                    </a:cubicBezTo>
                    <a:cubicBezTo>
                      <a:pt x="1" y="239"/>
                      <a:pt x="1" y="239"/>
                      <a:pt x="1" y="239"/>
                    </a:cubicBezTo>
                    <a:cubicBezTo>
                      <a:pt x="1" y="242"/>
                      <a:pt x="0" y="244"/>
                      <a:pt x="0" y="247"/>
                    </a:cubicBezTo>
                    <a:cubicBezTo>
                      <a:pt x="133" y="274"/>
                      <a:pt x="133" y="274"/>
                      <a:pt x="133" y="274"/>
                    </a:cubicBezTo>
                    <a:cubicBezTo>
                      <a:pt x="134" y="281"/>
                      <a:pt x="135" y="287"/>
                      <a:pt x="135" y="294"/>
                    </a:cubicBezTo>
                    <a:cubicBezTo>
                      <a:pt x="136" y="293"/>
                      <a:pt x="136" y="293"/>
                      <a:pt x="136" y="293"/>
                    </a:cubicBezTo>
                    <a:cubicBezTo>
                      <a:pt x="138" y="294"/>
                      <a:pt x="141" y="294"/>
                      <a:pt x="143" y="295"/>
                    </a:cubicBezTo>
                    <a:cubicBezTo>
                      <a:pt x="143" y="287"/>
                      <a:pt x="142" y="280"/>
                      <a:pt x="141" y="273"/>
                    </a:cubicBezTo>
                    <a:lnTo>
                      <a:pt x="217" y="1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406852" y="731495"/>
                <a:ext cx="337561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23" extrusionOk="0">
                    <a:moveTo>
                      <a:pt x="261" y="318"/>
                    </a:moveTo>
                    <a:cubicBezTo>
                      <a:pt x="256" y="315"/>
                      <a:pt x="242" y="306"/>
                      <a:pt x="225" y="293"/>
                    </a:cubicBezTo>
                    <a:cubicBezTo>
                      <a:pt x="232" y="268"/>
                      <a:pt x="237" y="242"/>
                      <a:pt x="240" y="216"/>
                    </a:cubicBezTo>
                    <a:cubicBezTo>
                      <a:pt x="238" y="213"/>
                      <a:pt x="236" y="210"/>
                      <a:pt x="233" y="208"/>
                    </a:cubicBezTo>
                    <a:cubicBezTo>
                      <a:pt x="230" y="235"/>
                      <a:pt x="225" y="262"/>
                      <a:pt x="218" y="288"/>
                    </a:cubicBezTo>
                    <a:cubicBezTo>
                      <a:pt x="205" y="278"/>
                      <a:pt x="190" y="266"/>
                      <a:pt x="176" y="253"/>
                    </a:cubicBezTo>
                    <a:cubicBezTo>
                      <a:pt x="184" y="230"/>
                      <a:pt x="192" y="206"/>
                      <a:pt x="197" y="182"/>
                    </a:cubicBezTo>
                    <a:cubicBezTo>
                      <a:pt x="194" y="180"/>
                      <a:pt x="192" y="178"/>
                      <a:pt x="190" y="176"/>
                    </a:cubicBezTo>
                    <a:cubicBezTo>
                      <a:pt x="185" y="200"/>
                      <a:pt x="178" y="224"/>
                      <a:pt x="169" y="247"/>
                    </a:cubicBezTo>
                    <a:cubicBezTo>
                      <a:pt x="157" y="236"/>
                      <a:pt x="146" y="223"/>
                      <a:pt x="135" y="210"/>
                    </a:cubicBezTo>
                    <a:cubicBezTo>
                      <a:pt x="135" y="190"/>
                      <a:pt x="141" y="176"/>
                      <a:pt x="147" y="159"/>
                    </a:cubicBezTo>
                    <a:cubicBezTo>
                      <a:pt x="151" y="149"/>
                      <a:pt x="154" y="140"/>
                      <a:pt x="157" y="130"/>
                    </a:cubicBezTo>
                    <a:cubicBezTo>
                      <a:pt x="155" y="126"/>
                      <a:pt x="153" y="122"/>
                      <a:pt x="152" y="117"/>
                    </a:cubicBezTo>
                    <a:cubicBezTo>
                      <a:pt x="149" y="130"/>
                      <a:pt x="145" y="143"/>
                      <a:pt x="140" y="156"/>
                    </a:cubicBezTo>
                    <a:cubicBezTo>
                      <a:pt x="134" y="170"/>
                      <a:pt x="130" y="185"/>
                      <a:pt x="128" y="200"/>
                    </a:cubicBezTo>
                    <a:cubicBezTo>
                      <a:pt x="119" y="187"/>
                      <a:pt x="111" y="174"/>
                      <a:pt x="105" y="159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5" y="64"/>
                      <a:pt x="123" y="61"/>
                      <a:pt x="121" y="59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100" y="143"/>
                      <a:pt x="100" y="141"/>
                      <a:pt x="99" y="140"/>
                    </a:cubicBezTo>
                    <a:cubicBezTo>
                      <a:pt x="97" y="129"/>
                      <a:pt x="94" y="118"/>
                      <a:pt x="90" y="108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5" y="34"/>
                      <a:pt x="82" y="32"/>
                      <a:pt x="80" y="31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65" y="55"/>
                      <a:pt x="40" y="25"/>
                      <a:pt x="9" y="2"/>
                    </a:cubicBezTo>
                    <a:cubicBezTo>
                      <a:pt x="3" y="1"/>
                      <a:pt x="0" y="0"/>
                      <a:pt x="0" y="0"/>
                    </a:cubicBezTo>
                    <a:cubicBezTo>
                      <a:pt x="7" y="6"/>
                      <a:pt x="13" y="12"/>
                      <a:pt x="18" y="20"/>
                    </a:cubicBezTo>
                    <a:cubicBezTo>
                      <a:pt x="43" y="41"/>
                      <a:pt x="63" y="67"/>
                      <a:pt x="77" y="97"/>
                    </a:cubicBezTo>
                    <a:cubicBezTo>
                      <a:pt x="64" y="94"/>
                      <a:pt x="51" y="91"/>
                      <a:pt x="39" y="88"/>
                    </a:cubicBezTo>
                    <a:cubicBezTo>
                      <a:pt x="39" y="90"/>
                      <a:pt x="39" y="93"/>
                      <a:pt x="39" y="96"/>
                    </a:cubicBezTo>
                    <a:cubicBezTo>
                      <a:pt x="55" y="100"/>
                      <a:pt x="71" y="104"/>
                      <a:pt x="81" y="106"/>
                    </a:cubicBezTo>
                    <a:cubicBezTo>
                      <a:pt x="86" y="117"/>
                      <a:pt x="90" y="129"/>
                      <a:pt x="92" y="141"/>
                    </a:cubicBezTo>
                    <a:cubicBezTo>
                      <a:pt x="93" y="147"/>
                      <a:pt x="95" y="153"/>
                      <a:pt x="97" y="15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3" y="149"/>
                      <a:pt x="33" y="152"/>
                      <a:pt x="33" y="154"/>
                    </a:cubicBezTo>
                    <a:cubicBezTo>
                      <a:pt x="100" y="168"/>
                      <a:pt x="100" y="168"/>
                      <a:pt x="100" y="168"/>
                    </a:cubicBezTo>
                    <a:cubicBezTo>
                      <a:pt x="107" y="183"/>
                      <a:pt x="115" y="197"/>
                      <a:pt x="125" y="210"/>
                    </a:cubicBezTo>
                    <a:cubicBezTo>
                      <a:pt x="99" y="219"/>
                      <a:pt x="62" y="218"/>
                      <a:pt x="34" y="214"/>
                    </a:cubicBezTo>
                    <a:cubicBezTo>
                      <a:pt x="35" y="217"/>
                      <a:pt x="36" y="220"/>
                      <a:pt x="38" y="223"/>
                    </a:cubicBezTo>
                    <a:cubicBezTo>
                      <a:pt x="50" y="224"/>
                      <a:pt x="62" y="225"/>
                      <a:pt x="75" y="225"/>
                    </a:cubicBezTo>
                    <a:cubicBezTo>
                      <a:pt x="93" y="225"/>
                      <a:pt x="112" y="222"/>
                      <a:pt x="130" y="216"/>
                    </a:cubicBezTo>
                    <a:cubicBezTo>
                      <a:pt x="141" y="230"/>
                      <a:pt x="152" y="242"/>
                      <a:pt x="164" y="253"/>
                    </a:cubicBezTo>
                    <a:cubicBezTo>
                      <a:pt x="89" y="267"/>
                      <a:pt x="89" y="267"/>
                      <a:pt x="89" y="267"/>
                    </a:cubicBezTo>
                    <a:cubicBezTo>
                      <a:pt x="92" y="269"/>
                      <a:pt x="94" y="271"/>
                      <a:pt x="96" y="273"/>
                    </a:cubicBezTo>
                    <a:cubicBezTo>
                      <a:pt x="171" y="260"/>
                      <a:pt x="171" y="260"/>
                      <a:pt x="171" y="260"/>
                    </a:cubicBezTo>
                    <a:cubicBezTo>
                      <a:pt x="185" y="273"/>
                      <a:pt x="199" y="284"/>
                      <a:pt x="212" y="294"/>
                    </a:cubicBezTo>
                    <a:cubicBezTo>
                      <a:pt x="145" y="315"/>
                      <a:pt x="145" y="315"/>
                      <a:pt x="145" y="315"/>
                    </a:cubicBezTo>
                    <a:cubicBezTo>
                      <a:pt x="149" y="317"/>
                      <a:pt x="152" y="318"/>
                      <a:pt x="156" y="320"/>
                    </a:cubicBezTo>
                    <a:cubicBezTo>
                      <a:pt x="220" y="299"/>
                      <a:pt x="220" y="299"/>
                      <a:pt x="220" y="299"/>
                    </a:cubicBezTo>
                    <a:cubicBezTo>
                      <a:pt x="236" y="311"/>
                      <a:pt x="249" y="319"/>
                      <a:pt x="256" y="323"/>
                    </a:cubicBezTo>
                    <a:cubicBezTo>
                      <a:pt x="258" y="323"/>
                      <a:pt x="260" y="323"/>
                      <a:pt x="262" y="322"/>
                    </a:cubicBezTo>
                    <a:cubicBezTo>
                      <a:pt x="262" y="322"/>
                      <a:pt x="262" y="321"/>
                      <a:pt x="261" y="3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910479" y="605588"/>
                <a:ext cx="133505" cy="25615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9" extrusionOk="0">
                    <a:moveTo>
                      <a:pt x="5" y="199"/>
                    </a:moveTo>
                    <a:cubicBezTo>
                      <a:pt x="4" y="199"/>
                      <a:pt x="4" y="199"/>
                      <a:pt x="4" y="199"/>
                    </a:cubicBezTo>
                    <a:cubicBezTo>
                      <a:pt x="2" y="198"/>
                      <a:pt x="0" y="196"/>
                      <a:pt x="1" y="194"/>
                    </a:cubicBezTo>
                    <a:cubicBezTo>
                      <a:pt x="1" y="193"/>
                      <a:pt x="30" y="93"/>
                      <a:pt x="96" y="3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2"/>
                      <a:pt x="104" y="4"/>
                      <a:pt x="104" y="6"/>
                    </a:cubicBezTo>
                    <a:cubicBezTo>
                      <a:pt x="103" y="7"/>
                      <a:pt x="103" y="7"/>
                      <a:pt x="102" y="8"/>
                    </a:cubicBezTo>
                    <a:cubicBezTo>
                      <a:pt x="37" y="96"/>
                      <a:pt x="9" y="195"/>
                      <a:pt x="9" y="196"/>
                    </a:cubicBezTo>
                    <a:cubicBezTo>
                      <a:pt x="8" y="198"/>
                      <a:pt x="6" y="199"/>
                      <a:pt x="5" y="1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949553" y="433009"/>
                <a:ext cx="286546" cy="3408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65" extrusionOk="0">
                    <a:moveTo>
                      <a:pt x="0" y="258"/>
                    </a:moveTo>
                    <a:cubicBezTo>
                      <a:pt x="0" y="258"/>
                      <a:pt x="0" y="123"/>
                      <a:pt x="61" y="101"/>
                    </a:cubicBezTo>
                    <a:cubicBezTo>
                      <a:pt x="121" y="78"/>
                      <a:pt x="177" y="39"/>
                      <a:pt x="180" y="0"/>
                    </a:cubicBezTo>
                    <a:cubicBezTo>
                      <a:pt x="222" y="85"/>
                      <a:pt x="168" y="155"/>
                      <a:pt x="128" y="174"/>
                    </a:cubicBezTo>
                    <a:cubicBezTo>
                      <a:pt x="87" y="193"/>
                      <a:pt x="110" y="265"/>
                      <a:pt x="0" y="2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945212" y="512244"/>
                <a:ext cx="221422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0" extrusionOk="0">
                    <a:moveTo>
                      <a:pt x="4" y="200"/>
                    </a:moveTo>
                    <a:cubicBezTo>
                      <a:pt x="3" y="200"/>
                      <a:pt x="3" y="200"/>
                      <a:pt x="3" y="200"/>
                    </a:cubicBezTo>
                    <a:cubicBezTo>
                      <a:pt x="1" y="200"/>
                      <a:pt x="0" y="198"/>
                      <a:pt x="0" y="195"/>
                    </a:cubicBezTo>
                    <a:cubicBezTo>
                      <a:pt x="9" y="160"/>
                      <a:pt x="55" y="119"/>
                      <a:pt x="95" y="83"/>
                    </a:cubicBezTo>
                    <a:cubicBezTo>
                      <a:pt x="130" y="52"/>
                      <a:pt x="163" y="22"/>
                      <a:pt x="164" y="4"/>
                    </a:cubicBezTo>
                    <a:cubicBezTo>
                      <a:pt x="164" y="2"/>
                      <a:pt x="166" y="0"/>
                      <a:pt x="168" y="0"/>
                    </a:cubicBezTo>
                    <a:cubicBezTo>
                      <a:pt x="170" y="0"/>
                      <a:pt x="172" y="2"/>
                      <a:pt x="172" y="4"/>
                    </a:cubicBezTo>
                    <a:cubicBezTo>
                      <a:pt x="171" y="26"/>
                      <a:pt x="138" y="55"/>
                      <a:pt x="100" y="89"/>
                    </a:cubicBezTo>
                    <a:cubicBezTo>
                      <a:pt x="60" y="124"/>
                      <a:pt x="16" y="164"/>
                      <a:pt x="8" y="197"/>
                    </a:cubicBezTo>
                    <a:cubicBezTo>
                      <a:pt x="7" y="199"/>
                      <a:pt x="6" y="200"/>
                      <a:pt x="4" y="2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582687" y="1181938"/>
                <a:ext cx="235533" cy="16606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9" extrusionOk="0">
                    <a:moveTo>
                      <a:pt x="179" y="129"/>
                    </a:moveTo>
                    <a:cubicBezTo>
                      <a:pt x="178" y="129"/>
                      <a:pt x="177" y="129"/>
                      <a:pt x="176" y="128"/>
                    </a:cubicBezTo>
                    <a:cubicBezTo>
                      <a:pt x="175" y="127"/>
                      <a:pt x="103" y="55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107" y="48"/>
                      <a:pt x="181" y="122"/>
                      <a:pt x="181" y="123"/>
                    </a:cubicBezTo>
                    <a:cubicBezTo>
                      <a:pt x="183" y="124"/>
                      <a:pt x="183" y="127"/>
                      <a:pt x="181" y="128"/>
                    </a:cubicBezTo>
                    <a:cubicBezTo>
                      <a:pt x="181" y="129"/>
                      <a:pt x="180" y="129"/>
                      <a:pt x="179" y="1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376460" y="1097276"/>
                <a:ext cx="363611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00" extrusionOk="0">
                    <a:moveTo>
                      <a:pt x="282" y="141"/>
                    </a:moveTo>
                    <a:cubicBezTo>
                      <a:pt x="282" y="141"/>
                      <a:pt x="217" y="23"/>
                      <a:pt x="153" y="32"/>
                    </a:cubicBezTo>
                    <a:cubicBezTo>
                      <a:pt x="89" y="41"/>
                      <a:pt x="22" y="34"/>
                      <a:pt x="0" y="0"/>
                    </a:cubicBezTo>
                    <a:cubicBezTo>
                      <a:pt x="4" y="96"/>
                      <a:pt x="84" y="131"/>
                      <a:pt x="129" y="128"/>
                    </a:cubicBezTo>
                    <a:cubicBezTo>
                      <a:pt x="174" y="125"/>
                      <a:pt x="188" y="200"/>
                      <a:pt x="282" y="1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429645" y="1156973"/>
                <a:ext cx="315853" cy="12807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9" extrusionOk="0">
                    <a:moveTo>
                      <a:pt x="241" y="99"/>
                    </a:moveTo>
                    <a:cubicBezTo>
                      <a:pt x="240" y="99"/>
                      <a:pt x="239" y="99"/>
                      <a:pt x="238" y="98"/>
                    </a:cubicBezTo>
                    <a:cubicBezTo>
                      <a:pt x="215" y="73"/>
                      <a:pt x="157" y="59"/>
                      <a:pt x="105" y="47"/>
                    </a:cubicBezTo>
                    <a:cubicBezTo>
                      <a:pt x="56" y="35"/>
                      <a:pt x="13" y="25"/>
                      <a:pt x="2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8" y="19"/>
                      <a:pt x="61" y="29"/>
                      <a:pt x="107" y="40"/>
                    </a:cubicBezTo>
                    <a:cubicBezTo>
                      <a:pt x="160" y="52"/>
                      <a:pt x="219" y="66"/>
                      <a:pt x="244" y="92"/>
                    </a:cubicBezTo>
                    <a:cubicBezTo>
                      <a:pt x="245" y="94"/>
                      <a:pt x="245" y="97"/>
                      <a:pt x="243" y="98"/>
                    </a:cubicBezTo>
                    <a:cubicBezTo>
                      <a:pt x="243" y="99"/>
                      <a:pt x="242" y="99"/>
                      <a:pt x="241" y="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849696" y="876939"/>
                <a:ext cx="227935" cy="4026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12" extrusionOk="0">
                    <a:moveTo>
                      <a:pt x="4" y="312"/>
                    </a:moveTo>
                    <a:cubicBezTo>
                      <a:pt x="4" y="312"/>
                      <a:pt x="4" y="312"/>
                      <a:pt x="4" y="312"/>
                    </a:cubicBezTo>
                    <a:cubicBezTo>
                      <a:pt x="1" y="312"/>
                      <a:pt x="0" y="310"/>
                      <a:pt x="0" y="308"/>
                    </a:cubicBezTo>
                    <a:cubicBezTo>
                      <a:pt x="0" y="306"/>
                      <a:pt x="9" y="98"/>
                      <a:pt x="172" y="0"/>
                    </a:cubicBezTo>
                    <a:cubicBezTo>
                      <a:pt x="174" y="0"/>
                      <a:pt x="176" y="1"/>
                      <a:pt x="177" y="3"/>
                    </a:cubicBezTo>
                    <a:cubicBezTo>
                      <a:pt x="177" y="4"/>
                      <a:pt x="177" y="6"/>
                      <a:pt x="176" y="7"/>
                    </a:cubicBezTo>
                    <a:cubicBezTo>
                      <a:pt x="17" y="102"/>
                      <a:pt x="8" y="306"/>
                      <a:pt x="7" y="308"/>
                    </a:cubicBezTo>
                    <a:cubicBezTo>
                      <a:pt x="7" y="310"/>
                      <a:pt x="6" y="312"/>
                      <a:pt x="4" y="3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938699" y="603417"/>
                <a:ext cx="360354" cy="44284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44" extrusionOk="0">
                    <a:moveTo>
                      <a:pt x="0" y="318"/>
                    </a:moveTo>
                    <a:cubicBezTo>
                      <a:pt x="0" y="318"/>
                      <a:pt x="4" y="223"/>
                      <a:pt x="33" y="202"/>
                    </a:cubicBezTo>
                    <a:cubicBezTo>
                      <a:pt x="63" y="181"/>
                      <a:pt x="102" y="166"/>
                      <a:pt x="119" y="98"/>
                    </a:cubicBezTo>
                    <a:cubicBezTo>
                      <a:pt x="136" y="31"/>
                      <a:pt x="269" y="0"/>
                      <a:pt x="269" y="0"/>
                    </a:cubicBezTo>
                    <a:cubicBezTo>
                      <a:pt x="176" y="77"/>
                      <a:pt x="280" y="199"/>
                      <a:pt x="206" y="242"/>
                    </a:cubicBezTo>
                    <a:cubicBezTo>
                      <a:pt x="132" y="285"/>
                      <a:pt x="142" y="344"/>
                      <a:pt x="0" y="3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938699" y="604503"/>
                <a:ext cx="346244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18" extrusionOk="0">
                    <a:moveTo>
                      <a:pt x="259" y="2"/>
                    </a:moveTo>
                    <a:cubicBezTo>
                      <a:pt x="228" y="24"/>
                      <a:pt x="202" y="53"/>
                      <a:pt x="185" y="87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5" y="30"/>
                      <a:pt x="183" y="32"/>
                      <a:pt x="180" y="33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2" y="116"/>
                      <a:pt x="168" y="127"/>
                      <a:pt x="166" y="138"/>
                    </a:cubicBezTo>
                    <a:cubicBezTo>
                      <a:pt x="166" y="139"/>
                      <a:pt x="165" y="141"/>
                      <a:pt x="165" y="142"/>
                    </a:cubicBezTo>
                    <a:cubicBezTo>
                      <a:pt x="146" y="56"/>
                      <a:pt x="146" y="56"/>
                      <a:pt x="146" y="56"/>
                    </a:cubicBezTo>
                    <a:cubicBezTo>
                      <a:pt x="144" y="59"/>
                      <a:pt x="142" y="60"/>
                      <a:pt x="140" y="63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54" y="171"/>
                      <a:pt x="146" y="185"/>
                      <a:pt x="137" y="197"/>
                    </a:cubicBezTo>
                    <a:cubicBezTo>
                      <a:pt x="135" y="182"/>
                      <a:pt x="132" y="167"/>
                      <a:pt x="126" y="153"/>
                    </a:cubicBezTo>
                    <a:cubicBezTo>
                      <a:pt x="121" y="140"/>
                      <a:pt x="117" y="127"/>
                      <a:pt x="114" y="114"/>
                    </a:cubicBezTo>
                    <a:cubicBezTo>
                      <a:pt x="113" y="118"/>
                      <a:pt x="111" y="123"/>
                      <a:pt x="109" y="127"/>
                    </a:cubicBezTo>
                    <a:cubicBezTo>
                      <a:pt x="112" y="136"/>
                      <a:pt x="115" y="146"/>
                      <a:pt x="118" y="156"/>
                    </a:cubicBezTo>
                    <a:cubicBezTo>
                      <a:pt x="124" y="172"/>
                      <a:pt x="130" y="187"/>
                      <a:pt x="129" y="207"/>
                    </a:cubicBezTo>
                    <a:cubicBezTo>
                      <a:pt x="118" y="220"/>
                      <a:pt x="107" y="232"/>
                      <a:pt x="94" y="244"/>
                    </a:cubicBezTo>
                    <a:cubicBezTo>
                      <a:pt x="86" y="220"/>
                      <a:pt x="80" y="196"/>
                      <a:pt x="75" y="172"/>
                    </a:cubicBezTo>
                    <a:cubicBezTo>
                      <a:pt x="73" y="174"/>
                      <a:pt x="70" y="176"/>
                      <a:pt x="68" y="178"/>
                    </a:cubicBezTo>
                    <a:cubicBezTo>
                      <a:pt x="73" y="202"/>
                      <a:pt x="79" y="226"/>
                      <a:pt x="88" y="250"/>
                    </a:cubicBezTo>
                    <a:cubicBezTo>
                      <a:pt x="73" y="263"/>
                      <a:pt x="58" y="274"/>
                      <a:pt x="45" y="284"/>
                    </a:cubicBezTo>
                    <a:cubicBezTo>
                      <a:pt x="38" y="257"/>
                      <a:pt x="34" y="230"/>
                      <a:pt x="31" y="203"/>
                    </a:cubicBezTo>
                    <a:cubicBezTo>
                      <a:pt x="28" y="206"/>
                      <a:pt x="26" y="208"/>
                      <a:pt x="24" y="212"/>
                    </a:cubicBezTo>
                    <a:cubicBezTo>
                      <a:pt x="27" y="237"/>
                      <a:pt x="32" y="263"/>
                      <a:pt x="38" y="288"/>
                    </a:cubicBezTo>
                    <a:cubicBezTo>
                      <a:pt x="20" y="301"/>
                      <a:pt x="6" y="309"/>
                      <a:pt x="1" y="312"/>
                    </a:cubicBezTo>
                    <a:cubicBezTo>
                      <a:pt x="1" y="315"/>
                      <a:pt x="0" y="317"/>
                      <a:pt x="0" y="317"/>
                    </a:cubicBezTo>
                    <a:cubicBezTo>
                      <a:pt x="3" y="317"/>
                      <a:pt x="4" y="317"/>
                      <a:pt x="6" y="318"/>
                    </a:cubicBezTo>
                    <a:cubicBezTo>
                      <a:pt x="13" y="314"/>
                      <a:pt x="26" y="306"/>
                      <a:pt x="43" y="294"/>
                    </a:cubicBezTo>
                    <a:cubicBezTo>
                      <a:pt x="106" y="316"/>
                      <a:pt x="106" y="316"/>
                      <a:pt x="106" y="316"/>
                    </a:cubicBezTo>
                    <a:cubicBezTo>
                      <a:pt x="110" y="315"/>
                      <a:pt x="114" y="313"/>
                      <a:pt x="117" y="312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64" y="280"/>
                      <a:pt x="78" y="269"/>
                      <a:pt x="92" y="256"/>
                    </a:cubicBezTo>
                    <a:cubicBezTo>
                      <a:pt x="167" y="271"/>
                      <a:pt x="167" y="271"/>
                      <a:pt x="167" y="271"/>
                    </a:cubicBezTo>
                    <a:cubicBezTo>
                      <a:pt x="169" y="269"/>
                      <a:pt x="171" y="267"/>
                      <a:pt x="174" y="264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12" y="238"/>
                      <a:pt x="123" y="226"/>
                      <a:pt x="134" y="213"/>
                    </a:cubicBezTo>
                    <a:cubicBezTo>
                      <a:pt x="152" y="220"/>
                      <a:pt x="174" y="223"/>
                      <a:pt x="195" y="223"/>
                    </a:cubicBezTo>
                    <a:cubicBezTo>
                      <a:pt x="206" y="223"/>
                      <a:pt x="217" y="222"/>
                      <a:pt x="226" y="221"/>
                    </a:cubicBezTo>
                    <a:cubicBezTo>
                      <a:pt x="228" y="219"/>
                      <a:pt x="229" y="216"/>
                      <a:pt x="230" y="213"/>
                    </a:cubicBezTo>
                    <a:cubicBezTo>
                      <a:pt x="202" y="216"/>
                      <a:pt x="166" y="217"/>
                      <a:pt x="139" y="207"/>
                    </a:cubicBezTo>
                    <a:cubicBezTo>
                      <a:pt x="150" y="194"/>
                      <a:pt x="158" y="180"/>
                      <a:pt x="165" y="165"/>
                    </a:cubicBezTo>
                    <a:cubicBezTo>
                      <a:pt x="233" y="153"/>
                      <a:pt x="233" y="153"/>
                      <a:pt x="233" y="153"/>
                    </a:cubicBezTo>
                    <a:cubicBezTo>
                      <a:pt x="233" y="151"/>
                      <a:pt x="232" y="148"/>
                      <a:pt x="232" y="146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71" y="151"/>
                      <a:pt x="173" y="145"/>
                      <a:pt x="174" y="139"/>
                    </a:cubicBezTo>
                    <a:cubicBezTo>
                      <a:pt x="177" y="127"/>
                      <a:pt x="180" y="115"/>
                      <a:pt x="185" y="104"/>
                    </a:cubicBezTo>
                    <a:cubicBezTo>
                      <a:pt x="195" y="102"/>
                      <a:pt x="211" y="98"/>
                      <a:pt x="228" y="94"/>
                    </a:cubicBezTo>
                    <a:cubicBezTo>
                      <a:pt x="228" y="92"/>
                      <a:pt x="228" y="89"/>
                      <a:pt x="228" y="86"/>
                    </a:cubicBezTo>
                    <a:cubicBezTo>
                      <a:pt x="216" y="89"/>
                      <a:pt x="202" y="92"/>
                      <a:pt x="189" y="95"/>
                    </a:cubicBezTo>
                    <a:cubicBezTo>
                      <a:pt x="204" y="66"/>
                      <a:pt x="224" y="40"/>
                      <a:pt x="250" y="19"/>
                    </a:cubicBezTo>
                    <a:cubicBezTo>
                      <a:pt x="255" y="12"/>
                      <a:pt x="262" y="5"/>
                      <a:pt x="269" y="0"/>
                    </a:cubicBezTo>
                    <a:cubicBezTo>
                      <a:pt x="269" y="0"/>
                      <a:pt x="265" y="0"/>
                      <a:pt x="259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859465" y="1049519"/>
                <a:ext cx="237704" cy="16281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6" extrusionOk="0">
                    <a:moveTo>
                      <a:pt x="4" y="126"/>
                    </a:moveTo>
                    <a:cubicBezTo>
                      <a:pt x="3" y="126"/>
                      <a:pt x="2" y="125"/>
                      <a:pt x="2" y="124"/>
                    </a:cubicBezTo>
                    <a:cubicBezTo>
                      <a:pt x="0" y="123"/>
                      <a:pt x="0" y="120"/>
                      <a:pt x="2" y="119"/>
                    </a:cubicBezTo>
                    <a:cubicBezTo>
                      <a:pt x="2" y="118"/>
                      <a:pt x="77" y="46"/>
                      <a:pt x="179" y="0"/>
                    </a:cubicBezTo>
                    <a:cubicBezTo>
                      <a:pt x="181" y="0"/>
                      <a:pt x="183" y="1"/>
                      <a:pt x="184" y="4"/>
                    </a:cubicBezTo>
                    <a:cubicBezTo>
                      <a:pt x="184" y="5"/>
                      <a:pt x="183" y="7"/>
                      <a:pt x="182" y="8"/>
                    </a:cubicBezTo>
                    <a:cubicBezTo>
                      <a:pt x="81" y="52"/>
                      <a:pt x="8" y="124"/>
                      <a:pt x="7" y="124"/>
                    </a:cubicBezTo>
                    <a:cubicBezTo>
                      <a:pt x="6" y="125"/>
                      <a:pt x="5" y="126"/>
                      <a:pt x="4" y="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939784" y="970284"/>
                <a:ext cx="365781" cy="25398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97" extrusionOk="0">
                    <a:moveTo>
                      <a:pt x="0" y="135"/>
                    </a:moveTo>
                    <a:cubicBezTo>
                      <a:pt x="0" y="135"/>
                      <a:pt x="67" y="18"/>
                      <a:pt x="131" y="29"/>
                    </a:cubicBezTo>
                    <a:cubicBezTo>
                      <a:pt x="195" y="40"/>
                      <a:pt x="262" y="33"/>
                      <a:pt x="284" y="0"/>
                    </a:cubicBezTo>
                    <a:cubicBezTo>
                      <a:pt x="279" y="96"/>
                      <a:pt x="198" y="130"/>
                      <a:pt x="153" y="126"/>
                    </a:cubicBezTo>
                    <a:cubicBezTo>
                      <a:pt x="108" y="122"/>
                      <a:pt x="92" y="197"/>
                      <a:pt x="0" y="1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934358" y="1028896"/>
                <a:ext cx="316938" cy="12048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3" extrusionOk="0">
                    <a:moveTo>
                      <a:pt x="4" y="93"/>
                    </a:moveTo>
                    <a:cubicBezTo>
                      <a:pt x="3" y="93"/>
                      <a:pt x="2" y="93"/>
                      <a:pt x="1" y="92"/>
                    </a:cubicBezTo>
                    <a:cubicBezTo>
                      <a:pt x="0" y="91"/>
                      <a:pt x="0" y="88"/>
                      <a:pt x="1" y="87"/>
                    </a:cubicBezTo>
                    <a:cubicBezTo>
                      <a:pt x="26" y="61"/>
                      <a:pt x="86" y="48"/>
                      <a:pt x="139" y="37"/>
                    </a:cubicBezTo>
                    <a:cubicBezTo>
                      <a:pt x="185" y="27"/>
                      <a:pt x="229" y="17"/>
                      <a:pt x="239" y="2"/>
                    </a:cubicBezTo>
                    <a:cubicBezTo>
                      <a:pt x="240" y="0"/>
                      <a:pt x="243" y="0"/>
                      <a:pt x="244" y="1"/>
                    </a:cubicBezTo>
                    <a:cubicBezTo>
                      <a:pt x="246" y="2"/>
                      <a:pt x="246" y="4"/>
                      <a:pt x="245" y="6"/>
                    </a:cubicBezTo>
                    <a:cubicBezTo>
                      <a:pt x="234" y="24"/>
                      <a:pt x="191" y="34"/>
                      <a:pt x="141" y="44"/>
                    </a:cubicBezTo>
                    <a:cubicBezTo>
                      <a:pt x="89" y="55"/>
                      <a:pt x="31" y="68"/>
                      <a:pt x="7" y="92"/>
                    </a:cubicBezTo>
                    <a:cubicBezTo>
                      <a:pt x="6" y="93"/>
                      <a:pt x="5" y="93"/>
                      <a:pt x="4" y="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845355" y="749947"/>
                <a:ext cx="66210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4" extrusionOk="0">
                    <a:moveTo>
                      <a:pt x="47" y="164"/>
                    </a:moveTo>
                    <a:cubicBezTo>
                      <a:pt x="45" y="164"/>
                      <a:pt x="43" y="162"/>
                      <a:pt x="43" y="160"/>
                    </a:cubicBezTo>
                    <a:cubicBezTo>
                      <a:pt x="37" y="107"/>
                      <a:pt x="23" y="55"/>
                      <a:pt x="1" y="6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31" y="52"/>
                      <a:pt x="45" y="105"/>
                      <a:pt x="51" y="160"/>
                    </a:cubicBezTo>
                    <a:cubicBezTo>
                      <a:pt x="51" y="162"/>
                      <a:pt x="50" y="163"/>
                      <a:pt x="47" y="1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714021" y="599076"/>
                <a:ext cx="206227" cy="28329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20" extrusionOk="0">
                    <a:moveTo>
                      <a:pt x="140" y="220"/>
                    </a:moveTo>
                    <a:cubicBezTo>
                      <a:pt x="140" y="220"/>
                      <a:pt x="160" y="119"/>
                      <a:pt x="118" y="93"/>
                    </a:cubicBezTo>
                    <a:cubicBezTo>
                      <a:pt x="77" y="68"/>
                      <a:pt x="41" y="30"/>
                      <a:pt x="45" y="0"/>
                    </a:cubicBezTo>
                    <a:cubicBezTo>
                      <a:pt x="0" y="57"/>
                      <a:pt x="30" y="118"/>
                      <a:pt x="57" y="138"/>
                    </a:cubicBezTo>
                    <a:cubicBezTo>
                      <a:pt x="85" y="158"/>
                      <a:pt x="57" y="209"/>
                      <a:pt x="140" y="2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766120" y="659858"/>
                <a:ext cx="133505" cy="22793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7" extrusionOk="0">
                    <a:moveTo>
                      <a:pt x="100" y="177"/>
                    </a:moveTo>
                    <a:cubicBezTo>
                      <a:pt x="98" y="177"/>
                      <a:pt x="96" y="176"/>
                      <a:pt x="96" y="174"/>
                    </a:cubicBezTo>
                    <a:cubicBezTo>
                      <a:pt x="95" y="148"/>
                      <a:pt x="68" y="112"/>
                      <a:pt x="44" y="79"/>
                    </a:cubicBezTo>
                    <a:cubicBezTo>
                      <a:pt x="20" y="48"/>
                      <a:pt x="0" y="21"/>
                      <a:pt x="3" y="4"/>
                    </a:cubicBezTo>
                    <a:cubicBezTo>
                      <a:pt x="3" y="2"/>
                      <a:pt x="4" y="0"/>
                      <a:pt x="6" y="0"/>
                    </a:cubicBezTo>
                    <a:cubicBezTo>
                      <a:pt x="9" y="0"/>
                      <a:pt x="10" y="1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19"/>
                      <a:pt x="29" y="47"/>
                      <a:pt x="50" y="75"/>
                    </a:cubicBezTo>
                    <a:cubicBezTo>
                      <a:pt x="76" y="109"/>
                      <a:pt x="103" y="145"/>
                      <a:pt x="104" y="173"/>
                    </a:cubicBezTo>
                    <a:cubicBezTo>
                      <a:pt x="104" y="175"/>
                      <a:pt x="103" y="177"/>
                      <a:pt x="100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5" name="Google Shape;3055;p29"/>
            <p:cNvGrpSpPr/>
            <p:nvPr/>
          </p:nvGrpSpPr>
          <p:grpSpPr>
            <a:xfrm rot="-7117796">
              <a:off x="4130990" y="1335776"/>
              <a:ext cx="1319664" cy="958718"/>
              <a:chOff x="5699223" y="326640"/>
              <a:chExt cx="1003998" cy="729391"/>
            </a:xfrm>
          </p:grpSpPr>
          <p:sp>
            <p:nvSpPr>
              <p:cNvPr id="3056" name="Google Shape;3056;p29"/>
              <p:cNvSpPr/>
              <p:nvPr/>
            </p:nvSpPr>
            <p:spPr>
              <a:xfrm>
                <a:off x="5812105" y="326640"/>
                <a:ext cx="891116" cy="71311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53" extrusionOk="0">
                    <a:moveTo>
                      <a:pt x="85" y="484"/>
                    </a:moveTo>
                    <a:cubicBezTo>
                      <a:pt x="190" y="398"/>
                      <a:pt x="202" y="191"/>
                      <a:pt x="276" y="331"/>
                    </a:cubicBezTo>
                    <a:cubicBezTo>
                      <a:pt x="298" y="156"/>
                      <a:pt x="386" y="115"/>
                      <a:pt x="405" y="205"/>
                    </a:cubicBezTo>
                    <a:cubicBezTo>
                      <a:pt x="420" y="75"/>
                      <a:pt x="476" y="80"/>
                      <a:pt x="484" y="135"/>
                    </a:cubicBezTo>
                    <a:cubicBezTo>
                      <a:pt x="489" y="15"/>
                      <a:pt x="549" y="78"/>
                      <a:pt x="545" y="118"/>
                    </a:cubicBezTo>
                    <a:cubicBezTo>
                      <a:pt x="553" y="48"/>
                      <a:pt x="621" y="40"/>
                      <a:pt x="622" y="0"/>
                    </a:cubicBezTo>
                    <a:cubicBezTo>
                      <a:pt x="666" y="112"/>
                      <a:pt x="590" y="190"/>
                      <a:pt x="590" y="190"/>
                    </a:cubicBezTo>
                    <a:cubicBezTo>
                      <a:pt x="590" y="190"/>
                      <a:pt x="692" y="193"/>
                      <a:pt x="576" y="261"/>
                    </a:cubicBezTo>
                    <a:cubicBezTo>
                      <a:pt x="650" y="266"/>
                      <a:pt x="599" y="323"/>
                      <a:pt x="507" y="333"/>
                    </a:cubicBezTo>
                    <a:cubicBezTo>
                      <a:pt x="630" y="342"/>
                      <a:pt x="560" y="430"/>
                      <a:pt x="458" y="437"/>
                    </a:cubicBezTo>
                    <a:cubicBezTo>
                      <a:pt x="572" y="449"/>
                      <a:pt x="490" y="533"/>
                      <a:pt x="302" y="520"/>
                    </a:cubicBezTo>
                    <a:cubicBezTo>
                      <a:pt x="115" y="506"/>
                      <a:pt x="0" y="553"/>
                      <a:pt x="85" y="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5699223" y="523098"/>
                <a:ext cx="839017" cy="532933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4" extrusionOk="0">
                    <a:moveTo>
                      <a:pt x="4" y="414"/>
                    </a:moveTo>
                    <a:cubicBezTo>
                      <a:pt x="2" y="413"/>
                      <a:pt x="0" y="411"/>
                      <a:pt x="0" y="409"/>
                    </a:cubicBezTo>
                    <a:cubicBezTo>
                      <a:pt x="1" y="408"/>
                      <a:pt x="2" y="407"/>
                      <a:pt x="3" y="406"/>
                    </a:cubicBezTo>
                    <a:cubicBezTo>
                      <a:pt x="7" y="405"/>
                      <a:pt x="414" y="313"/>
                      <a:pt x="644" y="1"/>
                    </a:cubicBezTo>
                    <a:cubicBezTo>
                      <a:pt x="646" y="0"/>
                      <a:pt x="648" y="0"/>
                      <a:pt x="650" y="2"/>
                    </a:cubicBezTo>
                    <a:cubicBezTo>
                      <a:pt x="651" y="3"/>
                      <a:pt x="651" y="5"/>
                      <a:pt x="650" y="6"/>
                    </a:cubicBezTo>
                    <a:cubicBezTo>
                      <a:pt x="419" y="320"/>
                      <a:pt x="9" y="413"/>
                      <a:pt x="5" y="414"/>
                    </a:cubicBezTo>
                    <a:lnTo>
                      <a:pt x="4" y="41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6399308" y="659858"/>
                <a:ext cx="125907" cy="2170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" extrusionOk="0">
                    <a:moveTo>
                      <a:pt x="4" y="17"/>
                    </a:moveTo>
                    <a:cubicBezTo>
                      <a:pt x="2" y="17"/>
                      <a:pt x="0" y="16"/>
                      <a:pt x="0" y="14"/>
                    </a:cubicBezTo>
                    <a:cubicBezTo>
                      <a:pt x="0" y="11"/>
                      <a:pt x="2" y="10"/>
                      <a:pt x="4" y="10"/>
                    </a:cubicBezTo>
                    <a:cubicBezTo>
                      <a:pt x="5" y="10"/>
                      <a:pt x="77" y="6"/>
                      <a:pt x="94" y="0"/>
                    </a:cubicBezTo>
                    <a:cubicBezTo>
                      <a:pt x="96" y="0"/>
                      <a:pt x="98" y="2"/>
                      <a:pt x="98" y="4"/>
                    </a:cubicBezTo>
                    <a:cubicBezTo>
                      <a:pt x="98" y="5"/>
                      <a:pt x="98" y="7"/>
                      <a:pt x="96" y="8"/>
                    </a:cubicBezTo>
                    <a:cubicBezTo>
                      <a:pt x="78" y="13"/>
                      <a:pt x="7" y="17"/>
                      <a:pt x="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6426444" y="525268"/>
                <a:ext cx="21708" cy="1107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86" extrusionOk="0">
                    <a:moveTo>
                      <a:pt x="13" y="86"/>
                    </a:moveTo>
                    <a:cubicBezTo>
                      <a:pt x="12" y="86"/>
                      <a:pt x="11" y="86"/>
                      <a:pt x="10" y="85"/>
                    </a:cubicBezTo>
                    <a:cubicBezTo>
                      <a:pt x="0" y="74"/>
                      <a:pt x="2" y="16"/>
                      <a:pt x="2" y="4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1"/>
                      <a:pt x="10" y="2"/>
                      <a:pt x="10" y="4"/>
                    </a:cubicBezTo>
                    <a:cubicBezTo>
                      <a:pt x="9" y="32"/>
                      <a:pt x="10" y="73"/>
                      <a:pt x="16" y="80"/>
                    </a:cubicBezTo>
                    <a:cubicBezTo>
                      <a:pt x="17" y="81"/>
                      <a:pt x="17" y="84"/>
                      <a:pt x="15" y="85"/>
                    </a:cubicBezTo>
                    <a:cubicBezTo>
                      <a:pt x="15" y="86"/>
                      <a:pt x="14" y="86"/>
                      <a:pt x="13" y="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6324416" y="620784"/>
                <a:ext cx="18452" cy="1183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92" extrusionOk="0">
                    <a:moveTo>
                      <a:pt x="8" y="91"/>
                    </a:moveTo>
                    <a:cubicBezTo>
                      <a:pt x="6" y="92"/>
                      <a:pt x="4" y="90"/>
                      <a:pt x="4" y="88"/>
                    </a:cubicBezTo>
                    <a:cubicBezTo>
                      <a:pt x="0" y="59"/>
                      <a:pt x="6" y="6"/>
                      <a:pt x="6" y="4"/>
                    </a:cubicBezTo>
                    <a:cubicBezTo>
                      <a:pt x="7" y="2"/>
                      <a:pt x="8" y="0"/>
                      <a:pt x="11" y="1"/>
                    </a:cubicBezTo>
                    <a:cubicBezTo>
                      <a:pt x="13" y="1"/>
                      <a:pt x="14" y="3"/>
                      <a:pt x="14" y="5"/>
                    </a:cubicBezTo>
                    <a:cubicBezTo>
                      <a:pt x="14" y="6"/>
                      <a:pt x="7" y="59"/>
                      <a:pt x="11" y="87"/>
                    </a:cubicBezTo>
                    <a:cubicBezTo>
                      <a:pt x="12" y="89"/>
                      <a:pt x="10" y="91"/>
                      <a:pt x="8" y="92"/>
                    </a:cubicBezTo>
                    <a:lnTo>
                      <a:pt x="8" y="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6211534" y="803132"/>
                <a:ext cx="239875" cy="3581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8" extrusionOk="0">
                    <a:moveTo>
                      <a:pt x="66" y="26"/>
                    </a:moveTo>
                    <a:cubicBezTo>
                      <a:pt x="45" y="26"/>
                      <a:pt x="24" y="25"/>
                      <a:pt x="3" y="22"/>
                    </a:cubicBezTo>
                    <a:cubicBezTo>
                      <a:pt x="1" y="22"/>
                      <a:pt x="0" y="20"/>
                      <a:pt x="0" y="18"/>
                    </a:cubicBezTo>
                    <a:cubicBezTo>
                      <a:pt x="0" y="16"/>
                      <a:pt x="2" y="14"/>
                      <a:pt x="4" y="15"/>
                    </a:cubicBezTo>
                    <a:cubicBezTo>
                      <a:pt x="5" y="15"/>
                      <a:pt x="109" y="28"/>
                      <a:pt x="181" y="1"/>
                    </a:cubicBezTo>
                    <a:cubicBezTo>
                      <a:pt x="183" y="0"/>
                      <a:pt x="186" y="1"/>
                      <a:pt x="186" y="3"/>
                    </a:cubicBezTo>
                    <a:cubicBezTo>
                      <a:pt x="187" y="5"/>
                      <a:pt x="186" y="8"/>
                      <a:pt x="184" y="8"/>
                    </a:cubicBezTo>
                    <a:cubicBezTo>
                      <a:pt x="147" y="22"/>
                      <a:pt x="102" y="26"/>
                      <a:pt x="66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6243010" y="615357"/>
                <a:ext cx="28221" cy="1790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9" extrusionOk="0">
                    <a:moveTo>
                      <a:pt x="18" y="139"/>
                    </a:moveTo>
                    <a:cubicBezTo>
                      <a:pt x="16" y="139"/>
                      <a:pt x="15" y="138"/>
                      <a:pt x="14" y="136"/>
                    </a:cubicBezTo>
                    <a:cubicBezTo>
                      <a:pt x="0" y="78"/>
                      <a:pt x="7" y="4"/>
                      <a:pt x="7" y="4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5" y="2"/>
                      <a:pt x="15" y="4"/>
                    </a:cubicBezTo>
                    <a:cubicBezTo>
                      <a:pt x="15" y="5"/>
                      <a:pt x="8" y="77"/>
                      <a:pt x="22" y="134"/>
                    </a:cubicBezTo>
                    <a:cubicBezTo>
                      <a:pt x="22" y="136"/>
                      <a:pt x="21" y="138"/>
                      <a:pt x="19" y="139"/>
                    </a:cubicBezTo>
                    <a:cubicBezTo>
                      <a:pt x="19" y="139"/>
                      <a:pt x="18" y="139"/>
                      <a:pt x="18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6070431" y="756460"/>
                <a:ext cx="293059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6" extrusionOk="0">
                    <a:moveTo>
                      <a:pt x="125" y="142"/>
                    </a:moveTo>
                    <a:cubicBezTo>
                      <a:pt x="75" y="142"/>
                      <a:pt x="20" y="137"/>
                      <a:pt x="1" y="12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83"/>
                      <a:pt x="25" y="6"/>
                      <a:pt x="26" y="3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3" y="2"/>
                      <a:pt x="34" y="4"/>
                      <a:pt x="34" y="5"/>
                    </a:cubicBezTo>
                    <a:cubicBezTo>
                      <a:pt x="34" y="6"/>
                      <a:pt x="11" y="82"/>
                      <a:pt x="8" y="115"/>
                    </a:cubicBezTo>
                    <a:cubicBezTo>
                      <a:pt x="45" y="146"/>
                      <a:pt x="220" y="129"/>
                      <a:pt x="222" y="129"/>
                    </a:cubicBezTo>
                    <a:cubicBezTo>
                      <a:pt x="224" y="129"/>
                      <a:pt x="226" y="131"/>
                      <a:pt x="226" y="133"/>
                    </a:cubicBezTo>
                    <a:cubicBezTo>
                      <a:pt x="227" y="135"/>
                      <a:pt x="225" y="137"/>
                      <a:pt x="223" y="137"/>
                    </a:cubicBezTo>
                    <a:cubicBezTo>
                      <a:pt x="219" y="137"/>
                      <a:pt x="174" y="142"/>
                      <a:pt x="125" y="1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4" name="Google Shape;3064;p29"/>
            <p:cNvGrpSpPr/>
            <p:nvPr/>
          </p:nvGrpSpPr>
          <p:grpSpPr>
            <a:xfrm rot="-8248845" flipH="1">
              <a:off x="3772861" y="2444339"/>
              <a:ext cx="1598280" cy="3700691"/>
              <a:chOff x="3376460" y="150804"/>
              <a:chExt cx="929105" cy="2151270"/>
            </a:xfrm>
          </p:grpSpPr>
          <p:sp>
            <p:nvSpPr>
              <p:cNvPr id="3065" name="Google Shape;3065;p29"/>
              <p:cNvSpPr/>
              <p:nvPr/>
            </p:nvSpPr>
            <p:spPr>
              <a:xfrm>
                <a:off x="3489342" y="429753"/>
                <a:ext cx="544873" cy="187232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453" extrusionOk="0">
                    <a:moveTo>
                      <a:pt x="5" y="1453"/>
                    </a:moveTo>
                    <a:cubicBezTo>
                      <a:pt x="4" y="1453"/>
                      <a:pt x="3" y="1453"/>
                      <a:pt x="3" y="1453"/>
                    </a:cubicBezTo>
                    <a:cubicBezTo>
                      <a:pt x="1" y="1452"/>
                      <a:pt x="0" y="1449"/>
                      <a:pt x="1" y="1447"/>
                    </a:cubicBezTo>
                    <a:cubicBezTo>
                      <a:pt x="129" y="1227"/>
                      <a:pt x="415" y="449"/>
                      <a:pt x="308" y="4"/>
                    </a:cubicBezTo>
                    <a:cubicBezTo>
                      <a:pt x="308" y="2"/>
                      <a:pt x="309" y="0"/>
                      <a:pt x="311" y="0"/>
                    </a:cubicBezTo>
                    <a:cubicBezTo>
                      <a:pt x="313" y="0"/>
                      <a:pt x="315" y="1"/>
                      <a:pt x="315" y="3"/>
                    </a:cubicBezTo>
                    <a:cubicBezTo>
                      <a:pt x="423" y="450"/>
                      <a:pt x="136" y="1230"/>
                      <a:pt x="8" y="1451"/>
                    </a:cubicBezTo>
                    <a:cubicBezTo>
                      <a:pt x="7" y="1453"/>
                      <a:pt x="6" y="1453"/>
                      <a:pt x="5" y="1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604395" y="1007188"/>
                <a:ext cx="223593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17" extrusionOk="0">
                    <a:moveTo>
                      <a:pt x="169" y="317"/>
                    </a:moveTo>
                    <a:cubicBezTo>
                      <a:pt x="167" y="317"/>
                      <a:pt x="165" y="315"/>
                      <a:pt x="165" y="313"/>
                    </a:cubicBezTo>
                    <a:cubicBezTo>
                      <a:pt x="165" y="311"/>
                      <a:pt x="160" y="107"/>
                      <a:pt x="3" y="8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6" y="1"/>
                      <a:pt x="7" y="2"/>
                    </a:cubicBezTo>
                    <a:cubicBezTo>
                      <a:pt x="168" y="102"/>
                      <a:pt x="173" y="310"/>
                      <a:pt x="173" y="312"/>
                    </a:cubicBezTo>
                    <a:cubicBezTo>
                      <a:pt x="173" y="315"/>
                      <a:pt x="171" y="316"/>
                      <a:pt x="169" y="316"/>
                    </a:cubicBezTo>
                    <a:lnTo>
                      <a:pt x="169" y="3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623932" y="150804"/>
                <a:ext cx="517738" cy="47106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6" extrusionOk="0">
                    <a:moveTo>
                      <a:pt x="219" y="293"/>
                    </a:moveTo>
                    <a:cubicBezTo>
                      <a:pt x="219" y="293"/>
                      <a:pt x="184" y="366"/>
                      <a:pt x="131" y="340"/>
                    </a:cubicBezTo>
                    <a:cubicBezTo>
                      <a:pt x="0" y="276"/>
                      <a:pt x="187" y="65"/>
                      <a:pt x="108" y="0"/>
                    </a:cubicBezTo>
                    <a:cubicBezTo>
                      <a:pt x="376" y="94"/>
                      <a:pt x="402" y="354"/>
                      <a:pt x="219" y="2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386229" y="731495"/>
                <a:ext cx="358183" cy="446101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6" extrusionOk="0">
                    <a:moveTo>
                      <a:pt x="278" y="322"/>
                    </a:moveTo>
                    <a:cubicBezTo>
                      <a:pt x="278" y="322"/>
                      <a:pt x="276" y="228"/>
                      <a:pt x="247" y="206"/>
                    </a:cubicBezTo>
                    <a:cubicBezTo>
                      <a:pt x="218" y="184"/>
                      <a:pt x="179" y="169"/>
                      <a:pt x="163" y="101"/>
                    </a:cubicBezTo>
                    <a:cubicBezTo>
                      <a:pt x="148" y="33"/>
                      <a:pt x="16" y="0"/>
                      <a:pt x="16" y="0"/>
                    </a:cubicBezTo>
                    <a:cubicBezTo>
                      <a:pt x="107" y="78"/>
                      <a:pt x="0" y="198"/>
                      <a:pt x="73" y="243"/>
                    </a:cubicBezTo>
                    <a:cubicBezTo>
                      <a:pt x="147" y="287"/>
                      <a:pt x="136" y="346"/>
                      <a:pt x="278" y="3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31387" y="150804"/>
                <a:ext cx="278949" cy="37989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95" extrusionOk="0">
                    <a:moveTo>
                      <a:pt x="217" y="136"/>
                    </a:moveTo>
                    <a:cubicBezTo>
                      <a:pt x="215" y="134"/>
                      <a:pt x="214" y="131"/>
                      <a:pt x="212" y="129"/>
                    </a:cubicBezTo>
                    <a:cubicBezTo>
                      <a:pt x="139" y="260"/>
                      <a:pt x="139" y="260"/>
                      <a:pt x="139" y="260"/>
                    </a:cubicBezTo>
                    <a:cubicBezTo>
                      <a:pt x="137" y="243"/>
                      <a:pt x="134" y="228"/>
                      <a:pt x="130" y="212"/>
                    </a:cubicBezTo>
                    <a:cubicBezTo>
                      <a:pt x="167" y="81"/>
                      <a:pt x="167" y="81"/>
                      <a:pt x="167" y="81"/>
                    </a:cubicBezTo>
                    <a:cubicBezTo>
                      <a:pt x="165" y="79"/>
                      <a:pt x="162" y="77"/>
                      <a:pt x="160" y="75"/>
                    </a:cubicBezTo>
                    <a:cubicBezTo>
                      <a:pt x="126" y="197"/>
                      <a:pt x="126" y="197"/>
                      <a:pt x="126" y="197"/>
                    </a:cubicBezTo>
                    <a:cubicBezTo>
                      <a:pt x="120" y="173"/>
                      <a:pt x="112" y="150"/>
                      <a:pt x="103" y="127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0" y="40"/>
                      <a:pt x="108" y="38"/>
                      <a:pt x="105" y="37"/>
                    </a:cubicBezTo>
                    <a:cubicBezTo>
                      <a:pt x="97" y="112"/>
                      <a:pt x="97" y="112"/>
                      <a:pt x="97" y="112"/>
                    </a:cubicBezTo>
                    <a:cubicBezTo>
                      <a:pt x="81" y="74"/>
                      <a:pt x="60" y="38"/>
                      <a:pt x="37" y="4"/>
                    </a:cubicBezTo>
                    <a:cubicBezTo>
                      <a:pt x="33" y="3"/>
                      <a:pt x="29" y="1"/>
                      <a:pt x="25" y="0"/>
                    </a:cubicBezTo>
                    <a:cubicBezTo>
                      <a:pt x="33" y="7"/>
                      <a:pt x="39" y="15"/>
                      <a:pt x="42" y="25"/>
                    </a:cubicBezTo>
                    <a:cubicBezTo>
                      <a:pt x="61" y="56"/>
                      <a:pt x="78" y="88"/>
                      <a:pt x="92" y="121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7" y="100"/>
                      <a:pt x="37" y="103"/>
                      <a:pt x="36" y="105"/>
                    </a:cubicBezTo>
                    <a:cubicBezTo>
                      <a:pt x="96" y="131"/>
                      <a:pt x="96" y="131"/>
                      <a:pt x="96" y="131"/>
                    </a:cubicBezTo>
                    <a:cubicBezTo>
                      <a:pt x="106" y="155"/>
                      <a:pt x="114" y="180"/>
                      <a:pt x="120" y="205"/>
                    </a:cubicBezTo>
                    <a:cubicBezTo>
                      <a:pt x="15" y="178"/>
                      <a:pt x="15" y="178"/>
                      <a:pt x="15" y="178"/>
                    </a:cubicBezTo>
                    <a:cubicBezTo>
                      <a:pt x="14" y="180"/>
                      <a:pt x="13" y="183"/>
                      <a:pt x="12" y="185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31"/>
                      <a:pt x="130" y="248"/>
                      <a:pt x="132" y="266"/>
                    </a:cubicBezTo>
                    <a:cubicBezTo>
                      <a:pt x="1" y="239"/>
                      <a:pt x="1" y="239"/>
                      <a:pt x="1" y="239"/>
                    </a:cubicBezTo>
                    <a:cubicBezTo>
                      <a:pt x="1" y="242"/>
                      <a:pt x="0" y="244"/>
                      <a:pt x="0" y="247"/>
                    </a:cubicBezTo>
                    <a:cubicBezTo>
                      <a:pt x="133" y="274"/>
                      <a:pt x="133" y="274"/>
                      <a:pt x="133" y="274"/>
                    </a:cubicBezTo>
                    <a:cubicBezTo>
                      <a:pt x="134" y="281"/>
                      <a:pt x="135" y="287"/>
                      <a:pt x="135" y="294"/>
                    </a:cubicBezTo>
                    <a:cubicBezTo>
                      <a:pt x="136" y="293"/>
                      <a:pt x="136" y="293"/>
                      <a:pt x="136" y="293"/>
                    </a:cubicBezTo>
                    <a:cubicBezTo>
                      <a:pt x="138" y="294"/>
                      <a:pt x="141" y="294"/>
                      <a:pt x="143" y="295"/>
                    </a:cubicBezTo>
                    <a:cubicBezTo>
                      <a:pt x="143" y="287"/>
                      <a:pt x="142" y="280"/>
                      <a:pt x="141" y="273"/>
                    </a:cubicBezTo>
                    <a:lnTo>
                      <a:pt x="217" y="1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406852" y="731495"/>
                <a:ext cx="337561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23" extrusionOk="0">
                    <a:moveTo>
                      <a:pt x="261" y="318"/>
                    </a:moveTo>
                    <a:cubicBezTo>
                      <a:pt x="256" y="315"/>
                      <a:pt x="242" y="306"/>
                      <a:pt x="225" y="293"/>
                    </a:cubicBezTo>
                    <a:cubicBezTo>
                      <a:pt x="232" y="268"/>
                      <a:pt x="237" y="242"/>
                      <a:pt x="240" y="216"/>
                    </a:cubicBezTo>
                    <a:cubicBezTo>
                      <a:pt x="238" y="213"/>
                      <a:pt x="236" y="210"/>
                      <a:pt x="233" y="208"/>
                    </a:cubicBezTo>
                    <a:cubicBezTo>
                      <a:pt x="230" y="235"/>
                      <a:pt x="225" y="262"/>
                      <a:pt x="218" y="288"/>
                    </a:cubicBezTo>
                    <a:cubicBezTo>
                      <a:pt x="205" y="278"/>
                      <a:pt x="190" y="266"/>
                      <a:pt x="176" y="253"/>
                    </a:cubicBezTo>
                    <a:cubicBezTo>
                      <a:pt x="184" y="230"/>
                      <a:pt x="192" y="206"/>
                      <a:pt x="197" y="182"/>
                    </a:cubicBezTo>
                    <a:cubicBezTo>
                      <a:pt x="194" y="180"/>
                      <a:pt x="192" y="178"/>
                      <a:pt x="190" y="176"/>
                    </a:cubicBezTo>
                    <a:cubicBezTo>
                      <a:pt x="185" y="200"/>
                      <a:pt x="178" y="224"/>
                      <a:pt x="169" y="247"/>
                    </a:cubicBezTo>
                    <a:cubicBezTo>
                      <a:pt x="157" y="236"/>
                      <a:pt x="146" y="223"/>
                      <a:pt x="135" y="210"/>
                    </a:cubicBezTo>
                    <a:cubicBezTo>
                      <a:pt x="135" y="190"/>
                      <a:pt x="141" y="176"/>
                      <a:pt x="147" y="159"/>
                    </a:cubicBezTo>
                    <a:cubicBezTo>
                      <a:pt x="151" y="149"/>
                      <a:pt x="154" y="140"/>
                      <a:pt x="157" y="130"/>
                    </a:cubicBezTo>
                    <a:cubicBezTo>
                      <a:pt x="155" y="126"/>
                      <a:pt x="153" y="122"/>
                      <a:pt x="152" y="117"/>
                    </a:cubicBezTo>
                    <a:cubicBezTo>
                      <a:pt x="149" y="130"/>
                      <a:pt x="145" y="143"/>
                      <a:pt x="140" y="156"/>
                    </a:cubicBezTo>
                    <a:cubicBezTo>
                      <a:pt x="134" y="170"/>
                      <a:pt x="130" y="185"/>
                      <a:pt x="128" y="200"/>
                    </a:cubicBezTo>
                    <a:cubicBezTo>
                      <a:pt x="119" y="187"/>
                      <a:pt x="111" y="174"/>
                      <a:pt x="105" y="159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5" y="64"/>
                      <a:pt x="123" y="61"/>
                      <a:pt x="121" y="59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100" y="143"/>
                      <a:pt x="100" y="141"/>
                      <a:pt x="99" y="140"/>
                    </a:cubicBezTo>
                    <a:cubicBezTo>
                      <a:pt x="97" y="129"/>
                      <a:pt x="94" y="118"/>
                      <a:pt x="90" y="108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5" y="34"/>
                      <a:pt x="82" y="32"/>
                      <a:pt x="80" y="31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65" y="55"/>
                      <a:pt x="40" y="25"/>
                      <a:pt x="9" y="2"/>
                    </a:cubicBezTo>
                    <a:cubicBezTo>
                      <a:pt x="3" y="1"/>
                      <a:pt x="0" y="0"/>
                      <a:pt x="0" y="0"/>
                    </a:cubicBezTo>
                    <a:cubicBezTo>
                      <a:pt x="7" y="6"/>
                      <a:pt x="13" y="12"/>
                      <a:pt x="18" y="20"/>
                    </a:cubicBezTo>
                    <a:cubicBezTo>
                      <a:pt x="43" y="41"/>
                      <a:pt x="63" y="67"/>
                      <a:pt x="77" y="97"/>
                    </a:cubicBezTo>
                    <a:cubicBezTo>
                      <a:pt x="64" y="94"/>
                      <a:pt x="51" y="91"/>
                      <a:pt x="39" y="88"/>
                    </a:cubicBezTo>
                    <a:cubicBezTo>
                      <a:pt x="39" y="90"/>
                      <a:pt x="39" y="93"/>
                      <a:pt x="39" y="96"/>
                    </a:cubicBezTo>
                    <a:cubicBezTo>
                      <a:pt x="55" y="100"/>
                      <a:pt x="71" y="104"/>
                      <a:pt x="81" y="106"/>
                    </a:cubicBezTo>
                    <a:cubicBezTo>
                      <a:pt x="86" y="117"/>
                      <a:pt x="90" y="129"/>
                      <a:pt x="92" y="141"/>
                    </a:cubicBezTo>
                    <a:cubicBezTo>
                      <a:pt x="93" y="147"/>
                      <a:pt x="95" y="153"/>
                      <a:pt x="97" y="15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3" y="149"/>
                      <a:pt x="33" y="152"/>
                      <a:pt x="33" y="154"/>
                    </a:cubicBezTo>
                    <a:cubicBezTo>
                      <a:pt x="100" y="168"/>
                      <a:pt x="100" y="168"/>
                      <a:pt x="100" y="168"/>
                    </a:cubicBezTo>
                    <a:cubicBezTo>
                      <a:pt x="107" y="183"/>
                      <a:pt x="115" y="197"/>
                      <a:pt x="125" y="210"/>
                    </a:cubicBezTo>
                    <a:cubicBezTo>
                      <a:pt x="99" y="219"/>
                      <a:pt x="62" y="218"/>
                      <a:pt x="34" y="214"/>
                    </a:cubicBezTo>
                    <a:cubicBezTo>
                      <a:pt x="35" y="217"/>
                      <a:pt x="36" y="220"/>
                      <a:pt x="38" y="223"/>
                    </a:cubicBezTo>
                    <a:cubicBezTo>
                      <a:pt x="50" y="224"/>
                      <a:pt x="62" y="225"/>
                      <a:pt x="75" y="225"/>
                    </a:cubicBezTo>
                    <a:cubicBezTo>
                      <a:pt x="93" y="225"/>
                      <a:pt x="112" y="222"/>
                      <a:pt x="130" y="216"/>
                    </a:cubicBezTo>
                    <a:cubicBezTo>
                      <a:pt x="141" y="230"/>
                      <a:pt x="152" y="242"/>
                      <a:pt x="164" y="253"/>
                    </a:cubicBezTo>
                    <a:cubicBezTo>
                      <a:pt x="89" y="267"/>
                      <a:pt x="89" y="267"/>
                      <a:pt x="89" y="267"/>
                    </a:cubicBezTo>
                    <a:cubicBezTo>
                      <a:pt x="92" y="269"/>
                      <a:pt x="94" y="271"/>
                      <a:pt x="96" y="273"/>
                    </a:cubicBezTo>
                    <a:cubicBezTo>
                      <a:pt x="171" y="260"/>
                      <a:pt x="171" y="260"/>
                      <a:pt x="171" y="260"/>
                    </a:cubicBezTo>
                    <a:cubicBezTo>
                      <a:pt x="185" y="273"/>
                      <a:pt x="199" y="284"/>
                      <a:pt x="212" y="294"/>
                    </a:cubicBezTo>
                    <a:cubicBezTo>
                      <a:pt x="145" y="315"/>
                      <a:pt x="145" y="315"/>
                      <a:pt x="145" y="315"/>
                    </a:cubicBezTo>
                    <a:cubicBezTo>
                      <a:pt x="149" y="317"/>
                      <a:pt x="152" y="318"/>
                      <a:pt x="156" y="320"/>
                    </a:cubicBezTo>
                    <a:cubicBezTo>
                      <a:pt x="220" y="299"/>
                      <a:pt x="220" y="299"/>
                      <a:pt x="220" y="299"/>
                    </a:cubicBezTo>
                    <a:cubicBezTo>
                      <a:pt x="236" y="311"/>
                      <a:pt x="249" y="319"/>
                      <a:pt x="256" y="323"/>
                    </a:cubicBezTo>
                    <a:cubicBezTo>
                      <a:pt x="258" y="323"/>
                      <a:pt x="260" y="323"/>
                      <a:pt x="262" y="322"/>
                    </a:cubicBezTo>
                    <a:cubicBezTo>
                      <a:pt x="262" y="322"/>
                      <a:pt x="262" y="321"/>
                      <a:pt x="261" y="3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910479" y="605588"/>
                <a:ext cx="133505" cy="25615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9" extrusionOk="0">
                    <a:moveTo>
                      <a:pt x="5" y="199"/>
                    </a:moveTo>
                    <a:cubicBezTo>
                      <a:pt x="4" y="199"/>
                      <a:pt x="4" y="199"/>
                      <a:pt x="4" y="199"/>
                    </a:cubicBezTo>
                    <a:cubicBezTo>
                      <a:pt x="2" y="198"/>
                      <a:pt x="0" y="196"/>
                      <a:pt x="1" y="194"/>
                    </a:cubicBezTo>
                    <a:cubicBezTo>
                      <a:pt x="1" y="193"/>
                      <a:pt x="30" y="93"/>
                      <a:pt x="96" y="3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2"/>
                      <a:pt x="104" y="4"/>
                      <a:pt x="104" y="6"/>
                    </a:cubicBezTo>
                    <a:cubicBezTo>
                      <a:pt x="103" y="7"/>
                      <a:pt x="103" y="7"/>
                      <a:pt x="102" y="8"/>
                    </a:cubicBezTo>
                    <a:cubicBezTo>
                      <a:pt x="37" y="96"/>
                      <a:pt x="9" y="195"/>
                      <a:pt x="9" y="196"/>
                    </a:cubicBezTo>
                    <a:cubicBezTo>
                      <a:pt x="8" y="198"/>
                      <a:pt x="6" y="199"/>
                      <a:pt x="5" y="1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949553" y="433009"/>
                <a:ext cx="286546" cy="3408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65" extrusionOk="0">
                    <a:moveTo>
                      <a:pt x="0" y="258"/>
                    </a:moveTo>
                    <a:cubicBezTo>
                      <a:pt x="0" y="258"/>
                      <a:pt x="0" y="123"/>
                      <a:pt x="61" y="101"/>
                    </a:cubicBezTo>
                    <a:cubicBezTo>
                      <a:pt x="121" y="78"/>
                      <a:pt x="177" y="39"/>
                      <a:pt x="180" y="0"/>
                    </a:cubicBezTo>
                    <a:cubicBezTo>
                      <a:pt x="222" y="85"/>
                      <a:pt x="168" y="155"/>
                      <a:pt x="128" y="174"/>
                    </a:cubicBezTo>
                    <a:cubicBezTo>
                      <a:pt x="87" y="193"/>
                      <a:pt x="110" y="265"/>
                      <a:pt x="0" y="2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945212" y="512244"/>
                <a:ext cx="221422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0" extrusionOk="0">
                    <a:moveTo>
                      <a:pt x="4" y="200"/>
                    </a:moveTo>
                    <a:cubicBezTo>
                      <a:pt x="3" y="200"/>
                      <a:pt x="3" y="200"/>
                      <a:pt x="3" y="200"/>
                    </a:cubicBezTo>
                    <a:cubicBezTo>
                      <a:pt x="1" y="200"/>
                      <a:pt x="0" y="198"/>
                      <a:pt x="0" y="195"/>
                    </a:cubicBezTo>
                    <a:cubicBezTo>
                      <a:pt x="9" y="160"/>
                      <a:pt x="55" y="119"/>
                      <a:pt x="95" y="83"/>
                    </a:cubicBezTo>
                    <a:cubicBezTo>
                      <a:pt x="130" y="52"/>
                      <a:pt x="163" y="22"/>
                      <a:pt x="164" y="4"/>
                    </a:cubicBezTo>
                    <a:cubicBezTo>
                      <a:pt x="164" y="2"/>
                      <a:pt x="166" y="0"/>
                      <a:pt x="168" y="0"/>
                    </a:cubicBezTo>
                    <a:cubicBezTo>
                      <a:pt x="170" y="0"/>
                      <a:pt x="172" y="2"/>
                      <a:pt x="172" y="4"/>
                    </a:cubicBezTo>
                    <a:cubicBezTo>
                      <a:pt x="171" y="26"/>
                      <a:pt x="138" y="55"/>
                      <a:pt x="100" y="89"/>
                    </a:cubicBezTo>
                    <a:cubicBezTo>
                      <a:pt x="60" y="124"/>
                      <a:pt x="16" y="164"/>
                      <a:pt x="8" y="197"/>
                    </a:cubicBezTo>
                    <a:cubicBezTo>
                      <a:pt x="7" y="199"/>
                      <a:pt x="6" y="200"/>
                      <a:pt x="4" y="2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582687" y="1181938"/>
                <a:ext cx="235533" cy="16606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9" extrusionOk="0">
                    <a:moveTo>
                      <a:pt x="179" y="129"/>
                    </a:moveTo>
                    <a:cubicBezTo>
                      <a:pt x="178" y="129"/>
                      <a:pt x="177" y="129"/>
                      <a:pt x="176" y="128"/>
                    </a:cubicBezTo>
                    <a:cubicBezTo>
                      <a:pt x="175" y="127"/>
                      <a:pt x="103" y="55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107" y="48"/>
                      <a:pt x="181" y="122"/>
                      <a:pt x="181" y="123"/>
                    </a:cubicBezTo>
                    <a:cubicBezTo>
                      <a:pt x="183" y="124"/>
                      <a:pt x="183" y="127"/>
                      <a:pt x="181" y="128"/>
                    </a:cubicBezTo>
                    <a:cubicBezTo>
                      <a:pt x="181" y="129"/>
                      <a:pt x="180" y="129"/>
                      <a:pt x="179" y="1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376460" y="1097276"/>
                <a:ext cx="363611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00" extrusionOk="0">
                    <a:moveTo>
                      <a:pt x="282" y="141"/>
                    </a:moveTo>
                    <a:cubicBezTo>
                      <a:pt x="282" y="141"/>
                      <a:pt x="217" y="23"/>
                      <a:pt x="153" y="32"/>
                    </a:cubicBezTo>
                    <a:cubicBezTo>
                      <a:pt x="89" y="41"/>
                      <a:pt x="22" y="34"/>
                      <a:pt x="0" y="0"/>
                    </a:cubicBezTo>
                    <a:cubicBezTo>
                      <a:pt x="4" y="96"/>
                      <a:pt x="84" y="131"/>
                      <a:pt x="129" y="128"/>
                    </a:cubicBezTo>
                    <a:cubicBezTo>
                      <a:pt x="174" y="125"/>
                      <a:pt x="188" y="200"/>
                      <a:pt x="282" y="1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429645" y="1156973"/>
                <a:ext cx="315853" cy="12807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9" extrusionOk="0">
                    <a:moveTo>
                      <a:pt x="241" y="99"/>
                    </a:moveTo>
                    <a:cubicBezTo>
                      <a:pt x="240" y="99"/>
                      <a:pt x="239" y="99"/>
                      <a:pt x="238" y="98"/>
                    </a:cubicBezTo>
                    <a:cubicBezTo>
                      <a:pt x="215" y="73"/>
                      <a:pt x="157" y="59"/>
                      <a:pt x="105" y="47"/>
                    </a:cubicBezTo>
                    <a:cubicBezTo>
                      <a:pt x="56" y="35"/>
                      <a:pt x="13" y="25"/>
                      <a:pt x="2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8" y="19"/>
                      <a:pt x="61" y="29"/>
                      <a:pt x="107" y="40"/>
                    </a:cubicBezTo>
                    <a:cubicBezTo>
                      <a:pt x="160" y="52"/>
                      <a:pt x="219" y="66"/>
                      <a:pt x="244" y="92"/>
                    </a:cubicBezTo>
                    <a:cubicBezTo>
                      <a:pt x="245" y="94"/>
                      <a:pt x="245" y="97"/>
                      <a:pt x="243" y="98"/>
                    </a:cubicBezTo>
                    <a:cubicBezTo>
                      <a:pt x="243" y="99"/>
                      <a:pt x="242" y="99"/>
                      <a:pt x="241" y="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29"/>
              <p:cNvSpPr/>
              <p:nvPr/>
            </p:nvSpPr>
            <p:spPr>
              <a:xfrm>
                <a:off x="3849696" y="876939"/>
                <a:ext cx="227935" cy="4026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12" extrusionOk="0">
                    <a:moveTo>
                      <a:pt x="4" y="312"/>
                    </a:moveTo>
                    <a:cubicBezTo>
                      <a:pt x="4" y="312"/>
                      <a:pt x="4" y="312"/>
                      <a:pt x="4" y="312"/>
                    </a:cubicBezTo>
                    <a:cubicBezTo>
                      <a:pt x="1" y="312"/>
                      <a:pt x="0" y="310"/>
                      <a:pt x="0" y="308"/>
                    </a:cubicBezTo>
                    <a:cubicBezTo>
                      <a:pt x="0" y="306"/>
                      <a:pt x="9" y="98"/>
                      <a:pt x="172" y="0"/>
                    </a:cubicBezTo>
                    <a:cubicBezTo>
                      <a:pt x="174" y="0"/>
                      <a:pt x="176" y="1"/>
                      <a:pt x="177" y="3"/>
                    </a:cubicBezTo>
                    <a:cubicBezTo>
                      <a:pt x="177" y="4"/>
                      <a:pt x="177" y="6"/>
                      <a:pt x="176" y="7"/>
                    </a:cubicBezTo>
                    <a:cubicBezTo>
                      <a:pt x="17" y="102"/>
                      <a:pt x="8" y="306"/>
                      <a:pt x="7" y="308"/>
                    </a:cubicBezTo>
                    <a:cubicBezTo>
                      <a:pt x="7" y="310"/>
                      <a:pt x="6" y="312"/>
                      <a:pt x="4" y="3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29"/>
              <p:cNvSpPr/>
              <p:nvPr/>
            </p:nvSpPr>
            <p:spPr>
              <a:xfrm>
                <a:off x="3938699" y="603417"/>
                <a:ext cx="360354" cy="44284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44" extrusionOk="0">
                    <a:moveTo>
                      <a:pt x="0" y="318"/>
                    </a:moveTo>
                    <a:cubicBezTo>
                      <a:pt x="0" y="318"/>
                      <a:pt x="4" y="223"/>
                      <a:pt x="33" y="202"/>
                    </a:cubicBezTo>
                    <a:cubicBezTo>
                      <a:pt x="63" y="181"/>
                      <a:pt x="102" y="166"/>
                      <a:pt x="119" y="98"/>
                    </a:cubicBezTo>
                    <a:cubicBezTo>
                      <a:pt x="136" y="31"/>
                      <a:pt x="269" y="0"/>
                      <a:pt x="269" y="0"/>
                    </a:cubicBezTo>
                    <a:cubicBezTo>
                      <a:pt x="176" y="77"/>
                      <a:pt x="280" y="199"/>
                      <a:pt x="206" y="242"/>
                    </a:cubicBezTo>
                    <a:cubicBezTo>
                      <a:pt x="132" y="285"/>
                      <a:pt x="142" y="344"/>
                      <a:pt x="0" y="3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29"/>
              <p:cNvSpPr/>
              <p:nvPr/>
            </p:nvSpPr>
            <p:spPr>
              <a:xfrm>
                <a:off x="3938699" y="604503"/>
                <a:ext cx="346244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18" extrusionOk="0">
                    <a:moveTo>
                      <a:pt x="259" y="2"/>
                    </a:moveTo>
                    <a:cubicBezTo>
                      <a:pt x="228" y="24"/>
                      <a:pt x="202" y="53"/>
                      <a:pt x="185" y="87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5" y="30"/>
                      <a:pt x="183" y="32"/>
                      <a:pt x="180" y="33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2" y="116"/>
                      <a:pt x="168" y="127"/>
                      <a:pt x="166" y="138"/>
                    </a:cubicBezTo>
                    <a:cubicBezTo>
                      <a:pt x="166" y="139"/>
                      <a:pt x="165" y="141"/>
                      <a:pt x="165" y="142"/>
                    </a:cubicBezTo>
                    <a:cubicBezTo>
                      <a:pt x="146" y="56"/>
                      <a:pt x="146" y="56"/>
                      <a:pt x="146" y="56"/>
                    </a:cubicBezTo>
                    <a:cubicBezTo>
                      <a:pt x="144" y="59"/>
                      <a:pt x="142" y="60"/>
                      <a:pt x="140" y="63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54" y="171"/>
                      <a:pt x="146" y="185"/>
                      <a:pt x="137" y="197"/>
                    </a:cubicBezTo>
                    <a:cubicBezTo>
                      <a:pt x="135" y="182"/>
                      <a:pt x="132" y="167"/>
                      <a:pt x="126" y="153"/>
                    </a:cubicBezTo>
                    <a:cubicBezTo>
                      <a:pt x="121" y="140"/>
                      <a:pt x="117" y="127"/>
                      <a:pt x="114" y="114"/>
                    </a:cubicBezTo>
                    <a:cubicBezTo>
                      <a:pt x="113" y="118"/>
                      <a:pt x="111" y="123"/>
                      <a:pt x="109" y="127"/>
                    </a:cubicBezTo>
                    <a:cubicBezTo>
                      <a:pt x="112" y="136"/>
                      <a:pt x="115" y="146"/>
                      <a:pt x="118" y="156"/>
                    </a:cubicBezTo>
                    <a:cubicBezTo>
                      <a:pt x="124" y="172"/>
                      <a:pt x="130" y="187"/>
                      <a:pt x="129" y="207"/>
                    </a:cubicBezTo>
                    <a:cubicBezTo>
                      <a:pt x="118" y="220"/>
                      <a:pt x="107" y="232"/>
                      <a:pt x="94" y="244"/>
                    </a:cubicBezTo>
                    <a:cubicBezTo>
                      <a:pt x="86" y="220"/>
                      <a:pt x="80" y="196"/>
                      <a:pt x="75" y="172"/>
                    </a:cubicBezTo>
                    <a:cubicBezTo>
                      <a:pt x="73" y="174"/>
                      <a:pt x="70" y="176"/>
                      <a:pt x="68" y="178"/>
                    </a:cubicBezTo>
                    <a:cubicBezTo>
                      <a:pt x="73" y="202"/>
                      <a:pt x="79" y="226"/>
                      <a:pt x="88" y="250"/>
                    </a:cubicBezTo>
                    <a:cubicBezTo>
                      <a:pt x="73" y="263"/>
                      <a:pt x="58" y="274"/>
                      <a:pt x="45" y="284"/>
                    </a:cubicBezTo>
                    <a:cubicBezTo>
                      <a:pt x="38" y="257"/>
                      <a:pt x="34" y="230"/>
                      <a:pt x="31" y="203"/>
                    </a:cubicBezTo>
                    <a:cubicBezTo>
                      <a:pt x="28" y="206"/>
                      <a:pt x="26" y="208"/>
                      <a:pt x="24" y="212"/>
                    </a:cubicBezTo>
                    <a:cubicBezTo>
                      <a:pt x="27" y="237"/>
                      <a:pt x="32" y="263"/>
                      <a:pt x="38" y="288"/>
                    </a:cubicBezTo>
                    <a:cubicBezTo>
                      <a:pt x="20" y="301"/>
                      <a:pt x="6" y="309"/>
                      <a:pt x="1" y="312"/>
                    </a:cubicBezTo>
                    <a:cubicBezTo>
                      <a:pt x="1" y="315"/>
                      <a:pt x="0" y="317"/>
                      <a:pt x="0" y="317"/>
                    </a:cubicBezTo>
                    <a:cubicBezTo>
                      <a:pt x="3" y="317"/>
                      <a:pt x="4" y="317"/>
                      <a:pt x="6" y="318"/>
                    </a:cubicBezTo>
                    <a:cubicBezTo>
                      <a:pt x="13" y="314"/>
                      <a:pt x="26" y="306"/>
                      <a:pt x="43" y="294"/>
                    </a:cubicBezTo>
                    <a:cubicBezTo>
                      <a:pt x="106" y="316"/>
                      <a:pt x="106" y="316"/>
                      <a:pt x="106" y="316"/>
                    </a:cubicBezTo>
                    <a:cubicBezTo>
                      <a:pt x="110" y="315"/>
                      <a:pt x="114" y="313"/>
                      <a:pt x="117" y="312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64" y="280"/>
                      <a:pt x="78" y="269"/>
                      <a:pt x="92" y="256"/>
                    </a:cubicBezTo>
                    <a:cubicBezTo>
                      <a:pt x="167" y="271"/>
                      <a:pt x="167" y="271"/>
                      <a:pt x="167" y="271"/>
                    </a:cubicBezTo>
                    <a:cubicBezTo>
                      <a:pt x="169" y="269"/>
                      <a:pt x="171" y="267"/>
                      <a:pt x="174" y="264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12" y="238"/>
                      <a:pt x="123" y="226"/>
                      <a:pt x="134" y="213"/>
                    </a:cubicBezTo>
                    <a:cubicBezTo>
                      <a:pt x="152" y="220"/>
                      <a:pt x="174" y="223"/>
                      <a:pt x="195" y="223"/>
                    </a:cubicBezTo>
                    <a:cubicBezTo>
                      <a:pt x="206" y="223"/>
                      <a:pt x="217" y="222"/>
                      <a:pt x="226" y="221"/>
                    </a:cubicBezTo>
                    <a:cubicBezTo>
                      <a:pt x="228" y="219"/>
                      <a:pt x="229" y="216"/>
                      <a:pt x="230" y="213"/>
                    </a:cubicBezTo>
                    <a:cubicBezTo>
                      <a:pt x="202" y="216"/>
                      <a:pt x="166" y="217"/>
                      <a:pt x="139" y="207"/>
                    </a:cubicBezTo>
                    <a:cubicBezTo>
                      <a:pt x="150" y="194"/>
                      <a:pt x="158" y="180"/>
                      <a:pt x="165" y="165"/>
                    </a:cubicBezTo>
                    <a:cubicBezTo>
                      <a:pt x="233" y="153"/>
                      <a:pt x="233" y="153"/>
                      <a:pt x="233" y="153"/>
                    </a:cubicBezTo>
                    <a:cubicBezTo>
                      <a:pt x="233" y="151"/>
                      <a:pt x="232" y="148"/>
                      <a:pt x="232" y="146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71" y="151"/>
                      <a:pt x="173" y="145"/>
                      <a:pt x="174" y="139"/>
                    </a:cubicBezTo>
                    <a:cubicBezTo>
                      <a:pt x="177" y="127"/>
                      <a:pt x="180" y="115"/>
                      <a:pt x="185" y="104"/>
                    </a:cubicBezTo>
                    <a:cubicBezTo>
                      <a:pt x="195" y="102"/>
                      <a:pt x="211" y="98"/>
                      <a:pt x="228" y="94"/>
                    </a:cubicBezTo>
                    <a:cubicBezTo>
                      <a:pt x="228" y="92"/>
                      <a:pt x="228" y="89"/>
                      <a:pt x="228" y="86"/>
                    </a:cubicBezTo>
                    <a:cubicBezTo>
                      <a:pt x="216" y="89"/>
                      <a:pt x="202" y="92"/>
                      <a:pt x="189" y="95"/>
                    </a:cubicBezTo>
                    <a:cubicBezTo>
                      <a:pt x="204" y="66"/>
                      <a:pt x="224" y="40"/>
                      <a:pt x="250" y="19"/>
                    </a:cubicBezTo>
                    <a:cubicBezTo>
                      <a:pt x="255" y="12"/>
                      <a:pt x="262" y="5"/>
                      <a:pt x="269" y="0"/>
                    </a:cubicBezTo>
                    <a:cubicBezTo>
                      <a:pt x="269" y="0"/>
                      <a:pt x="265" y="0"/>
                      <a:pt x="259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29"/>
              <p:cNvSpPr/>
              <p:nvPr/>
            </p:nvSpPr>
            <p:spPr>
              <a:xfrm>
                <a:off x="3859465" y="1049519"/>
                <a:ext cx="237704" cy="16281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6" extrusionOk="0">
                    <a:moveTo>
                      <a:pt x="4" y="126"/>
                    </a:moveTo>
                    <a:cubicBezTo>
                      <a:pt x="3" y="126"/>
                      <a:pt x="2" y="125"/>
                      <a:pt x="2" y="124"/>
                    </a:cubicBezTo>
                    <a:cubicBezTo>
                      <a:pt x="0" y="123"/>
                      <a:pt x="0" y="120"/>
                      <a:pt x="2" y="119"/>
                    </a:cubicBezTo>
                    <a:cubicBezTo>
                      <a:pt x="2" y="118"/>
                      <a:pt x="77" y="46"/>
                      <a:pt x="179" y="0"/>
                    </a:cubicBezTo>
                    <a:cubicBezTo>
                      <a:pt x="181" y="0"/>
                      <a:pt x="183" y="1"/>
                      <a:pt x="184" y="4"/>
                    </a:cubicBezTo>
                    <a:cubicBezTo>
                      <a:pt x="184" y="5"/>
                      <a:pt x="183" y="7"/>
                      <a:pt x="182" y="8"/>
                    </a:cubicBezTo>
                    <a:cubicBezTo>
                      <a:pt x="81" y="52"/>
                      <a:pt x="8" y="124"/>
                      <a:pt x="7" y="124"/>
                    </a:cubicBezTo>
                    <a:cubicBezTo>
                      <a:pt x="6" y="125"/>
                      <a:pt x="5" y="126"/>
                      <a:pt x="4" y="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29"/>
              <p:cNvSpPr/>
              <p:nvPr/>
            </p:nvSpPr>
            <p:spPr>
              <a:xfrm>
                <a:off x="3939784" y="970284"/>
                <a:ext cx="365781" cy="25398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97" extrusionOk="0">
                    <a:moveTo>
                      <a:pt x="0" y="135"/>
                    </a:moveTo>
                    <a:cubicBezTo>
                      <a:pt x="0" y="135"/>
                      <a:pt x="67" y="18"/>
                      <a:pt x="131" y="29"/>
                    </a:cubicBezTo>
                    <a:cubicBezTo>
                      <a:pt x="195" y="40"/>
                      <a:pt x="262" y="33"/>
                      <a:pt x="284" y="0"/>
                    </a:cubicBezTo>
                    <a:cubicBezTo>
                      <a:pt x="279" y="96"/>
                      <a:pt x="198" y="130"/>
                      <a:pt x="153" y="126"/>
                    </a:cubicBezTo>
                    <a:cubicBezTo>
                      <a:pt x="108" y="122"/>
                      <a:pt x="92" y="197"/>
                      <a:pt x="0" y="1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29"/>
              <p:cNvSpPr/>
              <p:nvPr/>
            </p:nvSpPr>
            <p:spPr>
              <a:xfrm>
                <a:off x="3934358" y="1028896"/>
                <a:ext cx="316938" cy="12048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3" extrusionOk="0">
                    <a:moveTo>
                      <a:pt x="4" y="93"/>
                    </a:moveTo>
                    <a:cubicBezTo>
                      <a:pt x="3" y="93"/>
                      <a:pt x="2" y="93"/>
                      <a:pt x="1" y="92"/>
                    </a:cubicBezTo>
                    <a:cubicBezTo>
                      <a:pt x="0" y="91"/>
                      <a:pt x="0" y="88"/>
                      <a:pt x="1" y="87"/>
                    </a:cubicBezTo>
                    <a:cubicBezTo>
                      <a:pt x="26" y="61"/>
                      <a:pt x="86" y="48"/>
                      <a:pt x="139" y="37"/>
                    </a:cubicBezTo>
                    <a:cubicBezTo>
                      <a:pt x="185" y="27"/>
                      <a:pt x="229" y="17"/>
                      <a:pt x="239" y="2"/>
                    </a:cubicBezTo>
                    <a:cubicBezTo>
                      <a:pt x="240" y="0"/>
                      <a:pt x="243" y="0"/>
                      <a:pt x="244" y="1"/>
                    </a:cubicBezTo>
                    <a:cubicBezTo>
                      <a:pt x="246" y="2"/>
                      <a:pt x="246" y="4"/>
                      <a:pt x="245" y="6"/>
                    </a:cubicBezTo>
                    <a:cubicBezTo>
                      <a:pt x="234" y="24"/>
                      <a:pt x="191" y="34"/>
                      <a:pt x="141" y="44"/>
                    </a:cubicBezTo>
                    <a:cubicBezTo>
                      <a:pt x="89" y="55"/>
                      <a:pt x="31" y="68"/>
                      <a:pt x="7" y="92"/>
                    </a:cubicBezTo>
                    <a:cubicBezTo>
                      <a:pt x="6" y="93"/>
                      <a:pt x="5" y="93"/>
                      <a:pt x="4" y="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29"/>
              <p:cNvSpPr/>
              <p:nvPr/>
            </p:nvSpPr>
            <p:spPr>
              <a:xfrm>
                <a:off x="3845355" y="749947"/>
                <a:ext cx="66210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4" extrusionOk="0">
                    <a:moveTo>
                      <a:pt x="47" y="164"/>
                    </a:moveTo>
                    <a:cubicBezTo>
                      <a:pt x="45" y="164"/>
                      <a:pt x="43" y="162"/>
                      <a:pt x="43" y="160"/>
                    </a:cubicBezTo>
                    <a:cubicBezTo>
                      <a:pt x="37" y="107"/>
                      <a:pt x="23" y="55"/>
                      <a:pt x="1" y="6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31" y="52"/>
                      <a:pt x="45" y="105"/>
                      <a:pt x="51" y="160"/>
                    </a:cubicBezTo>
                    <a:cubicBezTo>
                      <a:pt x="51" y="162"/>
                      <a:pt x="50" y="163"/>
                      <a:pt x="47" y="1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29"/>
              <p:cNvSpPr/>
              <p:nvPr/>
            </p:nvSpPr>
            <p:spPr>
              <a:xfrm>
                <a:off x="3714021" y="599076"/>
                <a:ext cx="206227" cy="28329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20" extrusionOk="0">
                    <a:moveTo>
                      <a:pt x="140" y="220"/>
                    </a:moveTo>
                    <a:cubicBezTo>
                      <a:pt x="140" y="220"/>
                      <a:pt x="160" y="119"/>
                      <a:pt x="118" y="93"/>
                    </a:cubicBezTo>
                    <a:cubicBezTo>
                      <a:pt x="77" y="68"/>
                      <a:pt x="41" y="30"/>
                      <a:pt x="45" y="0"/>
                    </a:cubicBezTo>
                    <a:cubicBezTo>
                      <a:pt x="0" y="57"/>
                      <a:pt x="30" y="118"/>
                      <a:pt x="57" y="138"/>
                    </a:cubicBezTo>
                    <a:cubicBezTo>
                      <a:pt x="85" y="158"/>
                      <a:pt x="57" y="209"/>
                      <a:pt x="140" y="2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5" name="Google Shape;3085;p29"/>
              <p:cNvSpPr/>
              <p:nvPr/>
            </p:nvSpPr>
            <p:spPr>
              <a:xfrm>
                <a:off x="3766120" y="659858"/>
                <a:ext cx="133505" cy="22793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7" extrusionOk="0">
                    <a:moveTo>
                      <a:pt x="100" y="177"/>
                    </a:moveTo>
                    <a:cubicBezTo>
                      <a:pt x="98" y="177"/>
                      <a:pt x="96" y="176"/>
                      <a:pt x="96" y="174"/>
                    </a:cubicBezTo>
                    <a:cubicBezTo>
                      <a:pt x="95" y="148"/>
                      <a:pt x="68" y="112"/>
                      <a:pt x="44" y="79"/>
                    </a:cubicBezTo>
                    <a:cubicBezTo>
                      <a:pt x="20" y="48"/>
                      <a:pt x="0" y="21"/>
                      <a:pt x="3" y="4"/>
                    </a:cubicBezTo>
                    <a:cubicBezTo>
                      <a:pt x="3" y="2"/>
                      <a:pt x="4" y="0"/>
                      <a:pt x="6" y="0"/>
                    </a:cubicBezTo>
                    <a:cubicBezTo>
                      <a:pt x="9" y="0"/>
                      <a:pt x="10" y="1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19"/>
                      <a:pt x="29" y="47"/>
                      <a:pt x="50" y="75"/>
                    </a:cubicBezTo>
                    <a:cubicBezTo>
                      <a:pt x="76" y="109"/>
                      <a:pt x="103" y="145"/>
                      <a:pt x="104" y="173"/>
                    </a:cubicBezTo>
                    <a:cubicBezTo>
                      <a:pt x="104" y="175"/>
                      <a:pt x="103" y="177"/>
                      <a:pt x="100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6" name="Google Shape;3086;p29"/>
            <p:cNvGrpSpPr/>
            <p:nvPr/>
          </p:nvGrpSpPr>
          <p:grpSpPr>
            <a:xfrm rot="-3682204" flipH="1">
              <a:off x="4130990" y="2891800"/>
              <a:ext cx="1319664" cy="958718"/>
              <a:chOff x="5699223" y="326640"/>
              <a:chExt cx="1003998" cy="729391"/>
            </a:xfrm>
          </p:grpSpPr>
          <p:sp>
            <p:nvSpPr>
              <p:cNvPr id="3087" name="Google Shape;3087;p29"/>
              <p:cNvSpPr/>
              <p:nvPr/>
            </p:nvSpPr>
            <p:spPr>
              <a:xfrm>
                <a:off x="5812105" y="326640"/>
                <a:ext cx="891116" cy="71311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53" extrusionOk="0">
                    <a:moveTo>
                      <a:pt x="85" y="484"/>
                    </a:moveTo>
                    <a:cubicBezTo>
                      <a:pt x="190" y="398"/>
                      <a:pt x="202" y="191"/>
                      <a:pt x="276" y="331"/>
                    </a:cubicBezTo>
                    <a:cubicBezTo>
                      <a:pt x="298" y="156"/>
                      <a:pt x="386" y="115"/>
                      <a:pt x="405" y="205"/>
                    </a:cubicBezTo>
                    <a:cubicBezTo>
                      <a:pt x="420" y="75"/>
                      <a:pt x="476" y="80"/>
                      <a:pt x="484" y="135"/>
                    </a:cubicBezTo>
                    <a:cubicBezTo>
                      <a:pt x="489" y="15"/>
                      <a:pt x="549" y="78"/>
                      <a:pt x="545" y="118"/>
                    </a:cubicBezTo>
                    <a:cubicBezTo>
                      <a:pt x="553" y="48"/>
                      <a:pt x="621" y="40"/>
                      <a:pt x="622" y="0"/>
                    </a:cubicBezTo>
                    <a:cubicBezTo>
                      <a:pt x="666" y="112"/>
                      <a:pt x="590" y="190"/>
                      <a:pt x="590" y="190"/>
                    </a:cubicBezTo>
                    <a:cubicBezTo>
                      <a:pt x="590" y="190"/>
                      <a:pt x="692" y="193"/>
                      <a:pt x="576" y="261"/>
                    </a:cubicBezTo>
                    <a:cubicBezTo>
                      <a:pt x="650" y="266"/>
                      <a:pt x="599" y="323"/>
                      <a:pt x="507" y="333"/>
                    </a:cubicBezTo>
                    <a:cubicBezTo>
                      <a:pt x="630" y="342"/>
                      <a:pt x="560" y="430"/>
                      <a:pt x="458" y="437"/>
                    </a:cubicBezTo>
                    <a:cubicBezTo>
                      <a:pt x="572" y="449"/>
                      <a:pt x="490" y="533"/>
                      <a:pt x="302" y="520"/>
                    </a:cubicBezTo>
                    <a:cubicBezTo>
                      <a:pt x="115" y="506"/>
                      <a:pt x="0" y="553"/>
                      <a:pt x="85" y="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29"/>
              <p:cNvSpPr/>
              <p:nvPr/>
            </p:nvSpPr>
            <p:spPr>
              <a:xfrm>
                <a:off x="5699223" y="523098"/>
                <a:ext cx="839017" cy="532933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4" extrusionOk="0">
                    <a:moveTo>
                      <a:pt x="4" y="414"/>
                    </a:moveTo>
                    <a:cubicBezTo>
                      <a:pt x="2" y="413"/>
                      <a:pt x="0" y="411"/>
                      <a:pt x="0" y="409"/>
                    </a:cubicBezTo>
                    <a:cubicBezTo>
                      <a:pt x="1" y="408"/>
                      <a:pt x="2" y="407"/>
                      <a:pt x="3" y="406"/>
                    </a:cubicBezTo>
                    <a:cubicBezTo>
                      <a:pt x="7" y="405"/>
                      <a:pt x="414" y="313"/>
                      <a:pt x="644" y="1"/>
                    </a:cubicBezTo>
                    <a:cubicBezTo>
                      <a:pt x="646" y="0"/>
                      <a:pt x="648" y="0"/>
                      <a:pt x="650" y="2"/>
                    </a:cubicBezTo>
                    <a:cubicBezTo>
                      <a:pt x="651" y="3"/>
                      <a:pt x="651" y="5"/>
                      <a:pt x="650" y="6"/>
                    </a:cubicBezTo>
                    <a:cubicBezTo>
                      <a:pt x="419" y="320"/>
                      <a:pt x="9" y="413"/>
                      <a:pt x="5" y="414"/>
                    </a:cubicBezTo>
                    <a:lnTo>
                      <a:pt x="4" y="41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29"/>
              <p:cNvSpPr/>
              <p:nvPr/>
            </p:nvSpPr>
            <p:spPr>
              <a:xfrm>
                <a:off x="6399308" y="659858"/>
                <a:ext cx="125907" cy="2170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" extrusionOk="0">
                    <a:moveTo>
                      <a:pt x="4" y="17"/>
                    </a:moveTo>
                    <a:cubicBezTo>
                      <a:pt x="2" y="17"/>
                      <a:pt x="0" y="16"/>
                      <a:pt x="0" y="14"/>
                    </a:cubicBezTo>
                    <a:cubicBezTo>
                      <a:pt x="0" y="11"/>
                      <a:pt x="2" y="10"/>
                      <a:pt x="4" y="10"/>
                    </a:cubicBezTo>
                    <a:cubicBezTo>
                      <a:pt x="5" y="10"/>
                      <a:pt x="77" y="6"/>
                      <a:pt x="94" y="0"/>
                    </a:cubicBezTo>
                    <a:cubicBezTo>
                      <a:pt x="96" y="0"/>
                      <a:pt x="98" y="2"/>
                      <a:pt x="98" y="4"/>
                    </a:cubicBezTo>
                    <a:cubicBezTo>
                      <a:pt x="98" y="5"/>
                      <a:pt x="98" y="7"/>
                      <a:pt x="96" y="8"/>
                    </a:cubicBezTo>
                    <a:cubicBezTo>
                      <a:pt x="78" y="13"/>
                      <a:pt x="7" y="17"/>
                      <a:pt x="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29"/>
              <p:cNvSpPr/>
              <p:nvPr/>
            </p:nvSpPr>
            <p:spPr>
              <a:xfrm>
                <a:off x="6426444" y="525268"/>
                <a:ext cx="21708" cy="1107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86" extrusionOk="0">
                    <a:moveTo>
                      <a:pt x="13" y="86"/>
                    </a:moveTo>
                    <a:cubicBezTo>
                      <a:pt x="12" y="86"/>
                      <a:pt x="11" y="86"/>
                      <a:pt x="10" y="85"/>
                    </a:cubicBezTo>
                    <a:cubicBezTo>
                      <a:pt x="0" y="74"/>
                      <a:pt x="2" y="16"/>
                      <a:pt x="2" y="4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1"/>
                      <a:pt x="10" y="2"/>
                      <a:pt x="10" y="4"/>
                    </a:cubicBezTo>
                    <a:cubicBezTo>
                      <a:pt x="9" y="32"/>
                      <a:pt x="10" y="73"/>
                      <a:pt x="16" y="80"/>
                    </a:cubicBezTo>
                    <a:cubicBezTo>
                      <a:pt x="17" y="81"/>
                      <a:pt x="17" y="84"/>
                      <a:pt x="15" y="85"/>
                    </a:cubicBezTo>
                    <a:cubicBezTo>
                      <a:pt x="15" y="86"/>
                      <a:pt x="14" y="86"/>
                      <a:pt x="13" y="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29"/>
              <p:cNvSpPr/>
              <p:nvPr/>
            </p:nvSpPr>
            <p:spPr>
              <a:xfrm>
                <a:off x="6324416" y="620784"/>
                <a:ext cx="18452" cy="1183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92" extrusionOk="0">
                    <a:moveTo>
                      <a:pt x="8" y="91"/>
                    </a:moveTo>
                    <a:cubicBezTo>
                      <a:pt x="6" y="92"/>
                      <a:pt x="4" y="90"/>
                      <a:pt x="4" y="88"/>
                    </a:cubicBezTo>
                    <a:cubicBezTo>
                      <a:pt x="0" y="59"/>
                      <a:pt x="6" y="6"/>
                      <a:pt x="6" y="4"/>
                    </a:cubicBezTo>
                    <a:cubicBezTo>
                      <a:pt x="7" y="2"/>
                      <a:pt x="8" y="0"/>
                      <a:pt x="11" y="1"/>
                    </a:cubicBezTo>
                    <a:cubicBezTo>
                      <a:pt x="13" y="1"/>
                      <a:pt x="14" y="3"/>
                      <a:pt x="14" y="5"/>
                    </a:cubicBezTo>
                    <a:cubicBezTo>
                      <a:pt x="14" y="6"/>
                      <a:pt x="7" y="59"/>
                      <a:pt x="11" y="87"/>
                    </a:cubicBezTo>
                    <a:cubicBezTo>
                      <a:pt x="12" y="89"/>
                      <a:pt x="10" y="91"/>
                      <a:pt x="8" y="92"/>
                    </a:cubicBezTo>
                    <a:lnTo>
                      <a:pt x="8" y="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2" name="Google Shape;3092;p29"/>
              <p:cNvSpPr/>
              <p:nvPr/>
            </p:nvSpPr>
            <p:spPr>
              <a:xfrm>
                <a:off x="6211534" y="803132"/>
                <a:ext cx="239875" cy="3581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8" extrusionOk="0">
                    <a:moveTo>
                      <a:pt x="66" y="26"/>
                    </a:moveTo>
                    <a:cubicBezTo>
                      <a:pt x="45" y="26"/>
                      <a:pt x="24" y="25"/>
                      <a:pt x="3" y="22"/>
                    </a:cubicBezTo>
                    <a:cubicBezTo>
                      <a:pt x="1" y="22"/>
                      <a:pt x="0" y="20"/>
                      <a:pt x="0" y="18"/>
                    </a:cubicBezTo>
                    <a:cubicBezTo>
                      <a:pt x="0" y="16"/>
                      <a:pt x="2" y="14"/>
                      <a:pt x="4" y="15"/>
                    </a:cubicBezTo>
                    <a:cubicBezTo>
                      <a:pt x="5" y="15"/>
                      <a:pt x="109" y="28"/>
                      <a:pt x="181" y="1"/>
                    </a:cubicBezTo>
                    <a:cubicBezTo>
                      <a:pt x="183" y="0"/>
                      <a:pt x="186" y="1"/>
                      <a:pt x="186" y="3"/>
                    </a:cubicBezTo>
                    <a:cubicBezTo>
                      <a:pt x="187" y="5"/>
                      <a:pt x="186" y="8"/>
                      <a:pt x="184" y="8"/>
                    </a:cubicBezTo>
                    <a:cubicBezTo>
                      <a:pt x="147" y="22"/>
                      <a:pt x="102" y="26"/>
                      <a:pt x="66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3" name="Google Shape;3093;p29"/>
              <p:cNvSpPr/>
              <p:nvPr/>
            </p:nvSpPr>
            <p:spPr>
              <a:xfrm>
                <a:off x="6243010" y="615357"/>
                <a:ext cx="28221" cy="1790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9" extrusionOk="0">
                    <a:moveTo>
                      <a:pt x="18" y="139"/>
                    </a:moveTo>
                    <a:cubicBezTo>
                      <a:pt x="16" y="139"/>
                      <a:pt x="15" y="138"/>
                      <a:pt x="14" y="136"/>
                    </a:cubicBezTo>
                    <a:cubicBezTo>
                      <a:pt x="0" y="78"/>
                      <a:pt x="7" y="4"/>
                      <a:pt x="7" y="4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5" y="2"/>
                      <a:pt x="15" y="4"/>
                    </a:cubicBezTo>
                    <a:cubicBezTo>
                      <a:pt x="15" y="5"/>
                      <a:pt x="8" y="77"/>
                      <a:pt x="22" y="134"/>
                    </a:cubicBezTo>
                    <a:cubicBezTo>
                      <a:pt x="22" y="136"/>
                      <a:pt x="21" y="138"/>
                      <a:pt x="19" y="139"/>
                    </a:cubicBezTo>
                    <a:cubicBezTo>
                      <a:pt x="19" y="139"/>
                      <a:pt x="18" y="139"/>
                      <a:pt x="18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4" name="Google Shape;3094;p29"/>
              <p:cNvSpPr/>
              <p:nvPr/>
            </p:nvSpPr>
            <p:spPr>
              <a:xfrm>
                <a:off x="6070431" y="756460"/>
                <a:ext cx="293059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6" extrusionOk="0">
                    <a:moveTo>
                      <a:pt x="125" y="142"/>
                    </a:moveTo>
                    <a:cubicBezTo>
                      <a:pt x="75" y="142"/>
                      <a:pt x="20" y="137"/>
                      <a:pt x="1" y="12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83"/>
                      <a:pt x="25" y="6"/>
                      <a:pt x="26" y="3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3" y="2"/>
                      <a:pt x="34" y="4"/>
                      <a:pt x="34" y="5"/>
                    </a:cubicBezTo>
                    <a:cubicBezTo>
                      <a:pt x="34" y="6"/>
                      <a:pt x="11" y="82"/>
                      <a:pt x="8" y="115"/>
                    </a:cubicBezTo>
                    <a:cubicBezTo>
                      <a:pt x="45" y="146"/>
                      <a:pt x="220" y="129"/>
                      <a:pt x="222" y="129"/>
                    </a:cubicBezTo>
                    <a:cubicBezTo>
                      <a:pt x="224" y="129"/>
                      <a:pt x="226" y="131"/>
                      <a:pt x="226" y="133"/>
                    </a:cubicBezTo>
                    <a:cubicBezTo>
                      <a:pt x="227" y="135"/>
                      <a:pt x="225" y="137"/>
                      <a:pt x="223" y="137"/>
                    </a:cubicBezTo>
                    <a:cubicBezTo>
                      <a:pt x="219" y="137"/>
                      <a:pt x="174" y="142"/>
                      <a:pt x="125" y="1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5" name="Google Shape;3095;p29"/>
            <p:cNvGrpSpPr/>
            <p:nvPr/>
          </p:nvGrpSpPr>
          <p:grpSpPr>
            <a:xfrm flipH="1">
              <a:off x="3561308" y="1594142"/>
              <a:ext cx="276964" cy="267413"/>
              <a:chOff x="-650646" y="2326618"/>
              <a:chExt cx="276964" cy="267413"/>
            </a:xfrm>
          </p:grpSpPr>
          <p:sp>
            <p:nvSpPr>
              <p:cNvPr id="3096" name="Google Shape;3096;p29"/>
              <p:cNvSpPr/>
              <p:nvPr/>
            </p:nvSpPr>
            <p:spPr>
              <a:xfrm>
                <a:off x="-543681" y="2339990"/>
                <a:ext cx="137527" cy="137527"/>
              </a:xfrm>
              <a:custGeom>
                <a:avLst/>
                <a:gdLst/>
                <a:ahLst/>
                <a:cxnLst/>
                <a:rect l="l" t="t" r="r" b="b"/>
                <a:pathLst>
                  <a:path w="61" h="61" extrusionOk="0">
                    <a:moveTo>
                      <a:pt x="46" y="47"/>
                    </a:moveTo>
                    <a:cubicBezTo>
                      <a:pt x="35" y="59"/>
                      <a:pt x="18" y="61"/>
                      <a:pt x="9" y="52"/>
                    </a:cubicBezTo>
                    <a:cubicBezTo>
                      <a:pt x="0" y="43"/>
                      <a:pt x="2" y="26"/>
                      <a:pt x="14" y="14"/>
                    </a:cubicBezTo>
                    <a:cubicBezTo>
                      <a:pt x="26" y="3"/>
                      <a:pt x="43" y="0"/>
                      <a:pt x="52" y="9"/>
                    </a:cubicBezTo>
                    <a:cubicBezTo>
                      <a:pt x="61" y="18"/>
                      <a:pt x="58" y="35"/>
                      <a:pt x="46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7" name="Google Shape;3097;p29"/>
              <p:cNvSpPr/>
              <p:nvPr/>
            </p:nvSpPr>
            <p:spPr>
              <a:xfrm>
                <a:off x="-650646" y="2427854"/>
                <a:ext cx="145167" cy="12797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6" extrusionOk="0">
                    <a:moveTo>
                      <a:pt x="44" y="47"/>
                    </a:moveTo>
                    <a:cubicBezTo>
                      <a:pt x="31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4" y="21"/>
                      <a:pt x="58" y="37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8" name="Google Shape;3098;p29"/>
              <p:cNvSpPr/>
              <p:nvPr/>
            </p:nvSpPr>
            <p:spPr>
              <a:xfrm>
                <a:off x="-568512" y="2448864"/>
                <a:ext cx="112696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4" extrusionOk="0">
                    <a:moveTo>
                      <a:pt x="47" y="36"/>
                    </a:moveTo>
                    <a:cubicBezTo>
                      <a:pt x="45" y="52"/>
                      <a:pt x="32" y="64"/>
                      <a:pt x="20" y="62"/>
                    </a:cubicBezTo>
                    <a:cubicBezTo>
                      <a:pt x="8" y="60"/>
                      <a:pt x="0" y="45"/>
                      <a:pt x="2" y="29"/>
                    </a:cubicBezTo>
                    <a:cubicBezTo>
                      <a:pt x="5" y="12"/>
                      <a:pt x="17" y="0"/>
                      <a:pt x="29" y="2"/>
                    </a:cubicBezTo>
                    <a:cubicBezTo>
                      <a:pt x="42" y="4"/>
                      <a:pt x="50" y="19"/>
                      <a:pt x="47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9" name="Google Shape;3099;p29"/>
              <p:cNvSpPr/>
              <p:nvPr/>
            </p:nvSpPr>
            <p:spPr>
              <a:xfrm>
                <a:off x="-522669" y="2412573"/>
                <a:ext cx="148987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5" extrusionOk="0">
                    <a:moveTo>
                      <a:pt x="42" y="6"/>
                    </a:moveTo>
                    <a:cubicBezTo>
                      <a:pt x="57" y="12"/>
                      <a:pt x="66" y="27"/>
                      <a:pt x="61" y="39"/>
                    </a:cubicBezTo>
                    <a:cubicBezTo>
                      <a:pt x="56" y="50"/>
                      <a:pt x="40" y="55"/>
                      <a:pt x="24" y="48"/>
                    </a:cubicBezTo>
                    <a:cubicBezTo>
                      <a:pt x="9" y="41"/>
                      <a:pt x="0" y="27"/>
                      <a:pt x="5" y="15"/>
                    </a:cubicBezTo>
                    <a:cubicBezTo>
                      <a:pt x="10" y="4"/>
                      <a:pt x="27" y="0"/>
                      <a:pt x="42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p29"/>
              <p:cNvSpPr/>
              <p:nvPr/>
            </p:nvSpPr>
            <p:spPr>
              <a:xfrm>
                <a:off x="-625814" y="2326618"/>
                <a:ext cx="127977" cy="143258"/>
              </a:xfrm>
              <a:custGeom>
                <a:avLst/>
                <a:gdLst/>
                <a:ahLst/>
                <a:cxnLst/>
                <a:rect l="l" t="t" r="r" b="b"/>
                <a:pathLst>
                  <a:path w="56" h="63" extrusionOk="0">
                    <a:moveTo>
                      <a:pt x="46" y="18"/>
                    </a:moveTo>
                    <a:cubicBezTo>
                      <a:pt x="56" y="31"/>
                      <a:pt x="56" y="48"/>
                      <a:pt x="46" y="56"/>
                    </a:cubicBezTo>
                    <a:cubicBezTo>
                      <a:pt x="36" y="63"/>
                      <a:pt x="20" y="58"/>
                      <a:pt x="10" y="45"/>
                    </a:cubicBezTo>
                    <a:cubicBezTo>
                      <a:pt x="0" y="32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1" name="Google Shape;3101;p29"/>
              <p:cNvSpPr/>
              <p:nvPr/>
            </p:nvSpPr>
            <p:spPr>
              <a:xfrm>
                <a:off x="-539861" y="2439315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5"/>
                      <a:pt x="10" y="26"/>
                      <a:pt x="5" y="22"/>
                    </a:cubicBezTo>
                    <a:cubicBezTo>
                      <a:pt x="0" y="18"/>
                      <a:pt x="0" y="10"/>
                      <a:pt x="4" y="5"/>
                    </a:cubicBezTo>
                    <a:cubicBezTo>
                      <a:pt x="8" y="0"/>
                      <a:pt x="16" y="0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26" y="9"/>
                      <a:pt x="26" y="16"/>
                      <a:pt x="22" y="20"/>
                    </a:cubicBezTo>
                    <a:cubicBezTo>
                      <a:pt x="22" y="20"/>
                      <a:pt x="22" y="20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2" name="Google Shape;3102;p29"/>
            <p:cNvGrpSpPr/>
            <p:nvPr/>
          </p:nvGrpSpPr>
          <p:grpSpPr>
            <a:xfrm flipH="1">
              <a:off x="5075465" y="4676588"/>
              <a:ext cx="334266" cy="318986"/>
              <a:chOff x="31257" y="3957838"/>
              <a:chExt cx="334266" cy="318986"/>
            </a:xfrm>
          </p:grpSpPr>
          <p:sp>
            <p:nvSpPr>
              <p:cNvPr id="3103" name="Google Shape;3103;p29"/>
              <p:cNvSpPr/>
              <p:nvPr/>
            </p:nvSpPr>
            <p:spPr>
              <a:xfrm>
                <a:off x="161144" y="3973119"/>
                <a:ext cx="162359" cy="164268"/>
              </a:xfrm>
              <a:custGeom>
                <a:avLst/>
                <a:gdLst/>
                <a:ahLst/>
                <a:cxnLst/>
                <a:rect l="l" t="t" r="r" b="b"/>
                <a:pathLst>
                  <a:path w="72" h="73" extrusionOk="0">
                    <a:moveTo>
                      <a:pt x="55" y="56"/>
                    </a:moveTo>
                    <a:cubicBezTo>
                      <a:pt x="41" y="70"/>
                      <a:pt x="21" y="73"/>
                      <a:pt x="11" y="62"/>
                    </a:cubicBezTo>
                    <a:cubicBezTo>
                      <a:pt x="0" y="52"/>
                      <a:pt x="3" y="32"/>
                      <a:pt x="17" y="17"/>
                    </a:cubicBezTo>
                    <a:cubicBezTo>
                      <a:pt x="31" y="3"/>
                      <a:pt x="51" y="0"/>
                      <a:pt x="62" y="11"/>
                    </a:cubicBezTo>
                    <a:cubicBezTo>
                      <a:pt x="72" y="22"/>
                      <a:pt x="70" y="42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31257" y="4076264"/>
                <a:ext cx="175728" cy="154718"/>
              </a:xfrm>
              <a:custGeom>
                <a:avLst/>
                <a:gdLst/>
                <a:ahLst/>
                <a:cxnLst/>
                <a:rect l="l" t="t" r="r" b="b"/>
                <a:pathLst>
                  <a:path w="77" h="68" extrusionOk="0">
                    <a:moveTo>
                      <a:pt x="54" y="57"/>
                    </a:moveTo>
                    <a:cubicBezTo>
                      <a:pt x="37" y="68"/>
                      <a:pt x="17" y="67"/>
                      <a:pt x="9" y="54"/>
                    </a:cubicBezTo>
                    <a:cubicBezTo>
                      <a:pt x="0" y="42"/>
                      <a:pt x="7" y="23"/>
                      <a:pt x="23" y="12"/>
                    </a:cubicBezTo>
                    <a:cubicBezTo>
                      <a:pt x="40" y="0"/>
                      <a:pt x="60" y="2"/>
                      <a:pt x="69" y="14"/>
                    </a:cubicBezTo>
                    <a:cubicBezTo>
                      <a:pt x="77" y="27"/>
                      <a:pt x="70" y="46"/>
                      <a:pt x="54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28672" y="4104916"/>
                <a:ext cx="137527" cy="17190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6" extrusionOk="0">
                    <a:moveTo>
                      <a:pt x="57" y="42"/>
                    </a:moveTo>
                    <a:cubicBezTo>
                      <a:pt x="54" y="62"/>
                      <a:pt x="40" y="76"/>
                      <a:pt x="25" y="74"/>
                    </a:cubicBezTo>
                    <a:cubicBezTo>
                      <a:pt x="10" y="72"/>
                      <a:pt x="0" y="54"/>
                      <a:pt x="3" y="34"/>
                    </a:cubicBezTo>
                    <a:cubicBezTo>
                      <a:pt x="7" y="14"/>
                      <a:pt x="21" y="0"/>
                      <a:pt x="36" y="3"/>
                    </a:cubicBezTo>
                    <a:cubicBezTo>
                      <a:pt x="51" y="5"/>
                      <a:pt x="60" y="23"/>
                      <a:pt x="57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5974" y="4059074"/>
                <a:ext cx="179549" cy="1489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66" extrusionOk="0">
                    <a:moveTo>
                      <a:pt x="50" y="8"/>
                    </a:moveTo>
                    <a:cubicBezTo>
                      <a:pt x="68" y="15"/>
                      <a:pt x="79" y="33"/>
                      <a:pt x="73" y="47"/>
                    </a:cubicBezTo>
                    <a:cubicBezTo>
                      <a:pt x="67" y="61"/>
                      <a:pt x="47" y="66"/>
                      <a:pt x="29" y="58"/>
                    </a:cubicBezTo>
                    <a:cubicBezTo>
                      <a:pt x="10" y="50"/>
                      <a:pt x="0" y="33"/>
                      <a:pt x="6" y="19"/>
                    </a:cubicBezTo>
                    <a:cubicBezTo>
                      <a:pt x="12" y="5"/>
                      <a:pt x="32" y="0"/>
                      <a:pt x="5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63728" y="3957838"/>
                <a:ext cx="152808" cy="171909"/>
              </a:xfrm>
              <a:custGeom>
                <a:avLst/>
                <a:gdLst/>
                <a:ahLst/>
                <a:cxnLst/>
                <a:rect l="l" t="t" r="r" b="b"/>
                <a:pathLst>
                  <a:path w="67" h="76" extrusionOk="0">
                    <a:moveTo>
                      <a:pt x="55" y="21"/>
                    </a:moveTo>
                    <a:cubicBezTo>
                      <a:pt x="67" y="37"/>
                      <a:pt x="67" y="57"/>
                      <a:pt x="55" y="67"/>
                    </a:cubicBezTo>
                    <a:cubicBezTo>
                      <a:pt x="43" y="76"/>
                      <a:pt x="24" y="70"/>
                      <a:pt x="12" y="54"/>
                    </a:cubicBezTo>
                    <a:cubicBezTo>
                      <a:pt x="0" y="38"/>
                      <a:pt x="0" y="18"/>
                      <a:pt x="12" y="9"/>
                    </a:cubicBezTo>
                    <a:cubicBezTo>
                      <a:pt x="24" y="0"/>
                      <a:pt x="43" y="5"/>
                      <a:pt x="55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64964" y="4093455"/>
                <a:ext cx="70674" cy="70674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26" y="25"/>
                    </a:moveTo>
                    <a:cubicBezTo>
                      <a:pt x="21" y="30"/>
                      <a:pt x="12" y="31"/>
                      <a:pt x="6" y="26"/>
                    </a:cubicBezTo>
                    <a:cubicBezTo>
                      <a:pt x="1" y="21"/>
                      <a:pt x="0" y="12"/>
                      <a:pt x="5" y="6"/>
                    </a:cubicBezTo>
                    <a:cubicBezTo>
                      <a:pt x="10" y="0"/>
                      <a:pt x="19" y="0"/>
                      <a:pt x="25" y="5"/>
                    </a:cubicBezTo>
                    <a:cubicBezTo>
                      <a:pt x="25" y="5"/>
                      <a:pt x="25" y="5"/>
                      <a:pt x="26" y="5"/>
                    </a:cubicBezTo>
                    <a:cubicBezTo>
                      <a:pt x="31" y="11"/>
                      <a:pt x="31" y="19"/>
                      <a:pt x="26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flipH="1">
              <a:off x="3744720" y="3269322"/>
              <a:ext cx="330446" cy="322806"/>
              <a:chOff x="-1101428" y="3931097"/>
              <a:chExt cx="330446" cy="322806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-971542" y="3950198"/>
                <a:ext cx="162359" cy="162359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55" y="55"/>
                    </a:moveTo>
                    <a:cubicBezTo>
                      <a:pt x="41" y="69"/>
                      <a:pt x="21" y="72"/>
                      <a:pt x="10" y="62"/>
                    </a:cubicBezTo>
                    <a:cubicBezTo>
                      <a:pt x="0" y="51"/>
                      <a:pt x="2" y="31"/>
                      <a:pt x="16" y="17"/>
                    </a:cubicBezTo>
                    <a:cubicBezTo>
                      <a:pt x="31" y="3"/>
                      <a:pt x="51" y="0"/>
                      <a:pt x="61" y="10"/>
                    </a:cubicBezTo>
                    <a:cubicBezTo>
                      <a:pt x="72" y="21"/>
                      <a:pt x="69" y="41"/>
                      <a:pt x="55" y="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-1101428" y="4055253"/>
                <a:ext cx="173819" cy="150898"/>
              </a:xfrm>
              <a:custGeom>
                <a:avLst/>
                <a:gdLst/>
                <a:ahLst/>
                <a:cxnLst/>
                <a:rect l="l" t="t" r="r" b="b"/>
                <a:pathLst>
                  <a:path w="77" h="67" extrusionOk="0">
                    <a:moveTo>
                      <a:pt x="53" y="56"/>
                    </a:moveTo>
                    <a:cubicBezTo>
                      <a:pt x="37" y="67"/>
                      <a:pt x="16" y="66"/>
                      <a:pt x="8" y="54"/>
                    </a:cubicBezTo>
                    <a:cubicBezTo>
                      <a:pt x="0" y="41"/>
                      <a:pt x="6" y="22"/>
                      <a:pt x="23" y="11"/>
                    </a:cubicBezTo>
                    <a:cubicBezTo>
                      <a:pt x="40" y="0"/>
                      <a:pt x="60" y="1"/>
                      <a:pt x="68" y="13"/>
                    </a:cubicBezTo>
                    <a:cubicBezTo>
                      <a:pt x="77" y="26"/>
                      <a:pt x="70" y="45"/>
                      <a:pt x="53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-1004013" y="4080084"/>
                <a:ext cx="135617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7" extrusionOk="0">
                    <a:moveTo>
                      <a:pt x="57" y="43"/>
                    </a:moveTo>
                    <a:cubicBezTo>
                      <a:pt x="54" y="63"/>
                      <a:pt x="39" y="77"/>
                      <a:pt x="24" y="74"/>
                    </a:cubicBezTo>
                    <a:cubicBezTo>
                      <a:pt x="9" y="72"/>
                      <a:pt x="0" y="54"/>
                      <a:pt x="3" y="34"/>
                    </a:cubicBezTo>
                    <a:cubicBezTo>
                      <a:pt x="6" y="15"/>
                      <a:pt x="21" y="0"/>
                      <a:pt x="36" y="3"/>
                    </a:cubicBezTo>
                    <a:cubicBezTo>
                      <a:pt x="50" y="5"/>
                      <a:pt x="60" y="23"/>
                      <a:pt x="57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-946710" y="4034242"/>
                <a:ext cx="175728" cy="148987"/>
              </a:xfrm>
              <a:custGeom>
                <a:avLst/>
                <a:gdLst/>
                <a:ahLst/>
                <a:cxnLst/>
                <a:rect l="l" t="t" r="r" b="b"/>
                <a:pathLst>
                  <a:path w="78" h="66" extrusionOk="0">
                    <a:moveTo>
                      <a:pt x="50" y="8"/>
                    </a:moveTo>
                    <a:cubicBezTo>
                      <a:pt x="68" y="16"/>
                      <a:pt x="78" y="33"/>
                      <a:pt x="73" y="47"/>
                    </a:cubicBezTo>
                    <a:cubicBezTo>
                      <a:pt x="67" y="61"/>
                      <a:pt x="47" y="66"/>
                      <a:pt x="29" y="58"/>
                    </a:cubicBezTo>
                    <a:cubicBezTo>
                      <a:pt x="10" y="51"/>
                      <a:pt x="0" y="33"/>
                      <a:pt x="6" y="19"/>
                    </a:cubicBezTo>
                    <a:cubicBezTo>
                      <a:pt x="11" y="5"/>
                      <a:pt x="31" y="0"/>
                      <a:pt x="5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-1072776" y="3931097"/>
                <a:ext cx="154718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68" h="76" extrusionOk="0">
                    <a:moveTo>
                      <a:pt x="56" y="21"/>
                    </a:moveTo>
                    <a:cubicBezTo>
                      <a:pt x="68" y="37"/>
                      <a:pt x="68" y="58"/>
                      <a:pt x="56" y="67"/>
                    </a:cubicBezTo>
                    <a:cubicBezTo>
                      <a:pt x="44" y="76"/>
                      <a:pt x="24" y="70"/>
                      <a:pt x="12" y="54"/>
                    </a:cubicBezTo>
                    <a:cubicBezTo>
                      <a:pt x="0" y="38"/>
                      <a:pt x="0" y="18"/>
                      <a:pt x="12" y="9"/>
                    </a:cubicBezTo>
                    <a:cubicBezTo>
                      <a:pt x="24" y="0"/>
                      <a:pt x="44" y="5"/>
                      <a:pt x="56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-967722" y="4068623"/>
                <a:ext cx="70674" cy="72584"/>
              </a:xfrm>
              <a:custGeom>
                <a:avLst/>
                <a:gdLst/>
                <a:ahLst/>
                <a:cxnLst/>
                <a:rect l="l" t="t" r="r" b="b"/>
                <a:pathLst>
                  <a:path w="31" h="32" extrusionOk="0">
                    <a:moveTo>
                      <a:pt x="26" y="25"/>
                    </a:moveTo>
                    <a:cubicBezTo>
                      <a:pt x="21" y="31"/>
                      <a:pt x="12" y="32"/>
                      <a:pt x="6" y="27"/>
                    </a:cubicBezTo>
                    <a:cubicBezTo>
                      <a:pt x="0" y="22"/>
                      <a:pt x="0" y="13"/>
                      <a:pt x="5" y="7"/>
                    </a:cubicBezTo>
                    <a:cubicBezTo>
                      <a:pt x="10" y="1"/>
                      <a:pt x="18" y="0"/>
                      <a:pt x="24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31" y="11"/>
                      <a:pt x="31" y="20"/>
                      <a:pt x="26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6" name="Google Shape;3116;p29"/>
            <p:cNvGrpSpPr/>
            <p:nvPr/>
          </p:nvGrpSpPr>
          <p:grpSpPr>
            <a:xfrm flipH="1">
              <a:off x="5105073" y="201389"/>
              <a:ext cx="275054" cy="265502"/>
              <a:chOff x="-566602" y="3253014"/>
              <a:chExt cx="275054" cy="265502"/>
            </a:xfrm>
          </p:grpSpPr>
          <p:sp>
            <p:nvSpPr>
              <p:cNvPr id="3117" name="Google Shape;3117;p29"/>
              <p:cNvSpPr/>
              <p:nvPr/>
            </p:nvSpPr>
            <p:spPr>
              <a:xfrm>
                <a:off x="-459637" y="3268295"/>
                <a:ext cx="135617" cy="13561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5" y="2"/>
                      <a:pt x="42" y="0"/>
                      <a:pt x="51" y="9"/>
                    </a:cubicBezTo>
                    <a:cubicBezTo>
                      <a:pt x="60" y="18"/>
                      <a:pt x="57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8" name="Google Shape;3118;p29"/>
              <p:cNvSpPr/>
              <p:nvPr/>
            </p:nvSpPr>
            <p:spPr>
              <a:xfrm>
                <a:off x="-566602" y="3354249"/>
                <a:ext cx="143258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3" h="56" extrusionOk="0">
                    <a:moveTo>
                      <a:pt x="44" y="47"/>
                    </a:moveTo>
                    <a:cubicBezTo>
                      <a:pt x="30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3" y="22"/>
                      <a:pt x="58" y="38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29"/>
              <p:cNvSpPr/>
              <p:nvPr/>
            </p:nvSpPr>
            <p:spPr>
              <a:xfrm>
                <a:off x="-484468" y="3377170"/>
                <a:ext cx="110785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49" h="63" extrusionOk="0">
                    <a:moveTo>
                      <a:pt x="47" y="35"/>
                    </a:moveTo>
                    <a:cubicBezTo>
                      <a:pt x="44" y="51"/>
                      <a:pt x="32" y="63"/>
                      <a:pt x="20" y="61"/>
                    </a:cubicBezTo>
                    <a:cubicBezTo>
                      <a:pt x="7" y="59"/>
                      <a:pt x="0" y="44"/>
                      <a:pt x="2" y="28"/>
                    </a:cubicBezTo>
                    <a:cubicBezTo>
                      <a:pt x="5" y="11"/>
                      <a:pt x="17" y="0"/>
                      <a:pt x="29" y="2"/>
                    </a:cubicBezTo>
                    <a:cubicBezTo>
                      <a:pt x="41" y="3"/>
                      <a:pt x="49" y="18"/>
                      <a:pt x="47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-438625" y="3337058"/>
                <a:ext cx="147078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4" extrusionOk="0">
                    <a:moveTo>
                      <a:pt x="41" y="6"/>
                    </a:moveTo>
                    <a:cubicBezTo>
                      <a:pt x="57" y="13"/>
                      <a:pt x="65" y="27"/>
                      <a:pt x="60" y="39"/>
                    </a:cubicBezTo>
                    <a:cubicBezTo>
                      <a:pt x="55" y="50"/>
                      <a:pt x="39" y="54"/>
                      <a:pt x="24" y="48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-541770" y="3253014"/>
                <a:ext cx="127977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46" y="17"/>
                    </a:moveTo>
                    <a:cubicBezTo>
                      <a:pt x="56" y="31"/>
                      <a:pt x="56" y="47"/>
                      <a:pt x="46" y="55"/>
                    </a:cubicBezTo>
                    <a:cubicBezTo>
                      <a:pt x="36" y="62"/>
                      <a:pt x="20" y="58"/>
                      <a:pt x="10" y="45"/>
                    </a:cubicBezTo>
                    <a:cubicBezTo>
                      <a:pt x="0" y="31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-457726" y="3365709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6"/>
                      <a:pt x="11" y="26"/>
                      <a:pt x="6" y="22"/>
                    </a:cubicBezTo>
                    <a:cubicBezTo>
                      <a:pt x="1" y="18"/>
                      <a:pt x="0" y="11"/>
                      <a:pt x="4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4"/>
                      <a:pt x="21" y="5"/>
                      <a:pt x="22" y="5"/>
                    </a:cubicBezTo>
                    <a:cubicBezTo>
                      <a:pt x="26" y="9"/>
                      <a:pt x="26" y="16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3" name="Google Shape;3123;p29"/>
            <p:cNvGrpSpPr/>
            <p:nvPr/>
          </p:nvGrpSpPr>
          <p:grpSpPr>
            <a:xfrm flipH="1">
              <a:off x="6517574" y="2395153"/>
              <a:ext cx="278874" cy="269324"/>
              <a:chOff x="-1131990" y="2934028"/>
              <a:chExt cx="278874" cy="269324"/>
            </a:xfrm>
          </p:grpSpPr>
          <p:sp>
            <p:nvSpPr>
              <p:cNvPr id="3124" name="Google Shape;3124;p29"/>
              <p:cNvSpPr/>
              <p:nvPr/>
            </p:nvSpPr>
            <p:spPr>
              <a:xfrm>
                <a:off x="-1023114" y="2949309"/>
                <a:ext cx="137527" cy="13752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6" y="2"/>
                      <a:pt x="42" y="0"/>
                      <a:pt x="51" y="8"/>
                    </a:cubicBezTo>
                    <a:cubicBezTo>
                      <a:pt x="60" y="17"/>
                      <a:pt x="58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-1131990" y="3037173"/>
                <a:ext cx="148987" cy="12797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7" extrusionOk="0">
                    <a:moveTo>
                      <a:pt x="45" y="47"/>
                    </a:moveTo>
                    <a:cubicBezTo>
                      <a:pt x="31" y="57"/>
                      <a:pt x="14" y="56"/>
                      <a:pt x="7" y="45"/>
                    </a:cubicBezTo>
                    <a:cubicBezTo>
                      <a:pt x="0" y="35"/>
                      <a:pt x="6" y="19"/>
                      <a:pt x="20" y="9"/>
                    </a:cubicBezTo>
                    <a:cubicBezTo>
                      <a:pt x="34" y="0"/>
                      <a:pt x="51" y="1"/>
                      <a:pt x="58" y="12"/>
                    </a:cubicBezTo>
                    <a:cubicBezTo>
                      <a:pt x="65" y="22"/>
                      <a:pt x="59" y="38"/>
                      <a:pt x="45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-1049855" y="3058185"/>
                <a:ext cx="114606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4" extrusionOk="0">
                    <a:moveTo>
                      <a:pt x="48" y="35"/>
                    </a:moveTo>
                    <a:cubicBezTo>
                      <a:pt x="45" y="52"/>
                      <a:pt x="33" y="64"/>
                      <a:pt x="21" y="62"/>
                    </a:cubicBezTo>
                    <a:cubicBezTo>
                      <a:pt x="8" y="60"/>
                      <a:pt x="0" y="45"/>
                      <a:pt x="3" y="28"/>
                    </a:cubicBezTo>
                    <a:cubicBezTo>
                      <a:pt x="5" y="12"/>
                      <a:pt x="18" y="0"/>
                      <a:pt x="30" y="2"/>
                    </a:cubicBezTo>
                    <a:cubicBezTo>
                      <a:pt x="42" y="4"/>
                      <a:pt x="50" y="19"/>
                      <a:pt x="48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-1002103" y="3019983"/>
                <a:ext cx="148987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6" h="55" extrusionOk="0">
                    <a:moveTo>
                      <a:pt x="42" y="6"/>
                    </a:moveTo>
                    <a:cubicBezTo>
                      <a:pt x="57" y="13"/>
                      <a:pt x="66" y="28"/>
                      <a:pt x="61" y="39"/>
                    </a:cubicBezTo>
                    <a:cubicBezTo>
                      <a:pt x="56" y="51"/>
                      <a:pt x="40" y="55"/>
                      <a:pt x="24" y="49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2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-1105248" y="2934028"/>
                <a:ext cx="127977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7" h="64" extrusionOk="0">
                    <a:moveTo>
                      <a:pt x="47" y="18"/>
                    </a:moveTo>
                    <a:cubicBezTo>
                      <a:pt x="57" y="31"/>
                      <a:pt x="57" y="48"/>
                      <a:pt x="47" y="56"/>
                    </a:cubicBezTo>
                    <a:cubicBezTo>
                      <a:pt x="37" y="64"/>
                      <a:pt x="21" y="59"/>
                      <a:pt x="11" y="46"/>
                    </a:cubicBezTo>
                    <a:cubicBezTo>
                      <a:pt x="0" y="32"/>
                      <a:pt x="0" y="15"/>
                      <a:pt x="11" y="8"/>
                    </a:cubicBezTo>
                    <a:cubicBezTo>
                      <a:pt x="21" y="0"/>
                      <a:pt x="37" y="5"/>
                      <a:pt x="47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-1019294" y="3046724"/>
                <a:ext cx="61123" cy="63034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" extrusionOk="0">
                    <a:moveTo>
                      <a:pt x="23" y="21"/>
                    </a:moveTo>
                    <a:cubicBezTo>
                      <a:pt x="18" y="26"/>
                      <a:pt x="11" y="27"/>
                      <a:pt x="6" y="22"/>
                    </a:cubicBezTo>
                    <a:cubicBezTo>
                      <a:pt x="1" y="18"/>
                      <a:pt x="0" y="11"/>
                      <a:pt x="5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5"/>
                      <a:pt x="22" y="5"/>
                      <a:pt x="22" y="5"/>
                    </a:cubicBezTo>
                    <a:cubicBezTo>
                      <a:pt x="26" y="9"/>
                      <a:pt x="27" y="16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0" name="Google Shape;3130;p29"/>
            <p:cNvGrpSpPr/>
            <p:nvPr/>
          </p:nvGrpSpPr>
          <p:grpSpPr>
            <a:xfrm rot="-187796" flipH="1">
              <a:off x="5441441" y="-145895"/>
              <a:ext cx="318021" cy="604566"/>
              <a:chOff x="5863119" y="1384908"/>
              <a:chExt cx="318024" cy="604571"/>
            </a:xfrm>
          </p:grpSpPr>
          <p:sp>
            <p:nvSpPr>
              <p:cNvPr id="3131" name="Google Shape;3131;p29"/>
              <p:cNvSpPr/>
              <p:nvPr/>
            </p:nvSpPr>
            <p:spPr>
              <a:xfrm>
                <a:off x="5863119" y="1385994"/>
                <a:ext cx="318024" cy="60348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468" extrusionOk="0">
                    <a:moveTo>
                      <a:pt x="215" y="257"/>
                    </a:moveTo>
                    <a:cubicBezTo>
                      <a:pt x="183" y="386"/>
                      <a:pt x="66" y="468"/>
                      <a:pt x="66" y="468"/>
                    </a:cubicBezTo>
                    <a:cubicBezTo>
                      <a:pt x="66" y="468"/>
                      <a:pt x="0" y="341"/>
                      <a:pt x="31" y="211"/>
                    </a:cubicBezTo>
                    <a:cubicBezTo>
                      <a:pt x="63" y="82"/>
                      <a:pt x="181" y="0"/>
                      <a:pt x="181" y="0"/>
                    </a:cubicBezTo>
                    <a:cubicBezTo>
                      <a:pt x="181" y="0"/>
                      <a:pt x="247" y="127"/>
                      <a:pt x="215" y="2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5892425" y="1384908"/>
                <a:ext cx="259412" cy="60457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69" extrusionOk="0">
                    <a:moveTo>
                      <a:pt x="201" y="192"/>
                    </a:moveTo>
                    <a:cubicBezTo>
                      <a:pt x="201" y="189"/>
                      <a:pt x="201" y="187"/>
                      <a:pt x="201" y="184"/>
                    </a:cubicBezTo>
                    <a:cubicBezTo>
                      <a:pt x="107" y="218"/>
                      <a:pt x="107" y="218"/>
                      <a:pt x="107" y="21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95" y="115"/>
                      <a:pt x="195" y="115"/>
                      <a:pt x="195" y="115"/>
                    </a:cubicBezTo>
                    <a:cubicBezTo>
                      <a:pt x="194" y="112"/>
                      <a:pt x="194" y="110"/>
                      <a:pt x="193" y="107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79" y="54"/>
                      <a:pt x="178" y="51"/>
                      <a:pt x="178" y="48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5" y="2"/>
                      <a:pt x="151" y="6"/>
                    </a:cubicBezTo>
                    <a:cubicBezTo>
                      <a:pt x="135" y="69"/>
                      <a:pt x="135" y="69"/>
                      <a:pt x="135" y="6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41"/>
                      <a:pt x="110" y="43"/>
                      <a:pt x="108" y="45"/>
                    </a:cubicBezTo>
                    <a:cubicBezTo>
                      <a:pt x="133" y="79"/>
                      <a:pt x="133" y="79"/>
                      <a:pt x="133" y="79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66" y="93"/>
                      <a:pt x="66" y="93"/>
                      <a:pt x="66" y="93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34" y="145"/>
                      <a:pt x="32" y="148"/>
                      <a:pt x="31" y="150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81" y="294"/>
                      <a:pt x="81" y="294"/>
                      <a:pt x="81" y="294"/>
                    </a:cubicBezTo>
                    <a:cubicBezTo>
                      <a:pt x="9" y="211"/>
                      <a:pt x="9" y="211"/>
                      <a:pt x="9" y="211"/>
                    </a:cubicBezTo>
                    <a:cubicBezTo>
                      <a:pt x="9" y="212"/>
                      <a:pt x="9" y="212"/>
                      <a:pt x="9" y="212"/>
                    </a:cubicBezTo>
                    <a:cubicBezTo>
                      <a:pt x="8" y="215"/>
                      <a:pt x="7" y="218"/>
                      <a:pt x="7" y="220"/>
                    </a:cubicBezTo>
                    <a:cubicBezTo>
                      <a:pt x="79" y="304"/>
                      <a:pt x="79" y="304"/>
                      <a:pt x="79" y="304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0" y="299"/>
                      <a:pt x="0" y="303"/>
                      <a:pt x="0" y="307"/>
                    </a:cubicBezTo>
                    <a:cubicBezTo>
                      <a:pt x="63" y="370"/>
                      <a:pt x="63" y="370"/>
                      <a:pt x="63" y="370"/>
                    </a:cubicBezTo>
                    <a:cubicBezTo>
                      <a:pt x="52" y="415"/>
                      <a:pt x="52" y="415"/>
                      <a:pt x="52" y="415"/>
                    </a:cubicBezTo>
                    <a:cubicBezTo>
                      <a:pt x="9" y="369"/>
                      <a:pt x="9" y="369"/>
                      <a:pt x="9" y="369"/>
                    </a:cubicBezTo>
                    <a:cubicBezTo>
                      <a:pt x="10" y="374"/>
                      <a:pt x="11" y="379"/>
                      <a:pt x="12" y="384"/>
                    </a:cubicBezTo>
                    <a:cubicBezTo>
                      <a:pt x="50" y="424"/>
                      <a:pt x="50" y="424"/>
                      <a:pt x="50" y="424"/>
                    </a:cubicBezTo>
                    <a:cubicBezTo>
                      <a:pt x="40" y="464"/>
                      <a:pt x="40" y="464"/>
                      <a:pt x="40" y="464"/>
                    </a:cubicBezTo>
                    <a:cubicBezTo>
                      <a:pt x="42" y="467"/>
                      <a:pt x="43" y="469"/>
                      <a:pt x="43" y="469"/>
                    </a:cubicBezTo>
                    <a:cubicBezTo>
                      <a:pt x="43" y="469"/>
                      <a:pt x="44" y="468"/>
                      <a:pt x="48" y="466"/>
                    </a:cubicBezTo>
                    <a:cubicBezTo>
                      <a:pt x="57" y="427"/>
                      <a:pt x="57" y="427"/>
                      <a:pt x="57" y="427"/>
                    </a:cubicBezTo>
                    <a:cubicBezTo>
                      <a:pt x="106" y="412"/>
                      <a:pt x="106" y="412"/>
                      <a:pt x="106" y="412"/>
                    </a:cubicBezTo>
                    <a:cubicBezTo>
                      <a:pt x="109" y="408"/>
                      <a:pt x="113" y="404"/>
                      <a:pt x="116" y="400"/>
                    </a:cubicBezTo>
                    <a:cubicBezTo>
                      <a:pt x="59" y="418"/>
                      <a:pt x="59" y="418"/>
                      <a:pt x="59" y="418"/>
                    </a:cubicBezTo>
                    <a:cubicBezTo>
                      <a:pt x="70" y="372"/>
                      <a:pt x="70" y="372"/>
                      <a:pt x="70" y="372"/>
                    </a:cubicBezTo>
                    <a:cubicBezTo>
                      <a:pt x="153" y="350"/>
                      <a:pt x="153" y="350"/>
                      <a:pt x="153" y="350"/>
                    </a:cubicBezTo>
                    <a:cubicBezTo>
                      <a:pt x="154" y="347"/>
                      <a:pt x="157" y="344"/>
                      <a:pt x="158" y="341"/>
                    </a:cubicBezTo>
                    <a:cubicBezTo>
                      <a:pt x="72" y="363"/>
                      <a:pt x="72" y="363"/>
                      <a:pt x="72" y="363"/>
                    </a:cubicBezTo>
                    <a:cubicBezTo>
                      <a:pt x="86" y="305"/>
                      <a:pt x="86" y="305"/>
                      <a:pt x="86" y="305"/>
                    </a:cubicBezTo>
                    <a:cubicBezTo>
                      <a:pt x="190" y="267"/>
                      <a:pt x="190" y="267"/>
                      <a:pt x="190" y="267"/>
                    </a:cubicBezTo>
                    <a:cubicBezTo>
                      <a:pt x="191" y="264"/>
                      <a:pt x="192" y="261"/>
                      <a:pt x="192" y="258"/>
                    </a:cubicBezTo>
                    <a:cubicBezTo>
                      <a:pt x="192" y="258"/>
                      <a:pt x="192" y="258"/>
                      <a:pt x="192" y="258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105" y="227"/>
                      <a:pt x="105" y="227"/>
                      <a:pt x="105" y="227"/>
                    </a:cubicBezTo>
                    <a:lnTo>
                      <a:pt x="201" y="1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3" name="Google Shape;3133;p29"/>
            <p:cNvGrpSpPr/>
            <p:nvPr/>
          </p:nvGrpSpPr>
          <p:grpSpPr>
            <a:xfrm rot="187796">
              <a:off x="5441441" y="4727630"/>
              <a:ext cx="318021" cy="604566"/>
              <a:chOff x="5863119" y="1384908"/>
              <a:chExt cx="318024" cy="604571"/>
            </a:xfrm>
          </p:grpSpPr>
          <p:sp>
            <p:nvSpPr>
              <p:cNvPr id="3134" name="Google Shape;3134;p29"/>
              <p:cNvSpPr/>
              <p:nvPr/>
            </p:nvSpPr>
            <p:spPr>
              <a:xfrm>
                <a:off x="5863119" y="1385994"/>
                <a:ext cx="318024" cy="60348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468" extrusionOk="0">
                    <a:moveTo>
                      <a:pt x="215" y="257"/>
                    </a:moveTo>
                    <a:cubicBezTo>
                      <a:pt x="183" y="386"/>
                      <a:pt x="66" y="468"/>
                      <a:pt x="66" y="468"/>
                    </a:cubicBezTo>
                    <a:cubicBezTo>
                      <a:pt x="66" y="468"/>
                      <a:pt x="0" y="341"/>
                      <a:pt x="31" y="211"/>
                    </a:cubicBezTo>
                    <a:cubicBezTo>
                      <a:pt x="63" y="82"/>
                      <a:pt x="181" y="0"/>
                      <a:pt x="181" y="0"/>
                    </a:cubicBezTo>
                    <a:cubicBezTo>
                      <a:pt x="181" y="0"/>
                      <a:pt x="247" y="127"/>
                      <a:pt x="215" y="2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5892425" y="1384908"/>
                <a:ext cx="259412" cy="60457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69" extrusionOk="0">
                    <a:moveTo>
                      <a:pt x="201" y="192"/>
                    </a:moveTo>
                    <a:cubicBezTo>
                      <a:pt x="201" y="189"/>
                      <a:pt x="201" y="187"/>
                      <a:pt x="201" y="184"/>
                    </a:cubicBezTo>
                    <a:cubicBezTo>
                      <a:pt x="107" y="218"/>
                      <a:pt x="107" y="218"/>
                      <a:pt x="107" y="21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95" y="115"/>
                      <a:pt x="195" y="115"/>
                      <a:pt x="195" y="115"/>
                    </a:cubicBezTo>
                    <a:cubicBezTo>
                      <a:pt x="194" y="112"/>
                      <a:pt x="194" y="110"/>
                      <a:pt x="193" y="107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79" y="54"/>
                      <a:pt x="178" y="51"/>
                      <a:pt x="178" y="48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5" y="2"/>
                      <a:pt x="151" y="6"/>
                    </a:cubicBezTo>
                    <a:cubicBezTo>
                      <a:pt x="135" y="69"/>
                      <a:pt x="135" y="69"/>
                      <a:pt x="135" y="6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41"/>
                      <a:pt x="110" y="43"/>
                      <a:pt x="108" y="45"/>
                    </a:cubicBezTo>
                    <a:cubicBezTo>
                      <a:pt x="133" y="79"/>
                      <a:pt x="133" y="79"/>
                      <a:pt x="133" y="79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66" y="93"/>
                      <a:pt x="66" y="93"/>
                      <a:pt x="66" y="93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34" y="145"/>
                      <a:pt x="32" y="148"/>
                      <a:pt x="31" y="150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81" y="294"/>
                      <a:pt x="81" y="294"/>
                      <a:pt x="81" y="294"/>
                    </a:cubicBezTo>
                    <a:cubicBezTo>
                      <a:pt x="9" y="211"/>
                      <a:pt x="9" y="211"/>
                      <a:pt x="9" y="211"/>
                    </a:cubicBezTo>
                    <a:cubicBezTo>
                      <a:pt x="9" y="212"/>
                      <a:pt x="9" y="212"/>
                      <a:pt x="9" y="212"/>
                    </a:cubicBezTo>
                    <a:cubicBezTo>
                      <a:pt x="8" y="215"/>
                      <a:pt x="7" y="218"/>
                      <a:pt x="7" y="220"/>
                    </a:cubicBezTo>
                    <a:cubicBezTo>
                      <a:pt x="79" y="304"/>
                      <a:pt x="79" y="304"/>
                      <a:pt x="79" y="304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0" y="299"/>
                      <a:pt x="0" y="303"/>
                      <a:pt x="0" y="307"/>
                    </a:cubicBezTo>
                    <a:cubicBezTo>
                      <a:pt x="63" y="370"/>
                      <a:pt x="63" y="370"/>
                      <a:pt x="63" y="370"/>
                    </a:cubicBezTo>
                    <a:cubicBezTo>
                      <a:pt x="52" y="415"/>
                      <a:pt x="52" y="415"/>
                      <a:pt x="52" y="415"/>
                    </a:cubicBezTo>
                    <a:cubicBezTo>
                      <a:pt x="9" y="369"/>
                      <a:pt x="9" y="369"/>
                      <a:pt x="9" y="369"/>
                    </a:cubicBezTo>
                    <a:cubicBezTo>
                      <a:pt x="10" y="374"/>
                      <a:pt x="11" y="379"/>
                      <a:pt x="12" y="384"/>
                    </a:cubicBezTo>
                    <a:cubicBezTo>
                      <a:pt x="50" y="424"/>
                      <a:pt x="50" y="424"/>
                      <a:pt x="50" y="424"/>
                    </a:cubicBezTo>
                    <a:cubicBezTo>
                      <a:pt x="40" y="464"/>
                      <a:pt x="40" y="464"/>
                      <a:pt x="40" y="464"/>
                    </a:cubicBezTo>
                    <a:cubicBezTo>
                      <a:pt x="42" y="467"/>
                      <a:pt x="43" y="469"/>
                      <a:pt x="43" y="469"/>
                    </a:cubicBezTo>
                    <a:cubicBezTo>
                      <a:pt x="43" y="469"/>
                      <a:pt x="44" y="468"/>
                      <a:pt x="48" y="466"/>
                    </a:cubicBezTo>
                    <a:cubicBezTo>
                      <a:pt x="57" y="427"/>
                      <a:pt x="57" y="427"/>
                      <a:pt x="57" y="427"/>
                    </a:cubicBezTo>
                    <a:cubicBezTo>
                      <a:pt x="106" y="412"/>
                      <a:pt x="106" y="412"/>
                      <a:pt x="106" y="412"/>
                    </a:cubicBezTo>
                    <a:cubicBezTo>
                      <a:pt x="109" y="408"/>
                      <a:pt x="113" y="404"/>
                      <a:pt x="116" y="400"/>
                    </a:cubicBezTo>
                    <a:cubicBezTo>
                      <a:pt x="59" y="418"/>
                      <a:pt x="59" y="418"/>
                      <a:pt x="59" y="418"/>
                    </a:cubicBezTo>
                    <a:cubicBezTo>
                      <a:pt x="70" y="372"/>
                      <a:pt x="70" y="372"/>
                      <a:pt x="70" y="372"/>
                    </a:cubicBezTo>
                    <a:cubicBezTo>
                      <a:pt x="153" y="350"/>
                      <a:pt x="153" y="350"/>
                      <a:pt x="153" y="350"/>
                    </a:cubicBezTo>
                    <a:cubicBezTo>
                      <a:pt x="154" y="347"/>
                      <a:pt x="157" y="344"/>
                      <a:pt x="158" y="341"/>
                    </a:cubicBezTo>
                    <a:cubicBezTo>
                      <a:pt x="72" y="363"/>
                      <a:pt x="72" y="363"/>
                      <a:pt x="72" y="363"/>
                    </a:cubicBezTo>
                    <a:cubicBezTo>
                      <a:pt x="86" y="305"/>
                      <a:pt x="86" y="305"/>
                      <a:pt x="86" y="305"/>
                    </a:cubicBezTo>
                    <a:cubicBezTo>
                      <a:pt x="190" y="267"/>
                      <a:pt x="190" y="267"/>
                      <a:pt x="190" y="267"/>
                    </a:cubicBezTo>
                    <a:cubicBezTo>
                      <a:pt x="191" y="264"/>
                      <a:pt x="192" y="261"/>
                      <a:pt x="192" y="258"/>
                    </a:cubicBezTo>
                    <a:cubicBezTo>
                      <a:pt x="192" y="258"/>
                      <a:pt x="192" y="258"/>
                      <a:pt x="192" y="258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105" y="227"/>
                      <a:pt x="105" y="227"/>
                      <a:pt x="105" y="227"/>
                    </a:cubicBezTo>
                    <a:lnTo>
                      <a:pt x="201" y="1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6" name="Google Shape;3136;p29"/>
            <p:cNvGrpSpPr/>
            <p:nvPr/>
          </p:nvGrpSpPr>
          <p:grpSpPr>
            <a:xfrm flipH="1">
              <a:off x="2876066" y="3365010"/>
              <a:ext cx="1124261" cy="974061"/>
              <a:chOff x="8268711" y="3365010"/>
              <a:chExt cx="1124261" cy="974061"/>
            </a:xfrm>
          </p:grpSpPr>
          <p:sp>
            <p:nvSpPr>
              <p:cNvPr id="3137" name="Google Shape;3137;p29"/>
              <p:cNvSpPr/>
              <p:nvPr/>
            </p:nvSpPr>
            <p:spPr>
              <a:xfrm rot="-1265371">
                <a:off x="9106687" y="3744649"/>
                <a:ext cx="258071" cy="20486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29" extrusionOk="0">
                    <a:moveTo>
                      <a:pt x="61" y="116"/>
                    </a:moveTo>
                    <a:cubicBezTo>
                      <a:pt x="18" y="102"/>
                      <a:pt x="0" y="40"/>
                      <a:pt x="0" y="40"/>
                    </a:cubicBezTo>
                    <a:cubicBezTo>
                      <a:pt x="0" y="40"/>
                      <a:pt x="51" y="0"/>
                      <a:pt x="94" y="13"/>
                    </a:cubicBezTo>
                    <a:cubicBezTo>
                      <a:pt x="137" y="27"/>
                      <a:pt x="164" y="61"/>
                      <a:pt x="155" y="89"/>
                    </a:cubicBezTo>
                    <a:cubicBezTo>
                      <a:pt x="146" y="117"/>
                      <a:pt x="104" y="129"/>
                      <a:pt x="61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 rot="-1265370">
                <a:off x="8937519" y="4069200"/>
                <a:ext cx="220824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51" extrusionOk="0">
                    <a:moveTo>
                      <a:pt x="25" y="98"/>
                    </a:moveTo>
                    <a:cubicBezTo>
                      <a:pt x="0" y="61"/>
                      <a:pt x="23" y="1"/>
                      <a:pt x="23" y="1"/>
                    </a:cubicBezTo>
                    <a:cubicBezTo>
                      <a:pt x="23" y="1"/>
                      <a:pt x="88" y="0"/>
                      <a:pt x="113" y="37"/>
                    </a:cubicBezTo>
                    <a:cubicBezTo>
                      <a:pt x="139" y="74"/>
                      <a:pt x="140" y="118"/>
                      <a:pt x="116" y="134"/>
                    </a:cubicBezTo>
                    <a:cubicBezTo>
                      <a:pt x="91" y="151"/>
                      <a:pt x="51" y="135"/>
                      <a:pt x="25" y="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 rot="-1265373">
                <a:off x="8798150" y="4130063"/>
                <a:ext cx="110412" cy="160962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2" y="47"/>
                    </a:moveTo>
                    <a:cubicBezTo>
                      <a:pt x="5" y="20"/>
                      <a:pt x="40" y="0"/>
                      <a:pt x="40" y="0"/>
                    </a:cubicBezTo>
                    <a:cubicBezTo>
                      <a:pt x="40" y="0"/>
                      <a:pt x="70" y="26"/>
                      <a:pt x="68" y="53"/>
                    </a:cubicBezTo>
                    <a:cubicBezTo>
                      <a:pt x="65" y="81"/>
                      <a:pt x="48" y="102"/>
                      <a:pt x="30" y="100"/>
                    </a:cubicBezTo>
                    <a:cubicBezTo>
                      <a:pt x="12" y="98"/>
                      <a:pt x="0" y="75"/>
                      <a:pt x="2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 rot="-1265370">
                <a:off x="8972692" y="3545843"/>
                <a:ext cx="158301" cy="11839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5" extrusionOk="0">
                    <a:moveTo>
                      <a:pt x="43" y="70"/>
                    </a:moveTo>
                    <a:cubicBezTo>
                      <a:pt x="16" y="65"/>
                      <a:pt x="0" y="28"/>
                      <a:pt x="0" y="28"/>
                    </a:cubicBezTo>
                    <a:cubicBezTo>
                      <a:pt x="0" y="28"/>
                      <a:pt x="28" y="0"/>
                      <a:pt x="55" y="5"/>
                    </a:cubicBezTo>
                    <a:cubicBezTo>
                      <a:pt x="82" y="10"/>
                      <a:pt x="101" y="28"/>
                      <a:pt x="98" y="46"/>
                    </a:cubicBezTo>
                    <a:cubicBezTo>
                      <a:pt x="95" y="64"/>
                      <a:pt x="70" y="75"/>
                      <a:pt x="43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 rot="-1265372">
                <a:off x="8874300" y="3464055"/>
                <a:ext cx="159631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80" extrusionOk="0">
                    <a:moveTo>
                      <a:pt x="58" y="71"/>
                    </a:moveTo>
                    <a:cubicBezTo>
                      <a:pt x="32" y="80"/>
                      <a:pt x="0" y="56"/>
                      <a:pt x="0" y="56"/>
                    </a:cubicBezTo>
                    <a:cubicBezTo>
                      <a:pt x="0" y="56"/>
                      <a:pt x="11" y="18"/>
                      <a:pt x="37" y="9"/>
                    </a:cubicBezTo>
                    <a:cubicBezTo>
                      <a:pt x="63" y="0"/>
                      <a:pt x="89" y="7"/>
                      <a:pt x="95" y="24"/>
                    </a:cubicBezTo>
                    <a:cubicBezTo>
                      <a:pt x="101" y="42"/>
                      <a:pt x="84" y="63"/>
                      <a:pt x="58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 rot="-1265372">
                <a:off x="9001793" y="3895589"/>
                <a:ext cx="12770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1" extrusionOk="0">
                    <a:moveTo>
                      <a:pt x="9" y="58"/>
                    </a:moveTo>
                    <a:cubicBezTo>
                      <a:pt x="0" y="32"/>
                      <a:pt x="25" y="0"/>
                      <a:pt x="25" y="0"/>
                    </a:cubicBezTo>
                    <a:cubicBezTo>
                      <a:pt x="25" y="0"/>
                      <a:pt x="63" y="11"/>
                      <a:pt x="72" y="37"/>
                    </a:cubicBezTo>
                    <a:cubicBezTo>
                      <a:pt x="81" y="63"/>
                      <a:pt x="74" y="89"/>
                      <a:pt x="57" y="95"/>
                    </a:cubicBezTo>
                    <a:cubicBezTo>
                      <a:pt x="39" y="101"/>
                      <a:pt x="18" y="84"/>
                      <a:pt x="9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 rot="-1265374">
                <a:off x="8791367" y="3663766"/>
                <a:ext cx="148989" cy="134357"/>
              </a:xfrm>
              <a:custGeom>
                <a:avLst/>
                <a:gdLst/>
                <a:ahLst/>
                <a:cxnLst/>
                <a:rect l="l" t="t" r="r" b="b"/>
                <a:pathLst>
                  <a:path w="94" h="85" extrusionOk="0">
                    <a:moveTo>
                      <a:pt x="24" y="70"/>
                    </a:moveTo>
                    <a:cubicBezTo>
                      <a:pt x="1" y="55"/>
                      <a:pt x="0" y="15"/>
                      <a:pt x="0" y="15"/>
                    </a:cubicBezTo>
                    <a:cubicBezTo>
                      <a:pt x="0" y="15"/>
                      <a:pt x="37" y="0"/>
                      <a:pt x="60" y="15"/>
                    </a:cubicBezTo>
                    <a:cubicBezTo>
                      <a:pt x="83" y="30"/>
                      <a:pt x="94" y="54"/>
                      <a:pt x="84" y="70"/>
                    </a:cubicBezTo>
                    <a:cubicBezTo>
                      <a:pt x="74" y="85"/>
                      <a:pt x="47" y="85"/>
                      <a:pt x="24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 rot="-1265370">
                <a:off x="8338794" y="3482500"/>
                <a:ext cx="751597" cy="529444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5" extrusionOk="0">
                    <a:moveTo>
                      <a:pt x="468" y="335"/>
                    </a:moveTo>
                    <a:cubicBezTo>
                      <a:pt x="467" y="335"/>
                      <a:pt x="466" y="335"/>
                      <a:pt x="466" y="335"/>
                    </a:cubicBezTo>
                    <a:cubicBezTo>
                      <a:pt x="452" y="331"/>
                      <a:pt x="122" y="226"/>
                      <a:pt x="2" y="13"/>
                    </a:cubicBezTo>
                    <a:cubicBezTo>
                      <a:pt x="0" y="9"/>
                      <a:pt x="1" y="4"/>
                      <a:pt x="5" y="2"/>
                    </a:cubicBezTo>
                    <a:cubicBezTo>
                      <a:pt x="8" y="0"/>
                      <a:pt x="13" y="1"/>
                      <a:pt x="15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33" y="213"/>
                      <a:pt x="467" y="319"/>
                      <a:pt x="470" y="320"/>
                    </a:cubicBezTo>
                    <a:cubicBezTo>
                      <a:pt x="474" y="322"/>
                      <a:pt x="476" y="327"/>
                      <a:pt x="474" y="331"/>
                    </a:cubicBezTo>
                    <a:cubicBezTo>
                      <a:pt x="473" y="333"/>
                      <a:pt x="471" y="335"/>
                      <a:pt x="468" y="3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 rot="-1265371">
                <a:off x="8702810" y="3745070"/>
                <a:ext cx="239447" cy="4642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4" extrusionOk="0">
                    <a:moveTo>
                      <a:pt x="143" y="294"/>
                    </a:moveTo>
                    <a:cubicBezTo>
                      <a:pt x="141" y="294"/>
                      <a:pt x="139" y="293"/>
                      <a:pt x="138" y="292"/>
                    </a:cubicBezTo>
                    <a:cubicBezTo>
                      <a:pt x="40" y="193"/>
                      <a:pt x="3" y="18"/>
                      <a:pt x="1" y="11"/>
                    </a:cubicBezTo>
                    <a:cubicBezTo>
                      <a:pt x="0" y="7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7"/>
                    </a:cubicBezTo>
                    <a:cubicBezTo>
                      <a:pt x="16" y="7"/>
                      <a:pt x="17" y="7"/>
                      <a:pt x="17" y="8"/>
                    </a:cubicBezTo>
                    <a:cubicBezTo>
                      <a:pt x="17" y="9"/>
                      <a:pt x="55" y="185"/>
                      <a:pt x="149" y="281"/>
                    </a:cubicBezTo>
                    <a:cubicBezTo>
                      <a:pt x="152" y="284"/>
                      <a:pt x="152" y="289"/>
                      <a:pt x="148" y="292"/>
                    </a:cubicBezTo>
                    <a:cubicBezTo>
                      <a:pt x="147" y="293"/>
                      <a:pt x="145" y="294"/>
                      <a:pt x="143" y="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 rot="-1265373">
                <a:off x="8800231" y="3990558"/>
                <a:ext cx="49220" cy="21816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38" extrusionOk="0">
                    <a:moveTo>
                      <a:pt x="15" y="138"/>
                    </a:moveTo>
                    <a:cubicBezTo>
                      <a:pt x="11" y="138"/>
                      <a:pt x="8" y="135"/>
                      <a:pt x="7" y="132"/>
                    </a:cubicBezTo>
                    <a:cubicBezTo>
                      <a:pt x="0" y="92"/>
                      <a:pt x="15" y="9"/>
                      <a:pt x="16" y="6"/>
                    </a:cubicBezTo>
                    <a:cubicBezTo>
                      <a:pt x="17" y="2"/>
                      <a:pt x="22" y="0"/>
                      <a:pt x="26" y="1"/>
                    </a:cubicBezTo>
                    <a:cubicBezTo>
                      <a:pt x="29" y="3"/>
                      <a:pt x="31" y="5"/>
                      <a:pt x="31" y="9"/>
                    </a:cubicBezTo>
                    <a:cubicBezTo>
                      <a:pt x="31" y="9"/>
                      <a:pt x="16" y="93"/>
                      <a:pt x="22" y="129"/>
                    </a:cubicBezTo>
                    <a:cubicBezTo>
                      <a:pt x="23" y="133"/>
                      <a:pt x="20" y="137"/>
                      <a:pt x="16" y="138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38"/>
                      <a:pt x="15" y="138"/>
                      <a:pt x="15" y="1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 rot="-1265374">
                <a:off x="8495217" y="3655368"/>
                <a:ext cx="542747" cy="65183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1" extrusionOk="0">
                    <a:moveTo>
                      <a:pt x="336" y="41"/>
                    </a:moveTo>
                    <a:cubicBezTo>
                      <a:pt x="335" y="41"/>
                      <a:pt x="335" y="41"/>
                      <a:pt x="335" y="41"/>
                    </a:cubicBezTo>
                    <a:cubicBezTo>
                      <a:pt x="227" y="23"/>
                      <a:pt x="9" y="16"/>
                      <a:pt x="7" y="16"/>
                    </a:cubicBezTo>
                    <a:cubicBezTo>
                      <a:pt x="3" y="15"/>
                      <a:pt x="0" y="11"/>
                      <a:pt x="1" y="6"/>
                    </a:cubicBezTo>
                    <a:cubicBezTo>
                      <a:pt x="2" y="3"/>
                      <a:pt x="4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229" y="7"/>
                      <a:pt x="338" y="25"/>
                    </a:cubicBezTo>
                    <a:cubicBezTo>
                      <a:pt x="342" y="27"/>
                      <a:pt x="344" y="31"/>
                      <a:pt x="343" y="36"/>
                    </a:cubicBezTo>
                    <a:cubicBezTo>
                      <a:pt x="342" y="38"/>
                      <a:pt x="339" y="41"/>
                      <a:pt x="336" y="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 rot="-1265373">
                <a:off x="8790013" y="3542060"/>
                <a:ext cx="171604" cy="10775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68" extrusionOk="0">
                    <a:moveTo>
                      <a:pt x="8" y="68"/>
                    </a:moveTo>
                    <a:cubicBezTo>
                      <a:pt x="3" y="68"/>
                      <a:pt x="0" y="64"/>
                      <a:pt x="0" y="59"/>
                    </a:cubicBezTo>
                    <a:cubicBezTo>
                      <a:pt x="0" y="57"/>
                      <a:pt x="2" y="55"/>
                      <a:pt x="3" y="54"/>
                    </a:cubicBezTo>
                    <a:cubicBezTo>
                      <a:pt x="33" y="34"/>
                      <a:pt x="63" y="17"/>
                      <a:pt x="95" y="2"/>
                    </a:cubicBezTo>
                    <a:cubicBezTo>
                      <a:pt x="99" y="0"/>
                      <a:pt x="104" y="1"/>
                      <a:pt x="106" y="4"/>
                    </a:cubicBezTo>
                    <a:cubicBezTo>
                      <a:pt x="109" y="8"/>
                      <a:pt x="108" y="13"/>
                      <a:pt x="105" y="15"/>
                    </a:cubicBezTo>
                    <a:cubicBezTo>
                      <a:pt x="104" y="16"/>
                      <a:pt x="103" y="16"/>
                      <a:pt x="102" y="17"/>
                    </a:cubicBezTo>
                    <a:cubicBezTo>
                      <a:pt x="71" y="31"/>
                      <a:pt x="41" y="48"/>
                      <a:pt x="12" y="67"/>
                    </a:cubicBezTo>
                    <a:cubicBezTo>
                      <a:pt x="11" y="67"/>
                      <a:pt x="9" y="68"/>
                      <a:pt x="8" y="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 rot="-1265375">
                <a:off x="8943843" y="3819327"/>
                <a:ext cx="90458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96" extrusionOk="0">
                    <a:moveTo>
                      <a:pt x="48" y="96"/>
                    </a:moveTo>
                    <a:cubicBezTo>
                      <a:pt x="45" y="96"/>
                      <a:pt x="43" y="94"/>
                      <a:pt x="41" y="9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0"/>
                      <a:pt x="1" y="5"/>
                      <a:pt x="4" y="3"/>
                    </a:cubicBezTo>
                    <a:cubicBezTo>
                      <a:pt x="8" y="0"/>
                      <a:pt x="13" y="0"/>
                      <a:pt x="15" y="4"/>
                    </a:cubicBezTo>
                    <a:cubicBezTo>
                      <a:pt x="16" y="5"/>
                      <a:pt x="17" y="6"/>
                      <a:pt x="17" y="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7" y="88"/>
                      <a:pt x="56" y="93"/>
                      <a:pt x="52" y="95"/>
                    </a:cubicBezTo>
                    <a:cubicBezTo>
                      <a:pt x="51" y="95"/>
                      <a:pt x="50" y="96"/>
                      <a:pt x="48" y="9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 rot="-1265370">
                <a:off x="8666621" y="3669734"/>
                <a:ext cx="167613" cy="93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59" extrusionOk="0">
                    <a:moveTo>
                      <a:pt x="97" y="59"/>
                    </a:moveTo>
                    <a:cubicBezTo>
                      <a:pt x="96" y="59"/>
                      <a:pt x="95" y="59"/>
                      <a:pt x="94" y="5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16"/>
                      <a:pt x="0" y="11"/>
                      <a:pt x="1" y="7"/>
                    </a:cubicBezTo>
                    <a:cubicBezTo>
                      <a:pt x="2" y="3"/>
                      <a:pt x="7" y="0"/>
                      <a:pt x="11" y="1"/>
                    </a:cubicBezTo>
                    <a:cubicBezTo>
                      <a:pt x="12" y="1"/>
                      <a:pt x="13" y="2"/>
                      <a:pt x="14" y="3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4" y="46"/>
                      <a:pt x="106" y="51"/>
                      <a:pt x="104" y="55"/>
                    </a:cubicBezTo>
                    <a:cubicBezTo>
                      <a:pt x="102" y="57"/>
                      <a:pt x="100" y="59"/>
                      <a:pt x="97" y="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1" name="Google Shape;3151;p29"/>
            <p:cNvGrpSpPr/>
            <p:nvPr/>
          </p:nvGrpSpPr>
          <p:grpSpPr>
            <a:xfrm rot="10800000">
              <a:off x="2876066" y="815735"/>
              <a:ext cx="1124261" cy="974061"/>
              <a:chOff x="8268711" y="3365010"/>
              <a:chExt cx="1124261" cy="974061"/>
            </a:xfrm>
          </p:grpSpPr>
          <p:sp>
            <p:nvSpPr>
              <p:cNvPr id="3152" name="Google Shape;3152;p29"/>
              <p:cNvSpPr/>
              <p:nvPr/>
            </p:nvSpPr>
            <p:spPr>
              <a:xfrm rot="-1265371">
                <a:off x="9106687" y="3744649"/>
                <a:ext cx="258071" cy="20486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29" extrusionOk="0">
                    <a:moveTo>
                      <a:pt x="61" y="116"/>
                    </a:moveTo>
                    <a:cubicBezTo>
                      <a:pt x="18" y="102"/>
                      <a:pt x="0" y="40"/>
                      <a:pt x="0" y="40"/>
                    </a:cubicBezTo>
                    <a:cubicBezTo>
                      <a:pt x="0" y="40"/>
                      <a:pt x="51" y="0"/>
                      <a:pt x="94" y="13"/>
                    </a:cubicBezTo>
                    <a:cubicBezTo>
                      <a:pt x="137" y="27"/>
                      <a:pt x="164" y="61"/>
                      <a:pt x="155" y="89"/>
                    </a:cubicBezTo>
                    <a:cubicBezTo>
                      <a:pt x="146" y="117"/>
                      <a:pt x="104" y="129"/>
                      <a:pt x="61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-1265370">
                <a:off x="8937519" y="4069200"/>
                <a:ext cx="220824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51" extrusionOk="0">
                    <a:moveTo>
                      <a:pt x="25" y="98"/>
                    </a:moveTo>
                    <a:cubicBezTo>
                      <a:pt x="0" y="61"/>
                      <a:pt x="23" y="1"/>
                      <a:pt x="23" y="1"/>
                    </a:cubicBezTo>
                    <a:cubicBezTo>
                      <a:pt x="23" y="1"/>
                      <a:pt x="88" y="0"/>
                      <a:pt x="113" y="37"/>
                    </a:cubicBezTo>
                    <a:cubicBezTo>
                      <a:pt x="139" y="74"/>
                      <a:pt x="140" y="118"/>
                      <a:pt x="116" y="134"/>
                    </a:cubicBezTo>
                    <a:cubicBezTo>
                      <a:pt x="91" y="151"/>
                      <a:pt x="51" y="135"/>
                      <a:pt x="25" y="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-1265373">
                <a:off x="8798150" y="4130063"/>
                <a:ext cx="110412" cy="160962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2" y="47"/>
                    </a:moveTo>
                    <a:cubicBezTo>
                      <a:pt x="5" y="20"/>
                      <a:pt x="40" y="0"/>
                      <a:pt x="40" y="0"/>
                    </a:cubicBezTo>
                    <a:cubicBezTo>
                      <a:pt x="40" y="0"/>
                      <a:pt x="70" y="26"/>
                      <a:pt x="68" y="53"/>
                    </a:cubicBezTo>
                    <a:cubicBezTo>
                      <a:pt x="65" y="81"/>
                      <a:pt x="48" y="102"/>
                      <a:pt x="30" y="100"/>
                    </a:cubicBezTo>
                    <a:cubicBezTo>
                      <a:pt x="12" y="98"/>
                      <a:pt x="0" y="75"/>
                      <a:pt x="2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-1265370">
                <a:off x="8972692" y="3545843"/>
                <a:ext cx="158301" cy="11839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5" extrusionOk="0">
                    <a:moveTo>
                      <a:pt x="43" y="70"/>
                    </a:moveTo>
                    <a:cubicBezTo>
                      <a:pt x="16" y="65"/>
                      <a:pt x="0" y="28"/>
                      <a:pt x="0" y="28"/>
                    </a:cubicBezTo>
                    <a:cubicBezTo>
                      <a:pt x="0" y="28"/>
                      <a:pt x="28" y="0"/>
                      <a:pt x="55" y="5"/>
                    </a:cubicBezTo>
                    <a:cubicBezTo>
                      <a:pt x="82" y="10"/>
                      <a:pt x="101" y="28"/>
                      <a:pt x="98" y="46"/>
                    </a:cubicBezTo>
                    <a:cubicBezTo>
                      <a:pt x="95" y="64"/>
                      <a:pt x="70" y="75"/>
                      <a:pt x="43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 rot="-1265372">
                <a:off x="8874300" y="3464055"/>
                <a:ext cx="159631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80" extrusionOk="0">
                    <a:moveTo>
                      <a:pt x="58" y="71"/>
                    </a:moveTo>
                    <a:cubicBezTo>
                      <a:pt x="32" y="80"/>
                      <a:pt x="0" y="56"/>
                      <a:pt x="0" y="56"/>
                    </a:cubicBezTo>
                    <a:cubicBezTo>
                      <a:pt x="0" y="56"/>
                      <a:pt x="11" y="18"/>
                      <a:pt x="37" y="9"/>
                    </a:cubicBezTo>
                    <a:cubicBezTo>
                      <a:pt x="63" y="0"/>
                      <a:pt x="89" y="7"/>
                      <a:pt x="95" y="24"/>
                    </a:cubicBezTo>
                    <a:cubicBezTo>
                      <a:pt x="101" y="42"/>
                      <a:pt x="84" y="63"/>
                      <a:pt x="58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 rot="-1265372">
                <a:off x="9001793" y="3895589"/>
                <a:ext cx="12770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1" extrusionOk="0">
                    <a:moveTo>
                      <a:pt x="9" y="58"/>
                    </a:moveTo>
                    <a:cubicBezTo>
                      <a:pt x="0" y="32"/>
                      <a:pt x="25" y="0"/>
                      <a:pt x="25" y="0"/>
                    </a:cubicBezTo>
                    <a:cubicBezTo>
                      <a:pt x="25" y="0"/>
                      <a:pt x="63" y="11"/>
                      <a:pt x="72" y="37"/>
                    </a:cubicBezTo>
                    <a:cubicBezTo>
                      <a:pt x="81" y="63"/>
                      <a:pt x="74" y="89"/>
                      <a:pt x="57" y="95"/>
                    </a:cubicBezTo>
                    <a:cubicBezTo>
                      <a:pt x="39" y="101"/>
                      <a:pt x="18" y="84"/>
                      <a:pt x="9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 rot="-1265374">
                <a:off x="8791367" y="3663766"/>
                <a:ext cx="148989" cy="134357"/>
              </a:xfrm>
              <a:custGeom>
                <a:avLst/>
                <a:gdLst/>
                <a:ahLst/>
                <a:cxnLst/>
                <a:rect l="l" t="t" r="r" b="b"/>
                <a:pathLst>
                  <a:path w="94" h="85" extrusionOk="0">
                    <a:moveTo>
                      <a:pt x="24" y="70"/>
                    </a:moveTo>
                    <a:cubicBezTo>
                      <a:pt x="1" y="55"/>
                      <a:pt x="0" y="15"/>
                      <a:pt x="0" y="15"/>
                    </a:cubicBezTo>
                    <a:cubicBezTo>
                      <a:pt x="0" y="15"/>
                      <a:pt x="37" y="0"/>
                      <a:pt x="60" y="15"/>
                    </a:cubicBezTo>
                    <a:cubicBezTo>
                      <a:pt x="83" y="30"/>
                      <a:pt x="94" y="54"/>
                      <a:pt x="84" y="70"/>
                    </a:cubicBezTo>
                    <a:cubicBezTo>
                      <a:pt x="74" y="85"/>
                      <a:pt x="47" y="85"/>
                      <a:pt x="24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 rot="-1265370">
                <a:off x="8338794" y="3482500"/>
                <a:ext cx="751597" cy="529444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5" extrusionOk="0">
                    <a:moveTo>
                      <a:pt x="468" y="335"/>
                    </a:moveTo>
                    <a:cubicBezTo>
                      <a:pt x="467" y="335"/>
                      <a:pt x="466" y="335"/>
                      <a:pt x="466" y="335"/>
                    </a:cubicBezTo>
                    <a:cubicBezTo>
                      <a:pt x="452" y="331"/>
                      <a:pt x="122" y="226"/>
                      <a:pt x="2" y="13"/>
                    </a:cubicBezTo>
                    <a:cubicBezTo>
                      <a:pt x="0" y="9"/>
                      <a:pt x="1" y="4"/>
                      <a:pt x="5" y="2"/>
                    </a:cubicBezTo>
                    <a:cubicBezTo>
                      <a:pt x="8" y="0"/>
                      <a:pt x="13" y="1"/>
                      <a:pt x="15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33" y="213"/>
                      <a:pt x="467" y="319"/>
                      <a:pt x="470" y="320"/>
                    </a:cubicBezTo>
                    <a:cubicBezTo>
                      <a:pt x="474" y="322"/>
                      <a:pt x="476" y="327"/>
                      <a:pt x="474" y="331"/>
                    </a:cubicBezTo>
                    <a:cubicBezTo>
                      <a:pt x="473" y="333"/>
                      <a:pt x="471" y="335"/>
                      <a:pt x="468" y="3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 rot="-1265371">
                <a:off x="8702810" y="3745070"/>
                <a:ext cx="239447" cy="4642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4" extrusionOk="0">
                    <a:moveTo>
                      <a:pt x="143" y="294"/>
                    </a:moveTo>
                    <a:cubicBezTo>
                      <a:pt x="141" y="294"/>
                      <a:pt x="139" y="293"/>
                      <a:pt x="138" y="292"/>
                    </a:cubicBezTo>
                    <a:cubicBezTo>
                      <a:pt x="40" y="193"/>
                      <a:pt x="3" y="18"/>
                      <a:pt x="1" y="11"/>
                    </a:cubicBezTo>
                    <a:cubicBezTo>
                      <a:pt x="0" y="7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7"/>
                    </a:cubicBezTo>
                    <a:cubicBezTo>
                      <a:pt x="16" y="7"/>
                      <a:pt x="17" y="7"/>
                      <a:pt x="17" y="8"/>
                    </a:cubicBezTo>
                    <a:cubicBezTo>
                      <a:pt x="17" y="9"/>
                      <a:pt x="55" y="185"/>
                      <a:pt x="149" y="281"/>
                    </a:cubicBezTo>
                    <a:cubicBezTo>
                      <a:pt x="152" y="284"/>
                      <a:pt x="152" y="289"/>
                      <a:pt x="148" y="292"/>
                    </a:cubicBezTo>
                    <a:cubicBezTo>
                      <a:pt x="147" y="293"/>
                      <a:pt x="145" y="294"/>
                      <a:pt x="143" y="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 rot="-1265373">
                <a:off x="8800231" y="3990558"/>
                <a:ext cx="49220" cy="21816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38" extrusionOk="0">
                    <a:moveTo>
                      <a:pt x="15" y="138"/>
                    </a:moveTo>
                    <a:cubicBezTo>
                      <a:pt x="11" y="138"/>
                      <a:pt x="8" y="135"/>
                      <a:pt x="7" y="132"/>
                    </a:cubicBezTo>
                    <a:cubicBezTo>
                      <a:pt x="0" y="92"/>
                      <a:pt x="15" y="9"/>
                      <a:pt x="16" y="6"/>
                    </a:cubicBezTo>
                    <a:cubicBezTo>
                      <a:pt x="17" y="2"/>
                      <a:pt x="22" y="0"/>
                      <a:pt x="26" y="1"/>
                    </a:cubicBezTo>
                    <a:cubicBezTo>
                      <a:pt x="29" y="3"/>
                      <a:pt x="31" y="5"/>
                      <a:pt x="31" y="9"/>
                    </a:cubicBezTo>
                    <a:cubicBezTo>
                      <a:pt x="31" y="9"/>
                      <a:pt x="16" y="93"/>
                      <a:pt x="22" y="129"/>
                    </a:cubicBezTo>
                    <a:cubicBezTo>
                      <a:pt x="23" y="133"/>
                      <a:pt x="20" y="137"/>
                      <a:pt x="16" y="138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38"/>
                      <a:pt x="15" y="138"/>
                      <a:pt x="15" y="1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 rot="-1265374">
                <a:off x="8495217" y="3655368"/>
                <a:ext cx="542747" cy="65183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1" extrusionOk="0">
                    <a:moveTo>
                      <a:pt x="336" y="41"/>
                    </a:moveTo>
                    <a:cubicBezTo>
                      <a:pt x="335" y="41"/>
                      <a:pt x="335" y="41"/>
                      <a:pt x="335" y="41"/>
                    </a:cubicBezTo>
                    <a:cubicBezTo>
                      <a:pt x="227" y="23"/>
                      <a:pt x="9" y="16"/>
                      <a:pt x="7" y="16"/>
                    </a:cubicBezTo>
                    <a:cubicBezTo>
                      <a:pt x="3" y="15"/>
                      <a:pt x="0" y="11"/>
                      <a:pt x="1" y="6"/>
                    </a:cubicBezTo>
                    <a:cubicBezTo>
                      <a:pt x="2" y="3"/>
                      <a:pt x="4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229" y="7"/>
                      <a:pt x="338" y="25"/>
                    </a:cubicBezTo>
                    <a:cubicBezTo>
                      <a:pt x="342" y="27"/>
                      <a:pt x="344" y="31"/>
                      <a:pt x="343" y="36"/>
                    </a:cubicBezTo>
                    <a:cubicBezTo>
                      <a:pt x="342" y="38"/>
                      <a:pt x="339" y="41"/>
                      <a:pt x="336" y="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 rot="-1265373">
                <a:off x="8790013" y="3542060"/>
                <a:ext cx="171604" cy="10775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68" extrusionOk="0">
                    <a:moveTo>
                      <a:pt x="8" y="68"/>
                    </a:moveTo>
                    <a:cubicBezTo>
                      <a:pt x="3" y="68"/>
                      <a:pt x="0" y="64"/>
                      <a:pt x="0" y="59"/>
                    </a:cubicBezTo>
                    <a:cubicBezTo>
                      <a:pt x="0" y="57"/>
                      <a:pt x="2" y="55"/>
                      <a:pt x="3" y="54"/>
                    </a:cubicBezTo>
                    <a:cubicBezTo>
                      <a:pt x="33" y="34"/>
                      <a:pt x="63" y="17"/>
                      <a:pt x="95" y="2"/>
                    </a:cubicBezTo>
                    <a:cubicBezTo>
                      <a:pt x="99" y="0"/>
                      <a:pt x="104" y="1"/>
                      <a:pt x="106" y="4"/>
                    </a:cubicBezTo>
                    <a:cubicBezTo>
                      <a:pt x="109" y="8"/>
                      <a:pt x="108" y="13"/>
                      <a:pt x="105" y="15"/>
                    </a:cubicBezTo>
                    <a:cubicBezTo>
                      <a:pt x="104" y="16"/>
                      <a:pt x="103" y="16"/>
                      <a:pt x="102" y="17"/>
                    </a:cubicBezTo>
                    <a:cubicBezTo>
                      <a:pt x="71" y="31"/>
                      <a:pt x="41" y="48"/>
                      <a:pt x="12" y="67"/>
                    </a:cubicBezTo>
                    <a:cubicBezTo>
                      <a:pt x="11" y="67"/>
                      <a:pt x="9" y="68"/>
                      <a:pt x="8" y="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 rot="-1265375">
                <a:off x="8943843" y="3819327"/>
                <a:ext cx="90458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96" extrusionOk="0">
                    <a:moveTo>
                      <a:pt x="48" y="96"/>
                    </a:moveTo>
                    <a:cubicBezTo>
                      <a:pt x="45" y="96"/>
                      <a:pt x="43" y="94"/>
                      <a:pt x="41" y="9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0"/>
                      <a:pt x="1" y="5"/>
                      <a:pt x="4" y="3"/>
                    </a:cubicBezTo>
                    <a:cubicBezTo>
                      <a:pt x="8" y="0"/>
                      <a:pt x="13" y="0"/>
                      <a:pt x="15" y="4"/>
                    </a:cubicBezTo>
                    <a:cubicBezTo>
                      <a:pt x="16" y="5"/>
                      <a:pt x="17" y="6"/>
                      <a:pt x="17" y="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7" y="88"/>
                      <a:pt x="56" y="93"/>
                      <a:pt x="52" y="95"/>
                    </a:cubicBezTo>
                    <a:cubicBezTo>
                      <a:pt x="51" y="95"/>
                      <a:pt x="50" y="96"/>
                      <a:pt x="48" y="9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 rot="-1265370">
                <a:off x="8666621" y="3669734"/>
                <a:ext cx="167613" cy="93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59" extrusionOk="0">
                    <a:moveTo>
                      <a:pt x="97" y="59"/>
                    </a:moveTo>
                    <a:cubicBezTo>
                      <a:pt x="96" y="59"/>
                      <a:pt x="95" y="59"/>
                      <a:pt x="94" y="5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16"/>
                      <a:pt x="0" y="11"/>
                      <a:pt x="1" y="7"/>
                    </a:cubicBezTo>
                    <a:cubicBezTo>
                      <a:pt x="2" y="3"/>
                      <a:pt x="7" y="0"/>
                      <a:pt x="11" y="1"/>
                    </a:cubicBezTo>
                    <a:cubicBezTo>
                      <a:pt x="12" y="1"/>
                      <a:pt x="13" y="2"/>
                      <a:pt x="14" y="3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4" y="46"/>
                      <a:pt x="106" y="51"/>
                      <a:pt x="104" y="55"/>
                    </a:cubicBezTo>
                    <a:cubicBezTo>
                      <a:pt x="102" y="57"/>
                      <a:pt x="100" y="59"/>
                      <a:pt x="97" y="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6" name="Google Shape;3166;p29"/>
            <p:cNvGrpSpPr/>
            <p:nvPr/>
          </p:nvGrpSpPr>
          <p:grpSpPr>
            <a:xfrm flipH="1">
              <a:off x="5581318" y="711727"/>
              <a:ext cx="723963" cy="709854"/>
              <a:chOff x="4704994" y="501390"/>
              <a:chExt cx="723963" cy="709854"/>
            </a:xfrm>
          </p:grpSpPr>
          <p:sp>
            <p:nvSpPr>
              <p:cNvPr id="3167" name="Google Shape;3167;p29"/>
              <p:cNvSpPr/>
              <p:nvPr/>
            </p:nvSpPr>
            <p:spPr>
              <a:xfrm>
                <a:off x="4897110" y="794448"/>
                <a:ext cx="426564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3" extrusionOk="0">
                    <a:moveTo>
                      <a:pt x="0" y="102"/>
                    </a:moveTo>
                    <a:cubicBezTo>
                      <a:pt x="0" y="102"/>
                      <a:pt x="331" y="0"/>
                      <a:pt x="314" y="323"/>
                    </a:cubicBezTo>
                    <a:cubicBezTo>
                      <a:pt x="61" y="305"/>
                      <a:pt x="0" y="102"/>
                      <a:pt x="0" y="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5020846" y="565429"/>
                <a:ext cx="408111" cy="28220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" extrusionOk="0">
                    <a:moveTo>
                      <a:pt x="0" y="178"/>
                    </a:moveTo>
                    <a:cubicBezTo>
                      <a:pt x="0" y="178"/>
                      <a:pt x="124" y="0"/>
                      <a:pt x="317" y="104"/>
                    </a:cubicBezTo>
                    <a:cubicBezTo>
                      <a:pt x="193" y="200"/>
                      <a:pt x="94" y="219"/>
                      <a:pt x="0" y="1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4704994" y="501390"/>
                <a:ext cx="243131" cy="3429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66" extrusionOk="0">
                    <a:moveTo>
                      <a:pt x="53" y="266"/>
                    </a:moveTo>
                    <a:cubicBezTo>
                      <a:pt x="53" y="266"/>
                      <a:pt x="189" y="156"/>
                      <a:pt x="98" y="0"/>
                    </a:cubicBezTo>
                    <a:cubicBezTo>
                      <a:pt x="60" y="82"/>
                      <a:pt x="0" y="157"/>
                      <a:pt x="53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4974174" y="963771"/>
                <a:ext cx="298487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64" extrusionOk="0">
                    <a:moveTo>
                      <a:pt x="0" y="0"/>
                    </a:moveTo>
                    <a:cubicBezTo>
                      <a:pt x="0" y="0"/>
                      <a:pt x="171" y="20"/>
                      <a:pt x="232" y="164"/>
                    </a:cubicBezTo>
                    <a:cubicBezTo>
                      <a:pt x="203" y="47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5070775" y="693506"/>
                <a:ext cx="270266" cy="9226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72" extrusionOk="0">
                    <a:moveTo>
                      <a:pt x="210" y="15"/>
                    </a:moveTo>
                    <a:cubicBezTo>
                      <a:pt x="210" y="15"/>
                      <a:pt x="52" y="30"/>
                      <a:pt x="0" y="72"/>
                    </a:cubicBezTo>
                    <a:cubicBezTo>
                      <a:pt x="51" y="0"/>
                      <a:pt x="210" y="15"/>
                      <a:pt x="210" y="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4785314" y="587137"/>
                <a:ext cx="55356" cy="2073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161" extrusionOk="0">
                    <a:moveTo>
                      <a:pt x="28" y="0"/>
                    </a:moveTo>
                    <a:cubicBezTo>
                      <a:pt x="28" y="0"/>
                      <a:pt x="18" y="130"/>
                      <a:pt x="0" y="161"/>
                    </a:cubicBezTo>
                    <a:cubicBezTo>
                      <a:pt x="43" y="94"/>
                      <a:pt x="28" y="0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3" name="Google Shape;3173;p29"/>
            <p:cNvGrpSpPr/>
            <p:nvPr/>
          </p:nvGrpSpPr>
          <p:grpSpPr>
            <a:xfrm rot="-5400000" flipH="1">
              <a:off x="5402663" y="3226461"/>
              <a:ext cx="723963" cy="709854"/>
              <a:chOff x="4704994" y="501390"/>
              <a:chExt cx="723963" cy="709854"/>
            </a:xfrm>
          </p:grpSpPr>
          <p:sp>
            <p:nvSpPr>
              <p:cNvPr id="3174" name="Google Shape;3174;p29"/>
              <p:cNvSpPr/>
              <p:nvPr/>
            </p:nvSpPr>
            <p:spPr>
              <a:xfrm>
                <a:off x="4897110" y="794448"/>
                <a:ext cx="426564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3" extrusionOk="0">
                    <a:moveTo>
                      <a:pt x="0" y="102"/>
                    </a:moveTo>
                    <a:cubicBezTo>
                      <a:pt x="0" y="102"/>
                      <a:pt x="331" y="0"/>
                      <a:pt x="314" y="323"/>
                    </a:cubicBezTo>
                    <a:cubicBezTo>
                      <a:pt x="61" y="305"/>
                      <a:pt x="0" y="102"/>
                      <a:pt x="0" y="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5020846" y="565429"/>
                <a:ext cx="408111" cy="28220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" extrusionOk="0">
                    <a:moveTo>
                      <a:pt x="0" y="178"/>
                    </a:moveTo>
                    <a:cubicBezTo>
                      <a:pt x="0" y="178"/>
                      <a:pt x="124" y="0"/>
                      <a:pt x="317" y="104"/>
                    </a:cubicBezTo>
                    <a:cubicBezTo>
                      <a:pt x="193" y="200"/>
                      <a:pt x="94" y="219"/>
                      <a:pt x="0" y="1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4704994" y="501390"/>
                <a:ext cx="243131" cy="3429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66" extrusionOk="0">
                    <a:moveTo>
                      <a:pt x="53" y="266"/>
                    </a:moveTo>
                    <a:cubicBezTo>
                      <a:pt x="53" y="266"/>
                      <a:pt x="189" y="156"/>
                      <a:pt x="98" y="0"/>
                    </a:cubicBezTo>
                    <a:cubicBezTo>
                      <a:pt x="60" y="82"/>
                      <a:pt x="0" y="157"/>
                      <a:pt x="53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4974174" y="963771"/>
                <a:ext cx="298487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64" extrusionOk="0">
                    <a:moveTo>
                      <a:pt x="0" y="0"/>
                    </a:moveTo>
                    <a:cubicBezTo>
                      <a:pt x="0" y="0"/>
                      <a:pt x="171" y="20"/>
                      <a:pt x="232" y="164"/>
                    </a:cubicBezTo>
                    <a:cubicBezTo>
                      <a:pt x="203" y="47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5070775" y="693506"/>
                <a:ext cx="270266" cy="9226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72" extrusionOk="0">
                    <a:moveTo>
                      <a:pt x="210" y="15"/>
                    </a:moveTo>
                    <a:cubicBezTo>
                      <a:pt x="210" y="15"/>
                      <a:pt x="52" y="30"/>
                      <a:pt x="0" y="72"/>
                    </a:cubicBezTo>
                    <a:cubicBezTo>
                      <a:pt x="51" y="0"/>
                      <a:pt x="210" y="15"/>
                      <a:pt x="210" y="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4785314" y="587137"/>
                <a:ext cx="55356" cy="2073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161" extrusionOk="0">
                    <a:moveTo>
                      <a:pt x="28" y="0"/>
                    </a:moveTo>
                    <a:cubicBezTo>
                      <a:pt x="28" y="0"/>
                      <a:pt x="18" y="130"/>
                      <a:pt x="0" y="161"/>
                    </a:cubicBezTo>
                    <a:cubicBezTo>
                      <a:pt x="43" y="94"/>
                      <a:pt x="28" y="0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0" name="Google Shape;3180;p29"/>
            <p:cNvGrpSpPr/>
            <p:nvPr/>
          </p:nvGrpSpPr>
          <p:grpSpPr>
            <a:xfrm rot="2551155" flipH="1">
              <a:off x="6937048" y="-1310848"/>
              <a:ext cx="1598280" cy="3700691"/>
              <a:chOff x="3376460" y="150804"/>
              <a:chExt cx="929105" cy="2151270"/>
            </a:xfrm>
          </p:grpSpPr>
          <p:sp>
            <p:nvSpPr>
              <p:cNvPr id="3181" name="Google Shape;3181;p29"/>
              <p:cNvSpPr/>
              <p:nvPr/>
            </p:nvSpPr>
            <p:spPr>
              <a:xfrm>
                <a:off x="3489342" y="429753"/>
                <a:ext cx="544873" cy="187232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453" extrusionOk="0">
                    <a:moveTo>
                      <a:pt x="5" y="1453"/>
                    </a:moveTo>
                    <a:cubicBezTo>
                      <a:pt x="4" y="1453"/>
                      <a:pt x="3" y="1453"/>
                      <a:pt x="3" y="1453"/>
                    </a:cubicBezTo>
                    <a:cubicBezTo>
                      <a:pt x="1" y="1452"/>
                      <a:pt x="0" y="1449"/>
                      <a:pt x="1" y="1447"/>
                    </a:cubicBezTo>
                    <a:cubicBezTo>
                      <a:pt x="129" y="1227"/>
                      <a:pt x="415" y="449"/>
                      <a:pt x="308" y="4"/>
                    </a:cubicBezTo>
                    <a:cubicBezTo>
                      <a:pt x="308" y="2"/>
                      <a:pt x="309" y="0"/>
                      <a:pt x="311" y="0"/>
                    </a:cubicBezTo>
                    <a:cubicBezTo>
                      <a:pt x="313" y="0"/>
                      <a:pt x="315" y="1"/>
                      <a:pt x="315" y="3"/>
                    </a:cubicBezTo>
                    <a:cubicBezTo>
                      <a:pt x="423" y="450"/>
                      <a:pt x="136" y="1230"/>
                      <a:pt x="8" y="1451"/>
                    </a:cubicBezTo>
                    <a:cubicBezTo>
                      <a:pt x="7" y="1453"/>
                      <a:pt x="6" y="1453"/>
                      <a:pt x="5" y="1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04395" y="1007188"/>
                <a:ext cx="223593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17" extrusionOk="0">
                    <a:moveTo>
                      <a:pt x="169" y="317"/>
                    </a:moveTo>
                    <a:cubicBezTo>
                      <a:pt x="167" y="317"/>
                      <a:pt x="165" y="315"/>
                      <a:pt x="165" y="313"/>
                    </a:cubicBezTo>
                    <a:cubicBezTo>
                      <a:pt x="165" y="311"/>
                      <a:pt x="160" y="107"/>
                      <a:pt x="3" y="8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6" y="1"/>
                      <a:pt x="7" y="2"/>
                    </a:cubicBezTo>
                    <a:cubicBezTo>
                      <a:pt x="168" y="102"/>
                      <a:pt x="173" y="310"/>
                      <a:pt x="173" y="312"/>
                    </a:cubicBezTo>
                    <a:cubicBezTo>
                      <a:pt x="173" y="315"/>
                      <a:pt x="171" y="316"/>
                      <a:pt x="169" y="316"/>
                    </a:cubicBezTo>
                    <a:lnTo>
                      <a:pt x="169" y="3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23932" y="150804"/>
                <a:ext cx="517738" cy="47106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6" extrusionOk="0">
                    <a:moveTo>
                      <a:pt x="219" y="293"/>
                    </a:moveTo>
                    <a:cubicBezTo>
                      <a:pt x="219" y="293"/>
                      <a:pt x="184" y="366"/>
                      <a:pt x="131" y="340"/>
                    </a:cubicBezTo>
                    <a:cubicBezTo>
                      <a:pt x="0" y="276"/>
                      <a:pt x="187" y="65"/>
                      <a:pt x="108" y="0"/>
                    </a:cubicBezTo>
                    <a:cubicBezTo>
                      <a:pt x="376" y="94"/>
                      <a:pt x="402" y="354"/>
                      <a:pt x="219" y="2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386229" y="731495"/>
                <a:ext cx="358183" cy="446101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6" extrusionOk="0">
                    <a:moveTo>
                      <a:pt x="278" y="322"/>
                    </a:moveTo>
                    <a:cubicBezTo>
                      <a:pt x="278" y="322"/>
                      <a:pt x="276" y="228"/>
                      <a:pt x="247" y="206"/>
                    </a:cubicBezTo>
                    <a:cubicBezTo>
                      <a:pt x="218" y="184"/>
                      <a:pt x="179" y="169"/>
                      <a:pt x="163" y="101"/>
                    </a:cubicBezTo>
                    <a:cubicBezTo>
                      <a:pt x="148" y="33"/>
                      <a:pt x="16" y="0"/>
                      <a:pt x="16" y="0"/>
                    </a:cubicBezTo>
                    <a:cubicBezTo>
                      <a:pt x="107" y="78"/>
                      <a:pt x="0" y="198"/>
                      <a:pt x="73" y="243"/>
                    </a:cubicBezTo>
                    <a:cubicBezTo>
                      <a:pt x="147" y="287"/>
                      <a:pt x="136" y="346"/>
                      <a:pt x="278" y="3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731387" y="150804"/>
                <a:ext cx="278949" cy="37989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95" extrusionOk="0">
                    <a:moveTo>
                      <a:pt x="217" y="136"/>
                    </a:moveTo>
                    <a:cubicBezTo>
                      <a:pt x="215" y="134"/>
                      <a:pt x="214" y="131"/>
                      <a:pt x="212" y="129"/>
                    </a:cubicBezTo>
                    <a:cubicBezTo>
                      <a:pt x="139" y="260"/>
                      <a:pt x="139" y="260"/>
                      <a:pt x="139" y="260"/>
                    </a:cubicBezTo>
                    <a:cubicBezTo>
                      <a:pt x="137" y="243"/>
                      <a:pt x="134" y="228"/>
                      <a:pt x="130" y="212"/>
                    </a:cubicBezTo>
                    <a:cubicBezTo>
                      <a:pt x="167" y="81"/>
                      <a:pt x="167" y="81"/>
                      <a:pt x="167" y="81"/>
                    </a:cubicBezTo>
                    <a:cubicBezTo>
                      <a:pt x="165" y="79"/>
                      <a:pt x="162" y="77"/>
                      <a:pt x="160" y="75"/>
                    </a:cubicBezTo>
                    <a:cubicBezTo>
                      <a:pt x="126" y="197"/>
                      <a:pt x="126" y="197"/>
                      <a:pt x="126" y="197"/>
                    </a:cubicBezTo>
                    <a:cubicBezTo>
                      <a:pt x="120" y="173"/>
                      <a:pt x="112" y="150"/>
                      <a:pt x="103" y="127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0" y="40"/>
                      <a:pt x="108" y="38"/>
                      <a:pt x="105" y="37"/>
                    </a:cubicBezTo>
                    <a:cubicBezTo>
                      <a:pt x="97" y="112"/>
                      <a:pt x="97" y="112"/>
                      <a:pt x="97" y="112"/>
                    </a:cubicBezTo>
                    <a:cubicBezTo>
                      <a:pt x="81" y="74"/>
                      <a:pt x="60" y="38"/>
                      <a:pt x="37" y="4"/>
                    </a:cubicBezTo>
                    <a:cubicBezTo>
                      <a:pt x="33" y="3"/>
                      <a:pt x="29" y="1"/>
                      <a:pt x="25" y="0"/>
                    </a:cubicBezTo>
                    <a:cubicBezTo>
                      <a:pt x="33" y="7"/>
                      <a:pt x="39" y="15"/>
                      <a:pt x="42" y="25"/>
                    </a:cubicBezTo>
                    <a:cubicBezTo>
                      <a:pt x="61" y="56"/>
                      <a:pt x="78" y="88"/>
                      <a:pt x="92" y="121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7" y="100"/>
                      <a:pt x="37" y="103"/>
                      <a:pt x="36" y="105"/>
                    </a:cubicBezTo>
                    <a:cubicBezTo>
                      <a:pt x="96" y="131"/>
                      <a:pt x="96" y="131"/>
                      <a:pt x="96" y="131"/>
                    </a:cubicBezTo>
                    <a:cubicBezTo>
                      <a:pt x="106" y="155"/>
                      <a:pt x="114" y="180"/>
                      <a:pt x="120" y="205"/>
                    </a:cubicBezTo>
                    <a:cubicBezTo>
                      <a:pt x="15" y="178"/>
                      <a:pt x="15" y="178"/>
                      <a:pt x="15" y="178"/>
                    </a:cubicBezTo>
                    <a:cubicBezTo>
                      <a:pt x="14" y="180"/>
                      <a:pt x="13" y="183"/>
                      <a:pt x="12" y="185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31"/>
                      <a:pt x="130" y="248"/>
                      <a:pt x="132" y="266"/>
                    </a:cubicBezTo>
                    <a:cubicBezTo>
                      <a:pt x="1" y="239"/>
                      <a:pt x="1" y="239"/>
                      <a:pt x="1" y="239"/>
                    </a:cubicBezTo>
                    <a:cubicBezTo>
                      <a:pt x="1" y="242"/>
                      <a:pt x="0" y="244"/>
                      <a:pt x="0" y="247"/>
                    </a:cubicBezTo>
                    <a:cubicBezTo>
                      <a:pt x="133" y="274"/>
                      <a:pt x="133" y="274"/>
                      <a:pt x="133" y="274"/>
                    </a:cubicBezTo>
                    <a:cubicBezTo>
                      <a:pt x="134" y="281"/>
                      <a:pt x="135" y="287"/>
                      <a:pt x="135" y="294"/>
                    </a:cubicBezTo>
                    <a:cubicBezTo>
                      <a:pt x="136" y="293"/>
                      <a:pt x="136" y="293"/>
                      <a:pt x="136" y="293"/>
                    </a:cubicBezTo>
                    <a:cubicBezTo>
                      <a:pt x="138" y="294"/>
                      <a:pt x="141" y="294"/>
                      <a:pt x="143" y="295"/>
                    </a:cubicBezTo>
                    <a:cubicBezTo>
                      <a:pt x="143" y="287"/>
                      <a:pt x="142" y="280"/>
                      <a:pt x="141" y="273"/>
                    </a:cubicBezTo>
                    <a:lnTo>
                      <a:pt x="217" y="1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406852" y="731495"/>
                <a:ext cx="337561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23" extrusionOk="0">
                    <a:moveTo>
                      <a:pt x="261" y="318"/>
                    </a:moveTo>
                    <a:cubicBezTo>
                      <a:pt x="256" y="315"/>
                      <a:pt x="242" y="306"/>
                      <a:pt x="225" y="293"/>
                    </a:cubicBezTo>
                    <a:cubicBezTo>
                      <a:pt x="232" y="268"/>
                      <a:pt x="237" y="242"/>
                      <a:pt x="240" y="216"/>
                    </a:cubicBezTo>
                    <a:cubicBezTo>
                      <a:pt x="238" y="213"/>
                      <a:pt x="236" y="210"/>
                      <a:pt x="233" y="208"/>
                    </a:cubicBezTo>
                    <a:cubicBezTo>
                      <a:pt x="230" y="235"/>
                      <a:pt x="225" y="262"/>
                      <a:pt x="218" y="288"/>
                    </a:cubicBezTo>
                    <a:cubicBezTo>
                      <a:pt x="205" y="278"/>
                      <a:pt x="190" y="266"/>
                      <a:pt x="176" y="253"/>
                    </a:cubicBezTo>
                    <a:cubicBezTo>
                      <a:pt x="184" y="230"/>
                      <a:pt x="192" y="206"/>
                      <a:pt x="197" y="182"/>
                    </a:cubicBezTo>
                    <a:cubicBezTo>
                      <a:pt x="194" y="180"/>
                      <a:pt x="192" y="178"/>
                      <a:pt x="190" y="176"/>
                    </a:cubicBezTo>
                    <a:cubicBezTo>
                      <a:pt x="185" y="200"/>
                      <a:pt x="178" y="224"/>
                      <a:pt x="169" y="247"/>
                    </a:cubicBezTo>
                    <a:cubicBezTo>
                      <a:pt x="157" y="236"/>
                      <a:pt x="146" y="223"/>
                      <a:pt x="135" y="210"/>
                    </a:cubicBezTo>
                    <a:cubicBezTo>
                      <a:pt x="135" y="190"/>
                      <a:pt x="141" y="176"/>
                      <a:pt x="147" y="159"/>
                    </a:cubicBezTo>
                    <a:cubicBezTo>
                      <a:pt x="151" y="149"/>
                      <a:pt x="154" y="140"/>
                      <a:pt x="157" y="130"/>
                    </a:cubicBezTo>
                    <a:cubicBezTo>
                      <a:pt x="155" y="126"/>
                      <a:pt x="153" y="122"/>
                      <a:pt x="152" y="117"/>
                    </a:cubicBezTo>
                    <a:cubicBezTo>
                      <a:pt x="149" y="130"/>
                      <a:pt x="145" y="143"/>
                      <a:pt x="140" y="156"/>
                    </a:cubicBezTo>
                    <a:cubicBezTo>
                      <a:pt x="134" y="170"/>
                      <a:pt x="130" y="185"/>
                      <a:pt x="128" y="200"/>
                    </a:cubicBezTo>
                    <a:cubicBezTo>
                      <a:pt x="119" y="187"/>
                      <a:pt x="111" y="174"/>
                      <a:pt x="105" y="159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5" y="64"/>
                      <a:pt x="123" y="61"/>
                      <a:pt x="121" y="59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100" y="143"/>
                      <a:pt x="100" y="141"/>
                      <a:pt x="99" y="140"/>
                    </a:cubicBezTo>
                    <a:cubicBezTo>
                      <a:pt x="97" y="129"/>
                      <a:pt x="94" y="118"/>
                      <a:pt x="90" y="108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5" y="34"/>
                      <a:pt x="82" y="32"/>
                      <a:pt x="80" y="31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65" y="55"/>
                      <a:pt x="40" y="25"/>
                      <a:pt x="9" y="2"/>
                    </a:cubicBezTo>
                    <a:cubicBezTo>
                      <a:pt x="3" y="1"/>
                      <a:pt x="0" y="0"/>
                      <a:pt x="0" y="0"/>
                    </a:cubicBezTo>
                    <a:cubicBezTo>
                      <a:pt x="7" y="6"/>
                      <a:pt x="13" y="12"/>
                      <a:pt x="18" y="20"/>
                    </a:cubicBezTo>
                    <a:cubicBezTo>
                      <a:pt x="43" y="41"/>
                      <a:pt x="63" y="67"/>
                      <a:pt x="77" y="97"/>
                    </a:cubicBezTo>
                    <a:cubicBezTo>
                      <a:pt x="64" y="94"/>
                      <a:pt x="51" y="91"/>
                      <a:pt x="39" y="88"/>
                    </a:cubicBezTo>
                    <a:cubicBezTo>
                      <a:pt x="39" y="90"/>
                      <a:pt x="39" y="93"/>
                      <a:pt x="39" y="96"/>
                    </a:cubicBezTo>
                    <a:cubicBezTo>
                      <a:pt x="55" y="100"/>
                      <a:pt x="71" y="104"/>
                      <a:pt x="81" y="106"/>
                    </a:cubicBezTo>
                    <a:cubicBezTo>
                      <a:pt x="86" y="117"/>
                      <a:pt x="90" y="129"/>
                      <a:pt x="92" y="141"/>
                    </a:cubicBezTo>
                    <a:cubicBezTo>
                      <a:pt x="93" y="147"/>
                      <a:pt x="95" y="153"/>
                      <a:pt x="97" y="15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3" y="149"/>
                      <a:pt x="33" y="152"/>
                      <a:pt x="33" y="154"/>
                    </a:cubicBezTo>
                    <a:cubicBezTo>
                      <a:pt x="100" y="168"/>
                      <a:pt x="100" y="168"/>
                      <a:pt x="100" y="168"/>
                    </a:cubicBezTo>
                    <a:cubicBezTo>
                      <a:pt x="107" y="183"/>
                      <a:pt x="115" y="197"/>
                      <a:pt x="125" y="210"/>
                    </a:cubicBezTo>
                    <a:cubicBezTo>
                      <a:pt x="99" y="219"/>
                      <a:pt x="62" y="218"/>
                      <a:pt x="34" y="214"/>
                    </a:cubicBezTo>
                    <a:cubicBezTo>
                      <a:pt x="35" y="217"/>
                      <a:pt x="36" y="220"/>
                      <a:pt x="38" y="223"/>
                    </a:cubicBezTo>
                    <a:cubicBezTo>
                      <a:pt x="50" y="224"/>
                      <a:pt x="62" y="225"/>
                      <a:pt x="75" y="225"/>
                    </a:cubicBezTo>
                    <a:cubicBezTo>
                      <a:pt x="93" y="225"/>
                      <a:pt x="112" y="222"/>
                      <a:pt x="130" y="216"/>
                    </a:cubicBezTo>
                    <a:cubicBezTo>
                      <a:pt x="141" y="230"/>
                      <a:pt x="152" y="242"/>
                      <a:pt x="164" y="253"/>
                    </a:cubicBezTo>
                    <a:cubicBezTo>
                      <a:pt x="89" y="267"/>
                      <a:pt x="89" y="267"/>
                      <a:pt x="89" y="267"/>
                    </a:cubicBezTo>
                    <a:cubicBezTo>
                      <a:pt x="92" y="269"/>
                      <a:pt x="94" y="271"/>
                      <a:pt x="96" y="273"/>
                    </a:cubicBezTo>
                    <a:cubicBezTo>
                      <a:pt x="171" y="260"/>
                      <a:pt x="171" y="260"/>
                      <a:pt x="171" y="260"/>
                    </a:cubicBezTo>
                    <a:cubicBezTo>
                      <a:pt x="185" y="273"/>
                      <a:pt x="199" y="284"/>
                      <a:pt x="212" y="294"/>
                    </a:cubicBezTo>
                    <a:cubicBezTo>
                      <a:pt x="145" y="315"/>
                      <a:pt x="145" y="315"/>
                      <a:pt x="145" y="315"/>
                    </a:cubicBezTo>
                    <a:cubicBezTo>
                      <a:pt x="149" y="317"/>
                      <a:pt x="152" y="318"/>
                      <a:pt x="156" y="320"/>
                    </a:cubicBezTo>
                    <a:cubicBezTo>
                      <a:pt x="220" y="299"/>
                      <a:pt x="220" y="299"/>
                      <a:pt x="220" y="299"/>
                    </a:cubicBezTo>
                    <a:cubicBezTo>
                      <a:pt x="236" y="311"/>
                      <a:pt x="249" y="319"/>
                      <a:pt x="256" y="323"/>
                    </a:cubicBezTo>
                    <a:cubicBezTo>
                      <a:pt x="258" y="323"/>
                      <a:pt x="260" y="323"/>
                      <a:pt x="262" y="322"/>
                    </a:cubicBezTo>
                    <a:cubicBezTo>
                      <a:pt x="262" y="322"/>
                      <a:pt x="262" y="321"/>
                      <a:pt x="261" y="3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910479" y="605588"/>
                <a:ext cx="133505" cy="25615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9" extrusionOk="0">
                    <a:moveTo>
                      <a:pt x="5" y="199"/>
                    </a:moveTo>
                    <a:cubicBezTo>
                      <a:pt x="4" y="199"/>
                      <a:pt x="4" y="199"/>
                      <a:pt x="4" y="199"/>
                    </a:cubicBezTo>
                    <a:cubicBezTo>
                      <a:pt x="2" y="198"/>
                      <a:pt x="0" y="196"/>
                      <a:pt x="1" y="194"/>
                    </a:cubicBezTo>
                    <a:cubicBezTo>
                      <a:pt x="1" y="193"/>
                      <a:pt x="30" y="93"/>
                      <a:pt x="96" y="3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2"/>
                      <a:pt x="104" y="4"/>
                      <a:pt x="104" y="6"/>
                    </a:cubicBezTo>
                    <a:cubicBezTo>
                      <a:pt x="103" y="7"/>
                      <a:pt x="103" y="7"/>
                      <a:pt x="102" y="8"/>
                    </a:cubicBezTo>
                    <a:cubicBezTo>
                      <a:pt x="37" y="96"/>
                      <a:pt x="9" y="195"/>
                      <a:pt x="9" y="196"/>
                    </a:cubicBezTo>
                    <a:cubicBezTo>
                      <a:pt x="8" y="198"/>
                      <a:pt x="6" y="199"/>
                      <a:pt x="5" y="1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949553" y="433009"/>
                <a:ext cx="286546" cy="3408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65" extrusionOk="0">
                    <a:moveTo>
                      <a:pt x="0" y="258"/>
                    </a:moveTo>
                    <a:cubicBezTo>
                      <a:pt x="0" y="258"/>
                      <a:pt x="0" y="123"/>
                      <a:pt x="61" y="101"/>
                    </a:cubicBezTo>
                    <a:cubicBezTo>
                      <a:pt x="121" y="78"/>
                      <a:pt x="177" y="39"/>
                      <a:pt x="180" y="0"/>
                    </a:cubicBezTo>
                    <a:cubicBezTo>
                      <a:pt x="222" y="85"/>
                      <a:pt x="168" y="155"/>
                      <a:pt x="128" y="174"/>
                    </a:cubicBezTo>
                    <a:cubicBezTo>
                      <a:pt x="87" y="193"/>
                      <a:pt x="110" y="265"/>
                      <a:pt x="0" y="2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945212" y="512244"/>
                <a:ext cx="221422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0" extrusionOk="0">
                    <a:moveTo>
                      <a:pt x="4" y="200"/>
                    </a:moveTo>
                    <a:cubicBezTo>
                      <a:pt x="3" y="200"/>
                      <a:pt x="3" y="200"/>
                      <a:pt x="3" y="200"/>
                    </a:cubicBezTo>
                    <a:cubicBezTo>
                      <a:pt x="1" y="200"/>
                      <a:pt x="0" y="198"/>
                      <a:pt x="0" y="195"/>
                    </a:cubicBezTo>
                    <a:cubicBezTo>
                      <a:pt x="9" y="160"/>
                      <a:pt x="55" y="119"/>
                      <a:pt x="95" y="83"/>
                    </a:cubicBezTo>
                    <a:cubicBezTo>
                      <a:pt x="130" y="52"/>
                      <a:pt x="163" y="22"/>
                      <a:pt x="164" y="4"/>
                    </a:cubicBezTo>
                    <a:cubicBezTo>
                      <a:pt x="164" y="2"/>
                      <a:pt x="166" y="0"/>
                      <a:pt x="168" y="0"/>
                    </a:cubicBezTo>
                    <a:cubicBezTo>
                      <a:pt x="170" y="0"/>
                      <a:pt x="172" y="2"/>
                      <a:pt x="172" y="4"/>
                    </a:cubicBezTo>
                    <a:cubicBezTo>
                      <a:pt x="171" y="26"/>
                      <a:pt x="138" y="55"/>
                      <a:pt x="100" y="89"/>
                    </a:cubicBezTo>
                    <a:cubicBezTo>
                      <a:pt x="60" y="124"/>
                      <a:pt x="16" y="164"/>
                      <a:pt x="8" y="197"/>
                    </a:cubicBezTo>
                    <a:cubicBezTo>
                      <a:pt x="7" y="199"/>
                      <a:pt x="6" y="200"/>
                      <a:pt x="4" y="2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582687" y="1181938"/>
                <a:ext cx="235533" cy="16606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9" extrusionOk="0">
                    <a:moveTo>
                      <a:pt x="179" y="129"/>
                    </a:moveTo>
                    <a:cubicBezTo>
                      <a:pt x="178" y="129"/>
                      <a:pt x="177" y="129"/>
                      <a:pt x="176" y="128"/>
                    </a:cubicBezTo>
                    <a:cubicBezTo>
                      <a:pt x="175" y="127"/>
                      <a:pt x="103" y="55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107" y="48"/>
                      <a:pt x="181" y="122"/>
                      <a:pt x="181" y="123"/>
                    </a:cubicBezTo>
                    <a:cubicBezTo>
                      <a:pt x="183" y="124"/>
                      <a:pt x="183" y="127"/>
                      <a:pt x="181" y="128"/>
                    </a:cubicBezTo>
                    <a:cubicBezTo>
                      <a:pt x="181" y="129"/>
                      <a:pt x="180" y="129"/>
                      <a:pt x="179" y="1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376460" y="1097276"/>
                <a:ext cx="363611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00" extrusionOk="0">
                    <a:moveTo>
                      <a:pt x="282" y="141"/>
                    </a:moveTo>
                    <a:cubicBezTo>
                      <a:pt x="282" y="141"/>
                      <a:pt x="217" y="23"/>
                      <a:pt x="153" y="32"/>
                    </a:cubicBezTo>
                    <a:cubicBezTo>
                      <a:pt x="89" y="41"/>
                      <a:pt x="22" y="34"/>
                      <a:pt x="0" y="0"/>
                    </a:cubicBezTo>
                    <a:cubicBezTo>
                      <a:pt x="4" y="96"/>
                      <a:pt x="84" y="131"/>
                      <a:pt x="129" y="128"/>
                    </a:cubicBezTo>
                    <a:cubicBezTo>
                      <a:pt x="174" y="125"/>
                      <a:pt x="188" y="200"/>
                      <a:pt x="282" y="1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429645" y="1156973"/>
                <a:ext cx="315853" cy="12807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9" extrusionOk="0">
                    <a:moveTo>
                      <a:pt x="241" y="99"/>
                    </a:moveTo>
                    <a:cubicBezTo>
                      <a:pt x="240" y="99"/>
                      <a:pt x="239" y="99"/>
                      <a:pt x="238" y="98"/>
                    </a:cubicBezTo>
                    <a:cubicBezTo>
                      <a:pt x="215" y="73"/>
                      <a:pt x="157" y="59"/>
                      <a:pt x="105" y="47"/>
                    </a:cubicBezTo>
                    <a:cubicBezTo>
                      <a:pt x="56" y="35"/>
                      <a:pt x="13" y="25"/>
                      <a:pt x="2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8" y="19"/>
                      <a:pt x="61" y="29"/>
                      <a:pt x="107" y="40"/>
                    </a:cubicBezTo>
                    <a:cubicBezTo>
                      <a:pt x="160" y="52"/>
                      <a:pt x="219" y="66"/>
                      <a:pt x="244" y="92"/>
                    </a:cubicBezTo>
                    <a:cubicBezTo>
                      <a:pt x="245" y="94"/>
                      <a:pt x="245" y="97"/>
                      <a:pt x="243" y="98"/>
                    </a:cubicBezTo>
                    <a:cubicBezTo>
                      <a:pt x="243" y="99"/>
                      <a:pt x="242" y="99"/>
                      <a:pt x="241" y="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49696" y="876939"/>
                <a:ext cx="227935" cy="4026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12" extrusionOk="0">
                    <a:moveTo>
                      <a:pt x="4" y="312"/>
                    </a:moveTo>
                    <a:cubicBezTo>
                      <a:pt x="4" y="312"/>
                      <a:pt x="4" y="312"/>
                      <a:pt x="4" y="312"/>
                    </a:cubicBezTo>
                    <a:cubicBezTo>
                      <a:pt x="1" y="312"/>
                      <a:pt x="0" y="310"/>
                      <a:pt x="0" y="308"/>
                    </a:cubicBezTo>
                    <a:cubicBezTo>
                      <a:pt x="0" y="306"/>
                      <a:pt x="9" y="98"/>
                      <a:pt x="172" y="0"/>
                    </a:cubicBezTo>
                    <a:cubicBezTo>
                      <a:pt x="174" y="0"/>
                      <a:pt x="176" y="1"/>
                      <a:pt x="177" y="3"/>
                    </a:cubicBezTo>
                    <a:cubicBezTo>
                      <a:pt x="177" y="4"/>
                      <a:pt x="177" y="6"/>
                      <a:pt x="176" y="7"/>
                    </a:cubicBezTo>
                    <a:cubicBezTo>
                      <a:pt x="17" y="102"/>
                      <a:pt x="8" y="306"/>
                      <a:pt x="7" y="308"/>
                    </a:cubicBezTo>
                    <a:cubicBezTo>
                      <a:pt x="7" y="310"/>
                      <a:pt x="6" y="312"/>
                      <a:pt x="4" y="3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938699" y="603417"/>
                <a:ext cx="360354" cy="44284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44" extrusionOk="0">
                    <a:moveTo>
                      <a:pt x="0" y="318"/>
                    </a:moveTo>
                    <a:cubicBezTo>
                      <a:pt x="0" y="318"/>
                      <a:pt x="4" y="223"/>
                      <a:pt x="33" y="202"/>
                    </a:cubicBezTo>
                    <a:cubicBezTo>
                      <a:pt x="63" y="181"/>
                      <a:pt x="102" y="166"/>
                      <a:pt x="119" y="98"/>
                    </a:cubicBezTo>
                    <a:cubicBezTo>
                      <a:pt x="136" y="31"/>
                      <a:pt x="269" y="0"/>
                      <a:pt x="269" y="0"/>
                    </a:cubicBezTo>
                    <a:cubicBezTo>
                      <a:pt x="176" y="77"/>
                      <a:pt x="280" y="199"/>
                      <a:pt x="206" y="242"/>
                    </a:cubicBezTo>
                    <a:cubicBezTo>
                      <a:pt x="132" y="285"/>
                      <a:pt x="142" y="344"/>
                      <a:pt x="0" y="3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938699" y="604503"/>
                <a:ext cx="346244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18" extrusionOk="0">
                    <a:moveTo>
                      <a:pt x="259" y="2"/>
                    </a:moveTo>
                    <a:cubicBezTo>
                      <a:pt x="228" y="24"/>
                      <a:pt x="202" y="53"/>
                      <a:pt x="185" y="87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5" y="30"/>
                      <a:pt x="183" y="32"/>
                      <a:pt x="180" y="33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2" y="116"/>
                      <a:pt x="168" y="127"/>
                      <a:pt x="166" y="138"/>
                    </a:cubicBezTo>
                    <a:cubicBezTo>
                      <a:pt x="166" y="139"/>
                      <a:pt x="165" y="141"/>
                      <a:pt x="165" y="142"/>
                    </a:cubicBezTo>
                    <a:cubicBezTo>
                      <a:pt x="146" y="56"/>
                      <a:pt x="146" y="56"/>
                      <a:pt x="146" y="56"/>
                    </a:cubicBezTo>
                    <a:cubicBezTo>
                      <a:pt x="144" y="59"/>
                      <a:pt x="142" y="60"/>
                      <a:pt x="140" y="63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54" y="171"/>
                      <a:pt x="146" y="185"/>
                      <a:pt x="137" y="197"/>
                    </a:cubicBezTo>
                    <a:cubicBezTo>
                      <a:pt x="135" y="182"/>
                      <a:pt x="132" y="167"/>
                      <a:pt x="126" y="153"/>
                    </a:cubicBezTo>
                    <a:cubicBezTo>
                      <a:pt x="121" y="140"/>
                      <a:pt x="117" y="127"/>
                      <a:pt x="114" y="114"/>
                    </a:cubicBezTo>
                    <a:cubicBezTo>
                      <a:pt x="113" y="118"/>
                      <a:pt x="111" y="123"/>
                      <a:pt x="109" y="127"/>
                    </a:cubicBezTo>
                    <a:cubicBezTo>
                      <a:pt x="112" y="136"/>
                      <a:pt x="115" y="146"/>
                      <a:pt x="118" y="156"/>
                    </a:cubicBezTo>
                    <a:cubicBezTo>
                      <a:pt x="124" y="172"/>
                      <a:pt x="130" y="187"/>
                      <a:pt x="129" y="207"/>
                    </a:cubicBezTo>
                    <a:cubicBezTo>
                      <a:pt x="118" y="220"/>
                      <a:pt x="107" y="232"/>
                      <a:pt x="94" y="244"/>
                    </a:cubicBezTo>
                    <a:cubicBezTo>
                      <a:pt x="86" y="220"/>
                      <a:pt x="80" y="196"/>
                      <a:pt x="75" y="172"/>
                    </a:cubicBezTo>
                    <a:cubicBezTo>
                      <a:pt x="73" y="174"/>
                      <a:pt x="70" y="176"/>
                      <a:pt x="68" y="178"/>
                    </a:cubicBezTo>
                    <a:cubicBezTo>
                      <a:pt x="73" y="202"/>
                      <a:pt x="79" y="226"/>
                      <a:pt x="88" y="250"/>
                    </a:cubicBezTo>
                    <a:cubicBezTo>
                      <a:pt x="73" y="263"/>
                      <a:pt x="58" y="274"/>
                      <a:pt x="45" y="284"/>
                    </a:cubicBezTo>
                    <a:cubicBezTo>
                      <a:pt x="38" y="257"/>
                      <a:pt x="34" y="230"/>
                      <a:pt x="31" y="203"/>
                    </a:cubicBezTo>
                    <a:cubicBezTo>
                      <a:pt x="28" y="206"/>
                      <a:pt x="26" y="208"/>
                      <a:pt x="24" y="212"/>
                    </a:cubicBezTo>
                    <a:cubicBezTo>
                      <a:pt x="27" y="237"/>
                      <a:pt x="32" y="263"/>
                      <a:pt x="38" y="288"/>
                    </a:cubicBezTo>
                    <a:cubicBezTo>
                      <a:pt x="20" y="301"/>
                      <a:pt x="6" y="309"/>
                      <a:pt x="1" y="312"/>
                    </a:cubicBezTo>
                    <a:cubicBezTo>
                      <a:pt x="1" y="315"/>
                      <a:pt x="0" y="317"/>
                      <a:pt x="0" y="317"/>
                    </a:cubicBezTo>
                    <a:cubicBezTo>
                      <a:pt x="3" y="317"/>
                      <a:pt x="4" y="317"/>
                      <a:pt x="6" y="318"/>
                    </a:cubicBezTo>
                    <a:cubicBezTo>
                      <a:pt x="13" y="314"/>
                      <a:pt x="26" y="306"/>
                      <a:pt x="43" y="294"/>
                    </a:cubicBezTo>
                    <a:cubicBezTo>
                      <a:pt x="106" y="316"/>
                      <a:pt x="106" y="316"/>
                      <a:pt x="106" y="316"/>
                    </a:cubicBezTo>
                    <a:cubicBezTo>
                      <a:pt x="110" y="315"/>
                      <a:pt x="114" y="313"/>
                      <a:pt x="117" y="312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64" y="280"/>
                      <a:pt x="78" y="269"/>
                      <a:pt x="92" y="256"/>
                    </a:cubicBezTo>
                    <a:cubicBezTo>
                      <a:pt x="167" y="271"/>
                      <a:pt x="167" y="271"/>
                      <a:pt x="167" y="271"/>
                    </a:cubicBezTo>
                    <a:cubicBezTo>
                      <a:pt x="169" y="269"/>
                      <a:pt x="171" y="267"/>
                      <a:pt x="174" y="264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12" y="238"/>
                      <a:pt x="123" y="226"/>
                      <a:pt x="134" y="213"/>
                    </a:cubicBezTo>
                    <a:cubicBezTo>
                      <a:pt x="152" y="220"/>
                      <a:pt x="174" y="223"/>
                      <a:pt x="195" y="223"/>
                    </a:cubicBezTo>
                    <a:cubicBezTo>
                      <a:pt x="206" y="223"/>
                      <a:pt x="217" y="222"/>
                      <a:pt x="226" y="221"/>
                    </a:cubicBezTo>
                    <a:cubicBezTo>
                      <a:pt x="228" y="219"/>
                      <a:pt x="229" y="216"/>
                      <a:pt x="230" y="213"/>
                    </a:cubicBezTo>
                    <a:cubicBezTo>
                      <a:pt x="202" y="216"/>
                      <a:pt x="166" y="217"/>
                      <a:pt x="139" y="207"/>
                    </a:cubicBezTo>
                    <a:cubicBezTo>
                      <a:pt x="150" y="194"/>
                      <a:pt x="158" y="180"/>
                      <a:pt x="165" y="165"/>
                    </a:cubicBezTo>
                    <a:cubicBezTo>
                      <a:pt x="233" y="153"/>
                      <a:pt x="233" y="153"/>
                      <a:pt x="233" y="153"/>
                    </a:cubicBezTo>
                    <a:cubicBezTo>
                      <a:pt x="233" y="151"/>
                      <a:pt x="232" y="148"/>
                      <a:pt x="232" y="146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71" y="151"/>
                      <a:pt x="173" y="145"/>
                      <a:pt x="174" y="139"/>
                    </a:cubicBezTo>
                    <a:cubicBezTo>
                      <a:pt x="177" y="127"/>
                      <a:pt x="180" y="115"/>
                      <a:pt x="185" y="104"/>
                    </a:cubicBezTo>
                    <a:cubicBezTo>
                      <a:pt x="195" y="102"/>
                      <a:pt x="211" y="98"/>
                      <a:pt x="228" y="94"/>
                    </a:cubicBezTo>
                    <a:cubicBezTo>
                      <a:pt x="228" y="92"/>
                      <a:pt x="228" y="89"/>
                      <a:pt x="228" y="86"/>
                    </a:cubicBezTo>
                    <a:cubicBezTo>
                      <a:pt x="216" y="89"/>
                      <a:pt x="202" y="92"/>
                      <a:pt x="189" y="95"/>
                    </a:cubicBezTo>
                    <a:cubicBezTo>
                      <a:pt x="204" y="66"/>
                      <a:pt x="224" y="40"/>
                      <a:pt x="250" y="19"/>
                    </a:cubicBezTo>
                    <a:cubicBezTo>
                      <a:pt x="255" y="12"/>
                      <a:pt x="262" y="5"/>
                      <a:pt x="269" y="0"/>
                    </a:cubicBezTo>
                    <a:cubicBezTo>
                      <a:pt x="269" y="0"/>
                      <a:pt x="265" y="0"/>
                      <a:pt x="259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859465" y="1049519"/>
                <a:ext cx="237704" cy="16281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6" extrusionOk="0">
                    <a:moveTo>
                      <a:pt x="4" y="126"/>
                    </a:moveTo>
                    <a:cubicBezTo>
                      <a:pt x="3" y="126"/>
                      <a:pt x="2" y="125"/>
                      <a:pt x="2" y="124"/>
                    </a:cubicBezTo>
                    <a:cubicBezTo>
                      <a:pt x="0" y="123"/>
                      <a:pt x="0" y="120"/>
                      <a:pt x="2" y="119"/>
                    </a:cubicBezTo>
                    <a:cubicBezTo>
                      <a:pt x="2" y="118"/>
                      <a:pt x="77" y="46"/>
                      <a:pt x="179" y="0"/>
                    </a:cubicBezTo>
                    <a:cubicBezTo>
                      <a:pt x="181" y="0"/>
                      <a:pt x="183" y="1"/>
                      <a:pt x="184" y="4"/>
                    </a:cubicBezTo>
                    <a:cubicBezTo>
                      <a:pt x="184" y="5"/>
                      <a:pt x="183" y="7"/>
                      <a:pt x="182" y="8"/>
                    </a:cubicBezTo>
                    <a:cubicBezTo>
                      <a:pt x="81" y="52"/>
                      <a:pt x="8" y="124"/>
                      <a:pt x="7" y="124"/>
                    </a:cubicBezTo>
                    <a:cubicBezTo>
                      <a:pt x="6" y="125"/>
                      <a:pt x="5" y="126"/>
                      <a:pt x="4" y="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939784" y="970284"/>
                <a:ext cx="365781" cy="25398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97" extrusionOk="0">
                    <a:moveTo>
                      <a:pt x="0" y="135"/>
                    </a:moveTo>
                    <a:cubicBezTo>
                      <a:pt x="0" y="135"/>
                      <a:pt x="67" y="18"/>
                      <a:pt x="131" y="29"/>
                    </a:cubicBezTo>
                    <a:cubicBezTo>
                      <a:pt x="195" y="40"/>
                      <a:pt x="262" y="33"/>
                      <a:pt x="284" y="0"/>
                    </a:cubicBezTo>
                    <a:cubicBezTo>
                      <a:pt x="279" y="96"/>
                      <a:pt x="198" y="130"/>
                      <a:pt x="153" y="126"/>
                    </a:cubicBezTo>
                    <a:cubicBezTo>
                      <a:pt x="108" y="122"/>
                      <a:pt x="92" y="197"/>
                      <a:pt x="0" y="1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934358" y="1028896"/>
                <a:ext cx="316938" cy="12048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3" extrusionOk="0">
                    <a:moveTo>
                      <a:pt x="4" y="93"/>
                    </a:moveTo>
                    <a:cubicBezTo>
                      <a:pt x="3" y="93"/>
                      <a:pt x="2" y="93"/>
                      <a:pt x="1" y="92"/>
                    </a:cubicBezTo>
                    <a:cubicBezTo>
                      <a:pt x="0" y="91"/>
                      <a:pt x="0" y="88"/>
                      <a:pt x="1" y="87"/>
                    </a:cubicBezTo>
                    <a:cubicBezTo>
                      <a:pt x="26" y="61"/>
                      <a:pt x="86" y="48"/>
                      <a:pt x="139" y="37"/>
                    </a:cubicBezTo>
                    <a:cubicBezTo>
                      <a:pt x="185" y="27"/>
                      <a:pt x="229" y="17"/>
                      <a:pt x="239" y="2"/>
                    </a:cubicBezTo>
                    <a:cubicBezTo>
                      <a:pt x="240" y="0"/>
                      <a:pt x="243" y="0"/>
                      <a:pt x="244" y="1"/>
                    </a:cubicBezTo>
                    <a:cubicBezTo>
                      <a:pt x="246" y="2"/>
                      <a:pt x="246" y="4"/>
                      <a:pt x="245" y="6"/>
                    </a:cubicBezTo>
                    <a:cubicBezTo>
                      <a:pt x="234" y="24"/>
                      <a:pt x="191" y="34"/>
                      <a:pt x="141" y="44"/>
                    </a:cubicBezTo>
                    <a:cubicBezTo>
                      <a:pt x="89" y="55"/>
                      <a:pt x="31" y="68"/>
                      <a:pt x="7" y="92"/>
                    </a:cubicBezTo>
                    <a:cubicBezTo>
                      <a:pt x="6" y="93"/>
                      <a:pt x="5" y="93"/>
                      <a:pt x="4" y="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845355" y="749947"/>
                <a:ext cx="66210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4" extrusionOk="0">
                    <a:moveTo>
                      <a:pt x="47" y="164"/>
                    </a:moveTo>
                    <a:cubicBezTo>
                      <a:pt x="45" y="164"/>
                      <a:pt x="43" y="162"/>
                      <a:pt x="43" y="160"/>
                    </a:cubicBezTo>
                    <a:cubicBezTo>
                      <a:pt x="37" y="107"/>
                      <a:pt x="23" y="55"/>
                      <a:pt x="1" y="6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31" y="52"/>
                      <a:pt x="45" y="105"/>
                      <a:pt x="51" y="160"/>
                    </a:cubicBezTo>
                    <a:cubicBezTo>
                      <a:pt x="51" y="162"/>
                      <a:pt x="50" y="163"/>
                      <a:pt x="47" y="1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14021" y="599076"/>
                <a:ext cx="206227" cy="28329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20" extrusionOk="0">
                    <a:moveTo>
                      <a:pt x="140" y="220"/>
                    </a:moveTo>
                    <a:cubicBezTo>
                      <a:pt x="140" y="220"/>
                      <a:pt x="160" y="119"/>
                      <a:pt x="118" y="93"/>
                    </a:cubicBezTo>
                    <a:cubicBezTo>
                      <a:pt x="77" y="68"/>
                      <a:pt x="41" y="30"/>
                      <a:pt x="45" y="0"/>
                    </a:cubicBezTo>
                    <a:cubicBezTo>
                      <a:pt x="0" y="57"/>
                      <a:pt x="30" y="118"/>
                      <a:pt x="57" y="138"/>
                    </a:cubicBezTo>
                    <a:cubicBezTo>
                      <a:pt x="85" y="158"/>
                      <a:pt x="57" y="209"/>
                      <a:pt x="140" y="2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6120" y="659858"/>
                <a:ext cx="133505" cy="22793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7" extrusionOk="0">
                    <a:moveTo>
                      <a:pt x="100" y="177"/>
                    </a:moveTo>
                    <a:cubicBezTo>
                      <a:pt x="98" y="177"/>
                      <a:pt x="96" y="176"/>
                      <a:pt x="96" y="174"/>
                    </a:cubicBezTo>
                    <a:cubicBezTo>
                      <a:pt x="95" y="148"/>
                      <a:pt x="68" y="112"/>
                      <a:pt x="44" y="79"/>
                    </a:cubicBezTo>
                    <a:cubicBezTo>
                      <a:pt x="20" y="48"/>
                      <a:pt x="0" y="21"/>
                      <a:pt x="3" y="4"/>
                    </a:cubicBezTo>
                    <a:cubicBezTo>
                      <a:pt x="3" y="2"/>
                      <a:pt x="4" y="0"/>
                      <a:pt x="6" y="0"/>
                    </a:cubicBezTo>
                    <a:cubicBezTo>
                      <a:pt x="9" y="0"/>
                      <a:pt x="10" y="1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19"/>
                      <a:pt x="29" y="47"/>
                      <a:pt x="50" y="75"/>
                    </a:cubicBezTo>
                    <a:cubicBezTo>
                      <a:pt x="76" y="109"/>
                      <a:pt x="103" y="145"/>
                      <a:pt x="104" y="173"/>
                    </a:cubicBezTo>
                    <a:cubicBezTo>
                      <a:pt x="104" y="175"/>
                      <a:pt x="103" y="177"/>
                      <a:pt x="100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2" name="Google Shape;3202;p29"/>
            <p:cNvGrpSpPr/>
            <p:nvPr/>
          </p:nvGrpSpPr>
          <p:grpSpPr>
            <a:xfrm rot="4737869" flipH="1">
              <a:off x="6180268" y="993402"/>
              <a:ext cx="1319660" cy="958715"/>
              <a:chOff x="5699223" y="326640"/>
              <a:chExt cx="1003998" cy="729391"/>
            </a:xfrm>
          </p:grpSpPr>
          <p:sp>
            <p:nvSpPr>
              <p:cNvPr id="3203" name="Google Shape;3203;p29"/>
              <p:cNvSpPr/>
              <p:nvPr/>
            </p:nvSpPr>
            <p:spPr>
              <a:xfrm>
                <a:off x="5812105" y="326640"/>
                <a:ext cx="891116" cy="71311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53" extrusionOk="0">
                    <a:moveTo>
                      <a:pt x="85" y="484"/>
                    </a:moveTo>
                    <a:cubicBezTo>
                      <a:pt x="190" y="398"/>
                      <a:pt x="202" y="191"/>
                      <a:pt x="276" y="331"/>
                    </a:cubicBezTo>
                    <a:cubicBezTo>
                      <a:pt x="298" y="156"/>
                      <a:pt x="386" y="115"/>
                      <a:pt x="405" y="205"/>
                    </a:cubicBezTo>
                    <a:cubicBezTo>
                      <a:pt x="420" y="75"/>
                      <a:pt x="476" y="80"/>
                      <a:pt x="484" y="135"/>
                    </a:cubicBezTo>
                    <a:cubicBezTo>
                      <a:pt x="489" y="15"/>
                      <a:pt x="549" y="78"/>
                      <a:pt x="545" y="118"/>
                    </a:cubicBezTo>
                    <a:cubicBezTo>
                      <a:pt x="553" y="48"/>
                      <a:pt x="621" y="40"/>
                      <a:pt x="622" y="0"/>
                    </a:cubicBezTo>
                    <a:cubicBezTo>
                      <a:pt x="666" y="112"/>
                      <a:pt x="590" y="190"/>
                      <a:pt x="590" y="190"/>
                    </a:cubicBezTo>
                    <a:cubicBezTo>
                      <a:pt x="590" y="190"/>
                      <a:pt x="692" y="193"/>
                      <a:pt x="576" y="261"/>
                    </a:cubicBezTo>
                    <a:cubicBezTo>
                      <a:pt x="650" y="266"/>
                      <a:pt x="599" y="323"/>
                      <a:pt x="507" y="333"/>
                    </a:cubicBezTo>
                    <a:cubicBezTo>
                      <a:pt x="630" y="342"/>
                      <a:pt x="560" y="430"/>
                      <a:pt x="458" y="437"/>
                    </a:cubicBezTo>
                    <a:cubicBezTo>
                      <a:pt x="572" y="449"/>
                      <a:pt x="490" y="533"/>
                      <a:pt x="302" y="520"/>
                    </a:cubicBezTo>
                    <a:cubicBezTo>
                      <a:pt x="115" y="506"/>
                      <a:pt x="0" y="553"/>
                      <a:pt x="85" y="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5699223" y="523098"/>
                <a:ext cx="839017" cy="532933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4" extrusionOk="0">
                    <a:moveTo>
                      <a:pt x="4" y="414"/>
                    </a:moveTo>
                    <a:cubicBezTo>
                      <a:pt x="2" y="413"/>
                      <a:pt x="0" y="411"/>
                      <a:pt x="0" y="409"/>
                    </a:cubicBezTo>
                    <a:cubicBezTo>
                      <a:pt x="1" y="408"/>
                      <a:pt x="2" y="407"/>
                      <a:pt x="3" y="406"/>
                    </a:cubicBezTo>
                    <a:cubicBezTo>
                      <a:pt x="7" y="405"/>
                      <a:pt x="414" y="313"/>
                      <a:pt x="644" y="1"/>
                    </a:cubicBezTo>
                    <a:cubicBezTo>
                      <a:pt x="646" y="0"/>
                      <a:pt x="648" y="0"/>
                      <a:pt x="650" y="2"/>
                    </a:cubicBezTo>
                    <a:cubicBezTo>
                      <a:pt x="651" y="3"/>
                      <a:pt x="651" y="5"/>
                      <a:pt x="650" y="6"/>
                    </a:cubicBezTo>
                    <a:cubicBezTo>
                      <a:pt x="419" y="320"/>
                      <a:pt x="9" y="413"/>
                      <a:pt x="5" y="414"/>
                    </a:cubicBezTo>
                    <a:lnTo>
                      <a:pt x="4" y="41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6399308" y="659858"/>
                <a:ext cx="125907" cy="2170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" extrusionOk="0">
                    <a:moveTo>
                      <a:pt x="4" y="17"/>
                    </a:moveTo>
                    <a:cubicBezTo>
                      <a:pt x="2" y="17"/>
                      <a:pt x="0" y="16"/>
                      <a:pt x="0" y="14"/>
                    </a:cubicBezTo>
                    <a:cubicBezTo>
                      <a:pt x="0" y="11"/>
                      <a:pt x="2" y="10"/>
                      <a:pt x="4" y="10"/>
                    </a:cubicBezTo>
                    <a:cubicBezTo>
                      <a:pt x="5" y="10"/>
                      <a:pt x="77" y="6"/>
                      <a:pt x="94" y="0"/>
                    </a:cubicBezTo>
                    <a:cubicBezTo>
                      <a:pt x="96" y="0"/>
                      <a:pt x="98" y="2"/>
                      <a:pt x="98" y="4"/>
                    </a:cubicBezTo>
                    <a:cubicBezTo>
                      <a:pt x="98" y="5"/>
                      <a:pt x="98" y="7"/>
                      <a:pt x="96" y="8"/>
                    </a:cubicBezTo>
                    <a:cubicBezTo>
                      <a:pt x="78" y="13"/>
                      <a:pt x="7" y="17"/>
                      <a:pt x="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6426444" y="525268"/>
                <a:ext cx="21708" cy="1107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86" extrusionOk="0">
                    <a:moveTo>
                      <a:pt x="13" y="86"/>
                    </a:moveTo>
                    <a:cubicBezTo>
                      <a:pt x="12" y="86"/>
                      <a:pt x="11" y="86"/>
                      <a:pt x="10" y="85"/>
                    </a:cubicBezTo>
                    <a:cubicBezTo>
                      <a:pt x="0" y="74"/>
                      <a:pt x="2" y="16"/>
                      <a:pt x="2" y="4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1"/>
                      <a:pt x="10" y="2"/>
                      <a:pt x="10" y="4"/>
                    </a:cubicBezTo>
                    <a:cubicBezTo>
                      <a:pt x="9" y="32"/>
                      <a:pt x="10" y="73"/>
                      <a:pt x="16" y="80"/>
                    </a:cubicBezTo>
                    <a:cubicBezTo>
                      <a:pt x="17" y="81"/>
                      <a:pt x="17" y="84"/>
                      <a:pt x="15" y="85"/>
                    </a:cubicBezTo>
                    <a:cubicBezTo>
                      <a:pt x="15" y="86"/>
                      <a:pt x="14" y="86"/>
                      <a:pt x="13" y="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6324416" y="620784"/>
                <a:ext cx="18452" cy="1183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92" extrusionOk="0">
                    <a:moveTo>
                      <a:pt x="8" y="91"/>
                    </a:moveTo>
                    <a:cubicBezTo>
                      <a:pt x="6" y="92"/>
                      <a:pt x="4" y="90"/>
                      <a:pt x="4" y="88"/>
                    </a:cubicBezTo>
                    <a:cubicBezTo>
                      <a:pt x="0" y="59"/>
                      <a:pt x="6" y="6"/>
                      <a:pt x="6" y="4"/>
                    </a:cubicBezTo>
                    <a:cubicBezTo>
                      <a:pt x="7" y="2"/>
                      <a:pt x="8" y="0"/>
                      <a:pt x="11" y="1"/>
                    </a:cubicBezTo>
                    <a:cubicBezTo>
                      <a:pt x="13" y="1"/>
                      <a:pt x="14" y="3"/>
                      <a:pt x="14" y="5"/>
                    </a:cubicBezTo>
                    <a:cubicBezTo>
                      <a:pt x="14" y="6"/>
                      <a:pt x="7" y="59"/>
                      <a:pt x="11" y="87"/>
                    </a:cubicBezTo>
                    <a:cubicBezTo>
                      <a:pt x="12" y="89"/>
                      <a:pt x="10" y="91"/>
                      <a:pt x="8" y="92"/>
                    </a:cubicBezTo>
                    <a:lnTo>
                      <a:pt x="8" y="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6211534" y="803132"/>
                <a:ext cx="239875" cy="3581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8" extrusionOk="0">
                    <a:moveTo>
                      <a:pt x="66" y="26"/>
                    </a:moveTo>
                    <a:cubicBezTo>
                      <a:pt x="45" y="26"/>
                      <a:pt x="24" y="25"/>
                      <a:pt x="3" y="22"/>
                    </a:cubicBezTo>
                    <a:cubicBezTo>
                      <a:pt x="1" y="22"/>
                      <a:pt x="0" y="20"/>
                      <a:pt x="0" y="18"/>
                    </a:cubicBezTo>
                    <a:cubicBezTo>
                      <a:pt x="0" y="16"/>
                      <a:pt x="2" y="14"/>
                      <a:pt x="4" y="15"/>
                    </a:cubicBezTo>
                    <a:cubicBezTo>
                      <a:pt x="5" y="15"/>
                      <a:pt x="109" y="28"/>
                      <a:pt x="181" y="1"/>
                    </a:cubicBezTo>
                    <a:cubicBezTo>
                      <a:pt x="183" y="0"/>
                      <a:pt x="186" y="1"/>
                      <a:pt x="186" y="3"/>
                    </a:cubicBezTo>
                    <a:cubicBezTo>
                      <a:pt x="187" y="5"/>
                      <a:pt x="186" y="8"/>
                      <a:pt x="184" y="8"/>
                    </a:cubicBezTo>
                    <a:cubicBezTo>
                      <a:pt x="147" y="22"/>
                      <a:pt x="102" y="26"/>
                      <a:pt x="66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6243010" y="615357"/>
                <a:ext cx="28221" cy="1790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9" extrusionOk="0">
                    <a:moveTo>
                      <a:pt x="18" y="139"/>
                    </a:moveTo>
                    <a:cubicBezTo>
                      <a:pt x="16" y="139"/>
                      <a:pt x="15" y="138"/>
                      <a:pt x="14" y="136"/>
                    </a:cubicBezTo>
                    <a:cubicBezTo>
                      <a:pt x="0" y="78"/>
                      <a:pt x="7" y="4"/>
                      <a:pt x="7" y="4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5" y="2"/>
                      <a:pt x="15" y="4"/>
                    </a:cubicBezTo>
                    <a:cubicBezTo>
                      <a:pt x="15" y="5"/>
                      <a:pt x="8" y="77"/>
                      <a:pt x="22" y="134"/>
                    </a:cubicBezTo>
                    <a:cubicBezTo>
                      <a:pt x="22" y="136"/>
                      <a:pt x="21" y="138"/>
                      <a:pt x="19" y="139"/>
                    </a:cubicBezTo>
                    <a:cubicBezTo>
                      <a:pt x="19" y="139"/>
                      <a:pt x="18" y="139"/>
                      <a:pt x="18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6070431" y="756460"/>
                <a:ext cx="293059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6" extrusionOk="0">
                    <a:moveTo>
                      <a:pt x="125" y="142"/>
                    </a:moveTo>
                    <a:cubicBezTo>
                      <a:pt x="75" y="142"/>
                      <a:pt x="20" y="137"/>
                      <a:pt x="1" y="12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83"/>
                      <a:pt x="25" y="6"/>
                      <a:pt x="26" y="3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3" y="2"/>
                      <a:pt x="34" y="4"/>
                      <a:pt x="34" y="5"/>
                    </a:cubicBezTo>
                    <a:cubicBezTo>
                      <a:pt x="34" y="6"/>
                      <a:pt x="11" y="82"/>
                      <a:pt x="8" y="115"/>
                    </a:cubicBezTo>
                    <a:cubicBezTo>
                      <a:pt x="45" y="146"/>
                      <a:pt x="220" y="129"/>
                      <a:pt x="222" y="129"/>
                    </a:cubicBezTo>
                    <a:cubicBezTo>
                      <a:pt x="224" y="129"/>
                      <a:pt x="226" y="131"/>
                      <a:pt x="226" y="133"/>
                    </a:cubicBezTo>
                    <a:cubicBezTo>
                      <a:pt x="227" y="135"/>
                      <a:pt x="225" y="137"/>
                      <a:pt x="223" y="137"/>
                    </a:cubicBezTo>
                    <a:cubicBezTo>
                      <a:pt x="219" y="137"/>
                      <a:pt x="174" y="142"/>
                      <a:pt x="125" y="1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1" name="Google Shape;3211;p29"/>
            <p:cNvGrpSpPr/>
            <p:nvPr/>
          </p:nvGrpSpPr>
          <p:grpSpPr>
            <a:xfrm rot="8248845">
              <a:off x="6987773" y="2532164"/>
              <a:ext cx="1598280" cy="3700691"/>
              <a:chOff x="3376460" y="150804"/>
              <a:chExt cx="929105" cy="2151270"/>
            </a:xfrm>
          </p:grpSpPr>
          <p:sp>
            <p:nvSpPr>
              <p:cNvPr id="3212" name="Google Shape;3212;p29"/>
              <p:cNvSpPr/>
              <p:nvPr/>
            </p:nvSpPr>
            <p:spPr>
              <a:xfrm>
                <a:off x="3489342" y="429753"/>
                <a:ext cx="544873" cy="1872321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453" extrusionOk="0">
                    <a:moveTo>
                      <a:pt x="5" y="1453"/>
                    </a:moveTo>
                    <a:cubicBezTo>
                      <a:pt x="4" y="1453"/>
                      <a:pt x="3" y="1453"/>
                      <a:pt x="3" y="1453"/>
                    </a:cubicBezTo>
                    <a:cubicBezTo>
                      <a:pt x="1" y="1452"/>
                      <a:pt x="0" y="1449"/>
                      <a:pt x="1" y="1447"/>
                    </a:cubicBezTo>
                    <a:cubicBezTo>
                      <a:pt x="129" y="1227"/>
                      <a:pt x="415" y="449"/>
                      <a:pt x="308" y="4"/>
                    </a:cubicBezTo>
                    <a:cubicBezTo>
                      <a:pt x="308" y="2"/>
                      <a:pt x="309" y="0"/>
                      <a:pt x="311" y="0"/>
                    </a:cubicBezTo>
                    <a:cubicBezTo>
                      <a:pt x="313" y="0"/>
                      <a:pt x="315" y="1"/>
                      <a:pt x="315" y="3"/>
                    </a:cubicBezTo>
                    <a:cubicBezTo>
                      <a:pt x="423" y="450"/>
                      <a:pt x="136" y="1230"/>
                      <a:pt x="8" y="1451"/>
                    </a:cubicBezTo>
                    <a:cubicBezTo>
                      <a:pt x="7" y="1453"/>
                      <a:pt x="6" y="1453"/>
                      <a:pt x="5" y="1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604395" y="1007188"/>
                <a:ext cx="223593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17" extrusionOk="0">
                    <a:moveTo>
                      <a:pt x="169" y="317"/>
                    </a:moveTo>
                    <a:cubicBezTo>
                      <a:pt x="167" y="317"/>
                      <a:pt x="165" y="315"/>
                      <a:pt x="165" y="313"/>
                    </a:cubicBezTo>
                    <a:cubicBezTo>
                      <a:pt x="165" y="311"/>
                      <a:pt x="160" y="107"/>
                      <a:pt x="3" y="8"/>
                    </a:cubicBezTo>
                    <a:cubicBezTo>
                      <a:pt x="1" y="8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6" y="1"/>
                      <a:pt x="7" y="2"/>
                    </a:cubicBezTo>
                    <a:cubicBezTo>
                      <a:pt x="168" y="102"/>
                      <a:pt x="173" y="310"/>
                      <a:pt x="173" y="312"/>
                    </a:cubicBezTo>
                    <a:cubicBezTo>
                      <a:pt x="173" y="315"/>
                      <a:pt x="171" y="316"/>
                      <a:pt x="169" y="316"/>
                    </a:cubicBezTo>
                    <a:lnTo>
                      <a:pt x="169" y="3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623932" y="150804"/>
                <a:ext cx="517738" cy="47106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6" extrusionOk="0">
                    <a:moveTo>
                      <a:pt x="219" y="293"/>
                    </a:moveTo>
                    <a:cubicBezTo>
                      <a:pt x="219" y="293"/>
                      <a:pt x="184" y="366"/>
                      <a:pt x="131" y="340"/>
                    </a:cubicBezTo>
                    <a:cubicBezTo>
                      <a:pt x="0" y="276"/>
                      <a:pt x="187" y="65"/>
                      <a:pt x="108" y="0"/>
                    </a:cubicBezTo>
                    <a:cubicBezTo>
                      <a:pt x="376" y="94"/>
                      <a:pt x="402" y="354"/>
                      <a:pt x="219" y="2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386229" y="731495"/>
                <a:ext cx="358183" cy="446101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46" extrusionOk="0">
                    <a:moveTo>
                      <a:pt x="278" y="322"/>
                    </a:moveTo>
                    <a:cubicBezTo>
                      <a:pt x="278" y="322"/>
                      <a:pt x="276" y="228"/>
                      <a:pt x="247" y="206"/>
                    </a:cubicBezTo>
                    <a:cubicBezTo>
                      <a:pt x="218" y="184"/>
                      <a:pt x="179" y="169"/>
                      <a:pt x="163" y="101"/>
                    </a:cubicBezTo>
                    <a:cubicBezTo>
                      <a:pt x="148" y="33"/>
                      <a:pt x="16" y="0"/>
                      <a:pt x="16" y="0"/>
                    </a:cubicBezTo>
                    <a:cubicBezTo>
                      <a:pt x="107" y="78"/>
                      <a:pt x="0" y="198"/>
                      <a:pt x="73" y="243"/>
                    </a:cubicBezTo>
                    <a:cubicBezTo>
                      <a:pt x="147" y="287"/>
                      <a:pt x="136" y="346"/>
                      <a:pt x="278" y="3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31387" y="150804"/>
                <a:ext cx="278949" cy="37989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95" extrusionOk="0">
                    <a:moveTo>
                      <a:pt x="217" y="136"/>
                    </a:moveTo>
                    <a:cubicBezTo>
                      <a:pt x="215" y="134"/>
                      <a:pt x="214" y="131"/>
                      <a:pt x="212" y="129"/>
                    </a:cubicBezTo>
                    <a:cubicBezTo>
                      <a:pt x="139" y="260"/>
                      <a:pt x="139" y="260"/>
                      <a:pt x="139" y="260"/>
                    </a:cubicBezTo>
                    <a:cubicBezTo>
                      <a:pt x="137" y="243"/>
                      <a:pt x="134" y="228"/>
                      <a:pt x="130" y="212"/>
                    </a:cubicBezTo>
                    <a:cubicBezTo>
                      <a:pt x="167" y="81"/>
                      <a:pt x="167" y="81"/>
                      <a:pt x="167" y="81"/>
                    </a:cubicBezTo>
                    <a:cubicBezTo>
                      <a:pt x="165" y="79"/>
                      <a:pt x="162" y="77"/>
                      <a:pt x="160" y="75"/>
                    </a:cubicBezTo>
                    <a:cubicBezTo>
                      <a:pt x="126" y="197"/>
                      <a:pt x="126" y="197"/>
                      <a:pt x="126" y="197"/>
                    </a:cubicBezTo>
                    <a:cubicBezTo>
                      <a:pt x="120" y="173"/>
                      <a:pt x="112" y="150"/>
                      <a:pt x="103" y="127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0" y="40"/>
                      <a:pt x="108" y="38"/>
                      <a:pt x="105" y="37"/>
                    </a:cubicBezTo>
                    <a:cubicBezTo>
                      <a:pt x="97" y="112"/>
                      <a:pt x="97" y="112"/>
                      <a:pt x="97" y="112"/>
                    </a:cubicBezTo>
                    <a:cubicBezTo>
                      <a:pt x="81" y="74"/>
                      <a:pt x="60" y="38"/>
                      <a:pt x="37" y="4"/>
                    </a:cubicBezTo>
                    <a:cubicBezTo>
                      <a:pt x="33" y="3"/>
                      <a:pt x="29" y="1"/>
                      <a:pt x="25" y="0"/>
                    </a:cubicBezTo>
                    <a:cubicBezTo>
                      <a:pt x="33" y="7"/>
                      <a:pt x="39" y="15"/>
                      <a:pt x="42" y="25"/>
                    </a:cubicBezTo>
                    <a:cubicBezTo>
                      <a:pt x="61" y="56"/>
                      <a:pt x="78" y="88"/>
                      <a:pt x="92" y="121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7" y="100"/>
                      <a:pt x="37" y="103"/>
                      <a:pt x="36" y="105"/>
                    </a:cubicBezTo>
                    <a:cubicBezTo>
                      <a:pt x="96" y="131"/>
                      <a:pt x="96" y="131"/>
                      <a:pt x="96" y="131"/>
                    </a:cubicBezTo>
                    <a:cubicBezTo>
                      <a:pt x="106" y="155"/>
                      <a:pt x="114" y="180"/>
                      <a:pt x="120" y="205"/>
                    </a:cubicBezTo>
                    <a:cubicBezTo>
                      <a:pt x="15" y="178"/>
                      <a:pt x="15" y="178"/>
                      <a:pt x="15" y="178"/>
                    </a:cubicBezTo>
                    <a:cubicBezTo>
                      <a:pt x="14" y="180"/>
                      <a:pt x="13" y="183"/>
                      <a:pt x="12" y="185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31"/>
                      <a:pt x="130" y="248"/>
                      <a:pt x="132" y="266"/>
                    </a:cubicBezTo>
                    <a:cubicBezTo>
                      <a:pt x="1" y="239"/>
                      <a:pt x="1" y="239"/>
                      <a:pt x="1" y="239"/>
                    </a:cubicBezTo>
                    <a:cubicBezTo>
                      <a:pt x="1" y="242"/>
                      <a:pt x="0" y="244"/>
                      <a:pt x="0" y="247"/>
                    </a:cubicBezTo>
                    <a:cubicBezTo>
                      <a:pt x="133" y="274"/>
                      <a:pt x="133" y="274"/>
                      <a:pt x="133" y="274"/>
                    </a:cubicBezTo>
                    <a:cubicBezTo>
                      <a:pt x="134" y="281"/>
                      <a:pt x="135" y="287"/>
                      <a:pt x="135" y="294"/>
                    </a:cubicBezTo>
                    <a:cubicBezTo>
                      <a:pt x="136" y="293"/>
                      <a:pt x="136" y="293"/>
                      <a:pt x="136" y="293"/>
                    </a:cubicBezTo>
                    <a:cubicBezTo>
                      <a:pt x="138" y="294"/>
                      <a:pt x="141" y="294"/>
                      <a:pt x="143" y="295"/>
                    </a:cubicBezTo>
                    <a:cubicBezTo>
                      <a:pt x="143" y="287"/>
                      <a:pt x="142" y="280"/>
                      <a:pt x="141" y="273"/>
                    </a:cubicBezTo>
                    <a:lnTo>
                      <a:pt x="217" y="1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406852" y="731495"/>
                <a:ext cx="337561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23" extrusionOk="0">
                    <a:moveTo>
                      <a:pt x="261" y="318"/>
                    </a:moveTo>
                    <a:cubicBezTo>
                      <a:pt x="256" y="315"/>
                      <a:pt x="242" y="306"/>
                      <a:pt x="225" y="293"/>
                    </a:cubicBezTo>
                    <a:cubicBezTo>
                      <a:pt x="232" y="268"/>
                      <a:pt x="237" y="242"/>
                      <a:pt x="240" y="216"/>
                    </a:cubicBezTo>
                    <a:cubicBezTo>
                      <a:pt x="238" y="213"/>
                      <a:pt x="236" y="210"/>
                      <a:pt x="233" y="208"/>
                    </a:cubicBezTo>
                    <a:cubicBezTo>
                      <a:pt x="230" y="235"/>
                      <a:pt x="225" y="262"/>
                      <a:pt x="218" y="288"/>
                    </a:cubicBezTo>
                    <a:cubicBezTo>
                      <a:pt x="205" y="278"/>
                      <a:pt x="190" y="266"/>
                      <a:pt x="176" y="253"/>
                    </a:cubicBezTo>
                    <a:cubicBezTo>
                      <a:pt x="184" y="230"/>
                      <a:pt x="192" y="206"/>
                      <a:pt x="197" y="182"/>
                    </a:cubicBezTo>
                    <a:cubicBezTo>
                      <a:pt x="194" y="180"/>
                      <a:pt x="192" y="178"/>
                      <a:pt x="190" y="176"/>
                    </a:cubicBezTo>
                    <a:cubicBezTo>
                      <a:pt x="185" y="200"/>
                      <a:pt x="178" y="224"/>
                      <a:pt x="169" y="247"/>
                    </a:cubicBezTo>
                    <a:cubicBezTo>
                      <a:pt x="157" y="236"/>
                      <a:pt x="146" y="223"/>
                      <a:pt x="135" y="210"/>
                    </a:cubicBezTo>
                    <a:cubicBezTo>
                      <a:pt x="135" y="190"/>
                      <a:pt x="141" y="176"/>
                      <a:pt x="147" y="159"/>
                    </a:cubicBezTo>
                    <a:cubicBezTo>
                      <a:pt x="151" y="149"/>
                      <a:pt x="154" y="140"/>
                      <a:pt x="157" y="130"/>
                    </a:cubicBezTo>
                    <a:cubicBezTo>
                      <a:pt x="155" y="126"/>
                      <a:pt x="153" y="122"/>
                      <a:pt x="152" y="117"/>
                    </a:cubicBezTo>
                    <a:cubicBezTo>
                      <a:pt x="149" y="130"/>
                      <a:pt x="145" y="143"/>
                      <a:pt x="140" y="156"/>
                    </a:cubicBezTo>
                    <a:cubicBezTo>
                      <a:pt x="134" y="170"/>
                      <a:pt x="130" y="185"/>
                      <a:pt x="128" y="200"/>
                    </a:cubicBezTo>
                    <a:cubicBezTo>
                      <a:pt x="119" y="187"/>
                      <a:pt x="111" y="174"/>
                      <a:pt x="105" y="159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5" y="64"/>
                      <a:pt x="123" y="61"/>
                      <a:pt x="121" y="59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100" y="143"/>
                      <a:pt x="100" y="141"/>
                      <a:pt x="99" y="140"/>
                    </a:cubicBezTo>
                    <a:cubicBezTo>
                      <a:pt x="97" y="129"/>
                      <a:pt x="94" y="118"/>
                      <a:pt x="90" y="108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85" y="34"/>
                      <a:pt x="82" y="32"/>
                      <a:pt x="80" y="31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65" y="55"/>
                      <a:pt x="40" y="25"/>
                      <a:pt x="9" y="2"/>
                    </a:cubicBezTo>
                    <a:cubicBezTo>
                      <a:pt x="3" y="1"/>
                      <a:pt x="0" y="0"/>
                      <a:pt x="0" y="0"/>
                    </a:cubicBezTo>
                    <a:cubicBezTo>
                      <a:pt x="7" y="6"/>
                      <a:pt x="13" y="12"/>
                      <a:pt x="18" y="20"/>
                    </a:cubicBezTo>
                    <a:cubicBezTo>
                      <a:pt x="43" y="41"/>
                      <a:pt x="63" y="67"/>
                      <a:pt x="77" y="97"/>
                    </a:cubicBezTo>
                    <a:cubicBezTo>
                      <a:pt x="64" y="94"/>
                      <a:pt x="51" y="91"/>
                      <a:pt x="39" y="88"/>
                    </a:cubicBezTo>
                    <a:cubicBezTo>
                      <a:pt x="39" y="90"/>
                      <a:pt x="39" y="93"/>
                      <a:pt x="39" y="96"/>
                    </a:cubicBezTo>
                    <a:cubicBezTo>
                      <a:pt x="55" y="100"/>
                      <a:pt x="71" y="104"/>
                      <a:pt x="81" y="106"/>
                    </a:cubicBezTo>
                    <a:cubicBezTo>
                      <a:pt x="86" y="117"/>
                      <a:pt x="90" y="129"/>
                      <a:pt x="92" y="141"/>
                    </a:cubicBezTo>
                    <a:cubicBezTo>
                      <a:pt x="93" y="147"/>
                      <a:pt x="95" y="153"/>
                      <a:pt x="97" y="15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3" y="149"/>
                      <a:pt x="33" y="152"/>
                      <a:pt x="33" y="154"/>
                    </a:cubicBezTo>
                    <a:cubicBezTo>
                      <a:pt x="100" y="168"/>
                      <a:pt x="100" y="168"/>
                      <a:pt x="100" y="168"/>
                    </a:cubicBezTo>
                    <a:cubicBezTo>
                      <a:pt x="107" y="183"/>
                      <a:pt x="115" y="197"/>
                      <a:pt x="125" y="210"/>
                    </a:cubicBezTo>
                    <a:cubicBezTo>
                      <a:pt x="99" y="219"/>
                      <a:pt x="62" y="218"/>
                      <a:pt x="34" y="214"/>
                    </a:cubicBezTo>
                    <a:cubicBezTo>
                      <a:pt x="35" y="217"/>
                      <a:pt x="36" y="220"/>
                      <a:pt x="38" y="223"/>
                    </a:cubicBezTo>
                    <a:cubicBezTo>
                      <a:pt x="50" y="224"/>
                      <a:pt x="62" y="225"/>
                      <a:pt x="75" y="225"/>
                    </a:cubicBezTo>
                    <a:cubicBezTo>
                      <a:pt x="93" y="225"/>
                      <a:pt x="112" y="222"/>
                      <a:pt x="130" y="216"/>
                    </a:cubicBezTo>
                    <a:cubicBezTo>
                      <a:pt x="141" y="230"/>
                      <a:pt x="152" y="242"/>
                      <a:pt x="164" y="253"/>
                    </a:cubicBezTo>
                    <a:cubicBezTo>
                      <a:pt x="89" y="267"/>
                      <a:pt x="89" y="267"/>
                      <a:pt x="89" y="267"/>
                    </a:cubicBezTo>
                    <a:cubicBezTo>
                      <a:pt x="92" y="269"/>
                      <a:pt x="94" y="271"/>
                      <a:pt x="96" y="273"/>
                    </a:cubicBezTo>
                    <a:cubicBezTo>
                      <a:pt x="171" y="260"/>
                      <a:pt x="171" y="260"/>
                      <a:pt x="171" y="260"/>
                    </a:cubicBezTo>
                    <a:cubicBezTo>
                      <a:pt x="185" y="273"/>
                      <a:pt x="199" y="284"/>
                      <a:pt x="212" y="294"/>
                    </a:cubicBezTo>
                    <a:cubicBezTo>
                      <a:pt x="145" y="315"/>
                      <a:pt x="145" y="315"/>
                      <a:pt x="145" y="315"/>
                    </a:cubicBezTo>
                    <a:cubicBezTo>
                      <a:pt x="149" y="317"/>
                      <a:pt x="152" y="318"/>
                      <a:pt x="156" y="320"/>
                    </a:cubicBezTo>
                    <a:cubicBezTo>
                      <a:pt x="220" y="299"/>
                      <a:pt x="220" y="299"/>
                      <a:pt x="220" y="299"/>
                    </a:cubicBezTo>
                    <a:cubicBezTo>
                      <a:pt x="236" y="311"/>
                      <a:pt x="249" y="319"/>
                      <a:pt x="256" y="323"/>
                    </a:cubicBezTo>
                    <a:cubicBezTo>
                      <a:pt x="258" y="323"/>
                      <a:pt x="260" y="323"/>
                      <a:pt x="262" y="322"/>
                    </a:cubicBezTo>
                    <a:cubicBezTo>
                      <a:pt x="262" y="322"/>
                      <a:pt x="262" y="321"/>
                      <a:pt x="261" y="3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910479" y="605588"/>
                <a:ext cx="133505" cy="25615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9" extrusionOk="0">
                    <a:moveTo>
                      <a:pt x="5" y="199"/>
                    </a:moveTo>
                    <a:cubicBezTo>
                      <a:pt x="4" y="199"/>
                      <a:pt x="4" y="199"/>
                      <a:pt x="4" y="199"/>
                    </a:cubicBezTo>
                    <a:cubicBezTo>
                      <a:pt x="2" y="198"/>
                      <a:pt x="0" y="196"/>
                      <a:pt x="1" y="194"/>
                    </a:cubicBezTo>
                    <a:cubicBezTo>
                      <a:pt x="1" y="193"/>
                      <a:pt x="30" y="93"/>
                      <a:pt x="96" y="3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2"/>
                      <a:pt x="104" y="4"/>
                      <a:pt x="104" y="6"/>
                    </a:cubicBezTo>
                    <a:cubicBezTo>
                      <a:pt x="103" y="7"/>
                      <a:pt x="103" y="7"/>
                      <a:pt x="102" y="8"/>
                    </a:cubicBezTo>
                    <a:cubicBezTo>
                      <a:pt x="37" y="96"/>
                      <a:pt x="9" y="195"/>
                      <a:pt x="9" y="196"/>
                    </a:cubicBezTo>
                    <a:cubicBezTo>
                      <a:pt x="8" y="198"/>
                      <a:pt x="6" y="199"/>
                      <a:pt x="5" y="1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949553" y="433009"/>
                <a:ext cx="286546" cy="3408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65" extrusionOk="0">
                    <a:moveTo>
                      <a:pt x="0" y="258"/>
                    </a:moveTo>
                    <a:cubicBezTo>
                      <a:pt x="0" y="258"/>
                      <a:pt x="0" y="123"/>
                      <a:pt x="61" y="101"/>
                    </a:cubicBezTo>
                    <a:cubicBezTo>
                      <a:pt x="121" y="78"/>
                      <a:pt x="177" y="39"/>
                      <a:pt x="180" y="0"/>
                    </a:cubicBezTo>
                    <a:cubicBezTo>
                      <a:pt x="222" y="85"/>
                      <a:pt x="168" y="155"/>
                      <a:pt x="128" y="174"/>
                    </a:cubicBezTo>
                    <a:cubicBezTo>
                      <a:pt x="87" y="193"/>
                      <a:pt x="110" y="265"/>
                      <a:pt x="0" y="2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945212" y="512244"/>
                <a:ext cx="221422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00" extrusionOk="0">
                    <a:moveTo>
                      <a:pt x="4" y="200"/>
                    </a:moveTo>
                    <a:cubicBezTo>
                      <a:pt x="3" y="200"/>
                      <a:pt x="3" y="200"/>
                      <a:pt x="3" y="200"/>
                    </a:cubicBezTo>
                    <a:cubicBezTo>
                      <a:pt x="1" y="200"/>
                      <a:pt x="0" y="198"/>
                      <a:pt x="0" y="195"/>
                    </a:cubicBezTo>
                    <a:cubicBezTo>
                      <a:pt x="9" y="160"/>
                      <a:pt x="55" y="119"/>
                      <a:pt x="95" y="83"/>
                    </a:cubicBezTo>
                    <a:cubicBezTo>
                      <a:pt x="130" y="52"/>
                      <a:pt x="163" y="22"/>
                      <a:pt x="164" y="4"/>
                    </a:cubicBezTo>
                    <a:cubicBezTo>
                      <a:pt x="164" y="2"/>
                      <a:pt x="166" y="0"/>
                      <a:pt x="168" y="0"/>
                    </a:cubicBezTo>
                    <a:cubicBezTo>
                      <a:pt x="170" y="0"/>
                      <a:pt x="172" y="2"/>
                      <a:pt x="172" y="4"/>
                    </a:cubicBezTo>
                    <a:cubicBezTo>
                      <a:pt x="171" y="26"/>
                      <a:pt x="138" y="55"/>
                      <a:pt x="100" y="89"/>
                    </a:cubicBezTo>
                    <a:cubicBezTo>
                      <a:pt x="60" y="124"/>
                      <a:pt x="16" y="164"/>
                      <a:pt x="8" y="197"/>
                    </a:cubicBezTo>
                    <a:cubicBezTo>
                      <a:pt x="7" y="199"/>
                      <a:pt x="6" y="200"/>
                      <a:pt x="4" y="2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582687" y="1181938"/>
                <a:ext cx="235533" cy="16606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9" extrusionOk="0">
                    <a:moveTo>
                      <a:pt x="179" y="129"/>
                    </a:moveTo>
                    <a:cubicBezTo>
                      <a:pt x="178" y="129"/>
                      <a:pt x="177" y="129"/>
                      <a:pt x="176" y="128"/>
                    </a:cubicBezTo>
                    <a:cubicBezTo>
                      <a:pt x="175" y="127"/>
                      <a:pt x="103" y="55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107" y="48"/>
                      <a:pt x="181" y="122"/>
                      <a:pt x="181" y="123"/>
                    </a:cubicBezTo>
                    <a:cubicBezTo>
                      <a:pt x="183" y="124"/>
                      <a:pt x="183" y="127"/>
                      <a:pt x="181" y="128"/>
                    </a:cubicBezTo>
                    <a:cubicBezTo>
                      <a:pt x="181" y="129"/>
                      <a:pt x="180" y="129"/>
                      <a:pt x="179" y="1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376460" y="1097276"/>
                <a:ext cx="363611" cy="2583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00" extrusionOk="0">
                    <a:moveTo>
                      <a:pt x="282" y="141"/>
                    </a:moveTo>
                    <a:cubicBezTo>
                      <a:pt x="282" y="141"/>
                      <a:pt x="217" y="23"/>
                      <a:pt x="153" y="32"/>
                    </a:cubicBezTo>
                    <a:cubicBezTo>
                      <a:pt x="89" y="41"/>
                      <a:pt x="22" y="34"/>
                      <a:pt x="0" y="0"/>
                    </a:cubicBezTo>
                    <a:cubicBezTo>
                      <a:pt x="4" y="96"/>
                      <a:pt x="84" y="131"/>
                      <a:pt x="129" y="128"/>
                    </a:cubicBezTo>
                    <a:cubicBezTo>
                      <a:pt x="174" y="125"/>
                      <a:pt x="188" y="200"/>
                      <a:pt x="282" y="1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429645" y="1156973"/>
                <a:ext cx="315853" cy="12807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9" extrusionOk="0">
                    <a:moveTo>
                      <a:pt x="241" y="99"/>
                    </a:moveTo>
                    <a:cubicBezTo>
                      <a:pt x="240" y="99"/>
                      <a:pt x="239" y="99"/>
                      <a:pt x="238" y="98"/>
                    </a:cubicBezTo>
                    <a:cubicBezTo>
                      <a:pt x="215" y="73"/>
                      <a:pt x="157" y="59"/>
                      <a:pt x="105" y="47"/>
                    </a:cubicBezTo>
                    <a:cubicBezTo>
                      <a:pt x="56" y="35"/>
                      <a:pt x="13" y="25"/>
                      <a:pt x="2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8" y="19"/>
                      <a:pt x="61" y="29"/>
                      <a:pt x="107" y="40"/>
                    </a:cubicBezTo>
                    <a:cubicBezTo>
                      <a:pt x="160" y="52"/>
                      <a:pt x="219" y="66"/>
                      <a:pt x="244" y="92"/>
                    </a:cubicBezTo>
                    <a:cubicBezTo>
                      <a:pt x="245" y="94"/>
                      <a:pt x="245" y="97"/>
                      <a:pt x="243" y="98"/>
                    </a:cubicBezTo>
                    <a:cubicBezTo>
                      <a:pt x="243" y="99"/>
                      <a:pt x="242" y="99"/>
                      <a:pt x="241" y="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849696" y="876939"/>
                <a:ext cx="227935" cy="4026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12" extrusionOk="0">
                    <a:moveTo>
                      <a:pt x="4" y="312"/>
                    </a:moveTo>
                    <a:cubicBezTo>
                      <a:pt x="4" y="312"/>
                      <a:pt x="4" y="312"/>
                      <a:pt x="4" y="312"/>
                    </a:cubicBezTo>
                    <a:cubicBezTo>
                      <a:pt x="1" y="312"/>
                      <a:pt x="0" y="310"/>
                      <a:pt x="0" y="308"/>
                    </a:cubicBezTo>
                    <a:cubicBezTo>
                      <a:pt x="0" y="306"/>
                      <a:pt x="9" y="98"/>
                      <a:pt x="172" y="0"/>
                    </a:cubicBezTo>
                    <a:cubicBezTo>
                      <a:pt x="174" y="0"/>
                      <a:pt x="176" y="1"/>
                      <a:pt x="177" y="3"/>
                    </a:cubicBezTo>
                    <a:cubicBezTo>
                      <a:pt x="177" y="4"/>
                      <a:pt x="177" y="6"/>
                      <a:pt x="176" y="7"/>
                    </a:cubicBezTo>
                    <a:cubicBezTo>
                      <a:pt x="17" y="102"/>
                      <a:pt x="8" y="306"/>
                      <a:pt x="7" y="308"/>
                    </a:cubicBezTo>
                    <a:cubicBezTo>
                      <a:pt x="7" y="310"/>
                      <a:pt x="6" y="312"/>
                      <a:pt x="4" y="3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938699" y="603417"/>
                <a:ext cx="360354" cy="44284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44" extrusionOk="0">
                    <a:moveTo>
                      <a:pt x="0" y="318"/>
                    </a:moveTo>
                    <a:cubicBezTo>
                      <a:pt x="0" y="318"/>
                      <a:pt x="4" y="223"/>
                      <a:pt x="33" y="202"/>
                    </a:cubicBezTo>
                    <a:cubicBezTo>
                      <a:pt x="63" y="181"/>
                      <a:pt x="102" y="166"/>
                      <a:pt x="119" y="98"/>
                    </a:cubicBezTo>
                    <a:cubicBezTo>
                      <a:pt x="136" y="31"/>
                      <a:pt x="269" y="0"/>
                      <a:pt x="269" y="0"/>
                    </a:cubicBezTo>
                    <a:cubicBezTo>
                      <a:pt x="176" y="77"/>
                      <a:pt x="280" y="199"/>
                      <a:pt x="206" y="242"/>
                    </a:cubicBezTo>
                    <a:cubicBezTo>
                      <a:pt x="132" y="285"/>
                      <a:pt x="142" y="344"/>
                      <a:pt x="0" y="3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938699" y="604503"/>
                <a:ext cx="346244" cy="4091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18" extrusionOk="0">
                    <a:moveTo>
                      <a:pt x="259" y="2"/>
                    </a:moveTo>
                    <a:cubicBezTo>
                      <a:pt x="228" y="24"/>
                      <a:pt x="202" y="53"/>
                      <a:pt x="185" y="87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5" y="30"/>
                      <a:pt x="183" y="32"/>
                      <a:pt x="180" y="33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2" y="116"/>
                      <a:pt x="168" y="127"/>
                      <a:pt x="166" y="138"/>
                    </a:cubicBezTo>
                    <a:cubicBezTo>
                      <a:pt x="166" y="139"/>
                      <a:pt x="165" y="141"/>
                      <a:pt x="165" y="142"/>
                    </a:cubicBezTo>
                    <a:cubicBezTo>
                      <a:pt x="146" y="56"/>
                      <a:pt x="146" y="56"/>
                      <a:pt x="146" y="56"/>
                    </a:cubicBezTo>
                    <a:cubicBezTo>
                      <a:pt x="144" y="59"/>
                      <a:pt x="142" y="60"/>
                      <a:pt x="140" y="63"/>
                    </a:cubicBezTo>
                    <a:cubicBezTo>
                      <a:pt x="160" y="157"/>
                      <a:pt x="160" y="157"/>
                      <a:pt x="160" y="157"/>
                    </a:cubicBezTo>
                    <a:cubicBezTo>
                      <a:pt x="154" y="171"/>
                      <a:pt x="146" y="185"/>
                      <a:pt x="137" y="197"/>
                    </a:cubicBezTo>
                    <a:cubicBezTo>
                      <a:pt x="135" y="182"/>
                      <a:pt x="132" y="167"/>
                      <a:pt x="126" y="153"/>
                    </a:cubicBezTo>
                    <a:cubicBezTo>
                      <a:pt x="121" y="140"/>
                      <a:pt x="117" y="127"/>
                      <a:pt x="114" y="114"/>
                    </a:cubicBezTo>
                    <a:cubicBezTo>
                      <a:pt x="113" y="118"/>
                      <a:pt x="111" y="123"/>
                      <a:pt x="109" y="127"/>
                    </a:cubicBezTo>
                    <a:cubicBezTo>
                      <a:pt x="112" y="136"/>
                      <a:pt x="115" y="146"/>
                      <a:pt x="118" y="156"/>
                    </a:cubicBezTo>
                    <a:cubicBezTo>
                      <a:pt x="124" y="172"/>
                      <a:pt x="130" y="187"/>
                      <a:pt x="129" y="207"/>
                    </a:cubicBezTo>
                    <a:cubicBezTo>
                      <a:pt x="118" y="220"/>
                      <a:pt x="107" y="232"/>
                      <a:pt x="94" y="244"/>
                    </a:cubicBezTo>
                    <a:cubicBezTo>
                      <a:pt x="86" y="220"/>
                      <a:pt x="80" y="196"/>
                      <a:pt x="75" y="172"/>
                    </a:cubicBezTo>
                    <a:cubicBezTo>
                      <a:pt x="73" y="174"/>
                      <a:pt x="70" y="176"/>
                      <a:pt x="68" y="178"/>
                    </a:cubicBezTo>
                    <a:cubicBezTo>
                      <a:pt x="73" y="202"/>
                      <a:pt x="79" y="226"/>
                      <a:pt x="88" y="250"/>
                    </a:cubicBezTo>
                    <a:cubicBezTo>
                      <a:pt x="73" y="263"/>
                      <a:pt x="58" y="274"/>
                      <a:pt x="45" y="284"/>
                    </a:cubicBezTo>
                    <a:cubicBezTo>
                      <a:pt x="38" y="257"/>
                      <a:pt x="34" y="230"/>
                      <a:pt x="31" y="203"/>
                    </a:cubicBezTo>
                    <a:cubicBezTo>
                      <a:pt x="28" y="206"/>
                      <a:pt x="26" y="208"/>
                      <a:pt x="24" y="212"/>
                    </a:cubicBezTo>
                    <a:cubicBezTo>
                      <a:pt x="27" y="237"/>
                      <a:pt x="32" y="263"/>
                      <a:pt x="38" y="288"/>
                    </a:cubicBezTo>
                    <a:cubicBezTo>
                      <a:pt x="20" y="301"/>
                      <a:pt x="6" y="309"/>
                      <a:pt x="1" y="312"/>
                    </a:cubicBezTo>
                    <a:cubicBezTo>
                      <a:pt x="1" y="315"/>
                      <a:pt x="0" y="317"/>
                      <a:pt x="0" y="317"/>
                    </a:cubicBezTo>
                    <a:cubicBezTo>
                      <a:pt x="3" y="317"/>
                      <a:pt x="4" y="317"/>
                      <a:pt x="6" y="318"/>
                    </a:cubicBezTo>
                    <a:cubicBezTo>
                      <a:pt x="13" y="314"/>
                      <a:pt x="26" y="306"/>
                      <a:pt x="43" y="294"/>
                    </a:cubicBezTo>
                    <a:cubicBezTo>
                      <a:pt x="106" y="316"/>
                      <a:pt x="106" y="316"/>
                      <a:pt x="106" y="316"/>
                    </a:cubicBezTo>
                    <a:cubicBezTo>
                      <a:pt x="110" y="315"/>
                      <a:pt x="114" y="313"/>
                      <a:pt x="117" y="312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64" y="280"/>
                      <a:pt x="78" y="269"/>
                      <a:pt x="92" y="256"/>
                    </a:cubicBezTo>
                    <a:cubicBezTo>
                      <a:pt x="167" y="271"/>
                      <a:pt x="167" y="271"/>
                      <a:pt x="167" y="271"/>
                    </a:cubicBezTo>
                    <a:cubicBezTo>
                      <a:pt x="169" y="269"/>
                      <a:pt x="171" y="267"/>
                      <a:pt x="174" y="264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12" y="238"/>
                      <a:pt x="123" y="226"/>
                      <a:pt x="134" y="213"/>
                    </a:cubicBezTo>
                    <a:cubicBezTo>
                      <a:pt x="152" y="220"/>
                      <a:pt x="174" y="223"/>
                      <a:pt x="195" y="223"/>
                    </a:cubicBezTo>
                    <a:cubicBezTo>
                      <a:pt x="206" y="223"/>
                      <a:pt x="217" y="222"/>
                      <a:pt x="226" y="221"/>
                    </a:cubicBezTo>
                    <a:cubicBezTo>
                      <a:pt x="228" y="219"/>
                      <a:pt x="229" y="216"/>
                      <a:pt x="230" y="213"/>
                    </a:cubicBezTo>
                    <a:cubicBezTo>
                      <a:pt x="202" y="216"/>
                      <a:pt x="166" y="217"/>
                      <a:pt x="139" y="207"/>
                    </a:cubicBezTo>
                    <a:cubicBezTo>
                      <a:pt x="150" y="194"/>
                      <a:pt x="158" y="180"/>
                      <a:pt x="165" y="165"/>
                    </a:cubicBezTo>
                    <a:cubicBezTo>
                      <a:pt x="233" y="153"/>
                      <a:pt x="233" y="153"/>
                      <a:pt x="233" y="153"/>
                    </a:cubicBezTo>
                    <a:cubicBezTo>
                      <a:pt x="233" y="151"/>
                      <a:pt x="232" y="148"/>
                      <a:pt x="232" y="146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71" y="151"/>
                      <a:pt x="173" y="145"/>
                      <a:pt x="174" y="139"/>
                    </a:cubicBezTo>
                    <a:cubicBezTo>
                      <a:pt x="177" y="127"/>
                      <a:pt x="180" y="115"/>
                      <a:pt x="185" y="104"/>
                    </a:cubicBezTo>
                    <a:cubicBezTo>
                      <a:pt x="195" y="102"/>
                      <a:pt x="211" y="98"/>
                      <a:pt x="228" y="94"/>
                    </a:cubicBezTo>
                    <a:cubicBezTo>
                      <a:pt x="228" y="92"/>
                      <a:pt x="228" y="89"/>
                      <a:pt x="228" y="86"/>
                    </a:cubicBezTo>
                    <a:cubicBezTo>
                      <a:pt x="216" y="89"/>
                      <a:pt x="202" y="92"/>
                      <a:pt x="189" y="95"/>
                    </a:cubicBezTo>
                    <a:cubicBezTo>
                      <a:pt x="204" y="66"/>
                      <a:pt x="224" y="40"/>
                      <a:pt x="250" y="19"/>
                    </a:cubicBezTo>
                    <a:cubicBezTo>
                      <a:pt x="255" y="12"/>
                      <a:pt x="262" y="5"/>
                      <a:pt x="269" y="0"/>
                    </a:cubicBezTo>
                    <a:cubicBezTo>
                      <a:pt x="269" y="0"/>
                      <a:pt x="265" y="0"/>
                      <a:pt x="259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859465" y="1049519"/>
                <a:ext cx="237704" cy="16281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6" extrusionOk="0">
                    <a:moveTo>
                      <a:pt x="4" y="126"/>
                    </a:moveTo>
                    <a:cubicBezTo>
                      <a:pt x="3" y="126"/>
                      <a:pt x="2" y="125"/>
                      <a:pt x="2" y="124"/>
                    </a:cubicBezTo>
                    <a:cubicBezTo>
                      <a:pt x="0" y="123"/>
                      <a:pt x="0" y="120"/>
                      <a:pt x="2" y="119"/>
                    </a:cubicBezTo>
                    <a:cubicBezTo>
                      <a:pt x="2" y="118"/>
                      <a:pt x="77" y="46"/>
                      <a:pt x="179" y="0"/>
                    </a:cubicBezTo>
                    <a:cubicBezTo>
                      <a:pt x="181" y="0"/>
                      <a:pt x="183" y="1"/>
                      <a:pt x="184" y="4"/>
                    </a:cubicBezTo>
                    <a:cubicBezTo>
                      <a:pt x="184" y="5"/>
                      <a:pt x="183" y="7"/>
                      <a:pt x="182" y="8"/>
                    </a:cubicBezTo>
                    <a:cubicBezTo>
                      <a:pt x="81" y="52"/>
                      <a:pt x="8" y="124"/>
                      <a:pt x="7" y="124"/>
                    </a:cubicBezTo>
                    <a:cubicBezTo>
                      <a:pt x="6" y="125"/>
                      <a:pt x="5" y="126"/>
                      <a:pt x="4" y="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939784" y="970284"/>
                <a:ext cx="365781" cy="25398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97" extrusionOk="0">
                    <a:moveTo>
                      <a:pt x="0" y="135"/>
                    </a:moveTo>
                    <a:cubicBezTo>
                      <a:pt x="0" y="135"/>
                      <a:pt x="67" y="18"/>
                      <a:pt x="131" y="29"/>
                    </a:cubicBezTo>
                    <a:cubicBezTo>
                      <a:pt x="195" y="40"/>
                      <a:pt x="262" y="33"/>
                      <a:pt x="284" y="0"/>
                    </a:cubicBezTo>
                    <a:cubicBezTo>
                      <a:pt x="279" y="96"/>
                      <a:pt x="198" y="130"/>
                      <a:pt x="153" y="126"/>
                    </a:cubicBezTo>
                    <a:cubicBezTo>
                      <a:pt x="108" y="122"/>
                      <a:pt x="92" y="197"/>
                      <a:pt x="0" y="1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9" name="Google Shape;3229;p29"/>
              <p:cNvSpPr/>
              <p:nvPr/>
            </p:nvSpPr>
            <p:spPr>
              <a:xfrm>
                <a:off x="3934358" y="1028896"/>
                <a:ext cx="316938" cy="12048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93" extrusionOk="0">
                    <a:moveTo>
                      <a:pt x="4" y="93"/>
                    </a:moveTo>
                    <a:cubicBezTo>
                      <a:pt x="3" y="93"/>
                      <a:pt x="2" y="93"/>
                      <a:pt x="1" y="92"/>
                    </a:cubicBezTo>
                    <a:cubicBezTo>
                      <a:pt x="0" y="91"/>
                      <a:pt x="0" y="88"/>
                      <a:pt x="1" y="87"/>
                    </a:cubicBezTo>
                    <a:cubicBezTo>
                      <a:pt x="26" y="61"/>
                      <a:pt x="86" y="48"/>
                      <a:pt x="139" y="37"/>
                    </a:cubicBezTo>
                    <a:cubicBezTo>
                      <a:pt x="185" y="27"/>
                      <a:pt x="229" y="17"/>
                      <a:pt x="239" y="2"/>
                    </a:cubicBezTo>
                    <a:cubicBezTo>
                      <a:pt x="240" y="0"/>
                      <a:pt x="243" y="0"/>
                      <a:pt x="244" y="1"/>
                    </a:cubicBezTo>
                    <a:cubicBezTo>
                      <a:pt x="246" y="2"/>
                      <a:pt x="246" y="4"/>
                      <a:pt x="245" y="6"/>
                    </a:cubicBezTo>
                    <a:cubicBezTo>
                      <a:pt x="234" y="24"/>
                      <a:pt x="191" y="34"/>
                      <a:pt x="141" y="44"/>
                    </a:cubicBezTo>
                    <a:cubicBezTo>
                      <a:pt x="89" y="55"/>
                      <a:pt x="31" y="68"/>
                      <a:pt x="7" y="92"/>
                    </a:cubicBezTo>
                    <a:cubicBezTo>
                      <a:pt x="6" y="93"/>
                      <a:pt x="5" y="93"/>
                      <a:pt x="4" y="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0" name="Google Shape;3230;p29"/>
              <p:cNvSpPr/>
              <p:nvPr/>
            </p:nvSpPr>
            <p:spPr>
              <a:xfrm>
                <a:off x="3845355" y="749947"/>
                <a:ext cx="66210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4" extrusionOk="0">
                    <a:moveTo>
                      <a:pt x="47" y="164"/>
                    </a:moveTo>
                    <a:cubicBezTo>
                      <a:pt x="45" y="164"/>
                      <a:pt x="43" y="162"/>
                      <a:pt x="43" y="160"/>
                    </a:cubicBezTo>
                    <a:cubicBezTo>
                      <a:pt x="37" y="107"/>
                      <a:pt x="23" y="55"/>
                      <a:pt x="1" y="6"/>
                    </a:cubicBezTo>
                    <a:cubicBezTo>
                      <a:pt x="0" y="4"/>
                      <a:pt x="1" y="1"/>
                      <a:pt x="3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31" y="52"/>
                      <a:pt x="45" y="105"/>
                      <a:pt x="51" y="160"/>
                    </a:cubicBezTo>
                    <a:cubicBezTo>
                      <a:pt x="51" y="162"/>
                      <a:pt x="50" y="163"/>
                      <a:pt x="47" y="1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29"/>
              <p:cNvSpPr/>
              <p:nvPr/>
            </p:nvSpPr>
            <p:spPr>
              <a:xfrm>
                <a:off x="3714021" y="599076"/>
                <a:ext cx="206227" cy="28329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20" extrusionOk="0">
                    <a:moveTo>
                      <a:pt x="140" y="220"/>
                    </a:moveTo>
                    <a:cubicBezTo>
                      <a:pt x="140" y="220"/>
                      <a:pt x="160" y="119"/>
                      <a:pt x="118" y="93"/>
                    </a:cubicBezTo>
                    <a:cubicBezTo>
                      <a:pt x="77" y="68"/>
                      <a:pt x="41" y="30"/>
                      <a:pt x="45" y="0"/>
                    </a:cubicBezTo>
                    <a:cubicBezTo>
                      <a:pt x="0" y="57"/>
                      <a:pt x="30" y="118"/>
                      <a:pt x="57" y="138"/>
                    </a:cubicBezTo>
                    <a:cubicBezTo>
                      <a:pt x="85" y="158"/>
                      <a:pt x="57" y="209"/>
                      <a:pt x="140" y="2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29"/>
              <p:cNvSpPr/>
              <p:nvPr/>
            </p:nvSpPr>
            <p:spPr>
              <a:xfrm>
                <a:off x="3766120" y="659858"/>
                <a:ext cx="133505" cy="22793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7" extrusionOk="0">
                    <a:moveTo>
                      <a:pt x="100" y="177"/>
                    </a:moveTo>
                    <a:cubicBezTo>
                      <a:pt x="98" y="177"/>
                      <a:pt x="96" y="176"/>
                      <a:pt x="96" y="174"/>
                    </a:cubicBezTo>
                    <a:cubicBezTo>
                      <a:pt x="95" y="148"/>
                      <a:pt x="68" y="112"/>
                      <a:pt x="44" y="79"/>
                    </a:cubicBezTo>
                    <a:cubicBezTo>
                      <a:pt x="20" y="48"/>
                      <a:pt x="0" y="21"/>
                      <a:pt x="3" y="4"/>
                    </a:cubicBezTo>
                    <a:cubicBezTo>
                      <a:pt x="3" y="2"/>
                      <a:pt x="4" y="0"/>
                      <a:pt x="6" y="0"/>
                    </a:cubicBezTo>
                    <a:cubicBezTo>
                      <a:pt x="9" y="0"/>
                      <a:pt x="10" y="1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19"/>
                      <a:pt x="29" y="47"/>
                      <a:pt x="50" y="75"/>
                    </a:cubicBezTo>
                    <a:cubicBezTo>
                      <a:pt x="76" y="109"/>
                      <a:pt x="103" y="145"/>
                      <a:pt x="104" y="173"/>
                    </a:cubicBezTo>
                    <a:cubicBezTo>
                      <a:pt x="104" y="175"/>
                      <a:pt x="103" y="177"/>
                      <a:pt x="100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3" name="Google Shape;3233;p29"/>
            <p:cNvGrpSpPr/>
            <p:nvPr/>
          </p:nvGrpSpPr>
          <p:grpSpPr>
            <a:xfrm rot="5812384">
              <a:off x="6180248" y="3080609"/>
              <a:ext cx="1319701" cy="958745"/>
              <a:chOff x="5699223" y="326640"/>
              <a:chExt cx="1003998" cy="729391"/>
            </a:xfrm>
          </p:grpSpPr>
          <p:sp>
            <p:nvSpPr>
              <p:cNvPr id="3234" name="Google Shape;3234;p29"/>
              <p:cNvSpPr/>
              <p:nvPr/>
            </p:nvSpPr>
            <p:spPr>
              <a:xfrm>
                <a:off x="5812105" y="326640"/>
                <a:ext cx="891116" cy="71311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53" extrusionOk="0">
                    <a:moveTo>
                      <a:pt x="85" y="484"/>
                    </a:moveTo>
                    <a:cubicBezTo>
                      <a:pt x="190" y="398"/>
                      <a:pt x="202" y="191"/>
                      <a:pt x="276" y="331"/>
                    </a:cubicBezTo>
                    <a:cubicBezTo>
                      <a:pt x="298" y="156"/>
                      <a:pt x="386" y="115"/>
                      <a:pt x="405" y="205"/>
                    </a:cubicBezTo>
                    <a:cubicBezTo>
                      <a:pt x="420" y="75"/>
                      <a:pt x="476" y="80"/>
                      <a:pt x="484" y="135"/>
                    </a:cubicBezTo>
                    <a:cubicBezTo>
                      <a:pt x="489" y="15"/>
                      <a:pt x="549" y="78"/>
                      <a:pt x="545" y="118"/>
                    </a:cubicBezTo>
                    <a:cubicBezTo>
                      <a:pt x="553" y="48"/>
                      <a:pt x="621" y="40"/>
                      <a:pt x="622" y="0"/>
                    </a:cubicBezTo>
                    <a:cubicBezTo>
                      <a:pt x="666" y="112"/>
                      <a:pt x="590" y="190"/>
                      <a:pt x="590" y="190"/>
                    </a:cubicBezTo>
                    <a:cubicBezTo>
                      <a:pt x="590" y="190"/>
                      <a:pt x="692" y="193"/>
                      <a:pt x="576" y="261"/>
                    </a:cubicBezTo>
                    <a:cubicBezTo>
                      <a:pt x="650" y="266"/>
                      <a:pt x="599" y="323"/>
                      <a:pt x="507" y="333"/>
                    </a:cubicBezTo>
                    <a:cubicBezTo>
                      <a:pt x="630" y="342"/>
                      <a:pt x="560" y="430"/>
                      <a:pt x="458" y="437"/>
                    </a:cubicBezTo>
                    <a:cubicBezTo>
                      <a:pt x="572" y="449"/>
                      <a:pt x="490" y="533"/>
                      <a:pt x="302" y="520"/>
                    </a:cubicBezTo>
                    <a:cubicBezTo>
                      <a:pt x="115" y="506"/>
                      <a:pt x="0" y="553"/>
                      <a:pt x="85" y="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29"/>
              <p:cNvSpPr/>
              <p:nvPr/>
            </p:nvSpPr>
            <p:spPr>
              <a:xfrm>
                <a:off x="5699223" y="523098"/>
                <a:ext cx="839017" cy="532933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4" extrusionOk="0">
                    <a:moveTo>
                      <a:pt x="4" y="414"/>
                    </a:moveTo>
                    <a:cubicBezTo>
                      <a:pt x="2" y="413"/>
                      <a:pt x="0" y="411"/>
                      <a:pt x="0" y="409"/>
                    </a:cubicBezTo>
                    <a:cubicBezTo>
                      <a:pt x="1" y="408"/>
                      <a:pt x="2" y="407"/>
                      <a:pt x="3" y="406"/>
                    </a:cubicBezTo>
                    <a:cubicBezTo>
                      <a:pt x="7" y="405"/>
                      <a:pt x="414" y="313"/>
                      <a:pt x="644" y="1"/>
                    </a:cubicBezTo>
                    <a:cubicBezTo>
                      <a:pt x="646" y="0"/>
                      <a:pt x="648" y="0"/>
                      <a:pt x="650" y="2"/>
                    </a:cubicBezTo>
                    <a:cubicBezTo>
                      <a:pt x="651" y="3"/>
                      <a:pt x="651" y="5"/>
                      <a:pt x="650" y="6"/>
                    </a:cubicBezTo>
                    <a:cubicBezTo>
                      <a:pt x="419" y="320"/>
                      <a:pt x="9" y="413"/>
                      <a:pt x="5" y="414"/>
                    </a:cubicBezTo>
                    <a:lnTo>
                      <a:pt x="4" y="41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6" name="Google Shape;3236;p29"/>
              <p:cNvSpPr/>
              <p:nvPr/>
            </p:nvSpPr>
            <p:spPr>
              <a:xfrm>
                <a:off x="6399308" y="659858"/>
                <a:ext cx="125907" cy="21708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" extrusionOk="0">
                    <a:moveTo>
                      <a:pt x="4" y="17"/>
                    </a:moveTo>
                    <a:cubicBezTo>
                      <a:pt x="2" y="17"/>
                      <a:pt x="0" y="16"/>
                      <a:pt x="0" y="14"/>
                    </a:cubicBezTo>
                    <a:cubicBezTo>
                      <a:pt x="0" y="11"/>
                      <a:pt x="2" y="10"/>
                      <a:pt x="4" y="10"/>
                    </a:cubicBezTo>
                    <a:cubicBezTo>
                      <a:pt x="5" y="10"/>
                      <a:pt x="77" y="6"/>
                      <a:pt x="94" y="0"/>
                    </a:cubicBezTo>
                    <a:cubicBezTo>
                      <a:pt x="96" y="0"/>
                      <a:pt x="98" y="2"/>
                      <a:pt x="98" y="4"/>
                    </a:cubicBezTo>
                    <a:cubicBezTo>
                      <a:pt x="98" y="5"/>
                      <a:pt x="98" y="7"/>
                      <a:pt x="96" y="8"/>
                    </a:cubicBezTo>
                    <a:cubicBezTo>
                      <a:pt x="78" y="13"/>
                      <a:pt x="7" y="17"/>
                      <a:pt x="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7" name="Google Shape;3237;p29"/>
              <p:cNvSpPr/>
              <p:nvPr/>
            </p:nvSpPr>
            <p:spPr>
              <a:xfrm>
                <a:off x="6426444" y="525268"/>
                <a:ext cx="21708" cy="1107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86" extrusionOk="0">
                    <a:moveTo>
                      <a:pt x="13" y="86"/>
                    </a:moveTo>
                    <a:cubicBezTo>
                      <a:pt x="12" y="86"/>
                      <a:pt x="11" y="86"/>
                      <a:pt x="10" y="85"/>
                    </a:cubicBezTo>
                    <a:cubicBezTo>
                      <a:pt x="0" y="74"/>
                      <a:pt x="2" y="16"/>
                      <a:pt x="2" y="4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1"/>
                      <a:pt x="10" y="2"/>
                      <a:pt x="10" y="4"/>
                    </a:cubicBezTo>
                    <a:cubicBezTo>
                      <a:pt x="9" y="32"/>
                      <a:pt x="10" y="73"/>
                      <a:pt x="16" y="80"/>
                    </a:cubicBezTo>
                    <a:cubicBezTo>
                      <a:pt x="17" y="81"/>
                      <a:pt x="17" y="84"/>
                      <a:pt x="15" y="85"/>
                    </a:cubicBezTo>
                    <a:cubicBezTo>
                      <a:pt x="15" y="86"/>
                      <a:pt x="14" y="86"/>
                      <a:pt x="13" y="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8" name="Google Shape;3238;p29"/>
              <p:cNvSpPr/>
              <p:nvPr/>
            </p:nvSpPr>
            <p:spPr>
              <a:xfrm>
                <a:off x="6324416" y="620784"/>
                <a:ext cx="18452" cy="1183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92" extrusionOk="0">
                    <a:moveTo>
                      <a:pt x="8" y="91"/>
                    </a:moveTo>
                    <a:cubicBezTo>
                      <a:pt x="6" y="92"/>
                      <a:pt x="4" y="90"/>
                      <a:pt x="4" y="88"/>
                    </a:cubicBezTo>
                    <a:cubicBezTo>
                      <a:pt x="0" y="59"/>
                      <a:pt x="6" y="6"/>
                      <a:pt x="6" y="4"/>
                    </a:cubicBezTo>
                    <a:cubicBezTo>
                      <a:pt x="7" y="2"/>
                      <a:pt x="8" y="0"/>
                      <a:pt x="11" y="1"/>
                    </a:cubicBezTo>
                    <a:cubicBezTo>
                      <a:pt x="13" y="1"/>
                      <a:pt x="14" y="3"/>
                      <a:pt x="14" y="5"/>
                    </a:cubicBezTo>
                    <a:cubicBezTo>
                      <a:pt x="14" y="6"/>
                      <a:pt x="7" y="59"/>
                      <a:pt x="11" y="87"/>
                    </a:cubicBezTo>
                    <a:cubicBezTo>
                      <a:pt x="12" y="89"/>
                      <a:pt x="10" y="91"/>
                      <a:pt x="8" y="92"/>
                    </a:cubicBezTo>
                    <a:lnTo>
                      <a:pt x="8" y="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29"/>
              <p:cNvSpPr/>
              <p:nvPr/>
            </p:nvSpPr>
            <p:spPr>
              <a:xfrm>
                <a:off x="6211534" y="803132"/>
                <a:ext cx="239875" cy="3581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8" extrusionOk="0">
                    <a:moveTo>
                      <a:pt x="66" y="26"/>
                    </a:moveTo>
                    <a:cubicBezTo>
                      <a:pt x="45" y="26"/>
                      <a:pt x="24" y="25"/>
                      <a:pt x="3" y="22"/>
                    </a:cubicBezTo>
                    <a:cubicBezTo>
                      <a:pt x="1" y="22"/>
                      <a:pt x="0" y="20"/>
                      <a:pt x="0" y="18"/>
                    </a:cubicBezTo>
                    <a:cubicBezTo>
                      <a:pt x="0" y="16"/>
                      <a:pt x="2" y="14"/>
                      <a:pt x="4" y="15"/>
                    </a:cubicBezTo>
                    <a:cubicBezTo>
                      <a:pt x="5" y="15"/>
                      <a:pt x="109" y="28"/>
                      <a:pt x="181" y="1"/>
                    </a:cubicBezTo>
                    <a:cubicBezTo>
                      <a:pt x="183" y="0"/>
                      <a:pt x="186" y="1"/>
                      <a:pt x="186" y="3"/>
                    </a:cubicBezTo>
                    <a:cubicBezTo>
                      <a:pt x="187" y="5"/>
                      <a:pt x="186" y="8"/>
                      <a:pt x="184" y="8"/>
                    </a:cubicBezTo>
                    <a:cubicBezTo>
                      <a:pt x="147" y="22"/>
                      <a:pt x="102" y="26"/>
                      <a:pt x="66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29"/>
              <p:cNvSpPr/>
              <p:nvPr/>
            </p:nvSpPr>
            <p:spPr>
              <a:xfrm>
                <a:off x="6243010" y="615357"/>
                <a:ext cx="28221" cy="179092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9" extrusionOk="0">
                    <a:moveTo>
                      <a:pt x="18" y="139"/>
                    </a:moveTo>
                    <a:cubicBezTo>
                      <a:pt x="16" y="139"/>
                      <a:pt x="15" y="138"/>
                      <a:pt x="14" y="136"/>
                    </a:cubicBezTo>
                    <a:cubicBezTo>
                      <a:pt x="0" y="78"/>
                      <a:pt x="7" y="4"/>
                      <a:pt x="7" y="4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5" y="2"/>
                      <a:pt x="15" y="4"/>
                    </a:cubicBezTo>
                    <a:cubicBezTo>
                      <a:pt x="15" y="5"/>
                      <a:pt x="8" y="77"/>
                      <a:pt x="22" y="134"/>
                    </a:cubicBezTo>
                    <a:cubicBezTo>
                      <a:pt x="22" y="136"/>
                      <a:pt x="21" y="138"/>
                      <a:pt x="19" y="139"/>
                    </a:cubicBezTo>
                    <a:cubicBezTo>
                      <a:pt x="19" y="139"/>
                      <a:pt x="18" y="139"/>
                      <a:pt x="18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1" name="Google Shape;3241;p29"/>
              <p:cNvSpPr/>
              <p:nvPr/>
            </p:nvSpPr>
            <p:spPr>
              <a:xfrm>
                <a:off x="6070431" y="756460"/>
                <a:ext cx="293059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6" extrusionOk="0">
                    <a:moveTo>
                      <a:pt x="125" y="142"/>
                    </a:moveTo>
                    <a:cubicBezTo>
                      <a:pt x="75" y="142"/>
                      <a:pt x="20" y="137"/>
                      <a:pt x="1" y="12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83"/>
                      <a:pt x="25" y="6"/>
                      <a:pt x="26" y="3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3" y="2"/>
                      <a:pt x="34" y="4"/>
                      <a:pt x="34" y="5"/>
                    </a:cubicBezTo>
                    <a:cubicBezTo>
                      <a:pt x="34" y="6"/>
                      <a:pt x="11" y="82"/>
                      <a:pt x="8" y="115"/>
                    </a:cubicBezTo>
                    <a:cubicBezTo>
                      <a:pt x="45" y="146"/>
                      <a:pt x="220" y="129"/>
                      <a:pt x="222" y="129"/>
                    </a:cubicBezTo>
                    <a:cubicBezTo>
                      <a:pt x="224" y="129"/>
                      <a:pt x="226" y="131"/>
                      <a:pt x="226" y="133"/>
                    </a:cubicBezTo>
                    <a:cubicBezTo>
                      <a:pt x="227" y="135"/>
                      <a:pt x="225" y="137"/>
                      <a:pt x="223" y="137"/>
                    </a:cubicBezTo>
                    <a:cubicBezTo>
                      <a:pt x="219" y="137"/>
                      <a:pt x="174" y="142"/>
                      <a:pt x="125" y="1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2" name="Google Shape;3242;p29"/>
            <p:cNvGrpSpPr/>
            <p:nvPr/>
          </p:nvGrpSpPr>
          <p:grpSpPr>
            <a:xfrm>
              <a:off x="6953152" y="1012926"/>
              <a:ext cx="1696152" cy="2957039"/>
              <a:chOff x="7098070" y="1116333"/>
              <a:chExt cx="1593978" cy="2778911"/>
            </a:xfrm>
          </p:grpSpPr>
          <p:sp>
            <p:nvSpPr>
              <p:cNvPr id="3243" name="Google Shape;3243;p29"/>
              <p:cNvSpPr/>
              <p:nvPr/>
            </p:nvSpPr>
            <p:spPr>
              <a:xfrm rot="3400216">
                <a:off x="7142775" y="2075909"/>
                <a:ext cx="332427" cy="286276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34" extrusionOk="0">
                    <a:moveTo>
                      <a:pt x="354" y="265"/>
                    </a:moveTo>
                    <a:cubicBezTo>
                      <a:pt x="354" y="265"/>
                      <a:pt x="279" y="22"/>
                      <a:pt x="99" y="0"/>
                    </a:cubicBezTo>
                    <a:cubicBezTo>
                      <a:pt x="0" y="64"/>
                      <a:pt x="128" y="305"/>
                      <a:pt x="353" y="334"/>
                    </a:cubicBezTo>
                    <a:cubicBezTo>
                      <a:pt x="388" y="306"/>
                      <a:pt x="354" y="265"/>
                      <a:pt x="354" y="2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4" name="Google Shape;3244;p29"/>
              <p:cNvSpPr/>
              <p:nvPr/>
            </p:nvSpPr>
            <p:spPr>
              <a:xfrm rot="-3599945">
                <a:off x="7270493" y="2833683"/>
                <a:ext cx="299071" cy="328686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74" extrusionOk="0">
                    <a:moveTo>
                      <a:pt x="314" y="68"/>
                    </a:moveTo>
                    <a:cubicBezTo>
                      <a:pt x="314" y="68"/>
                      <a:pt x="282" y="320"/>
                      <a:pt x="109" y="374"/>
                    </a:cubicBezTo>
                    <a:cubicBezTo>
                      <a:pt x="0" y="327"/>
                      <a:pt x="84" y="68"/>
                      <a:pt x="301" y="0"/>
                    </a:cubicBezTo>
                    <a:cubicBezTo>
                      <a:pt x="341" y="22"/>
                      <a:pt x="314" y="68"/>
                      <a:pt x="314" y="6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5" name="Google Shape;3245;p29"/>
              <p:cNvSpPr/>
              <p:nvPr/>
            </p:nvSpPr>
            <p:spPr>
              <a:xfrm rot="310977">
                <a:off x="7521406" y="2553761"/>
                <a:ext cx="1039886" cy="512667"/>
              </a:xfrm>
              <a:custGeom>
                <a:avLst/>
                <a:gdLst/>
                <a:ahLst/>
                <a:cxnLst/>
                <a:rect l="l" t="t" r="r" b="b"/>
                <a:pathLst>
                  <a:path w="542" h="267" extrusionOk="0">
                    <a:moveTo>
                      <a:pt x="0" y="11"/>
                    </a:moveTo>
                    <a:cubicBezTo>
                      <a:pt x="0" y="11"/>
                      <a:pt x="414" y="0"/>
                      <a:pt x="518" y="157"/>
                    </a:cubicBezTo>
                    <a:cubicBezTo>
                      <a:pt x="542" y="197"/>
                      <a:pt x="267" y="267"/>
                      <a:pt x="0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6" name="Google Shape;3246;p29"/>
              <p:cNvSpPr/>
              <p:nvPr/>
            </p:nvSpPr>
            <p:spPr>
              <a:xfrm rot="310978">
                <a:off x="7430087" y="1141903"/>
                <a:ext cx="603232" cy="819942"/>
              </a:xfrm>
              <a:custGeom>
                <a:avLst/>
                <a:gdLst/>
                <a:ahLst/>
                <a:cxnLst/>
                <a:rect l="l" t="t" r="r" b="b"/>
                <a:pathLst>
                  <a:path w="314" h="427" extrusionOk="0">
                    <a:moveTo>
                      <a:pt x="105" y="427"/>
                    </a:moveTo>
                    <a:cubicBezTo>
                      <a:pt x="105" y="427"/>
                      <a:pt x="314" y="197"/>
                      <a:pt x="186" y="0"/>
                    </a:cubicBezTo>
                    <a:cubicBezTo>
                      <a:pt x="0" y="186"/>
                      <a:pt x="88" y="262"/>
                      <a:pt x="105" y="4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29"/>
              <p:cNvSpPr/>
              <p:nvPr/>
            </p:nvSpPr>
            <p:spPr>
              <a:xfrm rot="310978">
                <a:off x="7605615" y="3091388"/>
                <a:ext cx="538542" cy="78112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407" extrusionOk="0">
                    <a:moveTo>
                      <a:pt x="34" y="0"/>
                    </a:moveTo>
                    <a:cubicBezTo>
                      <a:pt x="34" y="0"/>
                      <a:pt x="280" y="191"/>
                      <a:pt x="188" y="407"/>
                    </a:cubicBezTo>
                    <a:cubicBezTo>
                      <a:pt x="0" y="342"/>
                      <a:pt x="46" y="166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29"/>
              <p:cNvSpPr/>
              <p:nvPr/>
            </p:nvSpPr>
            <p:spPr>
              <a:xfrm rot="310977">
                <a:off x="7366164" y="2601414"/>
                <a:ext cx="1248511" cy="66307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346" extrusionOk="0">
                    <a:moveTo>
                      <a:pt x="558" y="227"/>
                    </a:moveTo>
                    <a:cubicBezTo>
                      <a:pt x="558" y="227"/>
                      <a:pt x="296" y="0"/>
                      <a:pt x="47" y="11"/>
                    </a:cubicBezTo>
                    <a:cubicBezTo>
                      <a:pt x="0" y="225"/>
                      <a:pt x="651" y="346"/>
                      <a:pt x="558" y="2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9" name="Google Shape;3249;p29"/>
              <p:cNvSpPr/>
              <p:nvPr/>
            </p:nvSpPr>
            <p:spPr>
              <a:xfrm rot="310976">
                <a:off x="7520772" y="1828497"/>
                <a:ext cx="970344" cy="792449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13" extrusionOk="0">
                    <a:moveTo>
                      <a:pt x="0" y="413"/>
                    </a:moveTo>
                    <a:cubicBezTo>
                      <a:pt x="0" y="413"/>
                      <a:pt x="247" y="353"/>
                      <a:pt x="347" y="223"/>
                    </a:cubicBezTo>
                    <a:cubicBezTo>
                      <a:pt x="446" y="93"/>
                      <a:pt x="506" y="4"/>
                      <a:pt x="414" y="2"/>
                    </a:cubicBezTo>
                    <a:cubicBezTo>
                      <a:pt x="322" y="0"/>
                      <a:pt x="20" y="189"/>
                      <a:pt x="0" y="4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29"/>
              <p:cNvSpPr/>
              <p:nvPr/>
            </p:nvSpPr>
            <p:spPr>
              <a:xfrm rot="310976">
                <a:off x="7502847" y="2108093"/>
                <a:ext cx="1162798" cy="637194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32" extrusionOk="0">
                    <a:moveTo>
                      <a:pt x="0" y="271"/>
                    </a:moveTo>
                    <a:cubicBezTo>
                      <a:pt x="0" y="271"/>
                      <a:pt x="366" y="0"/>
                      <a:pt x="558" y="75"/>
                    </a:cubicBezTo>
                    <a:cubicBezTo>
                      <a:pt x="606" y="95"/>
                      <a:pt x="402" y="332"/>
                      <a:pt x="0" y="2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29"/>
              <p:cNvSpPr/>
              <p:nvPr/>
            </p:nvSpPr>
            <p:spPr>
              <a:xfrm rot="310978">
                <a:off x="7673166" y="2295791"/>
                <a:ext cx="431804" cy="23288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21" extrusionOk="0">
                    <a:moveTo>
                      <a:pt x="5" y="121"/>
                    </a:moveTo>
                    <a:cubicBezTo>
                      <a:pt x="3" y="121"/>
                      <a:pt x="1" y="120"/>
                      <a:pt x="1" y="118"/>
                    </a:cubicBezTo>
                    <a:cubicBezTo>
                      <a:pt x="0" y="116"/>
                      <a:pt x="1" y="114"/>
                      <a:pt x="3" y="113"/>
                    </a:cubicBezTo>
                    <a:cubicBezTo>
                      <a:pt x="135" y="68"/>
                      <a:pt x="218" y="1"/>
                      <a:pt x="219" y="1"/>
                    </a:cubicBezTo>
                    <a:cubicBezTo>
                      <a:pt x="221" y="0"/>
                      <a:pt x="223" y="0"/>
                      <a:pt x="224" y="2"/>
                    </a:cubicBezTo>
                    <a:cubicBezTo>
                      <a:pt x="225" y="4"/>
                      <a:pt x="225" y="5"/>
                      <a:pt x="224" y="7"/>
                    </a:cubicBezTo>
                    <a:cubicBezTo>
                      <a:pt x="223" y="7"/>
                      <a:pt x="139" y="75"/>
                      <a:pt x="6" y="120"/>
                    </a:cubicBezTo>
                    <a:cubicBezTo>
                      <a:pt x="5" y="121"/>
                      <a:pt x="5" y="121"/>
                      <a:pt x="5" y="1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29"/>
              <p:cNvSpPr/>
              <p:nvPr/>
            </p:nvSpPr>
            <p:spPr>
              <a:xfrm rot="310975">
                <a:off x="7709146" y="2568252"/>
                <a:ext cx="289487" cy="33963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8" extrusionOk="0">
                    <a:moveTo>
                      <a:pt x="148" y="18"/>
                    </a:moveTo>
                    <a:cubicBezTo>
                      <a:pt x="147" y="18"/>
                      <a:pt x="147" y="18"/>
                      <a:pt x="147" y="18"/>
                    </a:cubicBezTo>
                    <a:cubicBezTo>
                      <a:pt x="146" y="18"/>
                      <a:pt x="73" y="8"/>
                      <a:pt x="5" y="14"/>
                    </a:cubicBezTo>
                    <a:cubicBezTo>
                      <a:pt x="2" y="14"/>
                      <a:pt x="0" y="12"/>
                      <a:pt x="0" y="10"/>
                    </a:cubicBezTo>
                    <a:cubicBezTo>
                      <a:pt x="0" y="8"/>
                      <a:pt x="2" y="6"/>
                      <a:pt x="4" y="6"/>
                    </a:cubicBezTo>
                    <a:cubicBezTo>
                      <a:pt x="74" y="0"/>
                      <a:pt x="147" y="10"/>
                      <a:pt x="148" y="10"/>
                    </a:cubicBezTo>
                    <a:cubicBezTo>
                      <a:pt x="150" y="10"/>
                      <a:pt x="151" y="13"/>
                      <a:pt x="151" y="15"/>
                    </a:cubicBezTo>
                    <a:cubicBezTo>
                      <a:pt x="150" y="16"/>
                      <a:pt x="149" y="17"/>
                      <a:pt x="147" y="18"/>
                    </a:cubicBezTo>
                    <a:lnTo>
                      <a:pt x="148" y="18"/>
                    </a:lnTo>
                    <a:close/>
                  </a:path>
                </a:pathLst>
              </a:custGeom>
              <a:solidFill>
                <a:srgbClr val="FE919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3" name="Google Shape;3253;p29"/>
              <p:cNvSpPr/>
              <p:nvPr/>
            </p:nvSpPr>
            <p:spPr>
              <a:xfrm rot="310975">
                <a:off x="7641710" y="2652915"/>
                <a:ext cx="633959" cy="25714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34" extrusionOk="0">
                    <a:moveTo>
                      <a:pt x="326" y="134"/>
                    </a:moveTo>
                    <a:cubicBezTo>
                      <a:pt x="325" y="134"/>
                      <a:pt x="324" y="134"/>
                      <a:pt x="324" y="133"/>
                    </a:cubicBezTo>
                    <a:cubicBezTo>
                      <a:pt x="323" y="132"/>
                      <a:pt x="204" y="26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07" y="19"/>
                      <a:pt x="327" y="126"/>
                      <a:pt x="329" y="127"/>
                    </a:cubicBezTo>
                    <a:cubicBezTo>
                      <a:pt x="330" y="129"/>
                      <a:pt x="330" y="131"/>
                      <a:pt x="328" y="133"/>
                    </a:cubicBezTo>
                    <a:cubicBezTo>
                      <a:pt x="328" y="133"/>
                      <a:pt x="327" y="134"/>
                      <a:pt x="326" y="1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4" name="Google Shape;3254;p29"/>
              <p:cNvSpPr/>
              <p:nvPr/>
            </p:nvSpPr>
            <p:spPr>
              <a:xfrm rot="310975">
                <a:off x="7506945" y="2360486"/>
                <a:ext cx="428569" cy="40269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0" extrusionOk="0">
                    <a:moveTo>
                      <a:pt x="203" y="0"/>
                    </a:moveTo>
                    <a:cubicBezTo>
                      <a:pt x="203" y="0"/>
                      <a:pt x="0" y="20"/>
                      <a:pt x="8" y="115"/>
                    </a:cubicBezTo>
                    <a:cubicBezTo>
                      <a:pt x="16" y="210"/>
                      <a:pt x="223" y="182"/>
                      <a:pt x="223" y="182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29"/>
              <p:cNvSpPr/>
              <p:nvPr/>
            </p:nvSpPr>
            <p:spPr>
              <a:xfrm rot="310976">
                <a:off x="7854851" y="2372106"/>
                <a:ext cx="134232" cy="357411"/>
              </a:xfrm>
              <a:custGeom>
                <a:avLst/>
                <a:gdLst/>
                <a:ahLst/>
                <a:cxnLst/>
                <a:rect l="l" t="t" r="r" b="b"/>
                <a:pathLst>
                  <a:path w="70" h="186" extrusionOk="0">
                    <a:moveTo>
                      <a:pt x="43" y="185"/>
                    </a:moveTo>
                    <a:cubicBezTo>
                      <a:pt x="26" y="186"/>
                      <a:pt x="9" y="147"/>
                      <a:pt x="5" y="96"/>
                    </a:cubicBezTo>
                    <a:cubicBezTo>
                      <a:pt x="0" y="45"/>
                      <a:pt x="10" y="3"/>
                      <a:pt x="27" y="2"/>
                    </a:cubicBezTo>
                    <a:cubicBezTo>
                      <a:pt x="44" y="0"/>
                      <a:pt x="61" y="40"/>
                      <a:pt x="66" y="91"/>
                    </a:cubicBezTo>
                    <a:cubicBezTo>
                      <a:pt x="70" y="141"/>
                      <a:pt x="60" y="183"/>
                      <a:pt x="43" y="1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29"/>
              <p:cNvSpPr/>
              <p:nvPr/>
            </p:nvSpPr>
            <p:spPr>
              <a:xfrm rot="310975">
                <a:off x="7839110" y="2415324"/>
                <a:ext cx="305660" cy="12452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65" extrusionOk="0">
                    <a:moveTo>
                      <a:pt x="4" y="65"/>
                    </a:moveTo>
                    <a:cubicBezTo>
                      <a:pt x="2" y="65"/>
                      <a:pt x="1" y="63"/>
                      <a:pt x="0" y="61"/>
                    </a:cubicBezTo>
                    <a:cubicBezTo>
                      <a:pt x="0" y="59"/>
                      <a:pt x="1" y="57"/>
                      <a:pt x="3" y="57"/>
                    </a:cubicBezTo>
                    <a:cubicBezTo>
                      <a:pt x="4" y="57"/>
                      <a:pt x="93" y="41"/>
                      <a:pt x="153" y="1"/>
                    </a:cubicBezTo>
                    <a:cubicBezTo>
                      <a:pt x="154" y="0"/>
                      <a:pt x="157" y="0"/>
                      <a:pt x="158" y="2"/>
                    </a:cubicBezTo>
                    <a:cubicBezTo>
                      <a:pt x="159" y="4"/>
                      <a:pt x="159" y="6"/>
                      <a:pt x="157" y="7"/>
                    </a:cubicBezTo>
                    <a:cubicBezTo>
                      <a:pt x="96" y="48"/>
                      <a:pt x="6" y="64"/>
                      <a:pt x="5" y="65"/>
                    </a:cubicBezTo>
                    <a:lnTo>
                      <a:pt x="4" y="6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29"/>
              <p:cNvSpPr/>
              <p:nvPr/>
            </p:nvSpPr>
            <p:spPr>
              <a:xfrm rot="310975">
                <a:off x="7831059" y="2583958"/>
                <a:ext cx="318598" cy="7277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8" extrusionOk="0">
                    <a:moveTo>
                      <a:pt x="162" y="38"/>
                    </a:moveTo>
                    <a:cubicBezTo>
                      <a:pt x="161" y="38"/>
                      <a:pt x="161" y="38"/>
                      <a:pt x="160" y="38"/>
                    </a:cubicBezTo>
                    <a:cubicBezTo>
                      <a:pt x="95" y="9"/>
                      <a:pt x="5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97" y="1"/>
                      <a:pt x="164" y="30"/>
                    </a:cubicBezTo>
                    <a:cubicBezTo>
                      <a:pt x="165" y="31"/>
                      <a:pt x="166" y="34"/>
                      <a:pt x="166" y="35"/>
                    </a:cubicBezTo>
                    <a:cubicBezTo>
                      <a:pt x="165" y="37"/>
                      <a:pt x="164" y="38"/>
                      <a:pt x="162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8" name="Google Shape;3258;p29"/>
              <p:cNvSpPr/>
              <p:nvPr/>
            </p:nvSpPr>
            <p:spPr>
              <a:xfrm rot="310978">
                <a:off x="7782216" y="2542181"/>
                <a:ext cx="462531" cy="5822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0" extrusionOk="0">
                    <a:moveTo>
                      <a:pt x="4" y="30"/>
                    </a:moveTo>
                    <a:cubicBezTo>
                      <a:pt x="2" y="30"/>
                      <a:pt x="0" y="28"/>
                      <a:pt x="1" y="25"/>
                    </a:cubicBezTo>
                    <a:cubicBezTo>
                      <a:pt x="1" y="24"/>
                      <a:pt x="2" y="23"/>
                      <a:pt x="3" y="22"/>
                    </a:cubicBezTo>
                    <a:cubicBezTo>
                      <a:pt x="80" y="6"/>
                      <a:pt x="159" y="0"/>
                      <a:pt x="237" y="4"/>
                    </a:cubicBezTo>
                    <a:cubicBezTo>
                      <a:pt x="239" y="4"/>
                      <a:pt x="241" y="6"/>
                      <a:pt x="241" y="8"/>
                    </a:cubicBezTo>
                    <a:cubicBezTo>
                      <a:pt x="241" y="10"/>
                      <a:pt x="239" y="11"/>
                      <a:pt x="237" y="11"/>
                    </a:cubicBezTo>
                    <a:cubicBezTo>
                      <a:pt x="159" y="8"/>
                      <a:pt x="81" y="14"/>
                      <a:pt x="5" y="30"/>
                    </a:cubicBezTo>
                    <a:cubicBezTo>
                      <a:pt x="5" y="30"/>
                      <a:pt x="5" y="30"/>
                      <a:pt x="4" y="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29"/>
              <p:cNvSpPr/>
              <p:nvPr/>
            </p:nvSpPr>
            <p:spPr>
              <a:xfrm rot="310977">
                <a:off x="8195081" y="2531823"/>
                <a:ext cx="87331" cy="8894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24" y="45"/>
                    </a:moveTo>
                    <a:cubicBezTo>
                      <a:pt x="12" y="46"/>
                      <a:pt x="2" y="37"/>
                      <a:pt x="1" y="25"/>
                    </a:cubicBezTo>
                    <a:cubicBezTo>
                      <a:pt x="0" y="13"/>
                      <a:pt x="8" y="2"/>
                      <a:pt x="21" y="1"/>
                    </a:cubicBezTo>
                    <a:cubicBezTo>
                      <a:pt x="33" y="0"/>
                      <a:pt x="43" y="9"/>
                      <a:pt x="44" y="21"/>
                    </a:cubicBezTo>
                    <a:cubicBezTo>
                      <a:pt x="45" y="33"/>
                      <a:pt x="36" y="44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29"/>
              <p:cNvSpPr/>
              <p:nvPr/>
            </p:nvSpPr>
            <p:spPr>
              <a:xfrm rot="310976">
                <a:off x="8101607" y="2614352"/>
                <a:ext cx="88949" cy="87331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5" y="45"/>
                    </a:moveTo>
                    <a:cubicBezTo>
                      <a:pt x="13" y="46"/>
                      <a:pt x="2" y="37"/>
                      <a:pt x="1" y="25"/>
                    </a:cubicBezTo>
                    <a:cubicBezTo>
                      <a:pt x="0" y="13"/>
                      <a:pt x="9" y="2"/>
                      <a:pt x="21" y="1"/>
                    </a:cubicBezTo>
                    <a:cubicBezTo>
                      <a:pt x="33" y="0"/>
                      <a:pt x="44" y="9"/>
                      <a:pt x="45" y="21"/>
                    </a:cubicBezTo>
                    <a:cubicBezTo>
                      <a:pt x="46" y="33"/>
                      <a:pt x="37" y="44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1" name="Google Shape;3261;p29"/>
              <p:cNvSpPr/>
              <p:nvPr/>
            </p:nvSpPr>
            <p:spPr>
              <a:xfrm rot="310976">
                <a:off x="8092923" y="2387845"/>
                <a:ext cx="88949" cy="87331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5" y="45"/>
                    </a:moveTo>
                    <a:cubicBezTo>
                      <a:pt x="13" y="46"/>
                      <a:pt x="2" y="37"/>
                      <a:pt x="1" y="25"/>
                    </a:cubicBezTo>
                    <a:cubicBezTo>
                      <a:pt x="0" y="13"/>
                      <a:pt x="9" y="2"/>
                      <a:pt x="21" y="1"/>
                    </a:cubicBezTo>
                    <a:cubicBezTo>
                      <a:pt x="33" y="0"/>
                      <a:pt x="44" y="9"/>
                      <a:pt x="45" y="21"/>
                    </a:cubicBezTo>
                    <a:cubicBezTo>
                      <a:pt x="46" y="33"/>
                      <a:pt x="37" y="44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29"/>
              <p:cNvSpPr/>
              <p:nvPr/>
            </p:nvSpPr>
            <p:spPr>
              <a:xfrm rot="310977">
                <a:off x="8081606" y="2291410"/>
                <a:ext cx="63073" cy="63073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8" y="33"/>
                    </a:moveTo>
                    <a:cubicBezTo>
                      <a:pt x="9" y="33"/>
                      <a:pt x="2" y="27"/>
                      <a:pt x="1" y="18"/>
                    </a:cubicBezTo>
                    <a:cubicBezTo>
                      <a:pt x="0" y="9"/>
                      <a:pt x="7" y="2"/>
                      <a:pt x="15" y="1"/>
                    </a:cubicBezTo>
                    <a:cubicBezTo>
                      <a:pt x="24" y="0"/>
                      <a:pt x="32" y="6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24"/>
                      <a:pt x="27" y="32"/>
                      <a:pt x="18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3" name="Google Shape;3263;p29"/>
            <p:cNvGrpSpPr/>
            <p:nvPr/>
          </p:nvGrpSpPr>
          <p:grpSpPr>
            <a:xfrm>
              <a:off x="8419191" y="1594142"/>
              <a:ext cx="276964" cy="267413"/>
              <a:chOff x="-650646" y="2326618"/>
              <a:chExt cx="276964" cy="267413"/>
            </a:xfrm>
          </p:grpSpPr>
          <p:sp>
            <p:nvSpPr>
              <p:cNvPr id="3264" name="Google Shape;3264;p29"/>
              <p:cNvSpPr/>
              <p:nvPr/>
            </p:nvSpPr>
            <p:spPr>
              <a:xfrm>
                <a:off x="-543681" y="2339990"/>
                <a:ext cx="137527" cy="137527"/>
              </a:xfrm>
              <a:custGeom>
                <a:avLst/>
                <a:gdLst/>
                <a:ahLst/>
                <a:cxnLst/>
                <a:rect l="l" t="t" r="r" b="b"/>
                <a:pathLst>
                  <a:path w="61" h="61" extrusionOk="0">
                    <a:moveTo>
                      <a:pt x="46" y="47"/>
                    </a:moveTo>
                    <a:cubicBezTo>
                      <a:pt x="35" y="59"/>
                      <a:pt x="18" y="61"/>
                      <a:pt x="9" y="52"/>
                    </a:cubicBezTo>
                    <a:cubicBezTo>
                      <a:pt x="0" y="43"/>
                      <a:pt x="2" y="26"/>
                      <a:pt x="14" y="14"/>
                    </a:cubicBezTo>
                    <a:cubicBezTo>
                      <a:pt x="26" y="3"/>
                      <a:pt x="43" y="0"/>
                      <a:pt x="52" y="9"/>
                    </a:cubicBezTo>
                    <a:cubicBezTo>
                      <a:pt x="61" y="18"/>
                      <a:pt x="58" y="35"/>
                      <a:pt x="46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5" name="Google Shape;3265;p29"/>
              <p:cNvSpPr/>
              <p:nvPr/>
            </p:nvSpPr>
            <p:spPr>
              <a:xfrm>
                <a:off x="-650646" y="2427854"/>
                <a:ext cx="145167" cy="127977"/>
              </a:xfrm>
              <a:custGeom>
                <a:avLst/>
                <a:gdLst/>
                <a:ahLst/>
                <a:cxnLst/>
                <a:rect l="l" t="t" r="r" b="b"/>
                <a:pathLst>
                  <a:path w="64" h="56" extrusionOk="0">
                    <a:moveTo>
                      <a:pt x="44" y="47"/>
                    </a:moveTo>
                    <a:cubicBezTo>
                      <a:pt x="31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4" y="21"/>
                      <a:pt x="58" y="37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6" name="Google Shape;3266;p29"/>
              <p:cNvSpPr/>
              <p:nvPr/>
            </p:nvSpPr>
            <p:spPr>
              <a:xfrm>
                <a:off x="-568512" y="2448864"/>
                <a:ext cx="112696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4" extrusionOk="0">
                    <a:moveTo>
                      <a:pt x="47" y="36"/>
                    </a:moveTo>
                    <a:cubicBezTo>
                      <a:pt x="45" y="52"/>
                      <a:pt x="32" y="64"/>
                      <a:pt x="20" y="62"/>
                    </a:cubicBezTo>
                    <a:cubicBezTo>
                      <a:pt x="8" y="60"/>
                      <a:pt x="0" y="45"/>
                      <a:pt x="2" y="29"/>
                    </a:cubicBezTo>
                    <a:cubicBezTo>
                      <a:pt x="5" y="12"/>
                      <a:pt x="17" y="0"/>
                      <a:pt x="29" y="2"/>
                    </a:cubicBezTo>
                    <a:cubicBezTo>
                      <a:pt x="42" y="4"/>
                      <a:pt x="50" y="19"/>
                      <a:pt x="47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29"/>
              <p:cNvSpPr/>
              <p:nvPr/>
            </p:nvSpPr>
            <p:spPr>
              <a:xfrm>
                <a:off x="-522669" y="2412573"/>
                <a:ext cx="148987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5" extrusionOk="0">
                    <a:moveTo>
                      <a:pt x="42" y="6"/>
                    </a:moveTo>
                    <a:cubicBezTo>
                      <a:pt x="57" y="12"/>
                      <a:pt x="66" y="27"/>
                      <a:pt x="61" y="39"/>
                    </a:cubicBezTo>
                    <a:cubicBezTo>
                      <a:pt x="56" y="50"/>
                      <a:pt x="40" y="55"/>
                      <a:pt x="24" y="48"/>
                    </a:cubicBezTo>
                    <a:cubicBezTo>
                      <a:pt x="9" y="41"/>
                      <a:pt x="0" y="27"/>
                      <a:pt x="5" y="15"/>
                    </a:cubicBezTo>
                    <a:cubicBezTo>
                      <a:pt x="10" y="4"/>
                      <a:pt x="27" y="0"/>
                      <a:pt x="42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29"/>
              <p:cNvSpPr/>
              <p:nvPr/>
            </p:nvSpPr>
            <p:spPr>
              <a:xfrm>
                <a:off x="-625814" y="2326618"/>
                <a:ext cx="127977" cy="143258"/>
              </a:xfrm>
              <a:custGeom>
                <a:avLst/>
                <a:gdLst/>
                <a:ahLst/>
                <a:cxnLst/>
                <a:rect l="l" t="t" r="r" b="b"/>
                <a:pathLst>
                  <a:path w="56" h="63" extrusionOk="0">
                    <a:moveTo>
                      <a:pt x="46" y="18"/>
                    </a:moveTo>
                    <a:cubicBezTo>
                      <a:pt x="56" y="31"/>
                      <a:pt x="56" y="48"/>
                      <a:pt x="46" y="56"/>
                    </a:cubicBezTo>
                    <a:cubicBezTo>
                      <a:pt x="36" y="63"/>
                      <a:pt x="20" y="58"/>
                      <a:pt x="10" y="45"/>
                    </a:cubicBezTo>
                    <a:cubicBezTo>
                      <a:pt x="0" y="32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29"/>
              <p:cNvSpPr/>
              <p:nvPr/>
            </p:nvSpPr>
            <p:spPr>
              <a:xfrm>
                <a:off x="-539861" y="2439315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5"/>
                      <a:pt x="10" y="26"/>
                      <a:pt x="5" y="22"/>
                    </a:cubicBezTo>
                    <a:cubicBezTo>
                      <a:pt x="0" y="18"/>
                      <a:pt x="0" y="10"/>
                      <a:pt x="4" y="5"/>
                    </a:cubicBezTo>
                    <a:cubicBezTo>
                      <a:pt x="8" y="0"/>
                      <a:pt x="16" y="0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26" y="9"/>
                      <a:pt x="26" y="16"/>
                      <a:pt x="22" y="20"/>
                    </a:cubicBezTo>
                    <a:cubicBezTo>
                      <a:pt x="22" y="20"/>
                      <a:pt x="22" y="20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0" name="Google Shape;3270;p29"/>
            <p:cNvGrpSpPr/>
            <p:nvPr/>
          </p:nvGrpSpPr>
          <p:grpSpPr>
            <a:xfrm>
              <a:off x="6847732" y="4676588"/>
              <a:ext cx="334266" cy="318986"/>
              <a:chOff x="31257" y="3957838"/>
              <a:chExt cx="334266" cy="318986"/>
            </a:xfrm>
          </p:grpSpPr>
          <p:sp>
            <p:nvSpPr>
              <p:cNvPr id="3271" name="Google Shape;3271;p29"/>
              <p:cNvSpPr/>
              <p:nvPr/>
            </p:nvSpPr>
            <p:spPr>
              <a:xfrm>
                <a:off x="161144" y="3973119"/>
                <a:ext cx="162359" cy="164268"/>
              </a:xfrm>
              <a:custGeom>
                <a:avLst/>
                <a:gdLst/>
                <a:ahLst/>
                <a:cxnLst/>
                <a:rect l="l" t="t" r="r" b="b"/>
                <a:pathLst>
                  <a:path w="72" h="73" extrusionOk="0">
                    <a:moveTo>
                      <a:pt x="55" y="56"/>
                    </a:moveTo>
                    <a:cubicBezTo>
                      <a:pt x="41" y="70"/>
                      <a:pt x="21" y="73"/>
                      <a:pt x="11" y="62"/>
                    </a:cubicBezTo>
                    <a:cubicBezTo>
                      <a:pt x="0" y="52"/>
                      <a:pt x="3" y="32"/>
                      <a:pt x="17" y="17"/>
                    </a:cubicBezTo>
                    <a:cubicBezTo>
                      <a:pt x="31" y="3"/>
                      <a:pt x="51" y="0"/>
                      <a:pt x="62" y="11"/>
                    </a:cubicBezTo>
                    <a:cubicBezTo>
                      <a:pt x="72" y="22"/>
                      <a:pt x="70" y="42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29"/>
              <p:cNvSpPr/>
              <p:nvPr/>
            </p:nvSpPr>
            <p:spPr>
              <a:xfrm>
                <a:off x="31257" y="4076264"/>
                <a:ext cx="175728" cy="154718"/>
              </a:xfrm>
              <a:custGeom>
                <a:avLst/>
                <a:gdLst/>
                <a:ahLst/>
                <a:cxnLst/>
                <a:rect l="l" t="t" r="r" b="b"/>
                <a:pathLst>
                  <a:path w="77" h="68" extrusionOk="0">
                    <a:moveTo>
                      <a:pt x="54" y="57"/>
                    </a:moveTo>
                    <a:cubicBezTo>
                      <a:pt x="37" y="68"/>
                      <a:pt x="17" y="67"/>
                      <a:pt x="9" y="54"/>
                    </a:cubicBezTo>
                    <a:cubicBezTo>
                      <a:pt x="0" y="42"/>
                      <a:pt x="7" y="23"/>
                      <a:pt x="23" y="12"/>
                    </a:cubicBezTo>
                    <a:cubicBezTo>
                      <a:pt x="40" y="0"/>
                      <a:pt x="60" y="2"/>
                      <a:pt x="69" y="14"/>
                    </a:cubicBezTo>
                    <a:cubicBezTo>
                      <a:pt x="77" y="27"/>
                      <a:pt x="70" y="46"/>
                      <a:pt x="54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3" name="Google Shape;3273;p29"/>
              <p:cNvSpPr/>
              <p:nvPr/>
            </p:nvSpPr>
            <p:spPr>
              <a:xfrm>
                <a:off x="128672" y="4104916"/>
                <a:ext cx="137527" cy="17190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6" extrusionOk="0">
                    <a:moveTo>
                      <a:pt x="57" y="42"/>
                    </a:moveTo>
                    <a:cubicBezTo>
                      <a:pt x="54" y="62"/>
                      <a:pt x="40" y="76"/>
                      <a:pt x="25" y="74"/>
                    </a:cubicBezTo>
                    <a:cubicBezTo>
                      <a:pt x="10" y="72"/>
                      <a:pt x="0" y="54"/>
                      <a:pt x="3" y="34"/>
                    </a:cubicBezTo>
                    <a:cubicBezTo>
                      <a:pt x="7" y="14"/>
                      <a:pt x="21" y="0"/>
                      <a:pt x="36" y="3"/>
                    </a:cubicBezTo>
                    <a:cubicBezTo>
                      <a:pt x="51" y="5"/>
                      <a:pt x="60" y="23"/>
                      <a:pt x="57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4" name="Google Shape;3274;p29"/>
              <p:cNvSpPr/>
              <p:nvPr/>
            </p:nvSpPr>
            <p:spPr>
              <a:xfrm>
                <a:off x="185974" y="4059074"/>
                <a:ext cx="179549" cy="1489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66" extrusionOk="0">
                    <a:moveTo>
                      <a:pt x="50" y="8"/>
                    </a:moveTo>
                    <a:cubicBezTo>
                      <a:pt x="68" y="15"/>
                      <a:pt x="79" y="33"/>
                      <a:pt x="73" y="47"/>
                    </a:cubicBezTo>
                    <a:cubicBezTo>
                      <a:pt x="67" y="61"/>
                      <a:pt x="47" y="66"/>
                      <a:pt x="29" y="58"/>
                    </a:cubicBezTo>
                    <a:cubicBezTo>
                      <a:pt x="10" y="50"/>
                      <a:pt x="0" y="33"/>
                      <a:pt x="6" y="19"/>
                    </a:cubicBezTo>
                    <a:cubicBezTo>
                      <a:pt x="12" y="5"/>
                      <a:pt x="32" y="0"/>
                      <a:pt x="5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29"/>
              <p:cNvSpPr/>
              <p:nvPr/>
            </p:nvSpPr>
            <p:spPr>
              <a:xfrm>
                <a:off x="63728" y="3957838"/>
                <a:ext cx="152808" cy="171909"/>
              </a:xfrm>
              <a:custGeom>
                <a:avLst/>
                <a:gdLst/>
                <a:ahLst/>
                <a:cxnLst/>
                <a:rect l="l" t="t" r="r" b="b"/>
                <a:pathLst>
                  <a:path w="67" h="76" extrusionOk="0">
                    <a:moveTo>
                      <a:pt x="55" y="21"/>
                    </a:moveTo>
                    <a:cubicBezTo>
                      <a:pt x="67" y="37"/>
                      <a:pt x="67" y="57"/>
                      <a:pt x="55" y="67"/>
                    </a:cubicBezTo>
                    <a:cubicBezTo>
                      <a:pt x="43" y="76"/>
                      <a:pt x="24" y="70"/>
                      <a:pt x="12" y="54"/>
                    </a:cubicBezTo>
                    <a:cubicBezTo>
                      <a:pt x="0" y="38"/>
                      <a:pt x="0" y="18"/>
                      <a:pt x="12" y="9"/>
                    </a:cubicBezTo>
                    <a:cubicBezTo>
                      <a:pt x="24" y="0"/>
                      <a:pt x="43" y="5"/>
                      <a:pt x="55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29"/>
              <p:cNvSpPr/>
              <p:nvPr/>
            </p:nvSpPr>
            <p:spPr>
              <a:xfrm>
                <a:off x="164964" y="4093455"/>
                <a:ext cx="70674" cy="70674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26" y="25"/>
                    </a:moveTo>
                    <a:cubicBezTo>
                      <a:pt x="21" y="30"/>
                      <a:pt x="12" y="31"/>
                      <a:pt x="6" y="26"/>
                    </a:cubicBezTo>
                    <a:cubicBezTo>
                      <a:pt x="1" y="21"/>
                      <a:pt x="0" y="12"/>
                      <a:pt x="5" y="6"/>
                    </a:cubicBezTo>
                    <a:cubicBezTo>
                      <a:pt x="10" y="0"/>
                      <a:pt x="19" y="0"/>
                      <a:pt x="25" y="5"/>
                    </a:cubicBezTo>
                    <a:cubicBezTo>
                      <a:pt x="25" y="5"/>
                      <a:pt x="25" y="5"/>
                      <a:pt x="26" y="5"/>
                    </a:cubicBezTo>
                    <a:cubicBezTo>
                      <a:pt x="31" y="11"/>
                      <a:pt x="31" y="19"/>
                      <a:pt x="26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7" name="Google Shape;3277;p29"/>
            <p:cNvGrpSpPr/>
            <p:nvPr/>
          </p:nvGrpSpPr>
          <p:grpSpPr>
            <a:xfrm>
              <a:off x="8182297" y="3269322"/>
              <a:ext cx="330446" cy="322806"/>
              <a:chOff x="-1101428" y="3931097"/>
              <a:chExt cx="330446" cy="322806"/>
            </a:xfrm>
          </p:grpSpPr>
          <p:sp>
            <p:nvSpPr>
              <p:cNvPr id="3278" name="Google Shape;3278;p29"/>
              <p:cNvSpPr/>
              <p:nvPr/>
            </p:nvSpPr>
            <p:spPr>
              <a:xfrm>
                <a:off x="-971542" y="3950198"/>
                <a:ext cx="162359" cy="162359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55" y="55"/>
                    </a:moveTo>
                    <a:cubicBezTo>
                      <a:pt x="41" y="69"/>
                      <a:pt x="21" y="72"/>
                      <a:pt x="10" y="62"/>
                    </a:cubicBezTo>
                    <a:cubicBezTo>
                      <a:pt x="0" y="51"/>
                      <a:pt x="2" y="31"/>
                      <a:pt x="16" y="17"/>
                    </a:cubicBezTo>
                    <a:cubicBezTo>
                      <a:pt x="31" y="3"/>
                      <a:pt x="51" y="0"/>
                      <a:pt x="61" y="10"/>
                    </a:cubicBezTo>
                    <a:cubicBezTo>
                      <a:pt x="72" y="21"/>
                      <a:pt x="69" y="41"/>
                      <a:pt x="55" y="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Google Shape;3279;p29"/>
              <p:cNvSpPr/>
              <p:nvPr/>
            </p:nvSpPr>
            <p:spPr>
              <a:xfrm>
                <a:off x="-1101428" y="4055253"/>
                <a:ext cx="173819" cy="150898"/>
              </a:xfrm>
              <a:custGeom>
                <a:avLst/>
                <a:gdLst/>
                <a:ahLst/>
                <a:cxnLst/>
                <a:rect l="l" t="t" r="r" b="b"/>
                <a:pathLst>
                  <a:path w="77" h="67" extrusionOk="0">
                    <a:moveTo>
                      <a:pt x="53" y="56"/>
                    </a:moveTo>
                    <a:cubicBezTo>
                      <a:pt x="37" y="67"/>
                      <a:pt x="16" y="66"/>
                      <a:pt x="8" y="54"/>
                    </a:cubicBezTo>
                    <a:cubicBezTo>
                      <a:pt x="0" y="41"/>
                      <a:pt x="6" y="22"/>
                      <a:pt x="23" y="11"/>
                    </a:cubicBezTo>
                    <a:cubicBezTo>
                      <a:pt x="40" y="0"/>
                      <a:pt x="60" y="1"/>
                      <a:pt x="68" y="13"/>
                    </a:cubicBezTo>
                    <a:cubicBezTo>
                      <a:pt x="77" y="26"/>
                      <a:pt x="70" y="45"/>
                      <a:pt x="53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Google Shape;3280;p29"/>
              <p:cNvSpPr/>
              <p:nvPr/>
            </p:nvSpPr>
            <p:spPr>
              <a:xfrm>
                <a:off x="-1004013" y="4080084"/>
                <a:ext cx="135617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60" h="77" extrusionOk="0">
                    <a:moveTo>
                      <a:pt x="57" y="43"/>
                    </a:moveTo>
                    <a:cubicBezTo>
                      <a:pt x="54" y="63"/>
                      <a:pt x="39" y="77"/>
                      <a:pt x="24" y="74"/>
                    </a:cubicBezTo>
                    <a:cubicBezTo>
                      <a:pt x="9" y="72"/>
                      <a:pt x="0" y="54"/>
                      <a:pt x="3" y="34"/>
                    </a:cubicBezTo>
                    <a:cubicBezTo>
                      <a:pt x="6" y="15"/>
                      <a:pt x="21" y="0"/>
                      <a:pt x="36" y="3"/>
                    </a:cubicBezTo>
                    <a:cubicBezTo>
                      <a:pt x="50" y="5"/>
                      <a:pt x="60" y="23"/>
                      <a:pt x="57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1" name="Google Shape;3281;p29"/>
              <p:cNvSpPr/>
              <p:nvPr/>
            </p:nvSpPr>
            <p:spPr>
              <a:xfrm>
                <a:off x="-946710" y="4034242"/>
                <a:ext cx="175728" cy="148987"/>
              </a:xfrm>
              <a:custGeom>
                <a:avLst/>
                <a:gdLst/>
                <a:ahLst/>
                <a:cxnLst/>
                <a:rect l="l" t="t" r="r" b="b"/>
                <a:pathLst>
                  <a:path w="78" h="66" extrusionOk="0">
                    <a:moveTo>
                      <a:pt x="50" y="8"/>
                    </a:moveTo>
                    <a:cubicBezTo>
                      <a:pt x="68" y="16"/>
                      <a:pt x="78" y="33"/>
                      <a:pt x="73" y="47"/>
                    </a:cubicBezTo>
                    <a:cubicBezTo>
                      <a:pt x="67" y="61"/>
                      <a:pt x="47" y="66"/>
                      <a:pt x="29" y="58"/>
                    </a:cubicBezTo>
                    <a:cubicBezTo>
                      <a:pt x="10" y="51"/>
                      <a:pt x="0" y="33"/>
                      <a:pt x="6" y="19"/>
                    </a:cubicBezTo>
                    <a:cubicBezTo>
                      <a:pt x="11" y="5"/>
                      <a:pt x="31" y="0"/>
                      <a:pt x="5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2" name="Google Shape;3282;p29"/>
              <p:cNvSpPr/>
              <p:nvPr/>
            </p:nvSpPr>
            <p:spPr>
              <a:xfrm>
                <a:off x="-1072776" y="3931097"/>
                <a:ext cx="154718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68" h="76" extrusionOk="0">
                    <a:moveTo>
                      <a:pt x="56" y="21"/>
                    </a:moveTo>
                    <a:cubicBezTo>
                      <a:pt x="68" y="37"/>
                      <a:pt x="68" y="58"/>
                      <a:pt x="56" y="67"/>
                    </a:cubicBezTo>
                    <a:cubicBezTo>
                      <a:pt x="44" y="76"/>
                      <a:pt x="24" y="70"/>
                      <a:pt x="12" y="54"/>
                    </a:cubicBezTo>
                    <a:cubicBezTo>
                      <a:pt x="0" y="38"/>
                      <a:pt x="0" y="18"/>
                      <a:pt x="12" y="9"/>
                    </a:cubicBezTo>
                    <a:cubicBezTo>
                      <a:pt x="24" y="0"/>
                      <a:pt x="44" y="5"/>
                      <a:pt x="56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29"/>
              <p:cNvSpPr/>
              <p:nvPr/>
            </p:nvSpPr>
            <p:spPr>
              <a:xfrm>
                <a:off x="-967722" y="4068623"/>
                <a:ext cx="70674" cy="72584"/>
              </a:xfrm>
              <a:custGeom>
                <a:avLst/>
                <a:gdLst/>
                <a:ahLst/>
                <a:cxnLst/>
                <a:rect l="l" t="t" r="r" b="b"/>
                <a:pathLst>
                  <a:path w="31" h="32" extrusionOk="0">
                    <a:moveTo>
                      <a:pt x="26" y="25"/>
                    </a:moveTo>
                    <a:cubicBezTo>
                      <a:pt x="21" y="31"/>
                      <a:pt x="12" y="32"/>
                      <a:pt x="6" y="27"/>
                    </a:cubicBezTo>
                    <a:cubicBezTo>
                      <a:pt x="0" y="22"/>
                      <a:pt x="0" y="13"/>
                      <a:pt x="5" y="7"/>
                    </a:cubicBezTo>
                    <a:cubicBezTo>
                      <a:pt x="10" y="1"/>
                      <a:pt x="18" y="0"/>
                      <a:pt x="24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31" y="11"/>
                      <a:pt x="31" y="20"/>
                      <a:pt x="26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4" name="Google Shape;3284;p29"/>
            <p:cNvGrpSpPr/>
            <p:nvPr/>
          </p:nvGrpSpPr>
          <p:grpSpPr>
            <a:xfrm>
              <a:off x="6877335" y="201389"/>
              <a:ext cx="275054" cy="265502"/>
              <a:chOff x="-566602" y="3253014"/>
              <a:chExt cx="275054" cy="265502"/>
            </a:xfrm>
          </p:grpSpPr>
          <p:sp>
            <p:nvSpPr>
              <p:cNvPr id="3285" name="Google Shape;3285;p29"/>
              <p:cNvSpPr/>
              <p:nvPr/>
            </p:nvSpPr>
            <p:spPr>
              <a:xfrm>
                <a:off x="-459637" y="3268295"/>
                <a:ext cx="135617" cy="13561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5" y="2"/>
                      <a:pt x="42" y="0"/>
                      <a:pt x="51" y="9"/>
                    </a:cubicBezTo>
                    <a:cubicBezTo>
                      <a:pt x="60" y="18"/>
                      <a:pt x="57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6" name="Google Shape;3286;p29"/>
              <p:cNvSpPr/>
              <p:nvPr/>
            </p:nvSpPr>
            <p:spPr>
              <a:xfrm>
                <a:off x="-566602" y="3354249"/>
                <a:ext cx="143258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3" h="56" extrusionOk="0">
                    <a:moveTo>
                      <a:pt x="44" y="47"/>
                    </a:moveTo>
                    <a:cubicBezTo>
                      <a:pt x="30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3" y="22"/>
                      <a:pt x="58" y="38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7" name="Google Shape;3287;p29"/>
              <p:cNvSpPr/>
              <p:nvPr/>
            </p:nvSpPr>
            <p:spPr>
              <a:xfrm>
                <a:off x="-484468" y="3377170"/>
                <a:ext cx="110785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49" h="63" extrusionOk="0">
                    <a:moveTo>
                      <a:pt x="47" y="35"/>
                    </a:moveTo>
                    <a:cubicBezTo>
                      <a:pt x="44" y="51"/>
                      <a:pt x="32" y="63"/>
                      <a:pt x="20" y="61"/>
                    </a:cubicBezTo>
                    <a:cubicBezTo>
                      <a:pt x="7" y="59"/>
                      <a:pt x="0" y="44"/>
                      <a:pt x="2" y="28"/>
                    </a:cubicBezTo>
                    <a:cubicBezTo>
                      <a:pt x="5" y="11"/>
                      <a:pt x="17" y="0"/>
                      <a:pt x="29" y="2"/>
                    </a:cubicBezTo>
                    <a:cubicBezTo>
                      <a:pt x="41" y="3"/>
                      <a:pt x="49" y="18"/>
                      <a:pt x="47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8" name="Google Shape;3288;p29"/>
              <p:cNvSpPr/>
              <p:nvPr/>
            </p:nvSpPr>
            <p:spPr>
              <a:xfrm>
                <a:off x="-438625" y="3337058"/>
                <a:ext cx="147078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4" extrusionOk="0">
                    <a:moveTo>
                      <a:pt x="41" y="6"/>
                    </a:moveTo>
                    <a:cubicBezTo>
                      <a:pt x="57" y="13"/>
                      <a:pt x="65" y="27"/>
                      <a:pt x="60" y="39"/>
                    </a:cubicBezTo>
                    <a:cubicBezTo>
                      <a:pt x="55" y="50"/>
                      <a:pt x="39" y="54"/>
                      <a:pt x="24" y="48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9" name="Google Shape;3289;p29"/>
              <p:cNvSpPr/>
              <p:nvPr/>
            </p:nvSpPr>
            <p:spPr>
              <a:xfrm>
                <a:off x="-541770" y="3253014"/>
                <a:ext cx="127977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46" y="17"/>
                    </a:moveTo>
                    <a:cubicBezTo>
                      <a:pt x="56" y="31"/>
                      <a:pt x="56" y="47"/>
                      <a:pt x="46" y="55"/>
                    </a:cubicBezTo>
                    <a:cubicBezTo>
                      <a:pt x="36" y="62"/>
                      <a:pt x="20" y="58"/>
                      <a:pt x="10" y="45"/>
                    </a:cubicBezTo>
                    <a:cubicBezTo>
                      <a:pt x="0" y="31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0" name="Google Shape;3290;p29"/>
              <p:cNvSpPr/>
              <p:nvPr/>
            </p:nvSpPr>
            <p:spPr>
              <a:xfrm>
                <a:off x="-457726" y="3365709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6"/>
                      <a:pt x="11" y="26"/>
                      <a:pt x="6" y="22"/>
                    </a:cubicBezTo>
                    <a:cubicBezTo>
                      <a:pt x="1" y="18"/>
                      <a:pt x="0" y="11"/>
                      <a:pt x="4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4"/>
                      <a:pt x="21" y="5"/>
                      <a:pt x="22" y="5"/>
                    </a:cubicBezTo>
                    <a:cubicBezTo>
                      <a:pt x="26" y="9"/>
                      <a:pt x="26" y="16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1" name="Google Shape;3291;p29"/>
            <p:cNvGrpSpPr/>
            <p:nvPr/>
          </p:nvGrpSpPr>
          <p:grpSpPr>
            <a:xfrm>
              <a:off x="8512741" y="2478616"/>
              <a:ext cx="278874" cy="269324"/>
              <a:chOff x="-1131990" y="2934028"/>
              <a:chExt cx="278874" cy="269324"/>
            </a:xfrm>
          </p:grpSpPr>
          <p:sp>
            <p:nvSpPr>
              <p:cNvPr id="3292" name="Google Shape;3292;p29"/>
              <p:cNvSpPr/>
              <p:nvPr/>
            </p:nvSpPr>
            <p:spPr>
              <a:xfrm>
                <a:off x="-1023114" y="2949309"/>
                <a:ext cx="137527" cy="13752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6" y="2"/>
                      <a:pt x="42" y="0"/>
                      <a:pt x="51" y="8"/>
                    </a:cubicBezTo>
                    <a:cubicBezTo>
                      <a:pt x="60" y="17"/>
                      <a:pt x="58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3" name="Google Shape;3293;p29"/>
              <p:cNvSpPr/>
              <p:nvPr/>
            </p:nvSpPr>
            <p:spPr>
              <a:xfrm>
                <a:off x="-1131990" y="3037173"/>
                <a:ext cx="148987" cy="12797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7" extrusionOk="0">
                    <a:moveTo>
                      <a:pt x="45" y="47"/>
                    </a:moveTo>
                    <a:cubicBezTo>
                      <a:pt x="31" y="57"/>
                      <a:pt x="14" y="56"/>
                      <a:pt x="7" y="45"/>
                    </a:cubicBezTo>
                    <a:cubicBezTo>
                      <a:pt x="0" y="35"/>
                      <a:pt x="6" y="19"/>
                      <a:pt x="20" y="9"/>
                    </a:cubicBezTo>
                    <a:cubicBezTo>
                      <a:pt x="34" y="0"/>
                      <a:pt x="51" y="1"/>
                      <a:pt x="58" y="12"/>
                    </a:cubicBezTo>
                    <a:cubicBezTo>
                      <a:pt x="65" y="22"/>
                      <a:pt x="59" y="38"/>
                      <a:pt x="45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4" name="Google Shape;3294;p29"/>
              <p:cNvSpPr/>
              <p:nvPr/>
            </p:nvSpPr>
            <p:spPr>
              <a:xfrm>
                <a:off x="-1049855" y="3058185"/>
                <a:ext cx="114606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4" extrusionOk="0">
                    <a:moveTo>
                      <a:pt x="48" y="35"/>
                    </a:moveTo>
                    <a:cubicBezTo>
                      <a:pt x="45" y="52"/>
                      <a:pt x="33" y="64"/>
                      <a:pt x="21" y="62"/>
                    </a:cubicBezTo>
                    <a:cubicBezTo>
                      <a:pt x="8" y="60"/>
                      <a:pt x="0" y="45"/>
                      <a:pt x="3" y="28"/>
                    </a:cubicBezTo>
                    <a:cubicBezTo>
                      <a:pt x="5" y="12"/>
                      <a:pt x="18" y="0"/>
                      <a:pt x="30" y="2"/>
                    </a:cubicBezTo>
                    <a:cubicBezTo>
                      <a:pt x="42" y="4"/>
                      <a:pt x="50" y="19"/>
                      <a:pt x="48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5" name="Google Shape;3295;p29"/>
              <p:cNvSpPr/>
              <p:nvPr/>
            </p:nvSpPr>
            <p:spPr>
              <a:xfrm>
                <a:off x="-1002103" y="3019983"/>
                <a:ext cx="148987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6" h="55" extrusionOk="0">
                    <a:moveTo>
                      <a:pt x="42" y="6"/>
                    </a:moveTo>
                    <a:cubicBezTo>
                      <a:pt x="57" y="13"/>
                      <a:pt x="66" y="28"/>
                      <a:pt x="61" y="39"/>
                    </a:cubicBezTo>
                    <a:cubicBezTo>
                      <a:pt x="56" y="51"/>
                      <a:pt x="40" y="55"/>
                      <a:pt x="24" y="49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2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6" name="Google Shape;3296;p29"/>
              <p:cNvSpPr/>
              <p:nvPr/>
            </p:nvSpPr>
            <p:spPr>
              <a:xfrm>
                <a:off x="-1105248" y="2934028"/>
                <a:ext cx="127977" cy="145167"/>
              </a:xfrm>
              <a:custGeom>
                <a:avLst/>
                <a:gdLst/>
                <a:ahLst/>
                <a:cxnLst/>
                <a:rect l="l" t="t" r="r" b="b"/>
                <a:pathLst>
                  <a:path w="57" h="64" extrusionOk="0">
                    <a:moveTo>
                      <a:pt x="47" y="18"/>
                    </a:moveTo>
                    <a:cubicBezTo>
                      <a:pt x="57" y="31"/>
                      <a:pt x="57" y="48"/>
                      <a:pt x="47" y="56"/>
                    </a:cubicBezTo>
                    <a:cubicBezTo>
                      <a:pt x="37" y="64"/>
                      <a:pt x="21" y="59"/>
                      <a:pt x="11" y="46"/>
                    </a:cubicBezTo>
                    <a:cubicBezTo>
                      <a:pt x="0" y="32"/>
                      <a:pt x="0" y="15"/>
                      <a:pt x="11" y="8"/>
                    </a:cubicBezTo>
                    <a:cubicBezTo>
                      <a:pt x="21" y="0"/>
                      <a:pt x="37" y="5"/>
                      <a:pt x="47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7" name="Google Shape;3297;p29"/>
              <p:cNvSpPr/>
              <p:nvPr/>
            </p:nvSpPr>
            <p:spPr>
              <a:xfrm>
                <a:off x="-1019294" y="3046724"/>
                <a:ext cx="61123" cy="63034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" extrusionOk="0">
                    <a:moveTo>
                      <a:pt x="23" y="21"/>
                    </a:moveTo>
                    <a:cubicBezTo>
                      <a:pt x="18" y="26"/>
                      <a:pt x="11" y="27"/>
                      <a:pt x="6" y="22"/>
                    </a:cubicBezTo>
                    <a:cubicBezTo>
                      <a:pt x="1" y="18"/>
                      <a:pt x="0" y="11"/>
                      <a:pt x="5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5"/>
                      <a:pt x="22" y="5"/>
                      <a:pt x="22" y="5"/>
                    </a:cubicBezTo>
                    <a:cubicBezTo>
                      <a:pt x="26" y="9"/>
                      <a:pt x="27" y="16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8" name="Google Shape;3298;p29"/>
            <p:cNvGrpSpPr/>
            <p:nvPr/>
          </p:nvGrpSpPr>
          <p:grpSpPr>
            <a:xfrm rot="187796">
              <a:off x="6432289" y="266830"/>
              <a:ext cx="318021" cy="604566"/>
              <a:chOff x="5863119" y="1384908"/>
              <a:chExt cx="318024" cy="604571"/>
            </a:xfrm>
          </p:grpSpPr>
          <p:sp>
            <p:nvSpPr>
              <p:cNvPr id="3299" name="Google Shape;3299;p29"/>
              <p:cNvSpPr/>
              <p:nvPr/>
            </p:nvSpPr>
            <p:spPr>
              <a:xfrm>
                <a:off x="5863119" y="1385994"/>
                <a:ext cx="318024" cy="60348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468" extrusionOk="0">
                    <a:moveTo>
                      <a:pt x="215" y="257"/>
                    </a:moveTo>
                    <a:cubicBezTo>
                      <a:pt x="183" y="386"/>
                      <a:pt x="66" y="468"/>
                      <a:pt x="66" y="468"/>
                    </a:cubicBezTo>
                    <a:cubicBezTo>
                      <a:pt x="66" y="468"/>
                      <a:pt x="0" y="341"/>
                      <a:pt x="31" y="211"/>
                    </a:cubicBezTo>
                    <a:cubicBezTo>
                      <a:pt x="63" y="82"/>
                      <a:pt x="181" y="0"/>
                      <a:pt x="181" y="0"/>
                    </a:cubicBezTo>
                    <a:cubicBezTo>
                      <a:pt x="181" y="0"/>
                      <a:pt x="247" y="127"/>
                      <a:pt x="215" y="2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0" name="Google Shape;3300;p29"/>
              <p:cNvSpPr/>
              <p:nvPr/>
            </p:nvSpPr>
            <p:spPr>
              <a:xfrm>
                <a:off x="5892425" y="1384908"/>
                <a:ext cx="259412" cy="60457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69" extrusionOk="0">
                    <a:moveTo>
                      <a:pt x="201" y="192"/>
                    </a:moveTo>
                    <a:cubicBezTo>
                      <a:pt x="201" y="189"/>
                      <a:pt x="201" y="187"/>
                      <a:pt x="201" y="184"/>
                    </a:cubicBezTo>
                    <a:cubicBezTo>
                      <a:pt x="107" y="218"/>
                      <a:pt x="107" y="218"/>
                      <a:pt x="107" y="21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95" y="115"/>
                      <a:pt x="195" y="115"/>
                      <a:pt x="195" y="115"/>
                    </a:cubicBezTo>
                    <a:cubicBezTo>
                      <a:pt x="194" y="112"/>
                      <a:pt x="194" y="110"/>
                      <a:pt x="193" y="107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79" y="54"/>
                      <a:pt x="178" y="51"/>
                      <a:pt x="178" y="48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5" y="2"/>
                      <a:pt x="151" y="6"/>
                    </a:cubicBezTo>
                    <a:cubicBezTo>
                      <a:pt x="135" y="69"/>
                      <a:pt x="135" y="69"/>
                      <a:pt x="135" y="6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41"/>
                      <a:pt x="110" y="43"/>
                      <a:pt x="108" y="45"/>
                    </a:cubicBezTo>
                    <a:cubicBezTo>
                      <a:pt x="133" y="79"/>
                      <a:pt x="133" y="79"/>
                      <a:pt x="133" y="79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66" y="93"/>
                      <a:pt x="66" y="93"/>
                      <a:pt x="66" y="93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34" y="145"/>
                      <a:pt x="32" y="148"/>
                      <a:pt x="31" y="150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81" y="294"/>
                      <a:pt x="81" y="294"/>
                      <a:pt x="81" y="294"/>
                    </a:cubicBezTo>
                    <a:cubicBezTo>
                      <a:pt x="9" y="211"/>
                      <a:pt x="9" y="211"/>
                      <a:pt x="9" y="211"/>
                    </a:cubicBezTo>
                    <a:cubicBezTo>
                      <a:pt x="9" y="212"/>
                      <a:pt x="9" y="212"/>
                      <a:pt x="9" y="212"/>
                    </a:cubicBezTo>
                    <a:cubicBezTo>
                      <a:pt x="8" y="215"/>
                      <a:pt x="7" y="218"/>
                      <a:pt x="7" y="220"/>
                    </a:cubicBezTo>
                    <a:cubicBezTo>
                      <a:pt x="79" y="304"/>
                      <a:pt x="79" y="304"/>
                      <a:pt x="79" y="304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0" y="299"/>
                      <a:pt x="0" y="303"/>
                      <a:pt x="0" y="307"/>
                    </a:cubicBezTo>
                    <a:cubicBezTo>
                      <a:pt x="63" y="370"/>
                      <a:pt x="63" y="370"/>
                      <a:pt x="63" y="370"/>
                    </a:cubicBezTo>
                    <a:cubicBezTo>
                      <a:pt x="52" y="415"/>
                      <a:pt x="52" y="415"/>
                      <a:pt x="52" y="415"/>
                    </a:cubicBezTo>
                    <a:cubicBezTo>
                      <a:pt x="9" y="369"/>
                      <a:pt x="9" y="369"/>
                      <a:pt x="9" y="369"/>
                    </a:cubicBezTo>
                    <a:cubicBezTo>
                      <a:pt x="10" y="374"/>
                      <a:pt x="11" y="379"/>
                      <a:pt x="12" y="384"/>
                    </a:cubicBezTo>
                    <a:cubicBezTo>
                      <a:pt x="50" y="424"/>
                      <a:pt x="50" y="424"/>
                      <a:pt x="50" y="424"/>
                    </a:cubicBezTo>
                    <a:cubicBezTo>
                      <a:pt x="40" y="464"/>
                      <a:pt x="40" y="464"/>
                      <a:pt x="40" y="464"/>
                    </a:cubicBezTo>
                    <a:cubicBezTo>
                      <a:pt x="42" y="467"/>
                      <a:pt x="43" y="469"/>
                      <a:pt x="43" y="469"/>
                    </a:cubicBezTo>
                    <a:cubicBezTo>
                      <a:pt x="43" y="469"/>
                      <a:pt x="44" y="468"/>
                      <a:pt x="48" y="466"/>
                    </a:cubicBezTo>
                    <a:cubicBezTo>
                      <a:pt x="57" y="427"/>
                      <a:pt x="57" y="427"/>
                      <a:pt x="57" y="427"/>
                    </a:cubicBezTo>
                    <a:cubicBezTo>
                      <a:pt x="106" y="412"/>
                      <a:pt x="106" y="412"/>
                      <a:pt x="106" y="412"/>
                    </a:cubicBezTo>
                    <a:cubicBezTo>
                      <a:pt x="109" y="408"/>
                      <a:pt x="113" y="404"/>
                      <a:pt x="116" y="400"/>
                    </a:cubicBezTo>
                    <a:cubicBezTo>
                      <a:pt x="59" y="418"/>
                      <a:pt x="59" y="418"/>
                      <a:pt x="59" y="418"/>
                    </a:cubicBezTo>
                    <a:cubicBezTo>
                      <a:pt x="70" y="372"/>
                      <a:pt x="70" y="372"/>
                      <a:pt x="70" y="372"/>
                    </a:cubicBezTo>
                    <a:cubicBezTo>
                      <a:pt x="153" y="350"/>
                      <a:pt x="153" y="350"/>
                      <a:pt x="153" y="350"/>
                    </a:cubicBezTo>
                    <a:cubicBezTo>
                      <a:pt x="154" y="347"/>
                      <a:pt x="157" y="344"/>
                      <a:pt x="158" y="341"/>
                    </a:cubicBezTo>
                    <a:cubicBezTo>
                      <a:pt x="72" y="363"/>
                      <a:pt x="72" y="363"/>
                      <a:pt x="72" y="363"/>
                    </a:cubicBezTo>
                    <a:cubicBezTo>
                      <a:pt x="86" y="305"/>
                      <a:pt x="86" y="305"/>
                      <a:pt x="86" y="305"/>
                    </a:cubicBezTo>
                    <a:cubicBezTo>
                      <a:pt x="190" y="267"/>
                      <a:pt x="190" y="267"/>
                      <a:pt x="190" y="267"/>
                    </a:cubicBezTo>
                    <a:cubicBezTo>
                      <a:pt x="191" y="264"/>
                      <a:pt x="192" y="261"/>
                      <a:pt x="192" y="258"/>
                    </a:cubicBezTo>
                    <a:cubicBezTo>
                      <a:pt x="192" y="258"/>
                      <a:pt x="192" y="258"/>
                      <a:pt x="192" y="258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105" y="227"/>
                      <a:pt x="105" y="227"/>
                      <a:pt x="105" y="227"/>
                    </a:cubicBezTo>
                    <a:lnTo>
                      <a:pt x="201" y="1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1" name="Google Shape;3301;p29"/>
            <p:cNvGrpSpPr/>
            <p:nvPr/>
          </p:nvGrpSpPr>
          <p:grpSpPr>
            <a:xfrm rot="-187796" flipH="1">
              <a:off x="6470626" y="4188230"/>
              <a:ext cx="318021" cy="604566"/>
              <a:chOff x="5863119" y="1384908"/>
              <a:chExt cx="318024" cy="604571"/>
            </a:xfrm>
          </p:grpSpPr>
          <p:sp>
            <p:nvSpPr>
              <p:cNvPr id="3302" name="Google Shape;3302;p29"/>
              <p:cNvSpPr/>
              <p:nvPr/>
            </p:nvSpPr>
            <p:spPr>
              <a:xfrm>
                <a:off x="5863119" y="1385994"/>
                <a:ext cx="318024" cy="60348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468" extrusionOk="0">
                    <a:moveTo>
                      <a:pt x="215" y="257"/>
                    </a:moveTo>
                    <a:cubicBezTo>
                      <a:pt x="183" y="386"/>
                      <a:pt x="66" y="468"/>
                      <a:pt x="66" y="468"/>
                    </a:cubicBezTo>
                    <a:cubicBezTo>
                      <a:pt x="66" y="468"/>
                      <a:pt x="0" y="341"/>
                      <a:pt x="31" y="211"/>
                    </a:cubicBezTo>
                    <a:cubicBezTo>
                      <a:pt x="63" y="82"/>
                      <a:pt x="181" y="0"/>
                      <a:pt x="181" y="0"/>
                    </a:cubicBezTo>
                    <a:cubicBezTo>
                      <a:pt x="181" y="0"/>
                      <a:pt x="247" y="127"/>
                      <a:pt x="215" y="2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3" name="Google Shape;3303;p29"/>
              <p:cNvSpPr/>
              <p:nvPr/>
            </p:nvSpPr>
            <p:spPr>
              <a:xfrm>
                <a:off x="5892425" y="1384908"/>
                <a:ext cx="259412" cy="60457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69" extrusionOk="0">
                    <a:moveTo>
                      <a:pt x="201" y="192"/>
                    </a:moveTo>
                    <a:cubicBezTo>
                      <a:pt x="201" y="189"/>
                      <a:pt x="201" y="187"/>
                      <a:pt x="201" y="184"/>
                    </a:cubicBezTo>
                    <a:cubicBezTo>
                      <a:pt x="107" y="218"/>
                      <a:pt x="107" y="218"/>
                      <a:pt x="107" y="21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95" y="115"/>
                      <a:pt x="195" y="115"/>
                      <a:pt x="195" y="115"/>
                    </a:cubicBezTo>
                    <a:cubicBezTo>
                      <a:pt x="194" y="112"/>
                      <a:pt x="194" y="110"/>
                      <a:pt x="193" y="107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79" y="54"/>
                      <a:pt x="178" y="51"/>
                      <a:pt x="178" y="48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5" y="2"/>
                      <a:pt x="151" y="6"/>
                    </a:cubicBezTo>
                    <a:cubicBezTo>
                      <a:pt x="135" y="69"/>
                      <a:pt x="135" y="69"/>
                      <a:pt x="135" y="6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41"/>
                      <a:pt x="110" y="43"/>
                      <a:pt x="108" y="45"/>
                    </a:cubicBezTo>
                    <a:cubicBezTo>
                      <a:pt x="133" y="79"/>
                      <a:pt x="133" y="79"/>
                      <a:pt x="133" y="79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66" y="93"/>
                      <a:pt x="66" y="93"/>
                      <a:pt x="66" y="93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00" y="215"/>
                      <a:pt x="100" y="215"/>
                      <a:pt x="100" y="215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34" y="145"/>
                      <a:pt x="32" y="148"/>
                      <a:pt x="31" y="150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81" y="294"/>
                      <a:pt x="81" y="294"/>
                      <a:pt x="81" y="294"/>
                    </a:cubicBezTo>
                    <a:cubicBezTo>
                      <a:pt x="9" y="211"/>
                      <a:pt x="9" y="211"/>
                      <a:pt x="9" y="211"/>
                    </a:cubicBezTo>
                    <a:cubicBezTo>
                      <a:pt x="9" y="212"/>
                      <a:pt x="9" y="212"/>
                      <a:pt x="9" y="212"/>
                    </a:cubicBezTo>
                    <a:cubicBezTo>
                      <a:pt x="8" y="215"/>
                      <a:pt x="7" y="218"/>
                      <a:pt x="7" y="220"/>
                    </a:cubicBezTo>
                    <a:cubicBezTo>
                      <a:pt x="79" y="304"/>
                      <a:pt x="79" y="304"/>
                      <a:pt x="79" y="304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0" y="299"/>
                      <a:pt x="0" y="303"/>
                      <a:pt x="0" y="307"/>
                    </a:cubicBezTo>
                    <a:cubicBezTo>
                      <a:pt x="63" y="370"/>
                      <a:pt x="63" y="370"/>
                      <a:pt x="63" y="370"/>
                    </a:cubicBezTo>
                    <a:cubicBezTo>
                      <a:pt x="52" y="415"/>
                      <a:pt x="52" y="415"/>
                      <a:pt x="52" y="415"/>
                    </a:cubicBezTo>
                    <a:cubicBezTo>
                      <a:pt x="9" y="369"/>
                      <a:pt x="9" y="369"/>
                      <a:pt x="9" y="369"/>
                    </a:cubicBezTo>
                    <a:cubicBezTo>
                      <a:pt x="10" y="374"/>
                      <a:pt x="11" y="379"/>
                      <a:pt x="12" y="384"/>
                    </a:cubicBezTo>
                    <a:cubicBezTo>
                      <a:pt x="50" y="424"/>
                      <a:pt x="50" y="424"/>
                      <a:pt x="50" y="424"/>
                    </a:cubicBezTo>
                    <a:cubicBezTo>
                      <a:pt x="40" y="464"/>
                      <a:pt x="40" y="464"/>
                      <a:pt x="40" y="464"/>
                    </a:cubicBezTo>
                    <a:cubicBezTo>
                      <a:pt x="42" y="467"/>
                      <a:pt x="43" y="469"/>
                      <a:pt x="43" y="469"/>
                    </a:cubicBezTo>
                    <a:cubicBezTo>
                      <a:pt x="43" y="469"/>
                      <a:pt x="44" y="468"/>
                      <a:pt x="48" y="466"/>
                    </a:cubicBezTo>
                    <a:cubicBezTo>
                      <a:pt x="57" y="427"/>
                      <a:pt x="57" y="427"/>
                      <a:pt x="57" y="427"/>
                    </a:cubicBezTo>
                    <a:cubicBezTo>
                      <a:pt x="106" y="412"/>
                      <a:pt x="106" y="412"/>
                      <a:pt x="106" y="412"/>
                    </a:cubicBezTo>
                    <a:cubicBezTo>
                      <a:pt x="109" y="408"/>
                      <a:pt x="113" y="404"/>
                      <a:pt x="116" y="400"/>
                    </a:cubicBezTo>
                    <a:cubicBezTo>
                      <a:pt x="59" y="418"/>
                      <a:pt x="59" y="418"/>
                      <a:pt x="59" y="418"/>
                    </a:cubicBezTo>
                    <a:cubicBezTo>
                      <a:pt x="70" y="372"/>
                      <a:pt x="70" y="372"/>
                      <a:pt x="70" y="372"/>
                    </a:cubicBezTo>
                    <a:cubicBezTo>
                      <a:pt x="153" y="350"/>
                      <a:pt x="153" y="350"/>
                      <a:pt x="153" y="350"/>
                    </a:cubicBezTo>
                    <a:cubicBezTo>
                      <a:pt x="154" y="347"/>
                      <a:pt x="157" y="344"/>
                      <a:pt x="158" y="341"/>
                    </a:cubicBezTo>
                    <a:cubicBezTo>
                      <a:pt x="72" y="363"/>
                      <a:pt x="72" y="363"/>
                      <a:pt x="72" y="363"/>
                    </a:cubicBezTo>
                    <a:cubicBezTo>
                      <a:pt x="86" y="305"/>
                      <a:pt x="86" y="305"/>
                      <a:pt x="86" y="305"/>
                    </a:cubicBezTo>
                    <a:cubicBezTo>
                      <a:pt x="190" y="267"/>
                      <a:pt x="190" y="267"/>
                      <a:pt x="190" y="267"/>
                    </a:cubicBezTo>
                    <a:cubicBezTo>
                      <a:pt x="191" y="264"/>
                      <a:pt x="192" y="261"/>
                      <a:pt x="192" y="258"/>
                    </a:cubicBezTo>
                    <a:cubicBezTo>
                      <a:pt x="192" y="258"/>
                      <a:pt x="192" y="258"/>
                      <a:pt x="192" y="258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105" y="227"/>
                      <a:pt x="105" y="227"/>
                      <a:pt x="105" y="227"/>
                    </a:cubicBezTo>
                    <a:lnTo>
                      <a:pt x="201" y="19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4" name="Google Shape;3304;p29"/>
            <p:cNvGrpSpPr/>
            <p:nvPr/>
          </p:nvGrpSpPr>
          <p:grpSpPr>
            <a:xfrm>
              <a:off x="8257136" y="3365010"/>
              <a:ext cx="1124261" cy="974061"/>
              <a:chOff x="8268711" y="3365010"/>
              <a:chExt cx="1124261" cy="974061"/>
            </a:xfrm>
          </p:grpSpPr>
          <p:sp>
            <p:nvSpPr>
              <p:cNvPr id="3305" name="Google Shape;3305;p29"/>
              <p:cNvSpPr/>
              <p:nvPr/>
            </p:nvSpPr>
            <p:spPr>
              <a:xfrm rot="-1265371">
                <a:off x="9106687" y="3744649"/>
                <a:ext cx="258071" cy="20486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29" extrusionOk="0">
                    <a:moveTo>
                      <a:pt x="61" y="116"/>
                    </a:moveTo>
                    <a:cubicBezTo>
                      <a:pt x="18" y="102"/>
                      <a:pt x="0" y="40"/>
                      <a:pt x="0" y="40"/>
                    </a:cubicBezTo>
                    <a:cubicBezTo>
                      <a:pt x="0" y="40"/>
                      <a:pt x="51" y="0"/>
                      <a:pt x="94" y="13"/>
                    </a:cubicBezTo>
                    <a:cubicBezTo>
                      <a:pt x="137" y="27"/>
                      <a:pt x="164" y="61"/>
                      <a:pt x="155" y="89"/>
                    </a:cubicBezTo>
                    <a:cubicBezTo>
                      <a:pt x="146" y="117"/>
                      <a:pt x="104" y="129"/>
                      <a:pt x="61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6" name="Google Shape;3306;p29"/>
              <p:cNvSpPr/>
              <p:nvPr/>
            </p:nvSpPr>
            <p:spPr>
              <a:xfrm rot="-1265370">
                <a:off x="8937519" y="4069200"/>
                <a:ext cx="220824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51" extrusionOk="0">
                    <a:moveTo>
                      <a:pt x="25" y="98"/>
                    </a:moveTo>
                    <a:cubicBezTo>
                      <a:pt x="0" y="61"/>
                      <a:pt x="23" y="1"/>
                      <a:pt x="23" y="1"/>
                    </a:cubicBezTo>
                    <a:cubicBezTo>
                      <a:pt x="23" y="1"/>
                      <a:pt x="88" y="0"/>
                      <a:pt x="113" y="37"/>
                    </a:cubicBezTo>
                    <a:cubicBezTo>
                      <a:pt x="139" y="74"/>
                      <a:pt x="140" y="118"/>
                      <a:pt x="116" y="134"/>
                    </a:cubicBezTo>
                    <a:cubicBezTo>
                      <a:pt x="91" y="151"/>
                      <a:pt x="51" y="135"/>
                      <a:pt x="25" y="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7" name="Google Shape;3307;p29"/>
              <p:cNvSpPr/>
              <p:nvPr/>
            </p:nvSpPr>
            <p:spPr>
              <a:xfrm rot="-1265373">
                <a:off x="8798150" y="4130063"/>
                <a:ext cx="110412" cy="160962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2" y="47"/>
                    </a:moveTo>
                    <a:cubicBezTo>
                      <a:pt x="5" y="20"/>
                      <a:pt x="40" y="0"/>
                      <a:pt x="40" y="0"/>
                    </a:cubicBezTo>
                    <a:cubicBezTo>
                      <a:pt x="40" y="0"/>
                      <a:pt x="70" y="26"/>
                      <a:pt x="68" y="53"/>
                    </a:cubicBezTo>
                    <a:cubicBezTo>
                      <a:pt x="65" y="81"/>
                      <a:pt x="48" y="102"/>
                      <a:pt x="30" y="100"/>
                    </a:cubicBezTo>
                    <a:cubicBezTo>
                      <a:pt x="12" y="98"/>
                      <a:pt x="0" y="75"/>
                      <a:pt x="2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8" name="Google Shape;3308;p29"/>
              <p:cNvSpPr/>
              <p:nvPr/>
            </p:nvSpPr>
            <p:spPr>
              <a:xfrm rot="-1265370">
                <a:off x="8972692" y="3545843"/>
                <a:ext cx="158301" cy="11839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5" extrusionOk="0">
                    <a:moveTo>
                      <a:pt x="43" y="70"/>
                    </a:moveTo>
                    <a:cubicBezTo>
                      <a:pt x="16" y="65"/>
                      <a:pt x="0" y="28"/>
                      <a:pt x="0" y="28"/>
                    </a:cubicBezTo>
                    <a:cubicBezTo>
                      <a:pt x="0" y="28"/>
                      <a:pt x="28" y="0"/>
                      <a:pt x="55" y="5"/>
                    </a:cubicBezTo>
                    <a:cubicBezTo>
                      <a:pt x="82" y="10"/>
                      <a:pt x="101" y="28"/>
                      <a:pt x="98" y="46"/>
                    </a:cubicBezTo>
                    <a:cubicBezTo>
                      <a:pt x="95" y="64"/>
                      <a:pt x="70" y="75"/>
                      <a:pt x="43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9" name="Google Shape;3309;p29"/>
              <p:cNvSpPr/>
              <p:nvPr/>
            </p:nvSpPr>
            <p:spPr>
              <a:xfrm rot="-1265372">
                <a:off x="8874300" y="3464055"/>
                <a:ext cx="159631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80" extrusionOk="0">
                    <a:moveTo>
                      <a:pt x="58" y="71"/>
                    </a:moveTo>
                    <a:cubicBezTo>
                      <a:pt x="32" y="80"/>
                      <a:pt x="0" y="56"/>
                      <a:pt x="0" y="56"/>
                    </a:cubicBezTo>
                    <a:cubicBezTo>
                      <a:pt x="0" y="56"/>
                      <a:pt x="11" y="18"/>
                      <a:pt x="37" y="9"/>
                    </a:cubicBezTo>
                    <a:cubicBezTo>
                      <a:pt x="63" y="0"/>
                      <a:pt x="89" y="7"/>
                      <a:pt x="95" y="24"/>
                    </a:cubicBezTo>
                    <a:cubicBezTo>
                      <a:pt x="101" y="42"/>
                      <a:pt x="84" y="63"/>
                      <a:pt x="58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0" name="Google Shape;3310;p29"/>
              <p:cNvSpPr/>
              <p:nvPr/>
            </p:nvSpPr>
            <p:spPr>
              <a:xfrm rot="-1265372">
                <a:off x="9001793" y="3895589"/>
                <a:ext cx="12770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1" extrusionOk="0">
                    <a:moveTo>
                      <a:pt x="9" y="58"/>
                    </a:moveTo>
                    <a:cubicBezTo>
                      <a:pt x="0" y="32"/>
                      <a:pt x="25" y="0"/>
                      <a:pt x="25" y="0"/>
                    </a:cubicBezTo>
                    <a:cubicBezTo>
                      <a:pt x="25" y="0"/>
                      <a:pt x="63" y="11"/>
                      <a:pt x="72" y="37"/>
                    </a:cubicBezTo>
                    <a:cubicBezTo>
                      <a:pt x="81" y="63"/>
                      <a:pt x="74" y="89"/>
                      <a:pt x="57" y="95"/>
                    </a:cubicBezTo>
                    <a:cubicBezTo>
                      <a:pt x="39" y="101"/>
                      <a:pt x="18" y="84"/>
                      <a:pt x="9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29"/>
              <p:cNvSpPr/>
              <p:nvPr/>
            </p:nvSpPr>
            <p:spPr>
              <a:xfrm rot="-1265374">
                <a:off x="8791367" y="3663766"/>
                <a:ext cx="148989" cy="134357"/>
              </a:xfrm>
              <a:custGeom>
                <a:avLst/>
                <a:gdLst/>
                <a:ahLst/>
                <a:cxnLst/>
                <a:rect l="l" t="t" r="r" b="b"/>
                <a:pathLst>
                  <a:path w="94" h="85" extrusionOk="0">
                    <a:moveTo>
                      <a:pt x="24" y="70"/>
                    </a:moveTo>
                    <a:cubicBezTo>
                      <a:pt x="1" y="55"/>
                      <a:pt x="0" y="15"/>
                      <a:pt x="0" y="15"/>
                    </a:cubicBezTo>
                    <a:cubicBezTo>
                      <a:pt x="0" y="15"/>
                      <a:pt x="37" y="0"/>
                      <a:pt x="60" y="15"/>
                    </a:cubicBezTo>
                    <a:cubicBezTo>
                      <a:pt x="83" y="30"/>
                      <a:pt x="94" y="54"/>
                      <a:pt x="84" y="70"/>
                    </a:cubicBezTo>
                    <a:cubicBezTo>
                      <a:pt x="74" y="85"/>
                      <a:pt x="47" y="85"/>
                      <a:pt x="24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2" name="Google Shape;3312;p29"/>
              <p:cNvSpPr/>
              <p:nvPr/>
            </p:nvSpPr>
            <p:spPr>
              <a:xfrm rot="-1265370">
                <a:off x="8338794" y="3482500"/>
                <a:ext cx="751597" cy="529444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5" extrusionOk="0">
                    <a:moveTo>
                      <a:pt x="468" y="335"/>
                    </a:moveTo>
                    <a:cubicBezTo>
                      <a:pt x="467" y="335"/>
                      <a:pt x="466" y="335"/>
                      <a:pt x="466" y="335"/>
                    </a:cubicBezTo>
                    <a:cubicBezTo>
                      <a:pt x="452" y="331"/>
                      <a:pt x="122" y="226"/>
                      <a:pt x="2" y="13"/>
                    </a:cubicBezTo>
                    <a:cubicBezTo>
                      <a:pt x="0" y="9"/>
                      <a:pt x="1" y="4"/>
                      <a:pt x="5" y="2"/>
                    </a:cubicBezTo>
                    <a:cubicBezTo>
                      <a:pt x="8" y="0"/>
                      <a:pt x="13" y="1"/>
                      <a:pt x="15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33" y="213"/>
                      <a:pt x="467" y="319"/>
                      <a:pt x="470" y="320"/>
                    </a:cubicBezTo>
                    <a:cubicBezTo>
                      <a:pt x="474" y="322"/>
                      <a:pt x="476" y="327"/>
                      <a:pt x="474" y="331"/>
                    </a:cubicBezTo>
                    <a:cubicBezTo>
                      <a:pt x="473" y="333"/>
                      <a:pt x="471" y="335"/>
                      <a:pt x="468" y="3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29"/>
              <p:cNvSpPr/>
              <p:nvPr/>
            </p:nvSpPr>
            <p:spPr>
              <a:xfrm rot="-1265371">
                <a:off x="8702810" y="3745070"/>
                <a:ext cx="239447" cy="4642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4" extrusionOk="0">
                    <a:moveTo>
                      <a:pt x="143" y="294"/>
                    </a:moveTo>
                    <a:cubicBezTo>
                      <a:pt x="141" y="294"/>
                      <a:pt x="139" y="293"/>
                      <a:pt x="138" y="292"/>
                    </a:cubicBezTo>
                    <a:cubicBezTo>
                      <a:pt x="40" y="193"/>
                      <a:pt x="3" y="18"/>
                      <a:pt x="1" y="11"/>
                    </a:cubicBezTo>
                    <a:cubicBezTo>
                      <a:pt x="0" y="7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7"/>
                    </a:cubicBezTo>
                    <a:cubicBezTo>
                      <a:pt x="16" y="7"/>
                      <a:pt x="17" y="7"/>
                      <a:pt x="17" y="8"/>
                    </a:cubicBezTo>
                    <a:cubicBezTo>
                      <a:pt x="17" y="9"/>
                      <a:pt x="55" y="185"/>
                      <a:pt x="149" y="281"/>
                    </a:cubicBezTo>
                    <a:cubicBezTo>
                      <a:pt x="152" y="284"/>
                      <a:pt x="152" y="289"/>
                      <a:pt x="148" y="292"/>
                    </a:cubicBezTo>
                    <a:cubicBezTo>
                      <a:pt x="147" y="293"/>
                      <a:pt x="145" y="294"/>
                      <a:pt x="143" y="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4" name="Google Shape;3314;p29"/>
              <p:cNvSpPr/>
              <p:nvPr/>
            </p:nvSpPr>
            <p:spPr>
              <a:xfrm rot="-1265373">
                <a:off x="8800231" y="3990558"/>
                <a:ext cx="49220" cy="21816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38" extrusionOk="0">
                    <a:moveTo>
                      <a:pt x="15" y="138"/>
                    </a:moveTo>
                    <a:cubicBezTo>
                      <a:pt x="11" y="138"/>
                      <a:pt x="8" y="135"/>
                      <a:pt x="7" y="132"/>
                    </a:cubicBezTo>
                    <a:cubicBezTo>
                      <a:pt x="0" y="92"/>
                      <a:pt x="15" y="9"/>
                      <a:pt x="16" y="6"/>
                    </a:cubicBezTo>
                    <a:cubicBezTo>
                      <a:pt x="17" y="2"/>
                      <a:pt x="22" y="0"/>
                      <a:pt x="26" y="1"/>
                    </a:cubicBezTo>
                    <a:cubicBezTo>
                      <a:pt x="29" y="3"/>
                      <a:pt x="31" y="5"/>
                      <a:pt x="31" y="9"/>
                    </a:cubicBezTo>
                    <a:cubicBezTo>
                      <a:pt x="31" y="9"/>
                      <a:pt x="16" y="93"/>
                      <a:pt x="22" y="129"/>
                    </a:cubicBezTo>
                    <a:cubicBezTo>
                      <a:pt x="23" y="133"/>
                      <a:pt x="20" y="137"/>
                      <a:pt x="16" y="138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38"/>
                      <a:pt x="15" y="138"/>
                      <a:pt x="15" y="1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5" name="Google Shape;3315;p29"/>
              <p:cNvSpPr/>
              <p:nvPr/>
            </p:nvSpPr>
            <p:spPr>
              <a:xfrm rot="-1265374">
                <a:off x="8495217" y="3655368"/>
                <a:ext cx="542747" cy="65183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1" extrusionOk="0">
                    <a:moveTo>
                      <a:pt x="336" y="41"/>
                    </a:moveTo>
                    <a:cubicBezTo>
                      <a:pt x="335" y="41"/>
                      <a:pt x="335" y="41"/>
                      <a:pt x="335" y="41"/>
                    </a:cubicBezTo>
                    <a:cubicBezTo>
                      <a:pt x="227" y="23"/>
                      <a:pt x="9" y="16"/>
                      <a:pt x="7" y="16"/>
                    </a:cubicBezTo>
                    <a:cubicBezTo>
                      <a:pt x="3" y="15"/>
                      <a:pt x="0" y="11"/>
                      <a:pt x="1" y="6"/>
                    </a:cubicBezTo>
                    <a:cubicBezTo>
                      <a:pt x="2" y="3"/>
                      <a:pt x="4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229" y="7"/>
                      <a:pt x="338" y="25"/>
                    </a:cubicBezTo>
                    <a:cubicBezTo>
                      <a:pt x="342" y="27"/>
                      <a:pt x="344" y="31"/>
                      <a:pt x="343" y="36"/>
                    </a:cubicBezTo>
                    <a:cubicBezTo>
                      <a:pt x="342" y="38"/>
                      <a:pt x="339" y="41"/>
                      <a:pt x="336" y="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6" name="Google Shape;3316;p29"/>
              <p:cNvSpPr/>
              <p:nvPr/>
            </p:nvSpPr>
            <p:spPr>
              <a:xfrm rot="-1265373">
                <a:off x="8790013" y="3542060"/>
                <a:ext cx="171604" cy="10775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68" extrusionOk="0">
                    <a:moveTo>
                      <a:pt x="8" y="68"/>
                    </a:moveTo>
                    <a:cubicBezTo>
                      <a:pt x="3" y="68"/>
                      <a:pt x="0" y="64"/>
                      <a:pt x="0" y="59"/>
                    </a:cubicBezTo>
                    <a:cubicBezTo>
                      <a:pt x="0" y="57"/>
                      <a:pt x="2" y="55"/>
                      <a:pt x="3" y="54"/>
                    </a:cubicBezTo>
                    <a:cubicBezTo>
                      <a:pt x="33" y="34"/>
                      <a:pt x="63" y="17"/>
                      <a:pt x="95" y="2"/>
                    </a:cubicBezTo>
                    <a:cubicBezTo>
                      <a:pt x="99" y="0"/>
                      <a:pt x="104" y="1"/>
                      <a:pt x="106" y="4"/>
                    </a:cubicBezTo>
                    <a:cubicBezTo>
                      <a:pt x="109" y="8"/>
                      <a:pt x="108" y="13"/>
                      <a:pt x="105" y="15"/>
                    </a:cubicBezTo>
                    <a:cubicBezTo>
                      <a:pt x="104" y="16"/>
                      <a:pt x="103" y="16"/>
                      <a:pt x="102" y="17"/>
                    </a:cubicBezTo>
                    <a:cubicBezTo>
                      <a:pt x="71" y="31"/>
                      <a:pt x="41" y="48"/>
                      <a:pt x="12" y="67"/>
                    </a:cubicBezTo>
                    <a:cubicBezTo>
                      <a:pt x="11" y="67"/>
                      <a:pt x="9" y="68"/>
                      <a:pt x="8" y="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7" name="Google Shape;3317;p29"/>
              <p:cNvSpPr/>
              <p:nvPr/>
            </p:nvSpPr>
            <p:spPr>
              <a:xfrm rot="-1265375">
                <a:off x="8943843" y="3819327"/>
                <a:ext cx="90458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96" extrusionOk="0">
                    <a:moveTo>
                      <a:pt x="48" y="96"/>
                    </a:moveTo>
                    <a:cubicBezTo>
                      <a:pt x="45" y="96"/>
                      <a:pt x="43" y="94"/>
                      <a:pt x="41" y="9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0"/>
                      <a:pt x="1" y="5"/>
                      <a:pt x="4" y="3"/>
                    </a:cubicBezTo>
                    <a:cubicBezTo>
                      <a:pt x="8" y="0"/>
                      <a:pt x="13" y="0"/>
                      <a:pt x="15" y="4"/>
                    </a:cubicBezTo>
                    <a:cubicBezTo>
                      <a:pt x="16" y="5"/>
                      <a:pt x="17" y="6"/>
                      <a:pt x="17" y="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7" y="88"/>
                      <a:pt x="56" y="93"/>
                      <a:pt x="52" y="95"/>
                    </a:cubicBezTo>
                    <a:cubicBezTo>
                      <a:pt x="51" y="95"/>
                      <a:pt x="50" y="96"/>
                      <a:pt x="48" y="9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29"/>
              <p:cNvSpPr/>
              <p:nvPr/>
            </p:nvSpPr>
            <p:spPr>
              <a:xfrm rot="-1265370">
                <a:off x="8666621" y="3669734"/>
                <a:ext cx="167613" cy="93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59" extrusionOk="0">
                    <a:moveTo>
                      <a:pt x="97" y="59"/>
                    </a:moveTo>
                    <a:cubicBezTo>
                      <a:pt x="96" y="59"/>
                      <a:pt x="95" y="59"/>
                      <a:pt x="94" y="5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16"/>
                      <a:pt x="0" y="11"/>
                      <a:pt x="1" y="7"/>
                    </a:cubicBezTo>
                    <a:cubicBezTo>
                      <a:pt x="2" y="3"/>
                      <a:pt x="7" y="0"/>
                      <a:pt x="11" y="1"/>
                    </a:cubicBezTo>
                    <a:cubicBezTo>
                      <a:pt x="12" y="1"/>
                      <a:pt x="13" y="2"/>
                      <a:pt x="14" y="3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4" y="46"/>
                      <a:pt x="106" y="51"/>
                      <a:pt x="104" y="55"/>
                    </a:cubicBezTo>
                    <a:cubicBezTo>
                      <a:pt x="102" y="57"/>
                      <a:pt x="100" y="59"/>
                      <a:pt x="97" y="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9" name="Google Shape;3319;p29"/>
            <p:cNvGrpSpPr/>
            <p:nvPr/>
          </p:nvGrpSpPr>
          <p:grpSpPr>
            <a:xfrm rot="10800000" flipH="1">
              <a:off x="8257136" y="815735"/>
              <a:ext cx="1124261" cy="974061"/>
              <a:chOff x="8268711" y="3365010"/>
              <a:chExt cx="1124261" cy="974061"/>
            </a:xfrm>
          </p:grpSpPr>
          <p:sp>
            <p:nvSpPr>
              <p:cNvPr id="3320" name="Google Shape;3320;p29"/>
              <p:cNvSpPr/>
              <p:nvPr/>
            </p:nvSpPr>
            <p:spPr>
              <a:xfrm rot="-1265371">
                <a:off x="9106687" y="3744649"/>
                <a:ext cx="258071" cy="20486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29" extrusionOk="0">
                    <a:moveTo>
                      <a:pt x="61" y="116"/>
                    </a:moveTo>
                    <a:cubicBezTo>
                      <a:pt x="18" y="102"/>
                      <a:pt x="0" y="40"/>
                      <a:pt x="0" y="40"/>
                    </a:cubicBezTo>
                    <a:cubicBezTo>
                      <a:pt x="0" y="40"/>
                      <a:pt x="51" y="0"/>
                      <a:pt x="94" y="13"/>
                    </a:cubicBezTo>
                    <a:cubicBezTo>
                      <a:pt x="137" y="27"/>
                      <a:pt x="164" y="61"/>
                      <a:pt x="155" y="89"/>
                    </a:cubicBezTo>
                    <a:cubicBezTo>
                      <a:pt x="146" y="117"/>
                      <a:pt x="104" y="129"/>
                      <a:pt x="61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1" name="Google Shape;3321;p29"/>
              <p:cNvSpPr/>
              <p:nvPr/>
            </p:nvSpPr>
            <p:spPr>
              <a:xfrm rot="-1265370">
                <a:off x="8937519" y="4069200"/>
                <a:ext cx="220824" cy="238117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51" extrusionOk="0">
                    <a:moveTo>
                      <a:pt x="25" y="98"/>
                    </a:moveTo>
                    <a:cubicBezTo>
                      <a:pt x="0" y="61"/>
                      <a:pt x="23" y="1"/>
                      <a:pt x="23" y="1"/>
                    </a:cubicBezTo>
                    <a:cubicBezTo>
                      <a:pt x="23" y="1"/>
                      <a:pt x="88" y="0"/>
                      <a:pt x="113" y="37"/>
                    </a:cubicBezTo>
                    <a:cubicBezTo>
                      <a:pt x="139" y="74"/>
                      <a:pt x="140" y="118"/>
                      <a:pt x="116" y="134"/>
                    </a:cubicBezTo>
                    <a:cubicBezTo>
                      <a:pt x="91" y="151"/>
                      <a:pt x="51" y="135"/>
                      <a:pt x="25" y="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2" name="Google Shape;3322;p29"/>
              <p:cNvSpPr/>
              <p:nvPr/>
            </p:nvSpPr>
            <p:spPr>
              <a:xfrm rot="-1265373">
                <a:off x="8798150" y="4130063"/>
                <a:ext cx="110412" cy="160962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2" y="47"/>
                    </a:moveTo>
                    <a:cubicBezTo>
                      <a:pt x="5" y="20"/>
                      <a:pt x="40" y="0"/>
                      <a:pt x="40" y="0"/>
                    </a:cubicBezTo>
                    <a:cubicBezTo>
                      <a:pt x="40" y="0"/>
                      <a:pt x="70" y="26"/>
                      <a:pt x="68" y="53"/>
                    </a:cubicBezTo>
                    <a:cubicBezTo>
                      <a:pt x="65" y="81"/>
                      <a:pt x="48" y="102"/>
                      <a:pt x="30" y="100"/>
                    </a:cubicBezTo>
                    <a:cubicBezTo>
                      <a:pt x="12" y="98"/>
                      <a:pt x="0" y="75"/>
                      <a:pt x="2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3" name="Google Shape;3323;p29"/>
              <p:cNvSpPr/>
              <p:nvPr/>
            </p:nvSpPr>
            <p:spPr>
              <a:xfrm rot="-1265370">
                <a:off x="8972692" y="3545843"/>
                <a:ext cx="158301" cy="11839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5" extrusionOk="0">
                    <a:moveTo>
                      <a:pt x="43" y="70"/>
                    </a:moveTo>
                    <a:cubicBezTo>
                      <a:pt x="16" y="65"/>
                      <a:pt x="0" y="28"/>
                      <a:pt x="0" y="28"/>
                    </a:cubicBezTo>
                    <a:cubicBezTo>
                      <a:pt x="0" y="28"/>
                      <a:pt x="28" y="0"/>
                      <a:pt x="55" y="5"/>
                    </a:cubicBezTo>
                    <a:cubicBezTo>
                      <a:pt x="82" y="10"/>
                      <a:pt x="101" y="28"/>
                      <a:pt x="98" y="46"/>
                    </a:cubicBezTo>
                    <a:cubicBezTo>
                      <a:pt x="95" y="64"/>
                      <a:pt x="70" y="75"/>
                      <a:pt x="43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29"/>
              <p:cNvSpPr/>
              <p:nvPr/>
            </p:nvSpPr>
            <p:spPr>
              <a:xfrm rot="-1265372">
                <a:off x="8874300" y="3464055"/>
                <a:ext cx="159631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80" extrusionOk="0">
                    <a:moveTo>
                      <a:pt x="58" y="71"/>
                    </a:moveTo>
                    <a:cubicBezTo>
                      <a:pt x="32" y="80"/>
                      <a:pt x="0" y="56"/>
                      <a:pt x="0" y="56"/>
                    </a:cubicBezTo>
                    <a:cubicBezTo>
                      <a:pt x="0" y="56"/>
                      <a:pt x="11" y="18"/>
                      <a:pt x="37" y="9"/>
                    </a:cubicBezTo>
                    <a:cubicBezTo>
                      <a:pt x="63" y="0"/>
                      <a:pt x="89" y="7"/>
                      <a:pt x="95" y="24"/>
                    </a:cubicBezTo>
                    <a:cubicBezTo>
                      <a:pt x="101" y="42"/>
                      <a:pt x="84" y="63"/>
                      <a:pt x="58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5" name="Google Shape;3325;p29"/>
              <p:cNvSpPr/>
              <p:nvPr/>
            </p:nvSpPr>
            <p:spPr>
              <a:xfrm rot="-1265372">
                <a:off x="9001793" y="3895589"/>
                <a:ext cx="12770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1" extrusionOk="0">
                    <a:moveTo>
                      <a:pt x="9" y="58"/>
                    </a:moveTo>
                    <a:cubicBezTo>
                      <a:pt x="0" y="32"/>
                      <a:pt x="25" y="0"/>
                      <a:pt x="25" y="0"/>
                    </a:cubicBezTo>
                    <a:cubicBezTo>
                      <a:pt x="25" y="0"/>
                      <a:pt x="63" y="11"/>
                      <a:pt x="72" y="37"/>
                    </a:cubicBezTo>
                    <a:cubicBezTo>
                      <a:pt x="81" y="63"/>
                      <a:pt x="74" y="89"/>
                      <a:pt x="57" y="95"/>
                    </a:cubicBezTo>
                    <a:cubicBezTo>
                      <a:pt x="39" y="101"/>
                      <a:pt x="18" y="84"/>
                      <a:pt x="9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6" name="Google Shape;3326;p29"/>
              <p:cNvSpPr/>
              <p:nvPr/>
            </p:nvSpPr>
            <p:spPr>
              <a:xfrm rot="-1265374">
                <a:off x="8791367" y="3663766"/>
                <a:ext cx="148989" cy="134357"/>
              </a:xfrm>
              <a:custGeom>
                <a:avLst/>
                <a:gdLst/>
                <a:ahLst/>
                <a:cxnLst/>
                <a:rect l="l" t="t" r="r" b="b"/>
                <a:pathLst>
                  <a:path w="94" h="85" extrusionOk="0">
                    <a:moveTo>
                      <a:pt x="24" y="70"/>
                    </a:moveTo>
                    <a:cubicBezTo>
                      <a:pt x="1" y="55"/>
                      <a:pt x="0" y="15"/>
                      <a:pt x="0" y="15"/>
                    </a:cubicBezTo>
                    <a:cubicBezTo>
                      <a:pt x="0" y="15"/>
                      <a:pt x="37" y="0"/>
                      <a:pt x="60" y="15"/>
                    </a:cubicBezTo>
                    <a:cubicBezTo>
                      <a:pt x="83" y="30"/>
                      <a:pt x="94" y="54"/>
                      <a:pt x="84" y="70"/>
                    </a:cubicBezTo>
                    <a:cubicBezTo>
                      <a:pt x="74" y="85"/>
                      <a:pt x="47" y="85"/>
                      <a:pt x="24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29"/>
              <p:cNvSpPr/>
              <p:nvPr/>
            </p:nvSpPr>
            <p:spPr>
              <a:xfrm rot="-1265370">
                <a:off x="8338794" y="3482500"/>
                <a:ext cx="751597" cy="529444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5" extrusionOk="0">
                    <a:moveTo>
                      <a:pt x="468" y="335"/>
                    </a:moveTo>
                    <a:cubicBezTo>
                      <a:pt x="467" y="335"/>
                      <a:pt x="466" y="335"/>
                      <a:pt x="466" y="335"/>
                    </a:cubicBezTo>
                    <a:cubicBezTo>
                      <a:pt x="452" y="331"/>
                      <a:pt x="122" y="226"/>
                      <a:pt x="2" y="13"/>
                    </a:cubicBezTo>
                    <a:cubicBezTo>
                      <a:pt x="0" y="9"/>
                      <a:pt x="1" y="4"/>
                      <a:pt x="5" y="2"/>
                    </a:cubicBezTo>
                    <a:cubicBezTo>
                      <a:pt x="8" y="0"/>
                      <a:pt x="13" y="1"/>
                      <a:pt x="15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33" y="213"/>
                      <a:pt x="467" y="319"/>
                      <a:pt x="470" y="320"/>
                    </a:cubicBezTo>
                    <a:cubicBezTo>
                      <a:pt x="474" y="322"/>
                      <a:pt x="476" y="327"/>
                      <a:pt x="474" y="331"/>
                    </a:cubicBezTo>
                    <a:cubicBezTo>
                      <a:pt x="473" y="333"/>
                      <a:pt x="471" y="335"/>
                      <a:pt x="468" y="3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8" name="Google Shape;3328;p29"/>
              <p:cNvSpPr/>
              <p:nvPr/>
            </p:nvSpPr>
            <p:spPr>
              <a:xfrm rot="-1265371">
                <a:off x="8702810" y="3745070"/>
                <a:ext cx="239447" cy="4642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4" extrusionOk="0">
                    <a:moveTo>
                      <a:pt x="143" y="294"/>
                    </a:moveTo>
                    <a:cubicBezTo>
                      <a:pt x="141" y="294"/>
                      <a:pt x="139" y="293"/>
                      <a:pt x="138" y="292"/>
                    </a:cubicBezTo>
                    <a:cubicBezTo>
                      <a:pt x="40" y="193"/>
                      <a:pt x="3" y="18"/>
                      <a:pt x="1" y="11"/>
                    </a:cubicBezTo>
                    <a:cubicBezTo>
                      <a:pt x="0" y="7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7"/>
                    </a:cubicBezTo>
                    <a:cubicBezTo>
                      <a:pt x="16" y="7"/>
                      <a:pt x="17" y="7"/>
                      <a:pt x="17" y="8"/>
                    </a:cubicBezTo>
                    <a:cubicBezTo>
                      <a:pt x="17" y="9"/>
                      <a:pt x="55" y="185"/>
                      <a:pt x="149" y="281"/>
                    </a:cubicBezTo>
                    <a:cubicBezTo>
                      <a:pt x="152" y="284"/>
                      <a:pt x="152" y="289"/>
                      <a:pt x="148" y="292"/>
                    </a:cubicBezTo>
                    <a:cubicBezTo>
                      <a:pt x="147" y="293"/>
                      <a:pt x="145" y="294"/>
                      <a:pt x="143" y="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9" name="Google Shape;3329;p29"/>
              <p:cNvSpPr/>
              <p:nvPr/>
            </p:nvSpPr>
            <p:spPr>
              <a:xfrm rot="-1265373">
                <a:off x="8800231" y="3990558"/>
                <a:ext cx="49220" cy="21816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38" extrusionOk="0">
                    <a:moveTo>
                      <a:pt x="15" y="138"/>
                    </a:moveTo>
                    <a:cubicBezTo>
                      <a:pt x="11" y="138"/>
                      <a:pt x="8" y="135"/>
                      <a:pt x="7" y="132"/>
                    </a:cubicBezTo>
                    <a:cubicBezTo>
                      <a:pt x="0" y="92"/>
                      <a:pt x="15" y="9"/>
                      <a:pt x="16" y="6"/>
                    </a:cubicBezTo>
                    <a:cubicBezTo>
                      <a:pt x="17" y="2"/>
                      <a:pt x="22" y="0"/>
                      <a:pt x="26" y="1"/>
                    </a:cubicBezTo>
                    <a:cubicBezTo>
                      <a:pt x="29" y="3"/>
                      <a:pt x="31" y="5"/>
                      <a:pt x="31" y="9"/>
                    </a:cubicBezTo>
                    <a:cubicBezTo>
                      <a:pt x="31" y="9"/>
                      <a:pt x="16" y="93"/>
                      <a:pt x="22" y="129"/>
                    </a:cubicBezTo>
                    <a:cubicBezTo>
                      <a:pt x="23" y="133"/>
                      <a:pt x="20" y="137"/>
                      <a:pt x="16" y="138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38"/>
                      <a:pt x="15" y="138"/>
                      <a:pt x="15" y="1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0" name="Google Shape;3330;p29"/>
              <p:cNvSpPr/>
              <p:nvPr/>
            </p:nvSpPr>
            <p:spPr>
              <a:xfrm rot="-1265374">
                <a:off x="8495217" y="3655368"/>
                <a:ext cx="542747" cy="65183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1" extrusionOk="0">
                    <a:moveTo>
                      <a:pt x="336" y="41"/>
                    </a:moveTo>
                    <a:cubicBezTo>
                      <a:pt x="335" y="41"/>
                      <a:pt x="335" y="41"/>
                      <a:pt x="335" y="41"/>
                    </a:cubicBezTo>
                    <a:cubicBezTo>
                      <a:pt x="227" y="23"/>
                      <a:pt x="9" y="16"/>
                      <a:pt x="7" y="16"/>
                    </a:cubicBezTo>
                    <a:cubicBezTo>
                      <a:pt x="3" y="15"/>
                      <a:pt x="0" y="11"/>
                      <a:pt x="1" y="6"/>
                    </a:cubicBezTo>
                    <a:cubicBezTo>
                      <a:pt x="2" y="3"/>
                      <a:pt x="4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229" y="7"/>
                      <a:pt x="338" y="25"/>
                    </a:cubicBezTo>
                    <a:cubicBezTo>
                      <a:pt x="342" y="27"/>
                      <a:pt x="344" y="31"/>
                      <a:pt x="343" y="36"/>
                    </a:cubicBezTo>
                    <a:cubicBezTo>
                      <a:pt x="342" y="38"/>
                      <a:pt x="339" y="41"/>
                      <a:pt x="336" y="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29"/>
              <p:cNvSpPr/>
              <p:nvPr/>
            </p:nvSpPr>
            <p:spPr>
              <a:xfrm rot="-1265373">
                <a:off x="8790013" y="3542060"/>
                <a:ext cx="171604" cy="10775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68" extrusionOk="0">
                    <a:moveTo>
                      <a:pt x="8" y="68"/>
                    </a:moveTo>
                    <a:cubicBezTo>
                      <a:pt x="3" y="68"/>
                      <a:pt x="0" y="64"/>
                      <a:pt x="0" y="59"/>
                    </a:cubicBezTo>
                    <a:cubicBezTo>
                      <a:pt x="0" y="57"/>
                      <a:pt x="2" y="55"/>
                      <a:pt x="3" y="54"/>
                    </a:cubicBezTo>
                    <a:cubicBezTo>
                      <a:pt x="33" y="34"/>
                      <a:pt x="63" y="17"/>
                      <a:pt x="95" y="2"/>
                    </a:cubicBezTo>
                    <a:cubicBezTo>
                      <a:pt x="99" y="0"/>
                      <a:pt x="104" y="1"/>
                      <a:pt x="106" y="4"/>
                    </a:cubicBezTo>
                    <a:cubicBezTo>
                      <a:pt x="109" y="8"/>
                      <a:pt x="108" y="13"/>
                      <a:pt x="105" y="15"/>
                    </a:cubicBezTo>
                    <a:cubicBezTo>
                      <a:pt x="104" y="16"/>
                      <a:pt x="103" y="16"/>
                      <a:pt x="102" y="17"/>
                    </a:cubicBezTo>
                    <a:cubicBezTo>
                      <a:pt x="71" y="31"/>
                      <a:pt x="41" y="48"/>
                      <a:pt x="12" y="67"/>
                    </a:cubicBezTo>
                    <a:cubicBezTo>
                      <a:pt x="11" y="67"/>
                      <a:pt x="9" y="68"/>
                      <a:pt x="8" y="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29"/>
              <p:cNvSpPr/>
              <p:nvPr/>
            </p:nvSpPr>
            <p:spPr>
              <a:xfrm rot="-1265375">
                <a:off x="8943843" y="3819327"/>
                <a:ext cx="90458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96" extrusionOk="0">
                    <a:moveTo>
                      <a:pt x="48" y="96"/>
                    </a:moveTo>
                    <a:cubicBezTo>
                      <a:pt x="45" y="96"/>
                      <a:pt x="43" y="94"/>
                      <a:pt x="41" y="9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0"/>
                      <a:pt x="1" y="5"/>
                      <a:pt x="4" y="3"/>
                    </a:cubicBezTo>
                    <a:cubicBezTo>
                      <a:pt x="8" y="0"/>
                      <a:pt x="13" y="0"/>
                      <a:pt x="15" y="4"/>
                    </a:cubicBezTo>
                    <a:cubicBezTo>
                      <a:pt x="16" y="5"/>
                      <a:pt x="17" y="6"/>
                      <a:pt x="17" y="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7" y="88"/>
                      <a:pt x="56" y="93"/>
                      <a:pt x="52" y="95"/>
                    </a:cubicBezTo>
                    <a:cubicBezTo>
                      <a:pt x="51" y="95"/>
                      <a:pt x="50" y="96"/>
                      <a:pt x="48" y="9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3" name="Google Shape;3333;p29"/>
              <p:cNvSpPr/>
              <p:nvPr/>
            </p:nvSpPr>
            <p:spPr>
              <a:xfrm rot="-1265370">
                <a:off x="8666621" y="3669734"/>
                <a:ext cx="167613" cy="931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59" extrusionOk="0">
                    <a:moveTo>
                      <a:pt x="97" y="59"/>
                    </a:moveTo>
                    <a:cubicBezTo>
                      <a:pt x="96" y="59"/>
                      <a:pt x="95" y="59"/>
                      <a:pt x="94" y="5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16"/>
                      <a:pt x="0" y="11"/>
                      <a:pt x="1" y="7"/>
                    </a:cubicBezTo>
                    <a:cubicBezTo>
                      <a:pt x="2" y="3"/>
                      <a:pt x="7" y="0"/>
                      <a:pt x="11" y="1"/>
                    </a:cubicBezTo>
                    <a:cubicBezTo>
                      <a:pt x="12" y="1"/>
                      <a:pt x="13" y="2"/>
                      <a:pt x="14" y="3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4" y="46"/>
                      <a:pt x="106" y="51"/>
                      <a:pt x="104" y="55"/>
                    </a:cubicBezTo>
                    <a:cubicBezTo>
                      <a:pt x="102" y="57"/>
                      <a:pt x="100" y="59"/>
                      <a:pt x="97" y="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4" name="Google Shape;3334;p29"/>
            <p:cNvGrpSpPr/>
            <p:nvPr/>
          </p:nvGrpSpPr>
          <p:grpSpPr>
            <a:xfrm>
              <a:off x="8696140" y="-143137"/>
              <a:ext cx="780126" cy="755134"/>
              <a:chOff x="9863014" y="1168017"/>
              <a:chExt cx="1583048" cy="1532333"/>
            </a:xfrm>
          </p:grpSpPr>
          <p:sp>
            <p:nvSpPr>
              <p:cNvPr id="3335" name="Google Shape;3335;p29"/>
              <p:cNvSpPr/>
              <p:nvPr/>
            </p:nvSpPr>
            <p:spPr>
              <a:xfrm>
                <a:off x="9863014" y="1392614"/>
                <a:ext cx="1282377" cy="130773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04" extrusionOk="0">
                    <a:moveTo>
                      <a:pt x="155" y="0"/>
                    </a:moveTo>
                    <a:cubicBezTo>
                      <a:pt x="155" y="0"/>
                      <a:pt x="0" y="158"/>
                      <a:pt x="73" y="231"/>
                    </a:cubicBezTo>
                    <a:cubicBezTo>
                      <a:pt x="146" y="304"/>
                      <a:pt x="298" y="136"/>
                      <a:pt x="298" y="136"/>
                    </a:cubicBez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29"/>
              <p:cNvSpPr/>
              <p:nvPr/>
            </p:nvSpPr>
            <p:spPr>
              <a:xfrm>
                <a:off x="10482468" y="1320163"/>
                <a:ext cx="717261" cy="713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6" extrusionOk="0">
                    <a:moveTo>
                      <a:pt x="154" y="153"/>
                    </a:moveTo>
                    <a:cubicBezTo>
                      <a:pt x="141" y="166"/>
                      <a:pt x="99" y="145"/>
                      <a:pt x="60" y="106"/>
                    </a:cubicBezTo>
                    <a:cubicBezTo>
                      <a:pt x="21" y="67"/>
                      <a:pt x="0" y="25"/>
                      <a:pt x="13" y="12"/>
                    </a:cubicBezTo>
                    <a:cubicBezTo>
                      <a:pt x="26" y="0"/>
                      <a:pt x="68" y="20"/>
                      <a:pt x="107" y="59"/>
                    </a:cubicBezTo>
                    <a:cubicBezTo>
                      <a:pt x="146" y="98"/>
                      <a:pt x="167" y="140"/>
                      <a:pt x="154" y="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7" name="Google Shape;3337;p29"/>
              <p:cNvSpPr/>
              <p:nvPr/>
            </p:nvSpPr>
            <p:spPr>
              <a:xfrm>
                <a:off x="10623746" y="1233222"/>
                <a:ext cx="412969" cy="557870"/>
              </a:xfrm>
              <a:custGeom>
                <a:avLst/>
                <a:gdLst/>
                <a:ahLst/>
                <a:cxnLst/>
                <a:rect l="l" t="t" r="r" b="b"/>
                <a:pathLst>
                  <a:path w="96" h="130" extrusionOk="0">
                    <a:moveTo>
                      <a:pt x="5" y="130"/>
                    </a:moveTo>
                    <a:cubicBezTo>
                      <a:pt x="4" y="130"/>
                      <a:pt x="3" y="130"/>
                      <a:pt x="3" y="130"/>
                    </a:cubicBezTo>
                    <a:cubicBezTo>
                      <a:pt x="1" y="129"/>
                      <a:pt x="0" y="126"/>
                      <a:pt x="1" y="124"/>
                    </a:cubicBezTo>
                    <a:cubicBezTo>
                      <a:pt x="23" y="79"/>
                      <a:pt x="52" y="38"/>
                      <a:pt x="88" y="2"/>
                    </a:cubicBezTo>
                    <a:cubicBezTo>
                      <a:pt x="90" y="1"/>
                      <a:pt x="92" y="0"/>
                      <a:pt x="94" y="1"/>
                    </a:cubicBezTo>
                    <a:cubicBezTo>
                      <a:pt x="96" y="3"/>
                      <a:pt x="96" y="5"/>
                      <a:pt x="95" y="7"/>
                    </a:cubicBezTo>
                    <a:cubicBezTo>
                      <a:pt x="95" y="7"/>
                      <a:pt x="94" y="8"/>
                      <a:pt x="94" y="8"/>
                    </a:cubicBezTo>
                    <a:cubicBezTo>
                      <a:pt x="59" y="43"/>
                      <a:pt x="30" y="83"/>
                      <a:pt x="8" y="128"/>
                    </a:cubicBezTo>
                    <a:cubicBezTo>
                      <a:pt x="7" y="129"/>
                      <a:pt x="6" y="130"/>
                      <a:pt x="5" y="1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8" name="Google Shape;3338;p29"/>
              <p:cNvSpPr/>
              <p:nvPr/>
            </p:nvSpPr>
            <p:spPr>
              <a:xfrm>
                <a:off x="10634615" y="1414349"/>
                <a:ext cx="409347" cy="49990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4" y="116"/>
                    </a:moveTo>
                    <a:cubicBezTo>
                      <a:pt x="2" y="115"/>
                      <a:pt x="0" y="114"/>
                      <a:pt x="1" y="111"/>
                    </a:cubicBezTo>
                    <a:cubicBezTo>
                      <a:pt x="1" y="110"/>
                      <a:pt x="1" y="109"/>
                      <a:pt x="2" y="109"/>
                    </a:cubicBezTo>
                    <a:cubicBezTo>
                      <a:pt x="27" y="85"/>
                      <a:pt x="87" y="4"/>
                      <a:pt x="87" y="3"/>
                    </a:cubicBezTo>
                    <a:cubicBezTo>
                      <a:pt x="88" y="1"/>
                      <a:pt x="90" y="0"/>
                      <a:pt x="92" y="1"/>
                    </a:cubicBezTo>
                    <a:cubicBezTo>
                      <a:pt x="94" y="2"/>
                      <a:pt x="95" y="4"/>
                      <a:pt x="95" y="6"/>
                    </a:cubicBezTo>
                    <a:cubicBezTo>
                      <a:pt x="94" y="7"/>
                      <a:pt x="94" y="7"/>
                      <a:pt x="93" y="8"/>
                    </a:cubicBezTo>
                    <a:cubicBezTo>
                      <a:pt x="91" y="11"/>
                      <a:pt x="33" y="90"/>
                      <a:pt x="7" y="114"/>
                    </a:cubicBezTo>
                    <a:cubicBezTo>
                      <a:pt x="6" y="115"/>
                      <a:pt x="5" y="116"/>
                      <a:pt x="4" y="1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29"/>
              <p:cNvSpPr/>
              <p:nvPr/>
            </p:nvSpPr>
            <p:spPr>
              <a:xfrm>
                <a:off x="10761402" y="1283938"/>
                <a:ext cx="615831" cy="66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5" extrusionOk="0">
                    <a:moveTo>
                      <a:pt x="5" y="155"/>
                    </a:moveTo>
                    <a:cubicBezTo>
                      <a:pt x="3" y="155"/>
                      <a:pt x="2" y="154"/>
                      <a:pt x="2" y="153"/>
                    </a:cubicBezTo>
                    <a:cubicBezTo>
                      <a:pt x="0" y="151"/>
                      <a:pt x="1" y="149"/>
                      <a:pt x="2" y="148"/>
                    </a:cubicBezTo>
                    <a:cubicBezTo>
                      <a:pt x="3" y="147"/>
                      <a:pt x="101" y="74"/>
                      <a:pt x="135" y="3"/>
                    </a:cubicBezTo>
                    <a:cubicBezTo>
                      <a:pt x="136" y="1"/>
                      <a:pt x="138" y="0"/>
                      <a:pt x="140" y="1"/>
                    </a:cubicBezTo>
                    <a:cubicBezTo>
                      <a:pt x="142" y="2"/>
                      <a:pt x="143" y="5"/>
                      <a:pt x="142" y="7"/>
                    </a:cubicBezTo>
                    <a:cubicBezTo>
                      <a:pt x="107" y="79"/>
                      <a:pt x="11" y="151"/>
                      <a:pt x="7" y="154"/>
                    </a:cubicBezTo>
                    <a:cubicBezTo>
                      <a:pt x="6" y="154"/>
                      <a:pt x="6" y="155"/>
                      <a:pt x="5" y="1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0" name="Google Shape;3340;p29"/>
              <p:cNvSpPr/>
              <p:nvPr/>
            </p:nvSpPr>
            <p:spPr>
              <a:xfrm>
                <a:off x="10920794" y="1168017"/>
                <a:ext cx="173882" cy="173882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33" y="33"/>
                    </a:moveTo>
                    <a:cubicBezTo>
                      <a:pt x="26" y="40"/>
                      <a:pt x="14" y="40"/>
                      <a:pt x="7" y="33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6" y="0"/>
                      <a:pt x="33" y="7"/>
                    </a:cubicBezTo>
                    <a:cubicBezTo>
                      <a:pt x="40" y="14"/>
                      <a:pt x="40" y="25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29"/>
              <p:cNvSpPr/>
              <p:nvPr/>
            </p:nvSpPr>
            <p:spPr>
              <a:xfrm>
                <a:off x="11279425" y="1207863"/>
                <a:ext cx="166636" cy="166637"/>
              </a:xfrm>
              <a:custGeom>
                <a:avLst/>
                <a:gdLst/>
                <a:ahLst/>
                <a:cxnLst/>
                <a:rect l="l" t="t" r="r" b="b"/>
                <a:pathLst>
                  <a:path w="39" h="39" extrusionOk="0">
                    <a:moveTo>
                      <a:pt x="32" y="32"/>
                    </a:moveTo>
                    <a:cubicBezTo>
                      <a:pt x="25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39" y="14"/>
                      <a:pt x="39" y="25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2" name="Google Shape;3342;p29"/>
              <p:cNvSpPr/>
              <p:nvPr/>
            </p:nvSpPr>
            <p:spPr>
              <a:xfrm>
                <a:off x="10931662" y="1374500"/>
                <a:ext cx="166636" cy="17026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9" extrusionOk="0">
                    <a:moveTo>
                      <a:pt x="32" y="32"/>
                    </a:moveTo>
                    <a:cubicBezTo>
                      <a:pt x="25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39" y="14"/>
                      <a:pt x="39" y="25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3" name="Google Shape;3343;p29"/>
            <p:cNvGrpSpPr/>
            <p:nvPr/>
          </p:nvGrpSpPr>
          <p:grpSpPr>
            <a:xfrm rot="10800000" flipH="1">
              <a:off x="8601265" y="4614563"/>
              <a:ext cx="780126" cy="755134"/>
              <a:chOff x="9863014" y="1168017"/>
              <a:chExt cx="1583048" cy="1532333"/>
            </a:xfrm>
          </p:grpSpPr>
          <p:sp>
            <p:nvSpPr>
              <p:cNvPr id="3344" name="Google Shape;3344;p29"/>
              <p:cNvSpPr/>
              <p:nvPr/>
            </p:nvSpPr>
            <p:spPr>
              <a:xfrm>
                <a:off x="9863014" y="1392614"/>
                <a:ext cx="1282377" cy="130773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04" extrusionOk="0">
                    <a:moveTo>
                      <a:pt x="155" y="0"/>
                    </a:moveTo>
                    <a:cubicBezTo>
                      <a:pt x="155" y="0"/>
                      <a:pt x="0" y="158"/>
                      <a:pt x="73" y="231"/>
                    </a:cubicBezTo>
                    <a:cubicBezTo>
                      <a:pt x="146" y="304"/>
                      <a:pt x="298" y="136"/>
                      <a:pt x="298" y="136"/>
                    </a:cubicBez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5" name="Google Shape;3345;p29"/>
              <p:cNvSpPr/>
              <p:nvPr/>
            </p:nvSpPr>
            <p:spPr>
              <a:xfrm>
                <a:off x="10482468" y="1320163"/>
                <a:ext cx="717261" cy="71364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6" extrusionOk="0">
                    <a:moveTo>
                      <a:pt x="154" y="153"/>
                    </a:moveTo>
                    <a:cubicBezTo>
                      <a:pt x="141" y="166"/>
                      <a:pt x="99" y="145"/>
                      <a:pt x="60" y="106"/>
                    </a:cubicBezTo>
                    <a:cubicBezTo>
                      <a:pt x="21" y="67"/>
                      <a:pt x="0" y="25"/>
                      <a:pt x="13" y="12"/>
                    </a:cubicBezTo>
                    <a:cubicBezTo>
                      <a:pt x="26" y="0"/>
                      <a:pt x="68" y="20"/>
                      <a:pt x="107" y="59"/>
                    </a:cubicBezTo>
                    <a:cubicBezTo>
                      <a:pt x="146" y="98"/>
                      <a:pt x="167" y="140"/>
                      <a:pt x="154" y="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6" name="Google Shape;3346;p29"/>
              <p:cNvSpPr/>
              <p:nvPr/>
            </p:nvSpPr>
            <p:spPr>
              <a:xfrm>
                <a:off x="10623746" y="1233222"/>
                <a:ext cx="412969" cy="557870"/>
              </a:xfrm>
              <a:custGeom>
                <a:avLst/>
                <a:gdLst/>
                <a:ahLst/>
                <a:cxnLst/>
                <a:rect l="l" t="t" r="r" b="b"/>
                <a:pathLst>
                  <a:path w="96" h="130" extrusionOk="0">
                    <a:moveTo>
                      <a:pt x="5" y="130"/>
                    </a:moveTo>
                    <a:cubicBezTo>
                      <a:pt x="4" y="130"/>
                      <a:pt x="3" y="130"/>
                      <a:pt x="3" y="130"/>
                    </a:cubicBezTo>
                    <a:cubicBezTo>
                      <a:pt x="1" y="129"/>
                      <a:pt x="0" y="126"/>
                      <a:pt x="1" y="124"/>
                    </a:cubicBezTo>
                    <a:cubicBezTo>
                      <a:pt x="23" y="79"/>
                      <a:pt x="52" y="38"/>
                      <a:pt x="88" y="2"/>
                    </a:cubicBezTo>
                    <a:cubicBezTo>
                      <a:pt x="90" y="1"/>
                      <a:pt x="92" y="0"/>
                      <a:pt x="94" y="1"/>
                    </a:cubicBezTo>
                    <a:cubicBezTo>
                      <a:pt x="96" y="3"/>
                      <a:pt x="96" y="5"/>
                      <a:pt x="95" y="7"/>
                    </a:cubicBezTo>
                    <a:cubicBezTo>
                      <a:pt x="95" y="7"/>
                      <a:pt x="94" y="8"/>
                      <a:pt x="94" y="8"/>
                    </a:cubicBezTo>
                    <a:cubicBezTo>
                      <a:pt x="59" y="43"/>
                      <a:pt x="30" y="83"/>
                      <a:pt x="8" y="128"/>
                    </a:cubicBezTo>
                    <a:cubicBezTo>
                      <a:pt x="7" y="129"/>
                      <a:pt x="6" y="130"/>
                      <a:pt x="5" y="1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7" name="Google Shape;3347;p29"/>
              <p:cNvSpPr/>
              <p:nvPr/>
            </p:nvSpPr>
            <p:spPr>
              <a:xfrm>
                <a:off x="10634615" y="1414349"/>
                <a:ext cx="409347" cy="49990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4" y="116"/>
                    </a:moveTo>
                    <a:cubicBezTo>
                      <a:pt x="2" y="115"/>
                      <a:pt x="0" y="114"/>
                      <a:pt x="1" y="111"/>
                    </a:cubicBezTo>
                    <a:cubicBezTo>
                      <a:pt x="1" y="110"/>
                      <a:pt x="1" y="109"/>
                      <a:pt x="2" y="109"/>
                    </a:cubicBezTo>
                    <a:cubicBezTo>
                      <a:pt x="27" y="85"/>
                      <a:pt x="87" y="4"/>
                      <a:pt x="87" y="3"/>
                    </a:cubicBezTo>
                    <a:cubicBezTo>
                      <a:pt x="88" y="1"/>
                      <a:pt x="90" y="0"/>
                      <a:pt x="92" y="1"/>
                    </a:cubicBezTo>
                    <a:cubicBezTo>
                      <a:pt x="94" y="2"/>
                      <a:pt x="95" y="4"/>
                      <a:pt x="95" y="6"/>
                    </a:cubicBezTo>
                    <a:cubicBezTo>
                      <a:pt x="94" y="7"/>
                      <a:pt x="94" y="7"/>
                      <a:pt x="93" y="8"/>
                    </a:cubicBezTo>
                    <a:cubicBezTo>
                      <a:pt x="91" y="11"/>
                      <a:pt x="33" y="90"/>
                      <a:pt x="7" y="114"/>
                    </a:cubicBezTo>
                    <a:cubicBezTo>
                      <a:pt x="6" y="115"/>
                      <a:pt x="5" y="116"/>
                      <a:pt x="4" y="1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8" name="Google Shape;3348;p29"/>
              <p:cNvSpPr/>
              <p:nvPr/>
            </p:nvSpPr>
            <p:spPr>
              <a:xfrm>
                <a:off x="10761402" y="1283938"/>
                <a:ext cx="615831" cy="66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5" extrusionOk="0">
                    <a:moveTo>
                      <a:pt x="5" y="155"/>
                    </a:moveTo>
                    <a:cubicBezTo>
                      <a:pt x="3" y="155"/>
                      <a:pt x="2" y="154"/>
                      <a:pt x="2" y="153"/>
                    </a:cubicBezTo>
                    <a:cubicBezTo>
                      <a:pt x="0" y="151"/>
                      <a:pt x="1" y="149"/>
                      <a:pt x="2" y="148"/>
                    </a:cubicBezTo>
                    <a:cubicBezTo>
                      <a:pt x="3" y="147"/>
                      <a:pt x="101" y="74"/>
                      <a:pt x="135" y="3"/>
                    </a:cubicBezTo>
                    <a:cubicBezTo>
                      <a:pt x="136" y="1"/>
                      <a:pt x="138" y="0"/>
                      <a:pt x="140" y="1"/>
                    </a:cubicBezTo>
                    <a:cubicBezTo>
                      <a:pt x="142" y="2"/>
                      <a:pt x="143" y="5"/>
                      <a:pt x="142" y="7"/>
                    </a:cubicBezTo>
                    <a:cubicBezTo>
                      <a:pt x="107" y="79"/>
                      <a:pt x="11" y="151"/>
                      <a:pt x="7" y="154"/>
                    </a:cubicBezTo>
                    <a:cubicBezTo>
                      <a:pt x="6" y="154"/>
                      <a:pt x="6" y="155"/>
                      <a:pt x="5" y="1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9" name="Google Shape;3349;p29"/>
              <p:cNvSpPr/>
              <p:nvPr/>
            </p:nvSpPr>
            <p:spPr>
              <a:xfrm>
                <a:off x="10920794" y="1168017"/>
                <a:ext cx="173882" cy="173882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33" y="33"/>
                    </a:moveTo>
                    <a:cubicBezTo>
                      <a:pt x="26" y="40"/>
                      <a:pt x="14" y="40"/>
                      <a:pt x="7" y="33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6" y="0"/>
                      <a:pt x="33" y="7"/>
                    </a:cubicBezTo>
                    <a:cubicBezTo>
                      <a:pt x="40" y="14"/>
                      <a:pt x="40" y="25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0" name="Google Shape;3350;p29"/>
              <p:cNvSpPr/>
              <p:nvPr/>
            </p:nvSpPr>
            <p:spPr>
              <a:xfrm>
                <a:off x="11279425" y="1207863"/>
                <a:ext cx="166636" cy="166637"/>
              </a:xfrm>
              <a:custGeom>
                <a:avLst/>
                <a:gdLst/>
                <a:ahLst/>
                <a:cxnLst/>
                <a:rect l="l" t="t" r="r" b="b"/>
                <a:pathLst>
                  <a:path w="39" h="39" extrusionOk="0">
                    <a:moveTo>
                      <a:pt x="32" y="32"/>
                    </a:moveTo>
                    <a:cubicBezTo>
                      <a:pt x="25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39" y="14"/>
                      <a:pt x="39" y="25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1" name="Google Shape;3351;p29"/>
              <p:cNvSpPr/>
              <p:nvPr/>
            </p:nvSpPr>
            <p:spPr>
              <a:xfrm>
                <a:off x="10931662" y="1374500"/>
                <a:ext cx="166636" cy="17026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9" extrusionOk="0">
                    <a:moveTo>
                      <a:pt x="32" y="32"/>
                    </a:moveTo>
                    <a:cubicBezTo>
                      <a:pt x="25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39" y="14"/>
                      <a:pt x="39" y="25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2" name="Google Shape;3352;p29"/>
            <p:cNvGrpSpPr/>
            <p:nvPr/>
          </p:nvGrpSpPr>
          <p:grpSpPr>
            <a:xfrm>
              <a:off x="8629357" y="1893802"/>
              <a:ext cx="723963" cy="709854"/>
              <a:chOff x="4704994" y="501390"/>
              <a:chExt cx="723963" cy="709854"/>
            </a:xfrm>
          </p:grpSpPr>
          <p:sp>
            <p:nvSpPr>
              <p:cNvPr id="3353" name="Google Shape;3353;p29"/>
              <p:cNvSpPr/>
              <p:nvPr/>
            </p:nvSpPr>
            <p:spPr>
              <a:xfrm>
                <a:off x="4897110" y="794448"/>
                <a:ext cx="426564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3" extrusionOk="0">
                    <a:moveTo>
                      <a:pt x="0" y="102"/>
                    </a:moveTo>
                    <a:cubicBezTo>
                      <a:pt x="0" y="102"/>
                      <a:pt x="331" y="0"/>
                      <a:pt x="314" y="323"/>
                    </a:cubicBezTo>
                    <a:cubicBezTo>
                      <a:pt x="61" y="305"/>
                      <a:pt x="0" y="102"/>
                      <a:pt x="0" y="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4" name="Google Shape;3354;p29"/>
              <p:cNvSpPr/>
              <p:nvPr/>
            </p:nvSpPr>
            <p:spPr>
              <a:xfrm>
                <a:off x="5020846" y="565429"/>
                <a:ext cx="408111" cy="28220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" extrusionOk="0">
                    <a:moveTo>
                      <a:pt x="0" y="178"/>
                    </a:moveTo>
                    <a:cubicBezTo>
                      <a:pt x="0" y="178"/>
                      <a:pt x="124" y="0"/>
                      <a:pt x="317" y="104"/>
                    </a:cubicBezTo>
                    <a:cubicBezTo>
                      <a:pt x="193" y="200"/>
                      <a:pt x="94" y="219"/>
                      <a:pt x="0" y="1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29"/>
              <p:cNvSpPr/>
              <p:nvPr/>
            </p:nvSpPr>
            <p:spPr>
              <a:xfrm>
                <a:off x="4704994" y="501390"/>
                <a:ext cx="243131" cy="3429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66" extrusionOk="0">
                    <a:moveTo>
                      <a:pt x="53" y="266"/>
                    </a:moveTo>
                    <a:cubicBezTo>
                      <a:pt x="53" y="266"/>
                      <a:pt x="189" y="156"/>
                      <a:pt x="98" y="0"/>
                    </a:cubicBezTo>
                    <a:cubicBezTo>
                      <a:pt x="60" y="82"/>
                      <a:pt x="0" y="157"/>
                      <a:pt x="53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6" name="Google Shape;3356;p29"/>
              <p:cNvSpPr/>
              <p:nvPr/>
            </p:nvSpPr>
            <p:spPr>
              <a:xfrm>
                <a:off x="4974174" y="963771"/>
                <a:ext cx="298487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64" extrusionOk="0">
                    <a:moveTo>
                      <a:pt x="0" y="0"/>
                    </a:moveTo>
                    <a:cubicBezTo>
                      <a:pt x="0" y="0"/>
                      <a:pt x="171" y="20"/>
                      <a:pt x="232" y="164"/>
                    </a:cubicBezTo>
                    <a:cubicBezTo>
                      <a:pt x="203" y="47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7" name="Google Shape;3357;p29"/>
              <p:cNvSpPr/>
              <p:nvPr/>
            </p:nvSpPr>
            <p:spPr>
              <a:xfrm>
                <a:off x="5070775" y="693506"/>
                <a:ext cx="270266" cy="9226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72" extrusionOk="0">
                    <a:moveTo>
                      <a:pt x="210" y="15"/>
                    </a:moveTo>
                    <a:cubicBezTo>
                      <a:pt x="210" y="15"/>
                      <a:pt x="52" y="30"/>
                      <a:pt x="0" y="72"/>
                    </a:cubicBezTo>
                    <a:cubicBezTo>
                      <a:pt x="51" y="0"/>
                      <a:pt x="210" y="15"/>
                      <a:pt x="210" y="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29"/>
              <p:cNvSpPr/>
              <p:nvPr/>
            </p:nvSpPr>
            <p:spPr>
              <a:xfrm>
                <a:off x="4785314" y="587137"/>
                <a:ext cx="55356" cy="2073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161" extrusionOk="0">
                    <a:moveTo>
                      <a:pt x="28" y="0"/>
                    </a:moveTo>
                    <a:cubicBezTo>
                      <a:pt x="28" y="0"/>
                      <a:pt x="18" y="130"/>
                      <a:pt x="0" y="161"/>
                    </a:cubicBezTo>
                    <a:cubicBezTo>
                      <a:pt x="43" y="94"/>
                      <a:pt x="28" y="0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9" name="Google Shape;3359;p29"/>
            <p:cNvGrpSpPr/>
            <p:nvPr/>
          </p:nvGrpSpPr>
          <p:grpSpPr>
            <a:xfrm rot="5400000">
              <a:off x="8516937" y="2681011"/>
              <a:ext cx="723963" cy="709854"/>
              <a:chOff x="4704994" y="501390"/>
              <a:chExt cx="723963" cy="709854"/>
            </a:xfrm>
          </p:grpSpPr>
          <p:sp>
            <p:nvSpPr>
              <p:cNvPr id="3360" name="Google Shape;3360;p29"/>
              <p:cNvSpPr/>
              <p:nvPr/>
            </p:nvSpPr>
            <p:spPr>
              <a:xfrm>
                <a:off x="4897110" y="794448"/>
                <a:ext cx="426564" cy="41679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3" extrusionOk="0">
                    <a:moveTo>
                      <a:pt x="0" y="102"/>
                    </a:moveTo>
                    <a:cubicBezTo>
                      <a:pt x="0" y="102"/>
                      <a:pt x="331" y="0"/>
                      <a:pt x="314" y="323"/>
                    </a:cubicBezTo>
                    <a:cubicBezTo>
                      <a:pt x="61" y="305"/>
                      <a:pt x="0" y="102"/>
                      <a:pt x="0" y="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1" name="Google Shape;3361;p29"/>
              <p:cNvSpPr/>
              <p:nvPr/>
            </p:nvSpPr>
            <p:spPr>
              <a:xfrm>
                <a:off x="5020846" y="565429"/>
                <a:ext cx="408111" cy="28220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" extrusionOk="0">
                    <a:moveTo>
                      <a:pt x="0" y="178"/>
                    </a:moveTo>
                    <a:cubicBezTo>
                      <a:pt x="0" y="178"/>
                      <a:pt x="124" y="0"/>
                      <a:pt x="317" y="104"/>
                    </a:cubicBezTo>
                    <a:cubicBezTo>
                      <a:pt x="193" y="200"/>
                      <a:pt x="94" y="219"/>
                      <a:pt x="0" y="1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2" name="Google Shape;3362;p29"/>
              <p:cNvSpPr/>
              <p:nvPr/>
            </p:nvSpPr>
            <p:spPr>
              <a:xfrm>
                <a:off x="4704994" y="501390"/>
                <a:ext cx="243131" cy="3429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66" extrusionOk="0">
                    <a:moveTo>
                      <a:pt x="53" y="266"/>
                    </a:moveTo>
                    <a:cubicBezTo>
                      <a:pt x="53" y="266"/>
                      <a:pt x="189" y="156"/>
                      <a:pt x="98" y="0"/>
                    </a:cubicBezTo>
                    <a:cubicBezTo>
                      <a:pt x="60" y="82"/>
                      <a:pt x="0" y="157"/>
                      <a:pt x="53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3" name="Google Shape;3363;p29"/>
              <p:cNvSpPr/>
              <p:nvPr/>
            </p:nvSpPr>
            <p:spPr>
              <a:xfrm>
                <a:off x="4974174" y="963771"/>
                <a:ext cx="298487" cy="21165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64" extrusionOk="0">
                    <a:moveTo>
                      <a:pt x="0" y="0"/>
                    </a:moveTo>
                    <a:cubicBezTo>
                      <a:pt x="0" y="0"/>
                      <a:pt x="171" y="20"/>
                      <a:pt x="232" y="164"/>
                    </a:cubicBezTo>
                    <a:cubicBezTo>
                      <a:pt x="203" y="47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4" name="Google Shape;3364;p29"/>
              <p:cNvSpPr/>
              <p:nvPr/>
            </p:nvSpPr>
            <p:spPr>
              <a:xfrm>
                <a:off x="5070775" y="693506"/>
                <a:ext cx="270266" cy="9226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72" extrusionOk="0">
                    <a:moveTo>
                      <a:pt x="210" y="15"/>
                    </a:moveTo>
                    <a:cubicBezTo>
                      <a:pt x="210" y="15"/>
                      <a:pt x="52" y="30"/>
                      <a:pt x="0" y="72"/>
                    </a:cubicBezTo>
                    <a:cubicBezTo>
                      <a:pt x="51" y="0"/>
                      <a:pt x="210" y="15"/>
                      <a:pt x="210" y="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5" name="Google Shape;3365;p29"/>
              <p:cNvSpPr/>
              <p:nvPr/>
            </p:nvSpPr>
            <p:spPr>
              <a:xfrm>
                <a:off x="4785314" y="587137"/>
                <a:ext cx="55356" cy="2073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161" extrusionOk="0">
                    <a:moveTo>
                      <a:pt x="28" y="0"/>
                    </a:moveTo>
                    <a:cubicBezTo>
                      <a:pt x="28" y="0"/>
                      <a:pt x="18" y="130"/>
                      <a:pt x="0" y="161"/>
                    </a:cubicBezTo>
                    <a:cubicBezTo>
                      <a:pt x="43" y="94"/>
                      <a:pt x="28" y="0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6" name="Google Shape;3366;p29"/>
            <p:cNvGrpSpPr/>
            <p:nvPr/>
          </p:nvGrpSpPr>
          <p:grpSpPr>
            <a:xfrm>
              <a:off x="6032860" y="101677"/>
              <a:ext cx="275054" cy="265502"/>
              <a:chOff x="-566602" y="3253014"/>
              <a:chExt cx="275054" cy="265502"/>
            </a:xfrm>
          </p:grpSpPr>
          <p:sp>
            <p:nvSpPr>
              <p:cNvPr id="3367" name="Google Shape;3367;p29"/>
              <p:cNvSpPr/>
              <p:nvPr/>
            </p:nvSpPr>
            <p:spPr>
              <a:xfrm>
                <a:off x="-459637" y="3268295"/>
                <a:ext cx="135617" cy="13561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5" y="2"/>
                      <a:pt x="42" y="0"/>
                      <a:pt x="51" y="9"/>
                    </a:cubicBezTo>
                    <a:cubicBezTo>
                      <a:pt x="60" y="18"/>
                      <a:pt x="57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29"/>
              <p:cNvSpPr/>
              <p:nvPr/>
            </p:nvSpPr>
            <p:spPr>
              <a:xfrm>
                <a:off x="-566602" y="3354249"/>
                <a:ext cx="143258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3" h="56" extrusionOk="0">
                    <a:moveTo>
                      <a:pt x="44" y="47"/>
                    </a:moveTo>
                    <a:cubicBezTo>
                      <a:pt x="30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3" y="22"/>
                      <a:pt x="58" y="38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9" name="Google Shape;3369;p29"/>
              <p:cNvSpPr/>
              <p:nvPr/>
            </p:nvSpPr>
            <p:spPr>
              <a:xfrm>
                <a:off x="-484468" y="3377170"/>
                <a:ext cx="110785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49" h="63" extrusionOk="0">
                    <a:moveTo>
                      <a:pt x="47" y="35"/>
                    </a:moveTo>
                    <a:cubicBezTo>
                      <a:pt x="44" y="51"/>
                      <a:pt x="32" y="63"/>
                      <a:pt x="20" y="61"/>
                    </a:cubicBezTo>
                    <a:cubicBezTo>
                      <a:pt x="7" y="59"/>
                      <a:pt x="0" y="44"/>
                      <a:pt x="2" y="28"/>
                    </a:cubicBezTo>
                    <a:cubicBezTo>
                      <a:pt x="5" y="11"/>
                      <a:pt x="17" y="0"/>
                      <a:pt x="29" y="2"/>
                    </a:cubicBezTo>
                    <a:cubicBezTo>
                      <a:pt x="41" y="3"/>
                      <a:pt x="49" y="18"/>
                      <a:pt x="47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0" name="Google Shape;3370;p29"/>
              <p:cNvSpPr/>
              <p:nvPr/>
            </p:nvSpPr>
            <p:spPr>
              <a:xfrm>
                <a:off x="-438625" y="3337058"/>
                <a:ext cx="147078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4" extrusionOk="0">
                    <a:moveTo>
                      <a:pt x="41" y="6"/>
                    </a:moveTo>
                    <a:cubicBezTo>
                      <a:pt x="57" y="13"/>
                      <a:pt x="65" y="27"/>
                      <a:pt x="60" y="39"/>
                    </a:cubicBezTo>
                    <a:cubicBezTo>
                      <a:pt x="55" y="50"/>
                      <a:pt x="39" y="54"/>
                      <a:pt x="24" y="48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29"/>
              <p:cNvSpPr/>
              <p:nvPr/>
            </p:nvSpPr>
            <p:spPr>
              <a:xfrm>
                <a:off x="-541770" y="3253014"/>
                <a:ext cx="127977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46" y="17"/>
                    </a:moveTo>
                    <a:cubicBezTo>
                      <a:pt x="56" y="31"/>
                      <a:pt x="56" y="47"/>
                      <a:pt x="46" y="55"/>
                    </a:cubicBezTo>
                    <a:cubicBezTo>
                      <a:pt x="36" y="62"/>
                      <a:pt x="20" y="58"/>
                      <a:pt x="10" y="45"/>
                    </a:cubicBezTo>
                    <a:cubicBezTo>
                      <a:pt x="0" y="31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2" name="Google Shape;3372;p29"/>
              <p:cNvSpPr/>
              <p:nvPr/>
            </p:nvSpPr>
            <p:spPr>
              <a:xfrm>
                <a:off x="-457726" y="3365709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6"/>
                      <a:pt x="11" y="26"/>
                      <a:pt x="6" y="22"/>
                    </a:cubicBezTo>
                    <a:cubicBezTo>
                      <a:pt x="1" y="18"/>
                      <a:pt x="0" y="11"/>
                      <a:pt x="4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4"/>
                      <a:pt x="21" y="5"/>
                      <a:pt x="22" y="5"/>
                    </a:cubicBezTo>
                    <a:cubicBezTo>
                      <a:pt x="26" y="9"/>
                      <a:pt x="26" y="16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3" name="Google Shape;3373;p29"/>
            <p:cNvGrpSpPr/>
            <p:nvPr/>
          </p:nvGrpSpPr>
          <p:grpSpPr>
            <a:xfrm>
              <a:off x="6032860" y="4776327"/>
              <a:ext cx="275054" cy="265502"/>
              <a:chOff x="-566602" y="3253014"/>
              <a:chExt cx="275054" cy="265502"/>
            </a:xfrm>
          </p:grpSpPr>
          <p:sp>
            <p:nvSpPr>
              <p:cNvPr id="3374" name="Google Shape;3374;p29"/>
              <p:cNvSpPr/>
              <p:nvPr/>
            </p:nvSpPr>
            <p:spPr>
              <a:xfrm>
                <a:off x="-459637" y="3268295"/>
                <a:ext cx="135617" cy="135617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46" y="46"/>
                    </a:moveTo>
                    <a:cubicBezTo>
                      <a:pt x="34" y="58"/>
                      <a:pt x="17" y="60"/>
                      <a:pt x="9" y="51"/>
                    </a:cubicBezTo>
                    <a:cubicBezTo>
                      <a:pt x="0" y="42"/>
                      <a:pt x="2" y="26"/>
                      <a:pt x="14" y="14"/>
                    </a:cubicBezTo>
                    <a:cubicBezTo>
                      <a:pt x="25" y="2"/>
                      <a:pt x="42" y="0"/>
                      <a:pt x="51" y="9"/>
                    </a:cubicBezTo>
                    <a:cubicBezTo>
                      <a:pt x="60" y="18"/>
                      <a:pt x="57" y="34"/>
                      <a:pt x="46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5" name="Google Shape;3375;p29"/>
              <p:cNvSpPr/>
              <p:nvPr/>
            </p:nvSpPr>
            <p:spPr>
              <a:xfrm>
                <a:off x="-566602" y="3354249"/>
                <a:ext cx="143258" cy="126066"/>
              </a:xfrm>
              <a:custGeom>
                <a:avLst/>
                <a:gdLst/>
                <a:ahLst/>
                <a:cxnLst/>
                <a:rect l="l" t="t" r="r" b="b"/>
                <a:pathLst>
                  <a:path w="63" h="56" extrusionOk="0">
                    <a:moveTo>
                      <a:pt x="44" y="47"/>
                    </a:moveTo>
                    <a:cubicBezTo>
                      <a:pt x="30" y="56"/>
                      <a:pt x="14" y="55"/>
                      <a:pt x="7" y="45"/>
                    </a:cubicBezTo>
                    <a:cubicBezTo>
                      <a:pt x="0" y="34"/>
                      <a:pt x="5" y="18"/>
                      <a:pt x="19" y="9"/>
                    </a:cubicBezTo>
                    <a:cubicBezTo>
                      <a:pt x="33" y="0"/>
                      <a:pt x="50" y="1"/>
                      <a:pt x="57" y="11"/>
                    </a:cubicBezTo>
                    <a:cubicBezTo>
                      <a:pt x="63" y="22"/>
                      <a:pt x="58" y="38"/>
                      <a:pt x="44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6" name="Google Shape;3376;p29"/>
              <p:cNvSpPr/>
              <p:nvPr/>
            </p:nvSpPr>
            <p:spPr>
              <a:xfrm>
                <a:off x="-484468" y="3377170"/>
                <a:ext cx="110785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49" h="63" extrusionOk="0">
                    <a:moveTo>
                      <a:pt x="47" y="35"/>
                    </a:moveTo>
                    <a:cubicBezTo>
                      <a:pt x="44" y="51"/>
                      <a:pt x="32" y="63"/>
                      <a:pt x="20" y="61"/>
                    </a:cubicBezTo>
                    <a:cubicBezTo>
                      <a:pt x="7" y="59"/>
                      <a:pt x="0" y="44"/>
                      <a:pt x="2" y="28"/>
                    </a:cubicBezTo>
                    <a:cubicBezTo>
                      <a:pt x="5" y="11"/>
                      <a:pt x="17" y="0"/>
                      <a:pt x="29" y="2"/>
                    </a:cubicBezTo>
                    <a:cubicBezTo>
                      <a:pt x="41" y="3"/>
                      <a:pt x="49" y="18"/>
                      <a:pt x="47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29"/>
              <p:cNvSpPr/>
              <p:nvPr/>
            </p:nvSpPr>
            <p:spPr>
              <a:xfrm>
                <a:off x="-438625" y="3337058"/>
                <a:ext cx="147078" cy="124157"/>
              </a:xfrm>
              <a:custGeom>
                <a:avLst/>
                <a:gdLst/>
                <a:ahLst/>
                <a:cxnLst/>
                <a:rect l="l" t="t" r="r" b="b"/>
                <a:pathLst>
                  <a:path w="65" h="54" extrusionOk="0">
                    <a:moveTo>
                      <a:pt x="41" y="6"/>
                    </a:moveTo>
                    <a:cubicBezTo>
                      <a:pt x="57" y="13"/>
                      <a:pt x="65" y="27"/>
                      <a:pt x="60" y="39"/>
                    </a:cubicBezTo>
                    <a:cubicBezTo>
                      <a:pt x="55" y="50"/>
                      <a:pt x="39" y="54"/>
                      <a:pt x="24" y="48"/>
                    </a:cubicBezTo>
                    <a:cubicBezTo>
                      <a:pt x="9" y="42"/>
                      <a:pt x="0" y="27"/>
                      <a:pt x="5" y="16"/>
                    </a:cubicBezTo>
                    <a:cubicBezTo>
                      <a:pt x="10" y="4"/>
                      <a:pt x="26" y="0"/>
                      <a:pt x="4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8" name="Google Shape;3378;p29"/>
              <p:cNvSpPr/>
              <p:nvPr/>
            </p:nvSpPr>
            <p:spPr>
              <a:xfrm>
                <a:off x="-541770" y="3253014"/>
                <a:ext cx="127977" cy="141347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46" y="17"/>
                    </a:moveTo>
                    <a:cubicBezTo>
                      <a:pt x="56" y="31"/>
                      <a:pt x="56" y="47"/>
                      <a:pt x="46" y="55"/>
                    </a:cubicBezTo>
                    <a:cubicBezTo>
                      <a:pt x="36" y="62"/>
                      <a:pt x="20" y="58"/>
                      <a:pt x="10" y="45"/>
                    </a:cubicBezTo>
                    <a:cubicBezTo>
                      <a:pt x="0" y="31"/>
                      <a:pt x="0" y="15"/>
                      <a:pt x="10" y="7"/>
                    </a:cubicBezTo>
                    <a:cubicBezTo>
                      <a:pt x="20" y="0"/>
                      <a:pt x="36" y="4"/>
                      <a:pt x="46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9" name="Google Shape;3379;p29"/>
              <p:cNvSpPr/>
              <p:nvPr/>
            </p:nvSpPr>
            <p:spPr>
              <a:xfrm>
                <a:off x="-457726" y="3365709"/>
                <a:ext cx="5921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6" extrusionOk="0">
                    <a:moveTo>
                      <a:pt x="22" y="21"/>
                    </a:moveTo>
                    <a:cubicBezTo>
                      <a:pt x="18" y="26"/>
                      <a:pt x="11" y="26"/>
                      <a:pt x="6" y="22"/>
                    </a:cubicBezTo>
                    <a:cubicBezTo>
                      <a:pt x="1" y="18"/>
                      <a:pt x="0" y="11"/>
                      <a:pt x="4" y="6"/>
                    </a:cubicBezTo>
                    <a:cubicBezTo>
                      <a:pt x="9" y="1"/>
                      <a:pt x="16" y="0"/>
                      <a:pt x="21" y="4"/>
                    </a:cubicBezTo>
                    <a:cubicBezTo>
                      <a:pt x="21" y="4"/>
                      <a:pt x="21" y="5"/>
                      <a:pt x="22" y="5"/>
                    </a:cubicBezTo>
                    <a:cubicBezTo>
                      <a:pt x="26" y="9"/>
                      <a:pt x="26" y="16"/>
                      <a:pt x="22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80" name="Google Shape;3380;p29"/>
          <p:cNvSpPr/>
          <p:nvPr/>
        </p:nvSpPr>
        <p:spPr>
          <a:xfrm>
            <a:off x="713225" y="612000"/>
            <a:ext cx="5594700" cy="391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81" name="Google Shape;3381;p29"/>
          <p:cNvSpPr txBox="1">
            <a:spLocks noGrp="1"/>
          </p:cNvSpPr>
          <p:nvPr>
            <p:ph type="title"/>
          </p:nvPr>
        </p:nvSpPr>
        <p:spPr>
          <a:xfrm>
            <a:off x="1166375" y="2107200"/>
            <a:ext cx="4145100" cy="145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2" name="Google Shape;3382;p29"/>
          <p:cNvSpPr txBox="1">
            <a:spLocks noGrp="1"/>
          </p:cNvSpPr>
          <p:nvPr>
            <p:ph type="title" idx="2" hasCustomPrompt="1"/>
          </p:nvPr>
        </p:nvSpPr>
        <p:spPr>
          <a:xfrm>
            <a:off x="1235800" y="1143125"/>
            <a:ext cx="900900" cy="900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3" name="Google Shape;3383;p29"/>
          <p:cNvSpPr txBox="1">
            <a:spLocks noGrp="1"/>
          </p:cNvSpPr>
          <p:nvPr>
            <p:ph type="subTitle" idx="1"/>
          </p:nvPr>
        </p:nvSpPr>
        <p:spPr>
          <a:xfrm>
            <a:off x="1166375" y="3625375"/>
            <a:ext cx="4145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Google Shape;3385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386" name="Google Shape;3386;p30"/>
          <p:cNvGrpSpPr/>
          <p:nvPr/>
        </p:nvGrpSpPr>
        <p:grpSpPr>
          <a:xfrm>
            <a:off x="-2039720" y="-1447853"/>
            <a:ext cx="13238949" cy="8073387"/>
            <a:chOff x="-2039720" y="-1447853"/>
            <a:chExt cx="13238949" cy="8073387"/>
          </a:xfrm>
        </p:grpSpPr>
        <p:grpSp>
          <p:nvGrpSpPr>
            <p:cNvPr id="3387" name="Google Shape;3387;p30"/>
            <p:cNvGrpSpPr/>
            <p:nvPr/>
          </p:nvGrpSpPr>
          <p:grpSpPr>
            <a:xfrm>
              <a:off x="6693005" y="3256472"/>
              <a:ext cx="4506224" cy="3369062"/>
              <a:chOff x="6425330" y="3147497"/>
              <a:chExt cx="4506224" cy="3369062"/>
            </a:xfrm>
          </p:grpSpPr>
          <p:grpSp>
            <p:nvGrpSpPr>
              <p:cNvPr id="3388" name="Google Shape;3388;p30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3389" name="Google Shape;3389;p30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0" name="Google Shape;3390;p30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1" name="Google Shape;3391;p30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2" name="Google Shape;3392;p30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3" name="Google Shape;3393;p30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4" name="Google Shape;3394;p30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5" name="Google Shape;3395;p30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6" name="Google Shape;3396;p30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7" name="Google Shape;3397;p30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8" name="Google Shape;3398;p30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9" name="Google Shape;3399;p30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0" name="Google Shape;3400;p30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1" name="Google Shape;3401;p30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2" name="Google Shape;3402;p30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3" name="Google Shape;3403;p30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4" name="Google Shape;3404;p30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5" name="Google Shape;3405;p30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6" name="Google Shape;3406;p30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7" name="Google Shape;3407;p30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8" name="Google Shape;3408;p30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9" name="Google Shape;3409;p30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0" name="Google Shape;3410;p30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3411" name="Google Shape;3411;p30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2" name="Google Shape;3412;p30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3" name="Google Shape;3413;p30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4" name="Google Shape;3414;p30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5" name="Google Shape;3415;p30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6" name="Google Shape;3416;p30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7" name="Google Shape;3417;p30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8" name="Google Shape;3418;p30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9" name="Google Shape;3419;p30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3420" name="Google Shape;3420;p30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1" name="Google Shape;3421;p30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2" name="Google Shape;3422;p30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3" name="Google Shape;3423;p30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4" name="Google Shape;3424;p30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5" name="Google Shape;3425;p30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6" name="Google Shape;3426;p30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7" name="Google Shape;3427;p30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8" name="Google Shape;3428;p30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9" name="Google Shape;3429;p30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0" name="Google Shape;3430;p30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1" name="Google Shape;3431;p30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2" name="Google Shape;3432;p30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3" name="Google Shape;3433;p30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34" name="Google Shape;3434;p30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3435" name="Google Shape;3435;p30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6" name="Google Shape;3436;p30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7" name="Google Shape;3437;p30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8" name="Google Shape;3438;p30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9" name="Google Shape;3439;p30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0" name="Google Shape;3440;p30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1" name="Google Shape;3441;p30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2" name="Google Shape;3442;p30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43" name="Google Shape;3443;p30"/>
            <p:cNvGrpSpPr/>
            <p:nvPr/>
          </p:nvGrpSpPr>
          <p:grpSpPr>
            <a:xfrm rot="10800000">
              <a:off x="-2039720" y="-1447853"/>
              <a:ext cx="4506224" cy="3369062"/>
              <a:chOff x="6425330" y="3147497"/>
              <a:chExt cx="4506224" cy="3369062"/>
            </a:xfrm>
          </p:grpSpPr>
          <p:grpSp>
            <p:nvGrpSpPr>
              <p:cNvPr id="3444" name="Google Shape;3444;p30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3445" name="Google Shape;3445;p30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6" name="Google Shape;3446;p30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7" name="Google Shape;3447;p30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8" name="Google Shape;3448;p30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9" name="Google Shape;3449;p30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0" name="Google Shape;3450;p30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1" name="Google Shape;3451;p30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2" name="Google Shape;3452;p30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3" name="Google Shape;3453;p30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4" name="Google Shape;3454;p30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5" name="Google Shape;3455;p30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6" name="Google Shape;3456;p30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7" name="Google Shape;3457;p30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8" name="Google Shape;3458;p30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9" name="Google Shape;3459;p30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0" name="Google Shape;3460;p30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1" name="Google Shape;3461;p30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2" name="Google Shape;3462;p30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3" name="Google Shape;3463;p30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4" name="Google Shape;3464;p30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5" name="Google Shape;3465;p30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66" name="Google Shape;3466;p30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3467" name="Google Shape;3467;p30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8" name="Google Shape;3468;p30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9" name="Google Shape;3469;p30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0" name="Google Shape;3470;p30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1" name="Google Shape;3471;p30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2" name="Google Shape;3472;p30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3" name="Google Shape;3473;p30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4" name="Google Shape;3474;p30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75" name="Google Shape;3475;p30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3476" name="Google Shape;3476;p30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7" name="Google Shape;3477;p30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8" name="Google Shape;3478;p30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9" name="Google Shape;3479;p30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0" name="Google Shape;3480;p30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1" name="Google Shape;3481;p30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2" name="Google Shape;3482;p30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3" name="Google Shape;3483;p30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4" name="Google Shape;3484;p30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5" name="Google Shape;3485;p30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6" name="Google Shape;3486;p30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7" name="Google Shape;3487;p30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8" name="Google Shape;3488;p30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9" name="Google Shape;3489;p30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90" name="Google Shape;3490;p30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3491" name="Google Shape;3491;p30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2" name="Google Shape;3492;p30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3" name="Google Shape;3493;p30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4" name="Google Shape;3494;p30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5" name="Google Shape;3495;p30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6" name="Google Shape;3496;p30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7" name="Google Shape;3497;p30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8" name="Google Shape;3498;p30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1" name="Google Shape;3531;p32"/>
          <p:cNvGrpSpPr/>
          <p:nvPr/>
        </p:nvGrpSpPr>
        <p:grpSpPr>
          <a:xfrm>
            <a:off x="-1930045" y="-1246478"/>
            <a:ext cx="13030024" cy="7749137"/>
            <a:chOff x="-1930045" y="-1246478"/>
            <a:chExt cx="13030024" cy="7749137"/>
          </a:xfrm>
        </p:grpSpPr>
        <p:grpSp>
          <p:nvGrpSpPr>
            <p:cNvPr id="3532" name="Google Shape;3532;p32"/>
            <p:cNvGrpSpPr/>
            <p:nvPr/>
          </p:nvGrpSpPr>
          <p:grpSpPr>
            <a:xfrm>
              <a:off x="-1930045" y="3133597"/>
              <a:ext cx="13030024" cy="3369062"/>
              <a:chOff x="-1930045" y="3133597"/>
              <a:chExt cx="13030024" cy="3369062"/>
            </a:xfrm>
          </p:grpSpPr>
          <p:grpSp>
            <p:nvGrpSpPr>
              <p:cNvPr id="3533" name="Google Shape;3533;p32"/>
              <p:cNvGrpSpPr/>
              <p:nvPr/>
            </p:nvGrpSpPr>
            <p:grpSpPr>
              <a:xfrm>
                <a:off x="659375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3534" name="Google Shape;3534;p32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3535" name="Google Shape;3535;p3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6" name="Google Shape;3536;p3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7" name="Google Shape;3537;p3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8" name="Google Shape;3538;p3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9" name="Google Shape;3539;p3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0" name="Google Shape;3540;p3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1" name="Google Shape;3541;p3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2" name="Google Shape;3542;p3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3" name="Google Shape;3543;p3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4" name="Google Shape;3544;p3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5" name="Google Shape;3545;p3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6" name="Google Shape;3546;p3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7" name="Google Shape;3547;p3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8" name="Google Shape;3548;p3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9" name="Google Shape;3549;p3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0" name="Google Shape;3550;p3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1" name="Google Shape;3551;p3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2" name="Google Shape;3552;p3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3" name="Google Shape;3553;p3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4" name="Google Shape;3554;p3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5" name="Google Shape;3555;p3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56" name="Google Shape;3556;p32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3557" name="Google Shape;3557;p32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8" name="Google Shape;3558;p32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9" name="Google Shape;3559;p32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0" name="Google Shape;3560;p32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1" name="Google Shape;3561;p32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2" name="Google Shape;3562;p32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3" name="Google Shape;3563;p32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4" name="Google Shape;3564;p32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65" name="Google Shape;3565;p32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3566" name="Google Shape;3566;p32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7" name="Google Shape;3567;p32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8" name="Google Shape;3568;p32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9" name="Google Shape;3569;p32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0" name="Google Shape;3570;p32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1" name="Google Shape;3571;p32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2" name="Google Shape;3572;p32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3" name="Google Shape;3573;p32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4" name="Google Shape;3574;p32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5" name="Google Shape;3575;p32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6" name="Google Shape;3576;p32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7" name="Google Shape;3577;p32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8" name="Google Shape;3578;p32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9" name="Google Shape;3579;p32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80" name="Google Shape;3580;p32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3581" name="Google Shape;3581;p3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2" name="Google Shape;3582;p3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3" name="Google Shape;3583;p3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4" name="Google Shape;3584;p3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5" name="Google Shape;3585;p3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6" name="Google Shape;3586;p3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7" name="Google Shape;3587;p3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8" name="Google Shape;3588;p3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89" name="Google Shape;3589;p32"/>
              <p:cNvGrpSpPr/>
              <p:nvPr/>
            </p:nvGrpSpPr>
            <p:grpSpPr>
              <a:xfrm flipH="1">
                <a:off x="-193004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3590" name="Google Shape;3590;p32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3591" name="Google Shape;3591;p3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2" name="Google Shape;3592;p3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3" name="Google Shape;3593;p3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4" name="Google Shape;3594;p3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5" name="Google Shape;3595;p3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6" name="Google Shape;3596;p3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7" name="Google Shape;3597;p3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8" name="Google Shape;3598;p3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9" name="Google Shape;3599;p3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0" name="Google Shape;3600;p3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1" name="Google Shape;3601;p3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2" name="Google Shape;3602;p3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3" name="Google Shape;3603;p3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4" name="Google Shape;3604;p3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5" name="Google Shape;3605;p3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6" name="Google Shape;3606;p3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7" name="Google Shape;3607;p3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8" name="Google Shape;3608;p3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9" name="Google Shape;3609;p3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0" name="Google Shape;3610;p3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1" name="Google Shape;3611;p3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12" name="Google Shape;3612;p32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3613" name="Google Shape;3613;p32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4" name="Google Shape;3614;p32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5" name="Google Shape;3615;p32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6" name="Google Shape;3616;p32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7" name="Google Shape;3617;p32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8" name="Google Shape;3618;p32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9" name="Google Shape;3619;p32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0" name="Google Shape;3620;p32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21" name="Google Shape;3621;p32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3622" name="Google Shape;3622;p32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3" name="Google Shape;3623;p32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4" name="Google Shape;3624;p32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5" name="Google Shape;3625;p32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6" name="Google Shape;3626;p32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7" name="Google Shape;3627;p32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8" name="Google Shape;3628;p32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9" name="Google Shape;3629;p32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0" name="Google Shape;3630;p32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1" name="Google Shape;3631;p32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2" name="Google Shape;3632;p32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3" name="Google Shape;3633;p32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4" name="Google Shape;3634;p32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5" name="Google Shape;3635;p32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6" name="Google Shape;3636;p32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3637" name="Google Shape;3637;p3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8" name="Google Shape;3638;p3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9" name="Google Shape;3639;p3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0" name="Google Shape;3640;p3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1" name="Google Shape;3641;p3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2" name="Google Shape;3642;p3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3" name="Google Shape;3643;p3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4" name="Google Shape;3644;p3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645" name="Google Shape;3645;p32"/>
            <p:cNvGrpSpPr/>
            <p:nvPr/>
          </p:nvGrpSpPr>
          <p:grpSpPr>
            <a:xfrm rot="10800000" flipH="1">
              <a:off x="-1930045" y="-1246478"/>
              <a:ext cx="13030024" cy="3369062"/>
              <a:chOff x="-1930045" y="3133597"/>
              <a:chExt cx="13030024" cy="3369062"/>
            </a:xfrm>
          </p:grpSpPr>
          <p:grpSp>
            <p:nvGrpSpPr>
              <p:cNvPr id="3646" name="Google Shape;3646;p32"/>
              <p:cNvGrpSpPr/>
              <p:nvPr/>
            </p:nvGrpSpPr>
            <p:grpSpPr>
              <a:xfrm>
                <a:off x="659375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3647" name="Google Shape;3647;p32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3648" name="Google Shape;3648;p3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9" name="Google Shape;3649;p3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0" name="Google Shape;3650;p3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1" name="Google Shape;3651;p3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2" name="Google Shape;3652;p3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3" name="Google Shape;3653;p3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4" name="Google Shape;3654;p3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5" name="Google Shape;3655;p3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6" name="Google Shape;3656;p3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7" name="Google Shape;3657;p3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8" name="Google Shape;3658;p3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9" name="Google Shape;3659;p3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0" name="Google Shape;3660;p3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1" name="Google Shape;3661;p3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2" name="Google Shape;3662;p3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3" name="Google Shape;3663;p3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4" name="Google Shape;3664;p3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5" name="Google Shape;3665;p3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6" name="Google Shape;3666;p3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7" name="Google Shape;3667;p3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8" name="Google Shape;3668;p3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9" name="Google Shape;3669;p32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3670" name="Google Shape;3670;p32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1" name="Google Shape;3671;p32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2" name="Google Shape;3672;p32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3" name="Google Shape;3673;p32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4" name="Google Shape;3674;p32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5" name="Google Shape;3675;p32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6" name="Google Shape;3676;p32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7" name="Google Shape;3677;p32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78" name="Google Shape;3678;p32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3679" name="Google Shape;3679;p32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0" name="Google Shape;3680;p32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1" name="Google Shape;3681;p32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2" name="Google Shape;3682;p32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3" name="Google Shape;3683;p32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4" name="Google Shape;3684;p32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5" name="Google Shape;3685;p32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6" name="Google Shape;3686;p32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7" name="Google Shape;3687;p32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8" name="Google Shape;3688;p32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9" name="Google Shape;3689;p32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0" name="Google Shape;3690;p32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1" name="Google Shape;3691;p32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2" name="Google Shape;3692;p32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3" name="Google Shape;3693;p32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3694" name="Google Shape;3694;p3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5" name="Google Shape;3695;p3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6" name="Google Shape;3696;p3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7" name="Google Shape;3697;p3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8" name="Google Shape;3698;p3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9" name="Google Shape;3699;p3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0" name="Google Shape;3700;p3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1" name="Google Shape;3701;p3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02" name="Google Shape;3702;p32"/>
              <p:cNvGrpSpPr/>
              <p:nvPr/>
            </p:nvGrpSpPr>
            <p:grpSpPr>
              <a:xfrm flipH="1">
                <a:off x="-193004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3703" name="Google Shape;3703;p32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3704" name="Google Shape;3704;p32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5" name="Google Shape;3705;p32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6" name="Google Shape;3706;p32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7" name="Google Shape;3707;p32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8" name="Google Shape;3708;p32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9" name="Google Shape;3709;p32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0" name="Google Shape;3710;p32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1" name="Google Shape;3711;p32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2" name="Google Shape;3712;p32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3" name="Google Shape;3713;p32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4" name="Google Shape;3714;p32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5" name="Google Shape;3715;p32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6" name="Google Shape;3716;p32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7" name="Google Shape;3717;p32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8" name="Google Shape;3718;p32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9" name="Google Shape;3719;p32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0" name="Google Shape;3720;p32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1" name="Google Shape;3721;p32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2" name="Google Shape;3722;p32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3" name="Google Shape;3723;p32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4" name="Google Shape;3724;p32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5" name="Google Shape;3725;p32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3726" name="Google Shape;3726;p32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7" name="Google Shape;3727;p32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8" name="Google Shape;3728;p32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9" name="Google Shape;3729;p32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0" name="Google Shape;3730;p32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1" name="Google Shape;3731;p32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2" name="Google Shape;3732;p32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3" name="Google Shape;3733;p32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4" name="Google Shape;3734;p32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3735" name="Google Shape;3735;p32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6" name="Google Shape;3736;p32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7" name="Google Shape;3737;p32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8" name="Google Shape;3738;p32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9" name="Google Shape;3739;p32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0" name="Google Shape;3740;p32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1" name="Google Shape;3741;p32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2" name="Google Shape;3742;p32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3" name="Google Shape;3743;p32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4" name="Google Shape;3744;p32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5" name="Google Shape;3745;p32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6" name="Google Shape;3746;p32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7" name="Google Shape;3747;p32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8" name="Google Shape;3748;p32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9" name="Google Shape;3749;p32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3750" name="Google Shape;3750;p32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1" name="Google Shape;3751;p32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2" name="Google Shape;3752;p32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3" name="Google Shape;3753;p32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4" name="Google Shape;3754;p32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5" name="Google Shape;3755;p32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6" name="Google Shape;3756;p32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7" name="Google Shape;3757;p32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3758" name="Google Shape;3758;p32"/>
          <p:cNvSpPr txBox="1">
            <a:spLocks noGrp="1"/>
          </p:cNvSpPr>
          <p:nvPr>
            <p:ph type="title"/>
          </p:nvPr>
        </p:nvSpPr>
        <p:spPr>
          <a:xfrm>
            <a:off x="2347950" y="539502"/>
            <a:ext cx="44481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59" name="Google Shape;3759;p32"/>
          <p:cNvSpPr txBox="1">
            <a:spLocks noGrp="1"/>
          </p:cNvSpPr>
          <p:nvPr>
            <p:ph type="subTitle" idx="1"/>
          </p:nvPr>
        </p:nvSpPr>
        <p:spPr>
          <a:xfrm>
            <a:off x="2347900" y="167317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0" name="Google Shape;3760;p32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33"/>
          <p:cNvGrpSpPr/>
          <p:nvPr/>
        </p:nvGrpSpPr>
        <p:grpSpPr>
          <a:xfrm>
            <a:off x="-183525" y="-182609"/>
            <a:ext cx="9511056" cy="5484211"/>
            <a:chOff x="-183525" y="-182609"/>
            <a:chExt cx="9511056" cy="5484211"/>
          </a:xfrm>
        </p:grpSpPr>
        <p:grpSp>
          <p:nvGrpSpPr>
            <p:cNvPr id="3763" name="Google Shape;3763;p33"/>
            <p:cNvGrpSpPr/>
            <p:nvPr/>
          </p:nvGrpSpPr>
          <p:grpSpPr>
            <a:xfrm rot="10800000" flipH="1">
              <a:off x="-183525" y="-182609"/>
              <a:ext cx="9511056" cy="948761"/>
              <a:chOff x="-183525" y="4352841"/>
              <a:chExt cx="9511056" cy="948761"/>
            </a:xfrm>
          </p:grpSpPr>
          <p:grpSp>
            <p:nvGrpSpPr>
              <p:cNvPr id="3764" name="Google Shape;3764;p33"/>
              <p:cNvGrpSpPr/>
              <p:nvPr/>
            </p:nvGrpSpPr>
            <p:grpSpPr>
              <a:xfrm>
                <a:off x="8424000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3765" name="Google Shape;3765;p33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66" name="Google Shape;3766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7" name="Google Shape;3767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68" name="Google Shape;3768;p33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69" name="Google Shape;3769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0" name="Google Shape;3770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1" name="Google Shape;3771;p33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3772" name="Google Shape;3772;p33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3" name="Google Shape;3773;p33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4" name="Google Shape;3774;p33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5" name="Google Shape;3775;p33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6" name="Google Shape;3776;p33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7" name="Google Shape;3777;p33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78" name="Google Shape;3778;p33"/>
              <p:cNvGrpSpPr/>
              <p:nvPr/>
            </p:nvGrpSpPr>
            <p:grpSpPr>
              <a:xfrm flipH="1">
                <a:off x="-183525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3779" name="Google Shape;3779;p33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80" name="Google Shape;3780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1" name="Google Shape;3781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2" name="Google Shape;3782;p33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83" name="Google Shape;3783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4" name="Google Shape;3784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5" name="Google Shape;3785;p33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3786" name="Google Shape;3786;p33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7" name="Google Shape;3787;p33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8" name="Google Shape;3788;p33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9" name="Google Shape;3789;p33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0" name="Google Shape;3790;p33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1" name="Google Shape;3791;p33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792" name="Google Shape;3792;p33"/>
            <p:cNvGrpSpPr/>
            <p:nvPr/>
          </p:nvGrpSpPr>
          <p:grpSpPr>
            <a:xfrm>
              <a:off x="-183525" y="4352841"/>
              <a:ext cx="9511056" cy="948761"/>
              <a:chOff x="-183525" y="4352841"/>
              <a:chExt cx="9511056" cy="948761"/>
            </a:xfrm>
          </p:grpSpPr>
          <p:grpSp>
            <p:nvGrpSpPr>
              <p:cNvPr id="3793" name="Google Shape;3793;p33"/>
              <p:cNvGrpSpPr/>
              <p:nvPr/>
            </p:nvGrpSpPr>
            <p:grpSpPr>
              <a:xfrm>
                <a:off x="8424000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3794" name="Google Shape;3794;p33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95" name="Google Shape;3795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6" name="Google Shape;3796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7" name="Google Shape;3797;p33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798" name="Google Shape;3798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9" name="Google Shape;3799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0" name="Google Shape;3800;p33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3801" name="Google Shape;3801;p33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2" name="Google Shape;3802;p33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3" name="Google Shape;3803;p33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4" name="Google Shape;3804;p33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5" name="Google Shape;3805;p33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6" name="Google Shape;3806;p33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07" name="Google Shape;3807;p33"/>
              <p:cNvGrpSpPr/>
              <p:nvPr/>
            </p:nvGrpSpPr>
            <p:grpSpPr>
              <a:xfrm flipH="1">
                <a:off x="-183525" y="4352841"/>
                <a:ext cx="903531" cy="948761"/>
                <a:chOff x="8254675" y="4240544"/>
                <a:chExt cx="903531" cy="948761"/>
              </a:xfrm>
            </p:grpSpPr>
            <p:grpSp>
              <p:nvGrpSpPr>
                <p:cNvPr id="3808" name="Google Shape;3808;p33"/>
                <p:cNvGrpSpPr/>
                <p:nvPr/>
              </p:nvGrpSpPr>
              <p:grpSpPr>
                <a:xfrm rot="833920" flipH="1">
                  <a:off x="8772236" y="4269889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809" name="Google Shape;3809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0" name="Google Shape;3810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1" name="Google Shape;3811;p33"/>
                <p:cNvGrpSpPr/>
                <p:nvPr/>
              </p:nvGrpSpPr>
              <p:grpSpPr>
                <a:xfrm rot="-4566080" flipH="1">
                  <a:off x="8427290" y="4660066"/>
                  <a:ext cx="318016" cy="604557"/>
                  <a:chOff x="5863119" y="1384908"/>
                  <a:chExt cx="318024" cy="604571"/>
                </a:xfrm>
              </p:grpSpPr>
              <p:sp>
                <p:nvSpPr>
                  <p:cNvPr id="3812" name="Google Shape;3812;p33"/>
                  <p:cNvSpPr/>
                  <p:nvPr/>
                </p:nvSpPr>
                <p:spPr>
                  <a:xfrm>
                    <a:off x="5863119" y="1385994"/>
                    <a:ext cx="318024" cy="603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" h="468" extrusionOk="0">
                        <a:moveTo>
                          <a:pt x="215" y="257"/>
                        </a:moveTo>
                        <a:cubicBezTo>
                          <a:pt x="183" y="386"/>
                          <a:pt x="66" y="468"/>
                          <a:pt x="66" y="468"/>
                        </a:cubicBezTo>
                        <a:cubicBezTo>
                          <a:pt x="66" y="468"/>
                          <a:pt x="0" y="341"/>
                          <a:pt x="31" y="211"/>
                        </a:cubicBezTo>
                        <a:cubicBezTo>
                          <a:pt x="63" y="82"/>
                          <a:pt x="181" y="0"/>
                          <a:pt x="181" y="0"/>
                        </a:cubicBezTo>
                        <a:cubicBezTo>
                          <a:pt x="181" y="0"/>
                          <a:pt x="247" y="127"/>
                          <a:pt x="215" y="25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3" name="Google Shape;3813;p33"/>
                  <p:cNvSpPr/>
                  <p:nvPr/>
                </p:nvSpPr>
                <p:spPr>
                  <a:xfrm>
                    <a:off x="5892425" y="1384908"/>
                    <a:ext cx="259412" cy="60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" h="469" extrusionOk="0">
                        <a:moveTo>
                          <a:pt x="201" y="192"/>
                        </a:moveTo>
                        <a:cubicBezTo>
                          <a:pt x="201" y="189"/>
                          <a:pt x="201" y="187"/>
                          <a:pt x="201" y="184"/>
                        </a:cubicBezTo>
                        <a:cubicBezTo>
                          <a:pt x="107" y="218"/>
                          <a:pt x="107" y="218"/>
                          <a:pt x="107" y="218"/>
                        </a:cubicBezTo>
                        <a:cubicBezTo>
                          <a:pt x="123" y="152"/>
                          <a:pt x="123" y="152"/>
                          <a:pt x="123" y="152"/>
                        </a:cubicBezTo>
                        <a:cubicBezTo>
                          <a:pt x="195" y="115"/>
                          <a:pt x="195" y="115"/>
                          <a:pt x="195" y="115"/>
                        </a:cubicBezTo>
                        <a:cubicBezTo>
                          <a:pt x="194" y="112"/>
                          <a:pt x="194" y="110"/>
                          <a:pt x="193" y="107"/>
                        </a:cubicBezTo>
                        <a:cubicBezTo>
                          <a:pt x="126" y="142"/>
                          <a:pt x="126" y="142"/>
                          <a:pt x="126" y="142"/>
                        </a:cubicBezTo>
                        <a:cubicBezTo>
                          <a:pt x="140" y="84"/>
                          <a:pt x="140" y="84"/>
                          <a:pt x="140" y="84"/>
                        </a:cubicBezTo>
                        <a:cubicBezTo>
                          <a:pt x="180" y="56"/>
                          <a:pt x="180" y="56"/>
                          <a:pt x="180" y="56"/>
                        </a:cubicBezTo>
                        <a:cubicBezTo>
                          <a:pt x="179" y="54"/>
                          <a:pt x="178" y="51"/>
                          <a:pt x="178" y="48"/>
                        </a:cubicBezTo>
                        <a:cubicBezTo>
                          <a:pt x="143" y="73"/>
                          <a:pt x="143" y="73"/>
                          <a:pt x="143" y="73"/>
                        </a:cubicBezTo>
                        <a:cubicBezTo>
                          <a:pt x="159" y="3"/>
                          <a:pt x="159" y="3"/>
                          <a:pt x="159" y="3"/>
                        </a:cubicBezTo>
                        <a:cubicBezTo>
                          <a:pt x="158" y="0"/>
                          <a:pt x="158" y="0"/>
                          <a:pt x="158" y="0"/>
                        </a:cubicBezTo>
                        <a:cubicBezTo>
                          <a:pt x="158" y="0"/>
                          <a:pt x="155" y="2"/>
                          <a:pt x="151" y="6"/>
                        </a:cubicBezTo>
                        <a:cubicBezTo>
                          <a:pt x="135" y="69"/>
                          <a:pt x="135" y="69"/>
                          <a:pt x="135" y="69"/>
                        </a:cubicBezTo>
                        <a:cubicBezTo>
                          <a:pt x="113" y="39"/>
                          <a:pt x="113" y="39"/>
                          <a:pt x="113" y="39"/>
                        </a:cubicBezTo>
                        <a:cubicBezTo>
                          <a:pt x="111" y="41"/>
                          <a:pt x="110" y="43"/>
                          <a:pt x="108" y="45"/>
                        </a:cubicBezTo>
                        <a:cubicBezTo>
                          <a:pt x="133" y="79"/>
                          <a:pt x="133" y="79"/>
                          <a:pt x="133" y="79"/>
                        </a:cubicBezTo>
                        <a:cubicBezTo>
                          <a:pt x="118" y="140"/>
                          <a:pt x="118" y="140"/>
                          <a:pt x="118" y="140"/>
                        </a:cubicBezTo>
                        <a:cubicBezTo>
                          <a:pt x="71" y="86"/>
                          <a:pt x="71" y="86"/>
                          <a:pt x="71" y="86"/>
                        </a:cubicBezTo>
                        <a:cubicBezTo>
                          <a:pt x="66" y="93"/>
                          <a:pt x="66" y="93"/>
                          <a:pt x="66" y="93"/>
                        </a:cubicBezTo>
                        <a:cubicBezTo>
                          <a:pt x="116" y="149"/>
                          <a:pt x="116" y="149"/>
                          <a:pt x="116" y="149"/>
                        </a:cubicBezTo>
                        <a:cubicBezTo>
                          <a:pt x="100" y="215"/>
                          <a:pt x="100" y="215"/>
                          <a:pt x="100" y="215"/>
                        </a:cubicBezTo>
                        <a:cubicBezTo>
                          <a:pt x="35" y="143"/>
                          <a:pt x="35" y="143"/>
                          <a:pt x="35" y="143"/>
                        </a:cubicBezTo>
                        <a:cubicBezTo>
                          <a:pt x="34" y="145"/>
                          <a:pt x="32" y="148"/>
                          <a:pt x="31" y="150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81" y="294"/>
                          <a:pt x="81" y="294"/>
                          <a:pt x="81" y="294"/>
                        </a:cubicBezTo>
                        <a:cubicBezTo>
                          <a:pt x="9" y="211"/>
                          <a:pt x="9" y="211"/>
                          <a:pt x="9" y="211"/>
                        </a:cubicBezTo>
                        <a:cubicBezTo>
                          <a:pt x="9" y="212"/>
                          <a:pt x="9" y="212"/>
                          <a:pt x="9" y="212"/>
                        </a:cubicBezTo>
                        <a:cubicBezTo>
                          <a:pt x="8" y="215"/>
                          <a:pt x="7" y="218"/>
                          <a:pt x="7" y="220"/>
                        </a:cubicBezTo>
                        <a:cubicBezTo>
                          <a:pt x="79" y="304"/>
                          <a:pt x="79" y="304"/>
                          <a:pt x="79" y="304"/>
                        </a:cubicBezTo>
                        <a:cubicBezTo>
                          <a:pt x="65" y="361"/>
                          <a:pt x="65" y="361"/>
                          <a:pt x="65" y="361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0" y="299"/>
                          <a:pt x="0" y="303"/>
                          <a:pt x="0" y="307"/>
                        </a:cubicBezTo>
                        <a:cubicBezTo>
                          <a:pt x="63" y="370"/>
                          <a:pt x="63" y="370"/>
                          <a:pt x="63" y="370"/>
                        </a:cubicBezTo>
                        <a:cubicBezTo>
                          <a:pt x="52" y="415"/>
                          <a:pt x="52" y="415"/>
                          <a:pt x="52" y="415"/>
                        </a:cubicBezTo>
                        <a:cubicBezTo>
                          <a:pt x="9" y="369"/>
                          <a:pt x="9" y="369"/>
                          <a:pt x="9" y="369"/>
                        </a:cubicBezTo>
                        <a:cubicBezTo>
                          <a:pt x="10" y="374"/>
                          <a:pt x="11" y="379"/>
                          <a:pt x="12" y="384"/>
                        </a:cubicBezTo>
                        <a:cubicBezTo>
                          <a:pt x="50" y="424"/>
                          <a:pt x="50" y="424"/>
                          <a:pt x="50" y="424"/>
                        </a:cubicBezTo>
                        <a:cubicBezTo>
                          <a:pt x="40" y="464"/>
                          <a:pt x="40" y="464"/>
                          <a:pt x="40" y="464"/>
                        </a:cubicBezTo>
                        <a:cubicBezTo>
                          <a:pt x="42" y="467"/>
                          <a:pt x="43" y="469"/>
                          <a:pt x="43" y="469"/>
                        </a:cubicBezTo>
                        <a:cubicBezTo>
                          <a:pt x="43" y="469"/>
                          <a:pt x="44" y="468"/>
                          <a:pt x="48" y="466"/>
                        </a:cubicBezTo>
                        <a:cubicBezTo>
                          <a:pt x="57" y="427"/>
                          <a:pt x="57" y="427"/>
                          <a:pt x="57" y="427"/>
                        </a:cubicBezTo>
                        <a:cubicBezTo>
                          <a:pt x="106" y="412"/>
                          <a:pt x="106" y="412"/>
                          <a:pt x="106" y="412"/>
                        </a:cubicBezTo>
                        <a:cubicBezTo>
                          <a:pt x="109" y="408"/>
                          <a:pt x="113" y="404"/>
                          <a:pt x="116" y="400"/>
                        </a:cubicBezTo>
                        <a:cubicBezTo>
                          <a:pt x="59" y="418"/>
                          <a:pt x="59" y="418"/>
                          <a:pt x="59" y="418"/>
                        </a:cubicBezTo>
                        <a:cubicBezTo>
                          <a:pt x="70" y="372"/>
                          <a:pt x="70" y="372"/>
                          <a:pt x="70" y="372"/>
                        </a:cubicBezTo>
                        <a:cubicBezTo>
                          <a:pt x="153" y="350"/>
                          <a:pt x="153" y="350"/>
                          <a:pt x="153" y="350"/>
                        </a:cubicBezTo>
                        <a:cubicBezTo>
                          <a:pt x="154" y="347"/>
                          <a:pt x="157" y="344"/>
                          <a:pt x="158" y="341"/>
                        </a:cubicBezTo>
                        <a:cubicBezTo>
                          <a:pt x="72" y="363"/>
                          <a:pt x="72" y="363"/>
                          <a:pt x="72" y="363"/>
                        </a:cubicBezTo>
                        <a:cubicBezTo>
                          <a:pt x="86" y="305"/>
                          <a:pt x="86" y="305"/>
                          <a:pt x="86" y="305"/>
                        </a:cubicBezTo>
                        <a:cubicBezTo>
                          <a:pt x="190" y="267"/>
                          <a:pt x="190" y="267"/>
                          <a:pt x="190" y="267"/>
                        </a:cubicBezTo>
                        <a:cubicBezTo>
                          <a:pt x="191" y="264"/>
                          <a:pt x="192" y="261"/>
                          <a:pt x="192" y="258"/>
                        </a:cubicBezTo>
                        <a:cubicBezTo>
                          <a:pt x="192" y="258"/>
                          <a:pt x="192" y="258"/>
                          <a:pt x="192" y="258"/>
                        </a:cubicBezTo>
                        <a:cubicBezTo>
                          <a:pt x="88" y="296"/>
                          <a:pt x="88" y="296"/>
                          <a:pt x="88" y="296"/>
                        </a:cubicBezTo>
                        <a:cubicBezTo>
                          <a:pt x="105" y="227"/>
                          <a:pt x="105" y="227"/>
                          <a:pt x="105" y="227"/>
                        </a:cubicBezTo>
                        <a:lnTo>
                          <a:pt x="201" y="192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4" name="Google Shape;3814;p33"/>
                <p:cNvGrpSpPr/>
                <p:nvPr/>
              </p:nvGrpSpPr>
              <p:grpSpPr>
                <a:xfrm rot="5400000" flipH="1">
                  <a:off x="8419230" y="4482477"/>
                  <a:ext cx="275054" cy="265502"/>
                  <a:chOff x="-566602" y="3253014"/>
                  <a:chExt cx="275054" cy="265502"/>
                </a:xfrm>
              </p:grpSpPr>
              <p:sp>
                <p:nvSpPr>
                  <p:cNvPr id="3815" name="Google Shape;3815;p33"/>
                  <p:cNvSpPr/>
                  <p:nvPr/>
                </p:nvSpPr>
                <p:spPr>
                  <a:xfrm>
                    <a:off x="-459637" y="3268295"/>
                    <a:ext cx="135617" cy="135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60" extrusionOk="0">
                        <a:moveTo>
                          <a:pt x="46" y="46"/>
                        </a:moveTo>
                        <a:cubicBezTo>
                          <a:pt x="34" y="58"/>
                          <a:pt x="17" y="60"/>
                          <a:pt x="9" y="51"/>
                        </a:cubicBezTo>
                        <a:cubicBezTo>
                          <a:pt x="0" y="42"/>
                          <a:pt x="2" y="26"/>
                          <a:pt x="14" y="14"/>
                        </a:cubicBezTo>
                        <a:cubicBezTo>
                          <a:pt x="25" y="2"/>
                          <a:pt x="42" y="0"/>
                          <a:pt x="51" y="9"/>
                        </a:cubicBezTo>
                        <a:cubicBezTo>
                          <a:pt x="60" y="18"/>
                          <a:pt x="57" y="34"/>
                          <a:pt x="46" y="4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6" name="Google Shape;3816;p33"/>
                  <p:cNvSpPr/>
                  <p:nvPr/>
                </p:nvSpPr>
                <p:spPr>
                  <a:xfrm>
                    <a:off x="-566602" y="3354249"/>
                    <a:ext cx="143258" cy="126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56" extrusionOk="0">
                        <a:moveTo>
                          <a:pt x="44" y="47"/>
                        </a:moveTo>
                        <a:cubicBezTo>
                          <a:pt x="30" y="56"/>
                          <a:pt x="14" y="55"/>
                          <a:pt x="7" y="45"/>
                        </a:cubicBezTo>
                        <a:cubicBezTo>
                          <a:pt x="0" y="34"/>
                          <a:pt x="5" y="18"/>
                          <a:pt x="19" y="9"/>
                        </a:cubicBezTo>
                        <a:cubicBezTo>
                          <a:pt x="33" y="0"/>
                          <a:pt x="50" y="1"/>
                          <a:pt x="57" y="11"/>
                        </a:cubicBezTo>
                        <a:cubicBezTo>
                          <a:pt x="63" y="22"/>
                          <a:pt x="58" y="38"/>
                          <a:pt x="44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7" name="Google Shape;3817;p33"/>
                  <p:cNvSpPr/>
                  <p:nvPr/>
                </p:nvSpPr>
                <p:spPr>
                  <a:xfrm>
                    <a:off x="-484468" y="3377170"/>
                    <a:ext cx="110785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3" extrusionOk="0">
                        <a:moveTo>
                          <a:pt x="47" y="35"/>
                        </a:moveTo>
                        <a:cubicBezTo>
                          <a:pt x="44" y="51"/>
                          <a:pt x="32" y="63"/>
                          <a:pt x="20" y="61"/>
                        </a:cubicBezTo>
                        <a:cubicBezTo>
                          <a:pt x="7" y="59"/>
                          <a:pt x="0" y="44"/>
                          <a:pt x="2" y="28"/>
                        </a:cubicBezTo>
                        <a:cubicBezTo>
                          <a:pt x="5" y="11"/>
                          <a:pt x="17" y="0"/>
                          <a:pt x="29" y="2"/>
                        </a:cubicBezTo>
                        <a:cubicBezTo>
                          <a:pt x="41" y="3"/>
                          <a:pt x="49" y="18"/>
                          <a:pt x="47" y="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8" name="Google Shape;3818;p33"/>
                  <p:cNvSpPr/>
                  <p:nvPr/>
                </p:nvSpPr>
                <p:spPr>
                  <a:xfrm>
                    <a:off x="-438625" y="3337058"/>
                    <a:ext cx="147078" cy="124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" h="54" extrusionOk="0">
                        <a:moveTo>
                          <a:pt x="41" y="6"/>
                        </a:moveTo>
                        <a:cubicBezTo>
                          <a:pt x="57" y="13"/>
                          <a:pt x="65" y="27"/>
                          <a:pt x="60" y="39"/>
                        </a:cubicBezTo>
                        <a:cubicBezTo>
                          <a:pt x="55" y="50"/>
                          <a:pt x="39" y="54"/>
                          <a:pt x="24" y="48"/>
                        </a:cubicBezTo>
                        <a:cubicBezTo>
                          <a:pt x="9" y="42"/>
                          <a:pt x="0" y="27"/>
                          <a:pt x="5" y="16"/>
                        </a:cubicBezTo>
                        <a:cubicBezTo>
                          <a:pt x="10" y="4"/>
                          <a:pt x="26" y="0"/>
                          <a:pt x="41" y="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9" name="Google Shape;3819;p33"/>
                  <p:cNvSpPr/>
                  <p:nvPr/>
                </p:nvSpPr>
                <p:spPr>
                  <a:xfrm>
                    <a:off x="-541770" y="3253014"/>
                    <a:ext cx="127977" cy="141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62" extrusionOk="0">
                        <a:moveTo>
                          <a:pt x="46" y="17"/>
                        </a:moveTo>
                        <a:cubicBezTo>
                          <a:pt x="56" y="31"/>
                          <a:pt x="56" y="47"/>
                          <a:pt x="46" y="55"/>
                        </a:cubicBezTo>
                        <a:cubicBezTo>
                          <a:pt x="36" y="62"/>
                          <a:pt x="20" y="58"/>
                          <a:pt x="10" y="45"/>
                        </a:cubicBezTo>
                        <a:cubicBezTo>
                          <a:pt x="0" y="31"/>
                          <a:pt x="0" y="15"/>
                          <a:pt x="10" y="7"/>
                        </a:cubicBezTo>
                        <a:cubicBezTo>
                          <a:pt x="20" y="0"/>
                          <a:pt x="36" y="4"/>
                          <a:pt x="46" y="1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0" name="Google Shape;3820;p33"/>
                  <p:cNvSpPr/>
                  <p:nvPr/>
                </p:nvSpPr>
                <p:spPr>
                  <a:xfrm>
                    <a:off x="-457726" y="3365709"/>
                    <a:ext cx="59213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6" extrusionOk="0">
                        <a:moveTo>
                          <a:pt x="22" y="21"/>
                        </a:moveTo>
                        <a:cubicBezTo>
                          <a:pt x="18" y="26"/>
                          <a:pt x="11" y="26"/>
                          <a:pt x="6" y="22"/>
                        </a:cubicBezTo>
                        <a:cubicBezTo>
                          <a:pt x="1" y="18"/>
                          <a:pt x="0" y="11"/>
                          <a:pt x="4" y="6"/>
                        </a:cubicBezTo>
                        <a:cubicBezTo>
                          <a:pt x="9" y="1"/>
                          <a:pt x="16" y="0"/>
                          <a:pt x="21" y="4"/>
                        </a:cubicBezTo>
                        <a:cubicBezTo>
                          <a:pt x="21" y="4"/>
                          <a:pt x="21" y="5"/>
                          <a:pt x="22" y="5"/>
                        </a:cubicBezTo>
                        <a:cubicBezTo>
                          <a:pt x="26" y="9"/>
                          <a:pt x="26" y="16"/>
                          <a:pt x="22" y="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"/>
          <p:cNvGrpSpPr/>
          <p:nvPr/>
        </p:nvGrpSpPr>
        <p:grpSpPr>
          <a:xfrm>
            <a:off x="-428349" y="-998343"/>
            <a:ext cx="10043498" cy="7011930"/>
            <a:chOff x="-428349" y="-998343"/>
            <a:chExt cx="10043498" cy="7011930"/>
          </a:xfrm>
        </p:grpSpPr>
        <p:grpSp>
          <p:nvGrpSpPr>
            <p:cNvPr id="401" name="Google Shape;401;p3"/>
            <p:cNvGrpSpPr/>
            <p:nvPr/>
          </p:nvGrpSpPr>
          <p:grpSpPr>
            <a:xfrm>
              <a:off x="-428349" y="-998343"/>
              <a:ext cx="10043498" cy="3836305"/>
              <a:chOff x="-428349" y="-998343"/>
              <a:chExt cx="10043498" cy="3836305"/>
            </a:xfrm>
          </p:grpSpPr>
          <p:grpSp>
            <p:nvGrpSpPr>
              <p:cNvPr id="402" name="Google Shape;402;p3"/>
              <p:cNvGrpSpPr/>
              <p:nvPr/>
            </p:nvGrpSpPr>
            <p:grpSpPr>
              <a:xfrm flipH="1">
                <a:off x="2388887" y="307120"/>
                <a:ext cx="723963" cy="709854"/>
                <a:chOff x="4704994" y="501390"/>
                <a:chExt cx="723963" cy="709854"/>
              </a:xfrm>
            </p:grpSpPr>
            <p:sp>
              <p:nvSpPr>
                <p:cNvPr id="403" name="Google Shape;403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9" name="Google Shape;409;p3"/>
              <p:cNvGrpSpPr/>
              <p:nvPr/>
            </p:nvGrpSpPr>
            <p:grpSpPr>
              <a:xfrm rot="5400000" flipH="1">
                <a:off x="5927637" y="307120"/>
                <a:ext cx="723963" cy="709854"/>
                <a:chOff x="4704994" y="501390"/>
                <a:chExt cx="723963" cy="709854"/>
              </a:xfrm>
            </p:grpSpPr>
            <p:sp>
              <p:nvSpPr>
                <p:cNvPr id="410" name="Google Shape;410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6" name="Google Shape;416;p3"/>
              <p:cNvGrpSpPr/>
              <p:nvPr/>
            </p:nvGrpSpPr>
            <p:grpSpPr>
              <a:xfrm rot="-5400000">
                <a:off x="5871723" y="-1062690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417" name="Google Shape;417;p3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418" name="Google Shape;418;p3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p3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" name="Google Shape;420;p3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3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22;p3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23;p3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3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25;p3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26;p3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3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28;p3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429;p3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3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p3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" name="Google Shape;432;p3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3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p3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3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3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3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9" name="Google Shape;439;p3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440" name="Google Shape;440;p3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3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3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3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3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3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3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3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48" name="Google Shape;448;p3"/>
              <p:cNvGrpSpPr/>
              <p:nvPr/>
            </p:nvGrpSpPr>
            <p:grpSpPr>
              <a:xfrm rot="5400000" flipH="1">
                <a:off x="-364002" y="-905465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449" name="Google Shape;449;p3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450" name="Google Shape;450;p3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3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3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3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3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3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3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3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3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3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3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3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3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3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3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3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466;p3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p3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3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p3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p3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1" name="Google Shape;471;p3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472" name="Google Shape;472;p3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p3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3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p3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3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3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8" name="Google Shape;478;p3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9" name="Google Shape;479;p3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80" name="Google Shape;480;p3"/>
              <p:cNvGrpSpPr/>
              <p:nvPr/>
            </p:nvGrpSpPr>
            <p:grpSpPr>
              <a:xfrm rot="5400000" flipH="1">
                <a:off x="5298817" y="318180"/>
                <a:ext cx="276964" cy="267413"/>
                <a:chOff x="-650646" y="2326618"/>
                <a:chExt cx="276964" cy="267413"/>
              </a:xfrm>
            </p:grpSpPr>
            <p:sp>
              <p:nvSpPr>
                <p:cNvPr id="481" name="Google Shape;481;p3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3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3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3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7" name="Google Shape;487;p3"/>
              <p:cNvGrpSpPr/>
              <p:nvPr/>
            </p:nvGrpSpPr>
            <p:grpSpPr>
              <a:xfrm rot="5400000" flipH="1">
                <a:off x="3569199" y="500636"/>
                <a:ext cx="330446" cy="322806"/>
                <a:chOff x="-1101428" y="3931097"/>
                <a:chExt cx="330446" cy="322806"/>
              </a:xfrm>
            </p:grpSpPr>
            <p:sp>
              <p:nvSpPr>
                <p:cNvPr id="488" name="Google Shape;488;p3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3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3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3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4" name="Google Shape;494;p3"/>
              <p:cNvGrpSpPr/>
              <p:nvPr/>
            </p:nvGrpSpPr>
            <p:grpSpPr>
              <a:xfrm rot="5400000" flipH="1">
                <a:off x="4412433" y="222720"/>
                <a:ext cx="278874" cy="269324"/>
                <a:chOff x="-1131990" y="2934028"/>
                <a:chExt cx="278874" cy="269324"/>
              </a:xfrm>
            </p:grpSpPr>
            <p:sp>
              <p:nvSpPr>
                <p:cNvPr id="495" name="Google Shape;495;p3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96;p3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97;p3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98;p3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3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3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1" name="Google Shape;501;p3"/>
              <p:cNvGrpSpPr/>
              <p:nvPr/>
            </p:nvGrpSpPr>
            <p:grpSpPr>
              <a:xfrm rot="5400000" flipH="1">
                <a:off x="2750977" y="-296737"/>
                <a:ext cx="1124261" cy="974061"/>
                <a:chOff x="8268711" y="3365010"/>
                <a:chExt cx="1124261" cy="974061"/>
              </a:xfrm>
            </p:grpSpPr>
            <p:sp>
              <p:nvSpPr>
                <p:cNvPr id="502" name="Google Shape;502;p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6" name="Google Shape;516;p3"/>
              <p:cNvGrpSpPr/>
              <p:nvPr/>
            </p:nvGrpSpPr>
            <p:grpSpPr>
              <a:xfrm rot="-5400000">
                <a:off x="5300252" y="-296737"/>
                <a:ext cx="1124261" cy="974061"/>
                <a:chOff x="8268711" y="3365010"/>
                <a:chExt cx="1124261" cy="974061"/>
              </a:xfrm>
            </p:grpSpPr>
            <p:sp>
              <p:nvSpPr>
                <p:cNvPr id="517" name="Google Shape;517;p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9" name="Google Shape;519;p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0" name="Google Shape;520;p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p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4" name="Google Shape;524;p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0" name="Google Shape;530;p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1" name="Google Shape;531;p3"/>
              <p:cNvGrpSpPr/>
              <p:nvPr/>
            </p:nvGrpSpPr>
            <p:grpSpPr>
              <a:xfrm rot="5400000" flipH="1">
                <a:off x="6440930" y="-24692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532" name="Google Shape;532;p3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3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3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3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3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3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3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3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0" name="Google Shape;540;p3"/>
              <p:cNvGrpSpPr/>
              <p:nvPr/>
            </p:nvGrpSpPr>
            <p:grpSpPr>
              <a:xfrm rot="-5400000">
                <a:off x="1939005" y="-24692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541" name="Google Shape;541;p3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3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3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3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3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3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3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3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9" name="Google Shape;549;p3"/>
              <p:cNvGrpSpPr/>
              <p:nvPr/>
            </p:nvGrpSpPr>
            <p:grpSpPr>
              <a:xfrm rot="5400000" flipH="1">
                <a:off x="4554437" y="-336705"/>
                <a:ext cx="723963" cy="709854"/>
                <a:chOff x="4704994" y="501390"/>
                <a:chExt cx="723963" cy="709854"/>
              </a:xfrm>
            </p:grpSpPr>
            <p:sp>
              <p:nvSpPr>
                <p:cNvPr id="550" name="Google Shape;550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6" name="Google Shape;556;p3"/>
              <p:cNvGrpSpPr/>
              <p:nvPr/>
            </p:nvGrpSpPr>
            <p:grpSpPr>
              <a:xfrm flipH="1">
                <a:off x="3767228" y="-224286"/>
                <a:ext cx="723963" cy="709854"/>
                <a:chOff x="4704994" y="501390"/>
                <a:chExt cx="723963" cy="709854"/>
              </a:xfrm>
            </p:grpSpPr>
            <p:sp>
              <p:nvSpPr>
                <p:cNvPr id="557" name="Google Shape;557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3" name="Google Shape;563;p3"/>
              <p:cNvGrpSpPr/>
              <p:nvPr/>
            </p:nvGrpSpPr>
            <p:grpSpPr>
              <a:xfrm rot="5400000" flipH="1">
                <a:off x="7623492" y="1028805"/>
                <a:ext cx="276964" cy="267413"/>
                <a:chOff x="-650646" y="2326618"/>
                <a:chExt cx="276964" cy="267413"/>
              </a:xfrm>
            </p:grpSpPr>
            <p:sp>
              <p:nvSpPr>
                <p:cNvPr id="564" name="Google Shape;564;p3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3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3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3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3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0" name="Google Shape;570;p3"/>
              <p:cNvGrpSpPr/>
              <p:nvPr/>
            </p:nvGrpSpPr>
            <p:grpSpPr>
              <a:xfrm rot="5400000" flipH="1">
                <a:off x="1241433" y="1189420"/>
                <a:ext cx="278874" cy="269324"/>
                <a:chOff x="-1131990" y="2934028"/>
                <a:chExt cx="278874" cy="269324"/>
              </a:xfrm>
            </p:grpSpPr>
            <p:sp>
              <p:nvSpPr>
                <p:cNvPr id="571" name="Google Shape;571;p3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3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3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3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3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3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7" name="Google Shape;577;p3"/>
            <p:cNvGrpSpPr/>
            <p:nvPr/>
          </p:nvGrpSpPr>
          <p:grpSpPr>
            <a:xfrm rot="10800000" flipH="1">
              <a:off x="-428349" y="2177282"/>
              <a:ext cx="10043498" cy="3836305"/>
              <a:chOff x="-428349" y="-998343"/>
              <a:chExt cx="10043498" cy="3836305"/>
            </a:xfrm>
          </p:grpSpPr>
          <p:grpSp>
            <p:nvGrpSpPr>
              <p:cNvPr id="578" name="Google Shape;578;p3"/>
              <p:cNvGrpSpPr/>
              <p:nvPr/>
            </p:nvGrpSpPr>
            <p:grpSpPr>
              <a:xfrm flipH="1">
                <a:off x="2388887" y="307120"/>
                <a:ext cx="723963" cy="709854"/>
                <a:chOff x="4704994" y="501390"/>
                <a:chExt cx="723963" cy="709854"/>
              </a:xfrm>
            </p:grpSpPr>
            <p:sp>
              <p:nvSpPr>
                <p:cNvPr id="579" name="Google Shape;579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5" name="Google Shape;585;p3"/>
              <p:cNvGrpSpPr/>
              <p:nvPr/>
            </p:nvGrpSpPr>
            <p:grpSpPr>
              <a:xfrm rot="5400000" flipH="1">
                <a:off x="5927637" y="307120"/>
                <a:ext cx="723963" cy="709854"/>
                <a:chOff x="4704994" y="501390"/>
                <a:chExt cx="723963" cy="709854"/>
              </a:xfrm>
            </p:grpSpPr>
            <p:sp>
              <p:nvSpPr>
                <p:cNvPr id="586" name="Google Shape;586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2" name="Google Shape;592;p3"/>
              <p:cNvGrpSpPr/>
              <p:nvPr/>
            </p:nvGrpSpPr>
            <p:grpSpPr>
              <a:xfrm rot="-5400000">
                <a:off x="5871723" y="-1062690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593" name="Google Shape;593;p3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594" name="Google Shape;594;p3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3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6" name="Google Shape;596;p3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7" name="Google Shape;597;p3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3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9" name="Google Shape;599;p3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0" name="Google Shape;600;p3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3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2" name="Google Shape;602;p3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3" name="Google Shape;603;p3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4" name="Google Shape;604;p3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3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6" name="Google Shape;606;p3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7" name="Google Shape;607;p3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3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9" name="Google Shape;609;p3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p3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3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2" name="Google Shape;612;p3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3" name="Google Shape;613;p3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3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3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616" name="Google Shape;616;p3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3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3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9" name="Google Shape;619;p3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3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p3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2" name="Google Shape;622;p3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3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4" name="Google Shape;624;p3"/>
              <p:cNvGrpSpPr/>
              <p:nvPr/>
            </p:nvGrpSpPr>
            <p:grpSpPr>
              <a:xfrm rot="5400000" flipH="1">
                <a:off x="-364002" y="-905465"/>
                <a:ext cx="3679080" cy="3807773"/>
                <a:chOff x="5857498" y="2334223"/>
                <a:chExt cx="3679080" cy="3807773"/>
              </a:xfrm>
            </p:grpSpPr>
            <p:grpSp>
              <p:nvGrpSpPr>
                <p:cNvPr id="625" name="Google Shape;625;p3"/>
                <p:cNvGrpSpPr/>
                <p:nvPr/>
              </p:nvGrpSpPr>
              <p:grpSpPr>
                <a:xfrm rot="8248845">
                  <a:off x="6897898" y="2387764"/>
                  <a:ext cx="1598280" cy="3700691"/>
                  <a:chOff x="3376460" y="150804"/>
                  <a:chExt cx="929105" cy="2151270"/>
                </a:xfrm>
              </p:grpSpPr>
              <p:sp>
                <p:nvSpPr>
                  <p:cNvPr id="626" name="Google Shape;626;p3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7" name="Google Shape;627;p3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p3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9" name="Google Shape;629;p3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3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p3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2" name="Google Shape;632;p3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3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4" name="Google Shape;634;p3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5" name="Google Shape;635;p3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3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p3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8" name="Google Shape;638;p3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3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0" name="Google Shape;640;p3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1" name="Google Shape;641;p3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3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3" name="Google Shape;643;p3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4" name="Google Shape;644;p3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3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6" name="Google Shape;646;p3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7" name="Google Shape;647;p3"/>
                <p:cNvGrpSpPr/>
                <p:nvPr/>
              </p:nvGrpSpPr>
              <p:grpSpPr>
                <a:xfrm rot="3682204">
                  <a:off x="6818384" y="2835225"/>
                  <a:ext cx="1319664" cy="958718"/>
                  <a:chOff x="5699223" y="326640"/>
                  <a:chExt cx="1003998" cy="729391"/>
                </a:xfrm>
              </p:grpSpPr>
              <p:sp>
                <p:nvSpPr>
                  <p:cNvPr id="648" name="Google Shape;648;p3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p3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0" name="Google Shape;650;p3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1" name="Google Shape;651;p3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2" name="Google Shape;652;p3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3" name="Google Shape;653;p3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4" name="Google Shape;654;p3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5" name="Google Shape;655;p3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56" name="Google Shape;656;p3"/>
              <p:cNvGrpSpPr/>
              <p:nvPr/>
            </p:nvGrpSpPr>
            <p:grpSpPr>
              <a:xfrm rot="5400000" flipH="1">
                <a:off x="5298817" y="318180"/>
                <a:ext cx="276964" cy="267413"/>
                <a:chOff x="-650646" y="2326618"/>
                <a:chExt cx="276964" cy="267413"/>
              </a:xfrm>
            </p:grpSpPr>
            <p:sp>
              <p:nvSpPr>
                <p:cNvPr id="657" name="Google Shape;657;p3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3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3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3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3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3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3" name="Google Shape;663;p3"/>
              <p:cNvGrpSpPr/>
              <p:nvPr/>
            </p:nvGrpSpPr>
            <p:grpSpPr>
              <a:xfrm rot="5400000" flipH="1">
                <a:off x="3569199" y="500636"/>
                <a:ext cx="330446" cy="322806"/>
                <a:chOff x="-1101428" y="3931097"/>
                <a:chExt cx="330446" cy="322806"/>
              </a:xfrm>
            </p:grpSpPr>
            <p:sp>
              <p:nvSpPr>
                <p:cNvPr id="664" name="Google Shape;664;p3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3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3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3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3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3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3"/>
              <p:cNvGrpSpPr/>
              <p:nvPr/>
            </p:nvGrpSpPr>
            <p:grpSpPr>
              <a:xfrm rot="5400000" flipH="1">
                <a:off x="4412433" y="222720"/>
                <a:ext cx="278874" cy="269324"/>
                <a:chOff x="-1131990" y="2934028"/>
                <a:chExt cx="278874" cy="269324"/>
              </a:xfrm>
            </p:grpSpPr>
            <p:sp>
              <p:nvSpPr>
                <p:cNvPr id="671" name="Google Shape;671;p3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3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3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3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3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3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7" name="Google Shape;677;p3"/>
              <p:cNvGrpSpPr/>
              <p:nvPr/>
            </p:nvGrpSpPr>
            <p:grpSpPr>
              <a:xfrm rot="5400000" flipH="1">
                <a:off x="2750977" y="-296737"/>
                <a:ext cx="1124261" cy="974061"/>
                <a:chOff x="8268711" y="3365010"/>
                <a:chExt cx="1124261" cy="974061"/>
              </a:xfrm>
            </p:grpSpPr>
            <p:sp>
              <p:nvSpPr>
                <p:cNvPr id="678" name="Google Shape;678;p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2" name="Google Shape;692;p3"/>
              <p:cNvGrpSpPr/>
              <p:nvPr/>
            </p:nvGrpSpPr>
            <p:grpSpPr>
              <a:xfrm rot="-5400000">
                <a:off x="5300252" y="-296737"/>
                <a:ext cx="1124261" cy="974061"/>
                <a:chOff x="8268711" y="3365010"/>
                <a:chExt cx="1124261" cy="974061"/>
              </a:xfrm>
            </p:grpSpPr>
            <p:sp>
              <p:nvSpPr>
                <p:cNvPr id="693" name="Google Shape;693;p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07" name="Google Shape;707;p3"/>
              <p:cNvGrpSpPr/>
              <p:nvPr/>
            </p:nvGrpSpPr>
            <p:grpSpPr>
              <a:xfrm rot="5400000" flipH="1">
                <a:off x="6440930" y="-24692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708" name="Google Shape;708;p3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3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3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3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3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3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3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3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6" name="Google Shape;716;p3"/>
              <p:cNvGrpSpPr/>
              <p:nvPr/>
            </p:nvGrpSpPr>
            <p:grpSpPr>
              <a:xfrm rot="-5400000">
                <a:off x="1939005" y="-246922"/>
                <a:ext cx="780126" cy="755134"/>
                <a:chOff x="9863014" y="1168017"/>
                <a:chExt cx="1583048" cy="1532333"/>
              </a:xfrm>
            </p:grpSpPr>
            <p:sp>
              <p:nvSpPr>
                <p:cNvPr id="717" name="Google Shape;717;p3"/>
                <p:cNvSpPr/>
                <p:nvPr/>
              </p:nvSpPr>
              <p:spPr>
                <a:xfrm>
                  <a:off x="9863014" y="1392614"/>
                  <a:ext cx="1282377" cy="130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3"/>
                <p:cNvSpPr/>
                <p:nvPr/>
              </p:nvSpPr>
              <p:spPr>
                <a:xfrm>
                  <a:off x="10482468" y="1320163"/>
                  <a:ext cx="717261" cy="7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3"/>
                <p:cNvSpPr/>
                <p:nvPr/>
              </p:nvSpPr>
              <p:spPr>
                <a:xfrm>
                  <a:off x="10623746" y="1233222"/>
                  <a:ext cx="412969" cy="55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3"/>
                <p:cNvSpPr/>
                <p:nvPr/>
              </p:nvSpPr>
              <p:spPr>
                <a:xfrm>
                  <a:off x="10634615" y="1414349"/>
                  <a:ext cx="409347" cy="49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3"/>
                <p:cNvSpPr/>
                <p:nvPr/>
              </p:nvSpPr>
              <p:spPr>
                <a:xfrm>
                  <a:off x="10761402" y="1283938"/>
                  <a:ext cx="615831" cy="666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3"/>
                <p:cNvSpPr/>
                <p:nvPr/>
              </p:nvSpPr>
              <p:spPr>
                <a:xfrm>
                  <a:off x="10920794" y="1168017"/>
                  <a:ext cx="173882" cy="17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3"/>
                <p:cNvSpPr/>
                <p:nvPr/>
              </p:nvSpPr>
              <p:spPr>
                <a:xfrm>
                  <a:off x="11279425" y="1207863"/>
                  <a:ext cx="166636" cy="16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3"/>
                <p:cNvSpPr/>
                <p:nvPr/>
              </p:nvSpPr>
              <p:spPr>
                <a:xfrm>
                  <a:off x="10931662" y="1374500"/>
                  <a:ext cx="166636" cy="17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5" name="Google Shape;725;p3"/>
              <p:cNvGrpSpPr/>
              <p:nvPr/>
            </p:nvGrpSpPr>
            <p:grpSpPr>
              <a:xfrm rot="5400000" flipH="1">
                <a:off x="4554437" y="-336705"/>
                <a:ext cx="723963" cy="709854"/>
                <a:chOff x="4704994" y="501390"/>
                <a:chExt cx="723963" cy="709854"/>
              </a:xfrm>
            </p:grpSpPr>
            <p:sp>
              <p:nvSpPr>
                <p:cNvPr id="726" name="Google Shape;726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2" name="Google Shape;732;p3"/>
              <p:cNvGrpSpPr/>
              <p:nvPr/>
            </p:nvGrpSpPr>
            <p:grpSpPr>
              <a:xfrm flipH="1">
                <a:off x="3767228" y="-224286"/>
                <a:ext cx="723963" cy="709854"/>
                <a:chOff x="4704994" y="501390"/>
                <a:chExt cx="723963" cy="709854"/>
              </a:xfrm>
            </p:grpSpPr>
            <p:sp>
              <p:nvSpPr>
                <p:cNvPr id="733" name="Google Shape;733;p3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3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3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3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3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3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9" name="Google Shape;739;p3"/>
              <p:cNvGrpSpPr/>
              <p:nvPr/>
            </p:nvGrpSpPr>
            <p:grpSpPr>
              <a:xfrm rot="5400000" flipH="1">
                <a:off x="7623492" y="1028805"/>
                <a:ext cx="276964" cy="267413"/>
                <a:chOff x="-650646" y="2326618"/>
                <a:chExt cx="276964" cy="267413"/>
              </a:xfrm>
            </p:grpSpPr>
            <p:sp>
              <p:nvSpPr>
                <p:cNvPr id="740" name="Google Shape;740;p3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3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3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3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3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3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6" name="Google Shape;746;p3"/>
              <p:cNvGrpSpPr/>
              <p:nvPr/>
            </p:nvGrpSpPr>
            <p:grpSpPr>
              <a:xfrm rot="5400000" flipH="1">
                <a:off x="1241433" y="1189420"/>
                <a:ext cx="278874" cy="269324"/>
                <a:chOff x="-1131990" y="2934028"/>
                <a:chExt cx="278874" cy="269324"/>
              </a:xfrm>
            </p:grpSpPr>
            <p:sp>
              <p:nvSpPr>
                <p:cNvPr id="747" name="Google Shape;747;p3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3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3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3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3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3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753" name="Google Shape;753;p3"/>
          <p:cNvSpPr/>
          <p:nvPr/>
        </p:nvSpPr>
        <p:spPr>
          <a:xfrm>
            <a:off x="1774550" y="612000"/>
            <a:ext cx="5594700" cy="391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54" name="Google Shape;754;p3"/>
          <p:cNvSpPr txBox="1">
            <a:spLocks noGrp="1"/>
          </p:cNvSpPr>
          <p:nvPr>
            <p:ph type="title"/>
          </p:nvPr>
        </p:nvSpPr>
        <p:spPr>
          <a:xfrm>
            <a:off x="2499450" y="1907450"/>
            <a:ext cx="4145100" cy="145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5" name="Google Shape;755;p3"/>
          <p:cNvSpPr txBox="1">
            <a:spLocks noGrp="1"/>
          </p:cNvSpPr>
          <p:nvPr>
            <p:ph type="title" idx="2" hasCustomPrompt="1"/>
          </p:nvPr>
        </p:nvSpPr>
        <p:spPr>
          <a:xfrm>
            <a:off x="4121550" y="1019575"/>
            <a:ext cx="9009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6" name="Google Shape;756;p3"/>
          <p:cNvSpPr txBox="1">
            <a:spLocks noGrp="1"/>
          </p:cNvSpPr>
          <p:nvPr>
            <p:ph type="subTitle" idx="1"/>
          </p:nvPr>
        </p:nvSpPr>
        <p:spPr>
          <a:xfrm>
            <a:off x="2499450" y="3578025"/>
            <a:ext cx="4145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2" name="Google Shape;3822;p34"/>
          <p:cNvGrpSpPr/>
          <p:nvPr/>
        </p:nvGrpSpPr>
        <p:grpSpPr>
          <a:xfrm>
            <a:off x="-806684" y="1080683"/>
            <a:ext cx="10757368" cy="5464424"/>
            <a:chOff x="-806684" y="1080683"/>
            <a:chExt cx="10757368" cy="5464424"/>
          </a:xfrm>
        </p:grpSpPr>
        <p:grpSp>
          <p:nvGrpSpPr>
            <p:cNvPr id="3823" name="Google Shape;3823;p34"/>
            <p:cNvGrpSpPr/>
            <p:nvPr/>
          </p:nvGrpSpPr>
          <p:grpSpPr>
            <a:xfrm>
              <a:off x="5392491" y="1080683"/>
              <a:ext cx="4558193" cy="5464424"/>
              <a:chOff x="5371804" y="1080683"/>
              <a:chExt cx="4558193" cy="5464424"/>
            </a:xfrm>
          </p:grpSpPr>
          <p:grpSp>
            <p:nvGrpSpPr>
              <p:cNvPr id="3824" name="Google Shape;3824;p34"/>
              <p:cNvGrpSpPr/>
              <p:nvPr/>
            </p:nvGrpSpPr>
            <p:grpSpPr>
              <a:xfrm rot="-6684612">
                <a:off x="7643103" y="1591976"/>
                <a:ext cx="1231659" cy="3106925"/>
                <a:chOff x="6614218" y="1991649"/>
                <a:chExt cx="986632" cy="2488830"/>
              </a:xfrm>
            </p:grpSpPr>
            <p:sp>
              <p:nvSpPr>
                <p:cNvPr id="3825" name="Google Shape;3825;p34"/>
                <p:cNvSpPr/>
                <p:nvPr/>
              </p:nvSpPr>
              <p:spPr>
                <a:xfrm>
                  <a:off x="6743381" y="1991649"/>
                  <a:ext cx="795601" cy="245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906" extrusionOk="0">
                      <a:moveTo>
                        <a:pt x="95" y="0"/>
                      </a:moveTo>
                      <a:cubicBezTo>
                        <a:pt x="94" y="1"/>
                        <a:pt x="92" y="2"/>
                        <a:pt x="91" y="4"/>
                      </a:cubicBezTo>
                      <a:cubicBezTo>
                        <a:pt x="91" y="7"/>
                        <a:pt x="0" y="309"/>
                        <a:pt x="19" y="693"/>
                      </a:cubicBezTo>
                      <a:cubicBezTo>
                        <a:pt x="30" y="918"/>
                        <a:pt x="76" y="1126"/>
                        <a:pt x="155" y="1313"/>
                      </a:cubicBezTo>
                      <a:cubicBezTo>
                        <a:pt x="254" y="1546"/>
                        <a:pt x="407" y="1745"/>
                        <a:pt x="608" y="1904"/>
                      </a:cubicBezTo>
                      <a:cubicBezTo>
                        <a:pt x="610" y="1906"/>
                        <a:pt x="614" y="1906"/>
                        <a:pt x="616" y="1904"/>
                      </a:cubicBezTo>
                      <a:cubicBezTo>
                        <a:pt x="618" y="1901"/>
                        <a:pt x="618" y="1898"/>
                        <a:pt x="615" y="1896"/>
                      </a:cubicBezTo>
                      <a:cubicBezTo>
                        <a:pt x="615" y="1895"/>
                        <a:pt x="615" y="1895"/>
                        <a:pt x="615" y="1895"/>
                      </a:cubicBezTo>
                      <a:cubicBezTo>
                        <a:pt x="163" y="1538"/>
                        <a:pt x="47" y="1044"/>
                        <a:pt x="30" y="692"/>
                      </a:cubicBezTo>
                      <a:cubicBezTo>
                        <a:pt x="12" y="311"/>
                        <a:pt x="101" y="10"/>
                        <a:pt x="102" y="7"/>
                      </a:cubicBezTo>
                      <a:cubicBezTo>
                        <a:pt x="103" y="4"/>
                        <a:pt x="101" y="1"/>
                        <a:pt x="98" y="0"/>
                      </a:cubicBezTo>
                      <a:cubicBezTo>
                        <a:pt x="97" y="0"/>
                        <a:pt x="96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6" name="Google Shape;3826;p34"/>
                <p:cNvSpPr/>
                <p:nvPr/>
              </p:nvSpPr>
              <p:spPr>
                <a:xfrm>
                  <a:off x="7388111" y="4313327"/>
                  <a:ext cx="212739" cy="16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29" extrusionOk="0">
                      <a:moveTo>
                        <a:pt x="105" y="33"/>
                      </a:moveTo>
                      <a:cubicBezTo>
                        <a:pt x="60" y="0"/>
                        <a:pt x="0" y="5"/>
                        <a:pt x="0" y="5"/>
                      </a:cubicBezTo>
                      <a:cubicBezTo>
                        <a:pt x="0" y="5"/>
                        <a:pt x="14" y="63"/>
                        <a:pt x="60" y="96"/>
                      </a:cubicBezTo>
                      <a:cubicBezTo>
                        <a:pt x="106" y="129"/>
                        <a:pt x="165" y="124"/>
                        <a:pt x="165" y="124"/>
                      </a:cubicBezTo>
                      <a:cubicBezTo>
                        <a:pt x="165" y="124"/>
                        <a:pt x="151" y="66"/>
                        <a:pt x="105" y="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7" name="Google Shape;3827;p34"/>
                <p:cNvSpPr/>
                <p:nvPr/>
              </p:nvSpPr>
              <p:spPr>
                <a:xfrm>
                  <a:off x="7252435" y="4142919"/>
                  <a:ext cx="252899" cy="13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4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8" name="Google Shape;3828;p34"/>
                <p:cNvSpPr/>
                <p:nvPr/>
              </p:nvSpPr>
              <p:spPr>
                <a:xfrm>
                  <a:off x="7152578" y="4015926"/>
                  <a:ext cx="253984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5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9" name="Google Shape;3829;p34"/>
                <p:cNvSpPr/>
                <p:nvPr/>
              </p:nvSpPr>
              <p:spPr>
                <a:xfrm>
                  <a:off x="7066832" y="3868312"/>
                  <a:ext cx="252899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5" extrusionOk="0">
                      <a:moveTo>
                        <a:pt x="108" y="15"/>
                      </a:moveTo>
                      <a:cubicBezTo>
                        <a:pt x="54" y="0"/>
                        <a:pt x="0" y="26"/>
                        <a:pt x="0" y="26"/>
                      </a:cubicBezTo>
                      <a:cubicBezTo>
                        <a:pt x="0" y="26"/>
                        <a:pt x="34" y="75"/>
                        <a:pt x="88" y="90"/>
                      </a:cubicBezTo>
                      <a:cubicBezTo>
                        <a:pt x="143" y="105"/>
                        <a:pt x="197" y="79"/>
                        <a:pt x="197" y="79"/>
                      </a:cubicBezTo>
                      <a:cubicBezTo>
                        <a:pt x="197" y="79"/>
                        <a:pt x="163" y="29"/>
                        <a:pt x="108" y="1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0" name="Google Shape;3830;p34"/>
                <p:cNvSpPr/>
                <p:nvPr/>
              </p:nvSpPr>
              <p:spPr>
                <a:xfrm>
                  <a:off x="6968060" y="3704416"/>
                  <a:ext cx="238789" cy="151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18" extrusionOk="0">
                      <a:moveTo>
                        <a:pt x="109" y="24"/>
                      </a:moveTo>
                      <a:cubicBezTo>
                        <a:pt x="57" y="0"/>
                        <a:pt x="0" y="16"/>
                        <a:pt x="0" y="16"/>
                      </a:cubicBezTo>
                      <a:cubicBezTo>
                        <a:pt x="0" y="16"/>
                        <a:pt x="25" y="70"/>
                        <a:pt x="76" y="94"/>
                      </a:cubicBezTo>
                      <a:cubicBezTo>
                        <a:pt x="127" y="118"/>
                        <a:pt x="185" y="102"/>
                        <a:pt x="185" y="102"/>
                      </a:cubicBezTo>
                      <a:cubicBezTo>
                        <a:pt x="185" y="102"/>
                        <a:pt x="160" y="48"/>
                        <a:pt x="109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1" name="Google Shape;3831;p34"/>
                <p:cNvSpPr/>
                <p:nvPr/>
              </p:nvSpPr>
              <p:spPr>
                <a:xfrm>
                  <a:off x="6890996" y="3524239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2" name="Google Shape;3832;p34"/>
                <p:cNvSpPr/>
                <p:nvPr/>
              </p:nvSpPr>
              <p:spPr>
                <a:xfrm>
                  <a:off x="6841068" y="3359258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70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3" name="Google Shape;3833;p34"/>
                <p:cNvSpPr/>
                <p:nvPr/>
              </p:nvSpPr>
              <p:spPr>
                <a:xfrm>
                  <a:off x="6806335" y="3181251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69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4" name="Google Shape;3834;p34"/>
                <p:cNvSpPr/>
                <p:nvPr/>
              </p:nvSpPr>
              <p:spPr>
                <a:xfrm>
                  <a:off x="6786798" y="3029295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5" name="Google Shape;3835;p34"/>
                <p:cNvSpPr/>
                <p:nvPr/>
              </p:nvSpPr>
              <p:spPr>
                <a:xfrm>
                  <a:off x="6754235" y="2804616"/>
                  <a:ext cx="151957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85" extrusionOk="0">
                      <a:moveTo>
                        <a:pt x="94" y="76"/>
                      </a:moveTo>
                      <a:cubicBezTo>
                        <a:pt x="70" y="25"/>
                        <a:pt x="16" y="0"/>
                        <a:pt x="16" y="0"/>
                      </a:cubicBezTo>
                      <a:cubicBezTo>
                        <a:pt x="16" y="0"/>
                        <a:pt x="0" y="58"/>
                        <a:pt x="24" y="109"/>
                      </a:cubicBezTo>
                      <a:cubicBezTo>
                        <a:pt x="48" y="160"/>
                        <a:pt x="102" y="185"/>
                        <a:pt x="102" y="185"/>
                      </a:cubicBezTo>
                      <a:cubicBezTo>
                        <a:pt x="102" y="185"/>
                        <a:pt x="118" y="127"/>
                        <a:pt x="94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6" name="Google Shape;3836;p34"/>
                <p:cNvSpPr/>
                <p:nvPr/>
              </p:nvSpPr>
              <p:spPr>
                <a:xfrm>
                  <a:off x="6762919" y="2629866"/>
                  <a:ext cx="160640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175" extrusionOk="0">
                      <a:moveTo>
                        <a:pt x="96" y="68"/>
                      </a:moveTo>
                      <a:cubicBezTo>
                        <a:pt x="67" y="20"/>
                        <a:pt x="10" y="0"/>
                        <a:pt x="10" y="0"/>
                      </a:cubicBezTo>
                      <a:cubicBezTo>
                        <a:pt x="10" y="0"/>
                        <a:pt x="0" y="60"/>
                        <a:pt x="29" y="108"/>
                      </a:cubicBezTo>
                      <a:cubicBezTo>
                        <a:pt x="58" y="156"/>
                        <a:pt x="115" y="175"/>
                        <a:pt x="115" y="175"/>
                      </a:cubicBezTo>
                      <a:cubicBezTo>
                        <a:pt x="115" y="175"/>
                        <a:pt x="125" y="116"/>
                        <a:pt x="96" y="6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7" name="Google Shape;3837;p34"/>
                <p:cNvSpPr/>
                <p:nvPr/>
              </p:nvSpPr>
              <p:spPr>
                <a:xfrm>
                  <a:off x="6773773" y="2445348"/>
                  <a:ext cx="159555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75" extrusionOk="0">
                      <a:moveTo>
                        <a:pt x="95" y="67"/>
                      </a:moveTo>
                      <a:cubicBezTo>
                        <a:pt x="66" y="19"/>
                        <a:pt x="9" y="0"/>
                        <a:pt x="9" y="0"/>
                      </a:cubicBezTo>
                      <a:cubicBezTo>
                        <a:pt x="9" y="0"/>
                        <a:pt x="0" y="59"/>
                        <a:pt x="29" y="107"/>
                      </a:cubicBezTo>
                      <a:cubicBezTo>
                        <a:pt x="58" y="155"/>
                        <a:pt x="115" y="175"/>
                        <a:pt x="115" y="175"/>
                      </a:cubicBezTo>
                      <a:cubicBezTo>
                        <a:pt x="115" y="175"/>
                        <a:pt x="124" y="116"/>
                        <a:pt x="95" y="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8" name="Google Shape;3838;p34"/>
                <p:cNvSpPr/>
                <p:nvPr/>
              </p:nvSpPr>
              <p:spPr>
                <a:xfrm>
                  <a:off x="7202507" y="4165712"/>
                  <a:ext cx="128078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00" extrusionOk="0">
                      <a:moveTo>
                        <a:pt x="87" y="92"/>
                      </a:moveTo>
                      <a:cubicBezTo>
                        <a:pt x="76" y="37"/>
                        <a:pt x="29" y="0"/>
                        <a:pt x="29" y="0"/>
                      </a:cubicBezTo>
                      <a:cubicBezTo>
                        <a:pt x="29" y="0"/>
                        <a:pt x="0" y="53"/>
                        <a:pt x="11" y="108"/>
                      </a:cubicBezTo>
                      <a:cubicBezTo>
                        <a:pt x="23" y="163"/>
                        <a:pt x="70" y="200"/>
                        <a:pt x="70" y="200"/>
                      </a:cubicBezTo>
                      <a:cubicBezTo>
                        <a:pt x="70" y="200"/>
                        <a:pt x="99" y="147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9" name="Google Shape;3839;p34"/>
                <p:cNvSpPr/>
                <p:nvPr/>
              </p:nvSpPr>
              <p:spPr>
                <a:xfrm>
                  <a:off x="7095052" y="4021354"/>
                  <a:ext cx="125907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200" extrusionOk="0">
                      <a:moveTo>
                        <a:pt x="87" y="92"/>
                      </a:moveTo>
                      <a:cubicBezTo>
                        <a:pt x="75" y="37"/>
                        <a:pt x="28" y="0"/>
                        <a:pt x="28" y="0"/>
                      </a:cubicBezTo>
                      <a:cubicBezTo>
                        <a:pt x="28" y="0"/>
                        <a:pt x="0" y="53"/>
                        <a:pt x="11" y="108"/>
                      </a:cubicBezTo>
                      <a:cubicBezTo>
                        <a:pt x="22" y="163"/>
                        <a:pt x="69" y="200"/>
                        <a:pt x="69" y="200"/>
                      </a:cubicBezTo>
                      <a:cubicBezTo>
                        <a:pt x="69" y="200"/>
                        <a:pt x="98" y="148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0" name="Google Shape;3840;p34"/>
                <p:cNvSpPr/>
                <p:nvPr/>
              </p:nvSpPr>
              <p:spPr>
                <a:xfrm>
                  <a:off x="6970230" y="3855287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1" name="Google Shape;3841;p34"/>
                <p:cNvSpPr/>
                <p:nvPr/>
              </p:nvSpPr>
              <p:spPr>
                <a:xfrm>
                  <a:off x="6882313" y="3669683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2" name="Google Shape;3842;p34"/>
                <p:cNvSpPr/>
                <p:nvPr/>
              </p:nvSpPr>
              <p:spPr>
                <a:xfrm>
                  <a:off x="6784627" y="3499274"/>
                  <a:ext cx="133505" cy="25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8" extrusionOk="0">
                      <a:moveTo>
                        <a:pt x="90" y="109"/>
                      </a:moveTo>
                      <a:cubicBezTo>
                        <a:pt x="104" y="54"/>
                        <a:pt x="79" y="0"/>
                        <a:pt x="79" y="0"/>
                      </a:cubicBezTo>
                      <a:cubicBezTo>
                        <a:pt x="79" y="0"/>
                        <a:pt x="30" y="34"/>
                        <a:pt x="15" y="89"/>
                      </a:cubicBezTo>
                      <a:cubicBezTo>
                        <a:pt x="0" y="143"/>
                        <a:pt x="26" y="198"/>
                        <a:pt x="26" y="198"/>
                      </a:cubicBezTo>
                      <a:cubicBezTo>
                        <a:pt x="26" y="198"/>
                        <a:pt x="75" y="163"/>
                        <a:pt x="90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3" name="Google Shape;3843;p34"/>
                <p:cNvSpPr/>
                <p:nvPr/>
              </p:nvSpPr>
              <p:spPr>
                <a:xfrm>
                  <a:off x="6709734" y="3331037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3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6" y="26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1"/>
                        <a:pt x="93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4" name="Google Shape;3844;p34"/>
                <p:cNvSpPr/>
                <p:nvPr/>
              </p:nvSpPr>
              <p:spPr>
                <a:xfrm>
                  <a:off x="6676086" y="3179081"/>
                  <a:ext cx="150871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5" name="Google Shape;3845;p34"/>
                <p:cNvSpPr/>
                <p:nvPr/>
              </p:nvSpPr>
              <p:spPr>
                <a:xfrm>
                  <a:off x="6647866" y="2989135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6" name="Google Shape;3846;p34"/>
                <p:cNvSpPr/>
                <p:nvPr/>
              </p:nvSpPr>
              <p:spPr>
                <a:xfrm>
                  <a:off x="6635926" y="2804616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7" name="Google Shape;3847;p34"/>
                <p:cNvSpPr/>
                <p:nvPr/>
              </p:nvSpPr>
              <p:spPr>
                <a:xfrm>
                  <a:off x="6614218" y="2629866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4"/>
                        <a:pt x="33" y="60"/>
                      </a:cubicBezTo>
                      <a:cubicBezTo>
                        <a:pt x="0" y="106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8" name="Google Shape;3848;p34"/>
                <p:cNvSpPr/>
                <p:nvPr/>
              </p:nvSpPr>
              <p:spPr>
                <a:xfrm>
                  <a:off x="6630499" y="2411700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5"/>
                        <a:pt x="33" y="61"/>
                      </a:cubicBezTo>
                      <a:cubicBezTo>
                        <a:pt x="0" y="107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49" name="Google Shape;3849;p34"/>
              <p:cNvGrpSpPr/>
              <p:nvPr/>
            </p:nvGrpSpPr>
            <p:grpSpPr>
              <a:xfrm rot="5400000" flipH="1">
                <a:off x="6545487" y="1461227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3850" name="Google Shape;3850;p34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1" name="Google Shape;3851;p34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2" name="Google Shape;3852;p34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3" name="Google Shape;3853;p34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4" name="Google Shape;3854;p34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5" name="Google Shape;3855;p34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6" name="Google Shape;3856;p34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7" name="Google Shape;3857;p34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8" name="Google Shape;3858;p34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9" name="Google Shape;3859;p34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0" name="Google Shape;3860;p34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1" name="Google Shape;3861;p34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2" name="Google Shape;3862;p34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3" name="Google Shape;3863;p34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4" name="Google Shape;3864;p34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5" name="Google Shape;3865;p34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6" name="Google Shape;3866;p34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7" name="Google Shape;3867;p34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8" name="Google Shape;3868;p34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9" name="Google Shape;3869;p34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0" name="Google Shape;3870;p34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1" name="Google Shape;3871;p34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2" name="Google Shape;3872;p34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3" name="Google Shape;3873;p34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74" name="Google Shape;3874;p34"/>
              <p:cNvGrpSpPr/>
              <p:nvPr/>
            </p:nvGrpSpPr>
            <p:grpSpPr>
              <a:xfrm rot="5400000" flipH="1">
                <a:off x="7531005" y="3218505"/>
                <a:ext cx="276964" cy="267413"/>
                <a:chOff x="-650646" y="2326618"/>
                <a:chExt cx="276964" cy="267413"/>
              </a:xfrm>
            </p:grpSpPr>
            <p:sp>
              <p:nvSpPr>
                <p:cNvPr id="3875" name="Google Shape;3875;p34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6" name="Google Shape;3876;p34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7" name="Google Shape;3877;p34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8" name="Google Shape;3878;p34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9" name="Google Shape;3879;p34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0" name="Google Shape;3880;p34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81" name="Google Shape;3881;p34"/>
              <p:cNvGrpSpPr/>
              <p:nvPr/>
            </p:nvGrpSpPr>
            <p:grpSpPr>
              <a:xfrm rot="5400000" flipH="1">
                <a:off x="8350687" y="1918561"/>
                <a:ext cx="330446" cy="322807"/>
                <a:chOff x="-1101428" y="3931097"/>
                <a:chExt cx="330446" cy="322806"/>
              </a:xfrm>
            </p:grpSpPr>
            <p:sp>
              <p:nvSpPr>
                <p:cNvPr id="3882" name="Google Shape;3882;p34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3" name="Google Shape;3883;p34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4" name="Google Shape;3884;p34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5" name="Google Shape;3885;p34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6" name="Google Shape;3886;p34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7" name="Google Shape;3887;p34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88" name="Google Shape;3888;p34"/>
              <p:cNvGrpSpPr/>
              <p:nvPr/>
            </p:nvGrpSpPr>
            <p:grpSpPr>
              <a:xfrm rot="5400000" flipH="1">
                <a:off x="8291333" y="2690833"/>
                <a:ext cx="278874" cy="269324"/>
                <a:chOff x="-1131990" y="2934028"/>
                <a:chExt cx="278874" cy="269324"/>
              </a:xfrm>
            </p:grpSpPr>
            <p:sp>
              <p:nvSpPr>
                <p:cNvPr id="3889" name="Google Shape;3889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0" name="Google Shape;3890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1" name="Google Shape;3891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2" name="Google Shape;3892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3" name="Google Shape;3893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4" name="Google Shape;3894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95" name="Google Shape;3895;p34"/>
              <p:cNvGrpSpPr/>
              <p:nvPr/>
            </p:nvGrpSpPr>
            <p:grpSpPr>
              <a:xfrm rot="5400000" flipH="1">
                <a:off x="8153937" y="1096770"/>
                <a:ext cx="723963" cy="709854"/>
                <a:chOff x="4704994" y="501390"/>
                <a:chExt cx="723963" cy="709854"/>
              </a:xfrm>
            </p:grpSpPr>
            <p:sp>
              <p:nvSpPr>
                <p:cNvPr id="3896" name="Google Shape;3896;p34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7" name="Google Shape;3897;p34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8" name="Google Shape;3898;p34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9" name="Google Shape;3899;p34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0" name="Google Shape;3900;p34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1" name="Google Shape;3901;p34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02" name="Google Shape;3902;p34"/>
              <p:cNvGrpSpPr/>
              <p:nvPr/>
            </p:nvGrpSpPr>
            <p:grpSpPr>
              <a:xfrm rot="-1349087">
                <a:off x="8389311" y="1744406"/>
                <a:ext cx="923827" cy="671148"/>
                <a:chOff x="5699223" y="326640"/>
                <a:chExt cx="1003998" cy="729391"/>
              </a:xfrm>
            </p:grpSpPr>
            <p:sp>
              <p:nvSpPr>
                <p:cNvPr id="3903" name="Google Shape;3903;p34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4" name="Google Shape;3904;p34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5" name="Google Shape;3905;p34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6" name="Google Shape;3906;p34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7" name="Google Shape;3907;p34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8" name="Google Shape;3908;p34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9" name="Google Shape;3909;p34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0" name="Google Shape;3910;p34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1" name="Google Shape;3911;p34"/>
              <p:cNvGrpSpPr/>
              <p:nvPr/>
            </p:nvGrpSpPr>
            <p:grpSpPr>
              <a:xfrm rot="3732719">
                <a:off x="7050004" y="3125045"/>
                <a:ext cx="1598327" cy="3700800"/>
                <a:chOff x="3376460" y="150804"/>
                <a:chExt cx="929105" cy="2151270"/>
              </a:xfrm>
            </p:grpSpPr>
            <p:sp>
              <p:nvSpPr>
                <p:cNvPr id="3912" name="Google Shape;3912;p34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3" name="Google Shape;3913;p34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4" name="Google Shape;3914;p34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5" name="Google Shape;3915;p34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6" name="Google Shape;3916;p34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7" name="Google Shape;3917;p34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8" name="Google Shape;3918;p34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9" name="Google Shape;3919;p34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0" name="Google Shape;3920;p34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1" name="Google Shape;3921;p34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2" name="Google Shape;3922;p34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3" name="Google Shape;3923;p34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4" name="Google Shape;3924;p34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5" name="Google Shape;3925;p34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6" name="Google Shape;3926;p34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7" name="Google Shape;3927;p34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8" name="Google Shape;3928;p34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9" name="Google Shape;3929;p34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0" name="Google Shape;3930;p34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1" name="Google Shape;3931;p34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2" name="Google Shape;3932;p34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33" name="Google Shape;3933;p34"/>
              <p:cNvGrpSpPr/>
              <p:nvPr/>
            </p:nvGrpSpPr>
            <p:grpSpPr>
              <a:xfrm rot="-4029030">
                <a:off x="6224465" y="4334916"/>
                <a:ext cx="1124226" cy="974032"/>
                <a:chOff x="8268711" y="3365010"/>
                <a:chExt cx="1124261" cy="974061"/>
              </a:xfrm>
            </p:grpSpPr>
            <p:sp>
              <p:nvSpPr>
                <p:cNvPr id="3934" name="Google Shape;3934;p34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5" name="Google Shape;3935;p34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6" name="Google Shape;3936;p34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7" name="Google Shape;3937;p34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8" name="Google Shape;3938;p34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9" name="Google Shape;3939;p34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0" name="Google Shape;3940;p34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1" name="Google Shape;3941;p34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2" name="Google Shape;3942;p34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3" name="Google Shape;3943;p34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4" name="Google Shape;3944;p34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5" name="Google Shape;3945;p34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6" name="Google Shape;3946;p34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7" name="Google Shape;3947;p34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48" name="Google Shape;3948;p34"/>
              <p:cNvGrpSpPr/>
              <p:nvPr/>
            </p:nvGrpSpPr>
            <p:grpSpPr>
              <a:xfrm rot="5400000" flipH="1">
                <a:off x="8426008" y="38420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3949" name="Google Shape;3949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0" name="Google Shape;3950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1" name="Google Shape;3951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2" name="Google Shape;3952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3" name="Google Shape;3953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4" name="Google Shape;3954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55" name="Google Shape;3955;p34"/>
              <p:cNvGrpSpPr/>
              <p:nvPr/>
            </p:nvGrpSpPr>
            <p:grpSpPr>
              <a:xfrm rot="2918204">
                <a:off x="8988609" y="3363315"/>
                <a:ext cx="318009" cy="604542"/>
                <a:chOff x="5863119" y="1384908"/>
                <a:chExt cx="318024" cy="604571"/>
              </a:xfrm>
            </p:grpSpPr>
            <p:sp>
              <p:nvSpPr>
                <p:cNvPr id="3956" name="Google Shape;3956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7" name="Google Shape;3957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58" name="Google Shape;3958;p34"/>
              <p:cNvGrpSpPr/>
              <p:nvPr/>
            </p:nvGrpSpPr>
            <p:grpSpPr>
              <a:xfrm rot="2918204">
                <a:off x="5956409" y="4374040"/>
                <a:ext cx="318009" cy="604542"/>
                <a:chOff x="5863119" y="1384908"/>
                <a:chExt cx="318024" cy="604571"/>
              </a:xfrm>
            </p:grpSpPr>
            <p:sp>
              <p:nvSpPr>
                <p:cNvPr id="3959" name="Google Shape;3959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0" name="Google Shape;3960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61" name="Google Shape;3961;p34"/>
              <p:cNvGrpSpPr/>
              <p:nvPr/>
            </p:nvGrpSpPr>
            <p:grpSpPr>
              <a:xfrm rot="3424174">
                <a:off x="5552945" y="4834109"/>
                <a:ext cx="318012" cy="604548"/>
                <a:chOff x="5863119" y="1384908"/>
                <a:chExt cx="318024" cy="604571"/>
              </a:xfrm>
            </p:grpSpPr>
            <p:sp>
              <p:nvSpPr>
                <p:cNvPr id="3962" name="Google Shape;3962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3" name="Google Shape;3963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64" name="Google Shape;3964;p34"/>
              <p:cNvGrpSpPr/>
              <p:nvPr/>
            </p:nvGrpSpPr>
            <p:grpSpPr>
              <a:xfrm rot="5400000" flipH="1">
                <a:off x="7530058" y="1085458"/>
                <a:ext cx="278874" cy="269324"/>
                <a:chOff x="-1131990" y="2934028"/>
                <a:chExt cx="278874" cy="269324"/>
              </a:xfrm>
            </p:grpSpPr>
            <p:sp>
              <p:nvSpPr>
                <p:cNvPr id="3965" name="Google Shape;3965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6" name="Google Shape;3966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7" name="Google Shape;3967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8" name="Google Shape;3968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9" name="Google Shape;3969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0" name="Google Shape;3970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71" name="Google Shape;3971;p34"/>
              <p:cNvGrpSpPr/>
              <p:nvPr/>
            </p:nvGrpSpPr>
            <p:grpSpPr>
              <a:xfrm rot="5400000" flipH="1">
                <a:off x="8922633" y="12426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3972" name="Google Shape;3972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3" name="Google Shape;3973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4" name="Google Shape;3974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5" name="Google Shape;3975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6" name="Google Shape;3976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7" name="Google Shape;3977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978" name="Google Shape;3978;p34"/>
            <p:cNvGrpSpPr/>
            <p:nvPr/>
          </p:nvGrpSpPr>
          <p:grpSpPr>
            <a:xfrm flipH="1">
              <a:off x="-806684" y="1080683"/>
              <a:ext cx="4558193" cy="5464424"/>
              <a:chOff x="5371804" y="1080683"/>
              <a:chExt cx="4558193" cy="5464424"/>
            </a:xfrm>
          </p:grpSpPr>
          <p:grpSp>
            <p:nvGrpSpPr>
              <p:cNvPr id="3979" name="Google Shape;3979;p34"/>
              <p:cNvGrpSpPr/>
              <p:nvPr/>
            </p:nvGrpSpPr>
            <p:grpSpPr>
              <a:xfrm rot="-6684612">
                <a:off x="7643103" y="1591976"/>
                <a:ext cx="1231659" cy="3106925"/>
                <a:chOff x="6614218" y="1991649"/>
                <a:chExt cx="986632" cy="2488830"/>
              </a:xfrm>
            </p:grpSpPr>
            <p:sp>
              <p:nvSpPr>
                <p:cNvPr id="3980" name="Google Shape;3980;p34"/>
                <p:cNvSpPr/>
                <p:nvPr/>
              </p:nvSpPr>
              <p:spPr>
                <a:xfrm>
                  <a:off x="6743381" y="1991649"/>
                  <a:ext cx="795601" cy="245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906" extrusionOk="0">
                      <a:moveTo>
                        <a:pt x="95" y="0"/>
                      </a:moveTo>
                      <a:cubicBezTo>
                        <a:pt x="94" y="1"/>
                        <a:pt x="92" y="2"/>
                        <a:pt x="91" y="4"/>
                      </a:cubicBezTo>
                      <a:cubicBezTo>
                        <a:pt x="91" y="7"/>
                        <a:pt x="0" y="309"/>
                        <a:pt x="19" y="693"/>
                      </a:cubicBezTo>
                      <a:cubicBezTo>
                        <a:pt x="30" y="918"/>
                        <a:pt x="76" y="1126"/>
                        <a:pt x="155" y="1313"/>
                      </a:cubicBezTo>
                      <a:cubicBezTo>
                        <a:pt x="254" y="1546"/>
                        <a:pt x="407" y="1745"/>
                        <a:pt x="608" y="1904"/>
                      </a:cubicBezTo>
                      <a:cubicBezTo>
                        <a:pt x="610" y="1906"/>
                        <a:pt x="614" y="1906"/>
                        <a:pt x="616" y="1904"/>
                      </a:cubicBezTo>
                      <a:cubicBezTo>
                        <a:pt x="618" y="1901"/>
                        <a:pt x="618" y="1898"/>
                        <a:pt x="615" y="1896"/>
                      </a:cubicBezTo>
                      <a:cubicBezTo>
                        <a:pt x="615" y="1895"/>
                        <a:pt x="615" y="1895"/>
                        <a:pt x="615" y="1895"/>
                      </a:cubicBezTo>
                      <a:cubicBezTo>
                        <a:pt x="163" y="1538"/>
                        <a:pt x="47" y="1044"/>
                        <a:pt x="30" y="692"/>
                      </a:cubicBezTo>
                      <a:cubicBezTo>
                        <a:pt x="12" y="311"/>
                        <a:pt x="101" y="10"/>
                        <a:pt x="102" y="7"/>
                      </a:cubicBezTo>
                      <a:cubicBezTo>
                        <a:pt x="103" y="4"/>
                        <a:pt x="101" y="1"/>
                        <a:pt x="98" y="0"/>
                      </a:cubicBezTo>
                      <a:cubicBezTo>
                        <a:pt x="97" y="0"/>
                        <a:pt x="96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1" name="Google Shape;3981;p34"/>
                <p:cNvSpPr/>
                <p:nvPr/>
              </p:nvSpPr>
              <p:spPr>
                <a:xfrm>
                  <a:off x="7388111" y="4313327"/>
                  <a:ext cx="212739" cy="16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29" extrusionOk="0">
                      <a:moveTo>
                        <a:pt x="105" y="33"/>
                      </a:moveTo>
                      <a:cubicBezTo>
                        <a:pt x="60" y="0"/>
                        <a:pt x="0" y="5"/>
                        <a:pt x="0" y="5"/>
                      </a:cubicBezTo>
                      <a:cubicBezTo>
                        <a:pt x="0" y="5"/>
                        <a:pt x="14" y="63"/>
                        <a:pt x="60" y="96"/>
                      </a:cubicBezTo>
                      <a:cubicBezTo>
                        <a:pt x="106" y="129"/>
                        <a:pt x="165" y="124"/>
                        <a:pt x="165" y="124"/>
                      </a:cubicBezTo>
                      <a:cubicBezTo>
                        <a:pt x="165" y="124"/>
                        <a:pt x="151" y="66"/>
                        <a:pt x="105" y="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2" name="Google Shape;3982;p34"/>
                <p:cNvSpPr/>
                <p:nvPr/>
              </p:nvSpPr>
              <p:spPr>
                <a:xfrm>
                  <a:off x="7252435" y="4142919"/>
                  <a:ext cx="252899" cy="13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4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3" name="Google Shape;3983;p34"/>
                <p:cNvSpPr/>
                <p:nvPr/>
              </p:nvSpPr>
              <p:spPr>
                <a:xfrm>
                  <a:off x="7152578" y="4015926"/>
                  <a:ext cx="253984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5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4" name="Google Shape;3984;p34"/>
                <p:cNvSpPr/>
                <p:nvPr/>
              </p:nvSpPr>
              <p:spPr>
                <a:xfrm>
                  <a:off x="7066832" y="3868312"/>
                  <a:ext cx="252899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5" extrusionOk="0">
                      <a:moveTo>
                        <a:pt x="108" y="15"/>
                      </a:moveTo>
                      <a:cubicBezTo>
                        <a:pt x="54" y="0"/>
                        <a:pt x="0" y="26"/>
                        <a:pt x="0" y="26"/>
                      </a:cubicBezTo>
                      <a:cubicBezTo>
                        <a:pt x="0" y="26"/>
                        <a:pt x="34" y="75"/>
                        <a:pt x="88" y="90"/>
                      </a:cubicBezTo>
                      <a:cubicBezTo>
                        <a:pt x="143" y="105"/>
                        <a:pt x="197" y="79"/>
                        <a:pt x="197" y="79"/>
                      </a:cubicBezTo>
                      <a:cubicBezTo>
                        <a:pt x="197" y="79"/>
                        <a:pt x="163" y="29"/>
                        <a:pt x="108" y="1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5" name="Google Shape;3985;p34"/>
                <p:cNvSpPr/>
                <p:nvPr/>
              </p:nvSpPr>
              <p:spPr>
                <a:xfrm>
                  <a:off x="6968060" y="3704416"/>
                  <a:ext cx="238789" cy="151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18" extrusionOk="0">
                      <a:moveTo>
                        <a:pt x="109" y="24"/>
                      </a:moveTo>
                      <a:cubicBezTo>
                        <a:pt x="57" y="0"/>
                        <a:pt x="0" y="16"/>
                        <a:pt x="0" y="16"/>
                      </a:cubicBezTo>
                      <a:cubicBezTo>
                        <a:pt x="0" y="16"/>
                        <a:pt x="25" y="70"/>
                        <a:pt x="76" y="94"/>
                      </a:cubicBezTo>
                      <a:cubicBezTo>
                        <a:pt x="127" y="118"/>
                        <a:pt x="185" y="102"/>
                        <a:pt x="185" y="102"/>
                      </a:cubicBezTo>
                      <a:cubicBezTo>
                        <a:pt x="185" y="102"/>
                        <a:pt x="160" y="48"/>
                        <a:pt x="109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6" name="Google Shape;3986;p34"/>
                <p:cNvSpPr/>
                <p:nvPr/>
              </p:nvSpPr>
              <p:spPr>
                <a:xfrm>
                  <a:off x="6890996" y="3524239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7" name="Google Shape;3987;p34"/>
                <p:cNvSpPr/>
                <p:nvPr/>
              </p:nvSpPr>
              <p:spPr>
                <a:xfrm>
                  <a:off x="6841068" y="3359258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70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8" name="Google Shape;3988;p34"/>
                <p:cNvSpPr/>
                <p:nvPr/>
              </p:nvSpPr>
              <p:spPr>
                <a:xfrm>
                  <a:off x="6806335" y="3181251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69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9" name="Google Shape;3989;p34"/>
                <p:cNvSpPr/>
                <p:nvPr/>
              </p:nvSpPr>
              <p:spPr>
                <a:xfrm>
                  <a:off x="6786798" y="3029295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0" name="Google Shape;3990;p34"/>
                <p:cNvSpPr/>
                <p:nvPr/>
              </p:nvSpPr>
              <p:spPr>
                <a:xfrm>
                  <a:off x="6754235" y="2804616"/>
                  <a:ext cx="151957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85" extrusionOk="0">
                      <a:moveTo>
                        <a:pt x="94" y="76"/>
                      </a:moveTo>
                      <a:cubicBezTo>
                        <a:pt x="70" y="25"/>
                        <a:pt x="16" y="0"/>
                        <a:pt x="16" y="0"/>
                      </a:cubicBezTo>
                      <a:cubicBezTo>
                        <a:pt x="16" y="0"/>
                        <a:pt x="0" y="58"/>
                        <a:pt x="24" y="109"/>
                      </a:cubicBezTo>
                      <a:cubicBezTo>
                        <a:pt x="48" y="160"/>
                        <a:pt x="102" y="185"/>
                        <a:pt x="102" y="185"/>
                      </a:cubicBezTo>
                      <a:cubicBezTo>
                        <a:pt x="102" y="185"/>
                        <a:pt x="118" y="127"/>
                        <a:pt x="94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1" name="Google Shape;3991;p34"/>
                <p:cNvSpPr/>
                <p:nvPr/>
              </p:nvSpPr>
              <p:spPr>
                <a:xfrm>
                  <a:off x="6762919" y="2629866"/>
                  <a:ext cx="160640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175" extrusionOk="0">
                      <a:moveTo>
                        <a:pt x="96" y="68"/>
                      </a:moveTo>
                      <a:cubicBezTo>
                        <a:pt x="67" y="20"/>
                        <a:pt x="10" y="0"/>
                        <a:pt x="10" y="0"/>
                      </a:cubicBezTo>
                      <a:cubicBezTo>
                        <a:pt x="10" y="0"/>
                        <a:pt x="0" y="60"/>
                        <a:pt x="29" y="108"/>
                      </a:cubicBezTo>
                      <a:cubicBezTo>
                        <a:pt x="58" y="156"/>
                        <a:pt x="115" y="175"/>
                        <a:pt x="115" y="175"/>
                      </a:cubicBezTo>
                      <a:cubicBezTo>
                        <a:pt x="115" y="175"/>
                        <a:pt x="125" y="116"/>
                        <a:pt x="96" y="6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2" name="Google Shape;3992;p34"/>
                <p:cNvSpPr/>
                <p:nvPr/>
              </p:nvSpPr>
              <p:spPr>
                <a:xfrm>
                  <a:off x="6773773" y="2445348"/>
                  <a:ext cx="159555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75" extrusionOk="0">
                      <a:moveTo>
                        <a:pt x="95" y="67"/>
                      </a:moveTo>
                      <a:cubicBezTo>
                        <a:pt x="66" y="19"/>
                        <a:pt x="9" y="0"/>
                        <a:pt x="9" y="0"/>
                      </a:cubicBezTo>
                      <a:cubicBezTo>
                        <a:pt x="9" y="0"/>
                        <a:pt x="0" y="59"/>
                        <a:pt x="29" y="107"/>
                      </a:cubicBezTo>
                      <a:cubicBezTo>
                        <a:pt x="58" y="155"/>
                        <a:pt x="115" y="175"/>
                        <a:pt x="115" y="175"/>
                      </a:cubicBezTo>
                      <a:cubicBezTo>
                        <a:pt x="115" y="175"/>
                        <a:pt x="124" y="116"/>
                        <a:pt x="95" y="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3" name="Google Shape;3993;p34"/>
                <p:cNvSpPr/>
                <p:nvPr/>
              </p:nvSpPr>
              <p:spPr>
                <a:xfrm>
                  <a:off x="7202507" y="4165712"/>
                  <a:ext cx="128078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00" extrusionOk="0">
                      <a:moveTo>
                        <a:pt x="87" y="92"/>
                      </a:moveTo>
                      <a:cubicBezTo>
                        <a:pt x="76" y="37"/>
                        <a:pt x="29" y="0"/>
                        <a:pt x="29" y="0"/>
                      </a:cubicBezTo>
                      <a:cubicBezTo>
                        <a:pt x="29" y="0"/>
                        <a:pt x="0" y="53"/>
                        <a:pt x="11" y="108"/>
                      </a:cubicBezTo>
                      <a:cubicBezTo>
                        <a:pt x="23" y="163"/>
                        <a:pt x="70" y="200"/>
                        <a:pt x="70" y="200"/>
                      </a:cubicBezTo>
                      <a:cubicBezTo>
                        <a:pt x="70" y="200"/>
                        <a:pt x="99" y="147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4" name="Google Shape;3994;p34"/>
                <p:cNvSpPr/>
                <p:nvPr/>
              </p:nvSpPr>
              <p:spPr>
                <a:xfrm>
                  <a:off x="7095052" y="4021354"/>
                  <a:ext cx="125907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200" extrusionOk="0">
                      <a:moveTo>
                        <a:pt x="87" y="92"/>
                      </a:moveTo>
                      <a:cubicBezTo>
                        <a:pt x="75" y="37"/>
                        <a:pt x="28" y="0"/>
                        <a:pt x="28" y="0"/>
                      </a:cubicBezTo>
                      <a:cubicBezTo>
                        <a:pt x="28" y="0"/>
                        <a:pt x="0" y="53"/>
                        <a:pt x="11" y="108"/>
                      </a:cubicBezTo>
                      <a:cubicBezTo>
                        <a:pt x="22" y="163"/>
                        <a:pt x="69" y="200"/>
                        <a:pt x="69" y="200"/>
                      </a:cubicBezTo>
                      <a:cubicBezTo>
                        <a:pt x="69" y="200"/>
                        <a:pt x="98" y="148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5" name="Google Shape;3995;p34"/>
                <p:cNvSpPr/>
                <p:nvPr/>
              </p:nvSpPr>
              <p:spPr>
                <a:xfrm>
                  <a:off x="6970230" y="3855287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6" name="Google Shape;3996;p34"/>
                <p:cNvSpPr/>
                <p:nvPr/>
              </p:nvSpPr>
              <p:spPr>
                <a:xfrm>
                  <a:off x="6882313" y="3669683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7" name="Google Shape;3997;p34"/>
                <p:cNvSpPr/>
                <p:nvPr/>
              </p:nvSpPr>
              <p:spPr>
                <a:xfrm>
                  <a:off x="6784627" y="3499274"/>
                  <a:ext cx="133505" cy="25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8" extrusionOk="0">
                      <a:moveTo>
                        <a:pt x="90" y="109"/>
                      </a:moveTo>
                      <a:cubicBezTo>
                        <a:pt x="104" y="54"/>
                        <a:pt x="79" y="0"/>
                        <a:pt x="79" y="0"/>
                      </a:cubicBezTo>
                      <a:cubicBezTo>
                        <a:pt x="79" y="0"/>
                        <a:pt x="30" y="34"/>
                        <a:pt x="15" y="89"/>
                      </a:cubicBezTo>
                      <a:cubicBezTo>
                        <a:pt x="0" y="143"/>
                        <a:pt x="26" y="198"/>
                        <a:pt x="26" y="198"/>
                      </a:cubicBezTo>
                      <a:cubicBezTo>
                        <a:pt x="26" y="198"/>
                        <a:pt x="75" y="163"/>
                        <a:pt x="90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8" name="Google Shape;3998;p34"/>
                <p:cNvSpPr/>
                <p:nvPr/>
              </p:nvSpPr>
              <p:spPr>
                <a:xfrm>
                  <a:off x="6709734" y="3331037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3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6" y="26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1"/>
                        <a:pt x="93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9" name="Google Shape;3999;p34"/>
                <p:cNvSpPr/>
                <p:nvPr/>
              </p:nvSpPr>
              <p:spPr>
                <a:xfrm>
                  <a:off x="6676086" y="3179081"/>
                  <a:ext cx="150871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0" name="Google Shape;4000;p34"/>
                <p:cNvSpPr/>
                <p:nvPr/>
              </p:nvSpPr>
              <p:spPr>
                <a:xfrm>
                  <a:off x="6647866" y="2989135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1" name="Google Shape;4001;p34"/>
                <p:cNvSpPr/>
                <p:nvPr/>
              </p:nvSpPr>
              <p:spPr>
                <a:xfrm>
                  <a:off x="6635926" y="2804616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2" name="Google Shape;4002;p34"/>
                <p:cNvSpPr/>
                <p:nvPr/>
              </p:nvSpPr>
              <p:spPr>
                <a:xfrm>
                  <a:off x="6614218" y="2629866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4"/>
                        <a:pt x="33" y="60"/>
                      </a:cubicBezTo>
                      <a:cubicBezTo>
                        <a:pt x="0" y="106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3" name="Google Shape;4003;p34"/>
                <p:cNvSpPr/>
                <p:nvPr/>
              </p:nvSpPr>
              <p:spPr>
                <a:xfrm>
                  <a:off x="6630499" y="2411700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5"/>
                        <a:pt x="33" y="61"/>
                      </a:cubicBezTo>
                      <a:cubicBezTo>
                        <a:pt x="0" y="107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04" name="Google Shape;4004;p34"/>
              <p:cNvGrpSpPr/>
              <p:nvPr/>
            </p:nvGrpSpPr>
            <p:grpSpPr>
              <a:xfrm rot="5400000" flipH="1">
                <a:off x="6545487" y="1461227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4005" name="Google Shape;4005;p34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6" name="Google Shape;4006;p34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7" name="Google Shape;4007;p34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8" name="Google Shape;4008;p34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9" name="Google Shape;4009;p34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0" name="Google Shape;4010;p34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1" name="Google Shape;4011;p34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2" name="Google Shape;4012;p34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3" name="Google Shape;4013;p34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4" name="Google Shape;4014;p34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5" name="Google Shape;4015;p34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6" name="Google Shape;4016;p34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7" name="Google Shape;4017;p34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8" name="Google Shape;4018;p34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9" name="Google Shape;4019;p34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0" name="Google Shape;4020;p34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1" name="Google Shape;4021;p34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2" name="Google Shape;4022;p34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3" name="Google Shape;4023;p34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4" name="Google Shape;4024;p34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5" name="Google Shape;4025;p34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6" name="Google Shape;4026;p34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7" name="Google Shape;4027;p34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8" name="Google Shape;4028;p34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29" name="Google Shape;4029;p34"/>
              <p:cNvGrpSpPr/>
              <p:nvPr/>
            </p:nvGrpSpPr>
            <p:grpSpPr>
              <a:xfrm rot="5400000" flipH="1">
                <a:off x="7531005" y="3218505"/>
                <a:ext cx="276964" cy="267413"/>
                <a:chOff x="-650646" y="2326618"/>
                <a:chExt cx="276964" cy="267413"/>
              </a:xfrm>
            </p:grpSpPr>
            <p:sp>
              <p:nvSpPr>
                <p:cNvPr id="4030" name="Google Shape;4030;p34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1" name="Google Shape;4031;p34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2" name="Google Shape;4032;p34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3" name="Google Shape;4033;p34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4" name="Google Shape;4034;p34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5" name="Google Shape;4035;p34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36" name="Google Shape;4036;p34"/>
              <p:cNvGrpSpPr/>
              <p:nvPr/>
            </p:nvGrpSpPr>
            <p:grpSpPr>
              <a:xfrm rot="5400000" flipH="1">
                <a:off x="8350687" y="1918561"/>
                <a:ext cx="330446" cy="322807"/>
                <a:chOff x="-1101428" y="3931097"/>
                <a:chExt cx="330446" cy="322806"/>
              </a:xfrm>
            </p:grpSpPr>
            <p:sp>
              <p:nvSpPr>
                <p:cNvPr id="4037" name="Google Shape;4037;p34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8" name="Google Shape;4038;p34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9" name="Google Shape;4039;p34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0" name="Google Shape;4040;p34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1" name="Google Shape;4041;p34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2" name="Google Shape;4042;p34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43" name="Google Shape;4043;p34"/>
              <p:cNvGrpSpPr/>
              <p:nvPr/>
            </p:nvGrpSpPr>
            <p:grpSpPr>
              <a:xfrm rot="5400000" flipH="1">
                <a:off x="8291333" y="2690833"/>
                <a:ext cx="278874" cy="269324"/>
                <a:chOff x="-1131990" y="2934028"/>
                <a:chExt cx="278874" cy="269324"/>
              </a:xfrm>
            </p:grpSpPr>
            <p:sp>
              <p:nvSpPr>
                <p:cNvPr id="4044" name="Google Shape;4044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5" name="Google Shape;4045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6" name="Google Shape;4046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7" name="Google Shape;4047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8" name="Google Shape;4048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9" name="Google Shape;4049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50" name="Google Shape;4050;p34"/>
              <p:cNvGrpSpPr/>
              <p:nvPr/>
            </p:nvGrpSpPr>
            <p:grpSpPr>
              <a:xfrm rot="5400000" flipH="1">
                <a:off x="8153937" y="1096770"/>
                <a:ext cx="723963" cy="709854"/>
                <a:chOff x="4704994" y="501390"/>
                <a:chExt cx="723963" cy="709854"/>
              </a:xfrm>
            </p:grpSpPr>
            <p:sp>
              <p:nvSpPr>
                <p:cNvPr id="4051" name="Google Shape;4051;p34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2" name="Google Shape;4052;p34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3" name="Google Shape;4053;p34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4" name="Google Shape;4054;p34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5" name="Google Shape;4055;p34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6" name="Google Shape;4056;p34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57" name="Google Shape;4057;p34"/>
              <p:cNvGrpSpPr/>
              <p:nvPr/>
            </p:nvGrpSpPr>
            <p:grpSpPr>
              <a:xfrm rot="-1349087">
                <a:off x="8389311" y="1744406"/>
                <a:ext cx="923827" cy="671148"/>
                <a:chOff x="5699223" y="326640"/>
                <a:chExt cx="1003998" cy="729391"/>
              </a:xfrm>
            </p:grpSpPr>
            <p:sp>
              <p:nvSpPr>
                <p:cNvPr id="4058" name="Google Shape;4058;p34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9" name="Google Shape;4059;p34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0" name="Google Shape;4060;p34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1" name="Google Shape;4061;p34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2" name="Google Shape;4062;p34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3" name="Google Shape;4063;p34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4" name="Google Shape;4064;p34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5" name="Google Shape;4065;p34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66" name="Google Shape;4066;p34"/>
              <p:cNvGrpSpPr/>
              <p:nvPr/>
            </p:nvGrpSpPr>
            <p:grpSpPr>
              <a:xfrm rot="3732719">
                <a:off x="7050004" y="3125045"/>
                <a:ext cx="1598327" cy="3700800"/>
                <a:chOff x="3376460" y="150804"/>
                <a:chExt cx="929105" cy="2151270"/>
              </a:xfrm>
            </p:grpSpPr>
            <p:sp>
              <p:nvSpPr>
                <p:cNvPr id="4067" name="Google Shape;4067;p34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8" name="Google Shape;4068;p34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9" name="Google Shape;4069;p34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0" name="Google Shape;4070;p34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1" name="Google Shape;4071;p34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2" name="Google Shape;4072;p34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3" name="Google Shape;4073;p34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4" name="Google Shape;4074;p34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5" name="Google Shape;4075;p34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6" name="Google Shape;4076;p34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7" name="Google Shape;4077;p34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8" name="Google Shape;4078;p34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9" name="Google Shape;4079;p34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0" name="Google Shape;4080;p34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1" name="Google Shape;4081;p34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2" name="Google Shape;4082;p34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3" name="Google Shape;4083;p34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4" name="Google Shape;4084;p34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5" name="Google Shape;4085;p34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6" name="Google Shape;4086;p34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7" name="Google Shape;4087;p34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88" name="Google Shape;4088;p34"/>
              <p:cNvGrpSpPr/>
              <p:nvPr/>
            </p:nvGrpSpPr>
            <p:grpSpPr>
              <a:xfrm rot="-4029030">
                <a:off x="6224465" y="4334916"/>
                <a:ext cx="1124226" cy="974032"/>
                <a:chOff x="8268711" y="3365010"/>
                <a:chExt cx="1124261" cy="974061"/>
              </a:xfrm>
            </p:grpSpPr>
            <p:sp>
              <p:nvSpPr>
                <p:cNvPr id="4089" name="Google Shape;4089;p34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0" name="Google Shape;4090;p34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1" name="Google Shape;4091;p34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2" name="Google Shape;4092;p34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3" name="Google Shape;4093;p34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4" name="Google Shape;4094;p34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5" name="Google Shape;4095;p34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6" name="Google Shape;4096;p34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7" name="Google Shape;4097;p34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8" name="Google Shape;4098;p34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9" name="Google Shape;4099;p34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0" name="Google Shape;4100;p34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1" name="Google Shape;4101;p34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2" name="Google Shape;4102;p34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03" name="Google Shape;4103;p34"/>
              <p:cNvGrpSpPr/>
              <p:nvPr/>
            </p:nvGrpSpPr>
            <p:grpSpPr>
              <a:xfrm rot="5400000" flipH="1">
                <a:off x="8426008" y="38420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4104" name="Google Shape;4104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5" name="Google Shape;4105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6" name="Google Shape;4106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7" name="Google Shape;4107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8" name="Google Shape;4108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9" name="Google Shape;4109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10" name="Google Shape;4110;p34"/>
              <p:cNvGrpSpPr/>
              <p:nvPr/>
            </p:nvGrpSpPr>
            <p:grpSpPr>
              <a:xfrm rot="2918204">
                <a:off x="8988609" y="3363315"/>
                <a:ext cx="318009" cy="604542"/>
                <a:chOff x="5863119" y="1384908"/>
                <a:chExt cx="318024" cy="604571"/>
              </a:xfrm>
            </p:grpSpPr>
            <p:sp>
              <p:nvSpPr>
                <p:cNvPr id="4111" name="Google Shape;4111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2" name="Google Shape;4112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13" name="Google Shape;4113;p34"/>
              <p:cNvGrpSpPr/>
              <p:nvPr/>
            </p:nvGrpSpPr>
            <p:grpSpPr>
              <a:xfrm rot="2918204">
                <a:off x="5956409" y="4374040"/>
                <a:ext cx="318009" cy="604542"/>
                <a:chOff x="5863119" y="1384908"/>
                <a:chExt cx="318024" cy="604571"/>
              </a:xfrm>
            </p:grpSpPr>
            <p:sp>
              <p:nvSpPr>
                <p:cNvPr id="4114" name="Google Shape;4114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5" name="Google Shape;4115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16" name="Google Shape;4116;p34"/>
              <p:cNvGrpSpPr/>
              <p:nvPr/>
            </p:nvGrpSpPr>
            <p:grpSpPr>
              <a:xfrm rot="3424174">
                <a:off x="5552945" y="4834109"/>
                <a:ext cx="318012" cy="604548"/>
                <a:chOff x="5863119" y="1384908"/>
                <a:chExt cx="318024" cy="604571"/>
              </a:xfrm>
            </p:grpSpPr>
            <p:sp>
              <p:nvSpPr>
                <p:cNvPr id="4117" name="Google Shape;4117;p34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8" name="Google Shape;4118;p34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19" name="Google Shape;4119;p34"/>
              <p:cNvGrpSpPr/>
              <p:nvPr/>
            </p:nvGrpSpPr>
            <p:grpSpPr>
              <a:xfrm rot="5400000" flipH="1">
                <a:off x="7530058" y="1085458"/>
                <a:ext cx="278874" cy="269324"/>
                <a:chOff x="-1131990" y="2934028"/>
                <a:chExt cx="278874" cy="269324"/>
              </a:xfrm>
            </p:grpSpPr>
            <p:sp>
              <p:nvSpPr>
                <p:cNvPr id="4120" name="Google Shape;4120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1" name="Google Shape;4121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2" name="Google Shape;4122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3" name="Google Shape;4123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4" name="Google Shape;4124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5" name="Google Shape;4125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26" name="Google Shape;4126;p34"/>
              <p:cNvGrpSpPr/>
              <p:nvPr/>
            </p:nvGrpSpPr>
            <p:grpSpPr>
              <a:xfrm rot="5400000" flipH="1">
                <a:off x="8922633" y="12426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4127" name="Google Shape;4127;p34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8" name="Google Shape;4128;p34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9" name="Google Shape;4129;p34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0" name="Google Shape;4130;p34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1" name="Google Shape;4131;p34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2" name="Google Shape;4132;p34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33" name="Google Shape;4133;p34"/>
            <p:cNvGrpSpPr/>
            <p:nvPr/>
          </p:nvGrpSpPr>
          <p:grpSpPr>
            <a:xfrm>
              <a:off x="4194620" y="4474030"/>
              <a:ext cx="754744" cy="486272"/>
              <a:chOff x="9958195" y="1725167"/>
              <a:chExt cx="754744" cy="486272"/>
            </a:xfrm>
          </p:grpSpPr>
          <p:sp>
            <p:nvSpPr>
              <p:cNvPr id="4134" name="Google Shape;4134;p34"/>
              <p:cNvSpPr/>
              <p:nvPr/>
            </p:nvSpPr>
            <p:spPr>
              <a:xfrm rot="8526768">
                <a:off x="10403698" y="1856806"/>
                <a:ext cx="225770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7" extrusionOk="0">
                    <a:moveTo>
                      <a:pt x="175" y="18"/>
                    </a:moveTo>
                    <a:cubicBezTo>
                      <a:pt x="175" y="18"/>
                      <a:pt x="41" y="0"/>
                      <a:pt x="0" y="37"/>
                    </a:cubicBezTo>
                    <a:cubicBezTo>
                      <a:pt x="31" y="87"/>
                      <a:pt x="172" y="44"/>
                      <a:pt x="172" y="44"/>
                    </a:cubicBezTo>
                    <a:lnTo>
                      <a:pt x="17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5" name="Google Shape;4135;p34"/>
              <p:cNvSpPr/>
              <p:nvPr/>
            </p:nvSpPr>
            <p:spPr>
              <a:xfrm rot="8526767">
                <a:off x="10272458" y="1770460"/>
                <a:ext cx="187780" cy="17584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7" extrusionOk="0">
                    <a:moveTo>
                      <a:pt x="134" y="0"/>
                    </a:moveTo>
                    <a:cubicBezTo>
                      <a:pt x="134" y="0"/>
                      <a:pt x="13" y="60"/>
                      <a:pt x="0" y="114"/>
                    </a:cubicBezTo>
                    <a:cubicBezTo>
                      <a:pt x="53" y="137"/>
                      <a:pt x="146" y="23"/>
                      <a:pt x="146" y="23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6" name="Google Shape;4136;p34"/>
              <p:cNvSpPr/>
              <p:nvPr/>
            </p:nvSpPr>
            <p:spPr>
              <a:xfrm rot="8526762">
                <a:off x="10212551" y="1748750"/>
                <a:ext cx="148705" cy="20948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63" extrusionOk="0">
                    <a:moveTo>
                      <a:pt x="116" y="7"/>
                    </a:moveTo>
                    <a:cubicBezTo>
                      <a:pt x="116" y="7"/>
                      <a:pt x="84" y="139"/>
                      <a:pt x="35" y="163"/>
                    </a:cubicBezTo>
                    <a:cubicBezTo>
                      <a:pt x="0" y="116"/>
                      <a:pt x="92" y="0"/>
                      <a:pt x="92" y="0"/>
                    </a:cubicBezTo>
                    <a:lnTo>
                      <a:pt x="116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7" name="Google Shape;4137;p34"/>
              <p:cNvSpPr/>
              <p:nvPr/>
            </p:nvSpPr>
            <p:spPr>
              <a:xfrm rot="8526767">
                <a:off x="10422169" y="1925882"/>
                <a:ext cx="283298" cy="121568"/>
              </a:xfrm>
              <a:custGeom>
                <a:avLst/>
                <a:gdLst/>
                <a:ahLst/>
                <a:cxnLst/>
                <a:rect l="l" t="t" r="r" b="b"/>
                <a:pathLst>
                  <a:path w="220" h="94" extrusionOk="0">
                    <a:moveTo>
                      <a:pt x="220" y="76"/>
                    </a:moveTo>
                    <a:cubicBezTo>
                      <a:pt x="220" y="76"/>
                      <a:pt x="117" y="0"/>
                      <a:pt x="0" y="27"/>
                    </a:cubicBezTo>
                    <a:cubicBezTo>
                      <a:pt x="19" y="53"/>
                      <a:pt x="135" y="94"/>
                      <a:pt x="203" y="92"/>
                    </a:cubicBezTo>
                    <a:lnTo>
                      <a:pt x="220" y="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8" name="Google Shape;4138;p34"/>
              <p:cNvSpPr/>
              <p:nvPr/>
            </p:nvSpPr>
            <p:spPr>
              <a:xfrm rot="8526765">
                <a:off x="10024208" y="1838817"/>
                <a:ext cx="138935" cy="26267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04" extrusionOk="0">
                    <a:moveTo>
                      <a:pt x="12" y="0"/>
                    </a:moveTo>
                    <a:cubicBezTo>
                      <a:pt x="12" y="0"/>
                      <a:pt x="108" y="84"/>
                      <a:pt x="107" y="204"/>
                    </a:cubicBezTo>
                    <a:cubicBezTo>
                      <a:pt x="77" y="191"/>
                      <a:pt x="12" y="86"/>
                      <a:pt x="0" y="2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9" name="Google Shape;4139;p34"/>
              <p:cNvSpPr/>
              <p:nvPr/>
            </p:nvSpPr>
            <p:spPr>
              <a:xfrm rot="8526764">
                <a:off x="10357188" y="1834665"/>
                <a:ext cx="220343" cy="10203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79" extrusionOk="0">
                    <a:moveTo>
                      <a:pt x="163" y="0"/>
                    </a:moveTo>
                    <a:cubicBezTo>
                      <a:pt x="163" y="0"/>
                      <a:pt x="39" y="4"/>
                      <a:pt x="0" y="58"/>
                    </a:cubicBezTo>
                    <a:cubicBezTo>
                      <a:pt x="64" y="79"/>
                      <a:pt x="171" y="21"/>
                      <a:pt x="171" y="2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0" name="Google Shape;4140;p34"/>
              <p:cNvSpPr/>
              <p:nvPr/>
            </p:nvSpPr>
            <p:spPr>
              <a:xfrm rot="8526765">
                <a:off x="10317957" y="1808389"/>
                <a:ext cx="20189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07" extrusionOk="0">
                    <a:moveTo>
                      <a:pt x="157" y="28"/>
                    </a:moveTo>
                    <a:cubicBezTo>
                      <a:pt x="157" y="28"/>
                      <a:pt x="63" y="107"/>
                      <a:pt x="0" y="94"/>
                    </a:cubicBezTo>
                    <a:cubicBezTo>
                      <a:pt x="53" y="37"/>
                      <a:pt x="127" y="0"/>
                      <a:pt x="127" y="0"/>
                    </a:cubicBezTo>
                    <a:lnTo>
                      <a:pt x="157" y="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1" name="Google Shape;4141;p34"/>
              <p:cNvSpPr/>
              <p:nvPr/>
            </p:nvSpPr>
            <p:spPr>
              <a:xfrm rot="8526768">
                <a:off x="10067915" y="1806094"/>
                <a:ext cx="105287" cy="22577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75" extrusionOk="0">
                    <a:moveTo>
                      <a:pt x="36" y="0"/>
                    </a:moveTo>
                    <a:cubicBezTo>
                      <a:pt x="36" y="0"/>
                      <a:pt x="82" y="128"/>
                      <a:pt x="55" y="175"/>
                    </a:cubicBezTo>
                    <a:cubicBezTo>
                      <a:pt x="0" y="155"/>
                      <a:pt x="11" y="8"/>
                      <a:pt x="11" y="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2" name="Google Shape;4142;p34"/>
              <p:cNvSpPr/>
              <p:nvPr/>
            </p:nvSpPr>
            <p:spPr>
              <a:xfrm rot="8526769">
                <a:off x="10122133" y="1772049"/>
                <a:ext cx="102031" cy="225770"/>
              </a:xfrm>
              <a:custGeom>
                <a:avLst/>
                <a:gdLst/>
                <a:ahLst/>
                <a:cxnLst/>
                <a:rect l="l" t="t" r="r" b="b"/>
                <a:pathLst>
                  <a:path w="79" h="175" extrusionOk="0">
                    <a:moveTo>
                      <a:pt x="57" y="3"/>
                    </a:moveTo>
                    <a:cubicBezTo>
                      <a:pt x="57" y="3"/>
                      <a:pt x="79" y="125"/>
                      <a:pt x="35" y="175"/>
                    </a:cubicBezTo>
                    <a:cubicBezTo>
                      <a:pt x="0" y="117"/>
                      <a:pt x="34" y="0"/>
                      <a:pt x="34" y="0"/>
                    </a:cubicBezTo>
                    <a:lnTo>
                      <a:pt x="5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3" name="Google Shape;4143;p34"/>
              <p:cNvSpPr/>
              <p:nvPr/>
            </p:nvSpPr>
            <p:spPr>
              <a:xfrm rot="8526766">
                <a:off x="10171813" y="1762356"/>
                <a:ext cx="116142" cy="216002"/>
              </a:xfrm>
              <a:custGeom>
                <a:avLst/>
                <a:gdLst/>
                <a:ahLst/>
                <a:cxnLst/>
                <a:rect l="l" t="t" r="r" b="b"/>
                <a:pathLst>
                  <a:path w="90" h="168" extrusionOk="0">
                    <a:moveTo>
                      <a:pt x="57" y="0"/>
                    </a:moveTo>
                    <a:cubicBezTo>
                      <a:pt x="57" y="0"/>
                      <a:pt x="0" y="109"/>
                      <a:pt x="26" y="168"/>
                    </a:cubicBezTo>
                    <a:cubicBezTo>
                      <a:pt x="70" y="104"/>
                      <a:pt x="90" y="24"/>
                      <a:pt x="90" y="24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4" name="Google Shape;4144;p34"/>
              <p:cNvSpPr/>
              <p:nvPr/>
            </p:nvSpPr>
            <p:spPr>
              <a:xfrm rot="8526767">
                <a:off x="10249978" y="1774819"/>
                <a:ext cx="145448" cy="19103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" extrusionOk="0">
                    <a:moveTo>
                      <a:pt x="89" y="0"/>
                    </a:moveTo>
                    <a:cubicBezTo>
                      <a:pt x="89" y="0"/>
                      <a:pt x="0" y="84"/>
                      <a:pt x="4" y="148"/>
                    </a:cubicBezTo>
                    <a:cubicBezTo>
                      <a:pt x="67" y="103"/>
                      <a:pt x="113" y="33"/>
                      <a:pt x="113" y="33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5" name="Google Shape;4145;p34"/>
              <p:cNvSpPr/>
              <p:nvPr/>
            </p:nvSpPr>
            <p:spPr>
              <a:xfrm rot="8526768">
                <a:off x="10188103" y="1891460"/>
                <a:ext cx="276785" cy="26267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4" extrusionOk="0">
                    <a:moveTo>
                      <a:pt x="190" y="173"/>
                    </a:moveTo>
                    <a:cubicBezTo>
                      <a:pt x="165" y="204"/>
                      <a:pt x="119" y="186"/>
                      <a:pt x="73" y="149"/>
                    </a:cubicBezTo>
                    <a:cubicBezTo>
                      <a:pt x="28" y="113"/>
                      <a:pt x="0" y="71"/>
                      <a:pt x="25" y="40"/>
                    </a:cubicBezTo>
                    <a:cubicBezTo>
                      <a:pt x="51" y="9"/>
                      <a:pt x="119" y="0"/>
                      <a:pt x="164" y="37"/>
                    </a:cubicBezTo>
                    <a:cubicBezTo>
                      <a:pt x="210" y="73"/>
                      <a:pt x="215" y="142"/>
                      <a:pt x="190" y="1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46" name="Google Shape;4146;p34"/>
          <p:cNvSpPr/>
          <p:nvPr/>
        </p:nvSpPr>
        <p:spPr>
          <a:xfrm>
            <a:off x="713225" y="539500"/>
            <a:ext cx="7717500" cy="40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5"/>
          <p:cNvSpPr txBox="1">
            <a:spLocks noGrp="1"/>
          </p:cNvSpPr>
          <p:nvPr>
            <p:ph type="subTitle" idx="1"/>
          </p:nvPr>
        </p:nvSpPr>
        <p:spPr>
          <a:xfrm>
            <a:off x="1585647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2" name="Google Shape;792;p5"/>
          <p:cNvSpPr txBox="1">
            <a:spLocks noGrp="1"/>
          </p:cNvSpPr>
          <p:nvPr>
            <p:ph type="subTitle" idx="2"/>
          </p:nvPr>
        </p:nvSpPr>
        <p:spPr>
          <a:xfrm>
            <a:off x="5052763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3" name="Google Shape;793;p5"/>
          <p:cNvSpPr txBox="1">
            <a:spLocks noGrp="1"/>
          </p:cNvSpPr>
          <p:nvPr>
            <p:ph type="subTitle" idx="3"/>
          </p:nvPr>
        </p:nvSpPr>
        <p:spPr>
          <a:xfrm>
            <a:off x="1585638" y="32245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94" name="Google Shape;794;p5"/>
          <p:cNvSpPr txBox="1">
            <a:spLocks noGrp="1"/>
          </p:cNvSpPr>
          <p:nvPr>
            <p:ph type="subTitle" idx="4"/>
          </p:nvPr>
        </p:nvSpPr>
        <p:spPr>
          <a:xfrm>
            <a:off x="5052538" y="32245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795" name="Google Shape;795;p5"/>
          <p:cNvGrpSpPr/>
          <p:nvPr/>
        </p:nvGrpSpPr>
        <p:grpSpPr>
          <a:xfrm>
            <a:off x="-2039720" y="-1447853"/>
            <a:ext cx="13238949" cy="8073387"/>
            <a:chOff x="-2039720" y="-1447853"/>
            <a:chExt cx="13238949" cy="8073387"/>
          </a:xfrm>
        </p:grpSpPr>
        <p:grpSp>
          <p:nvGrpSpPr>
            <p:cNvPr id="796" name="Google Shape;796;p5"/>
            <p:cNvGrpSpPr/>
            <p:nvPr/>
          </p:nvGrpSpPr>
          <p:grpSpPr>
            <a:xfrm>
              <a:off x="6693005" y="3256472"/>
              <a:ext cx="4506224" cy="3369062"/>
              <a:chOff x="6425330" y="3147497"/>
              <a:chExt cx="4506224" cy="3369062"/>
            </a:xfrm>
          </p:grpSpPr>
          <p:grpSp>
            <p:nvGrpSpPr>
              <p:cNvPr id="797" name="Google Shape;797;p5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798" name="Google Shape;798;p5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5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5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5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5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5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5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5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5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5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5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5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5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5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5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5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5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5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5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5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5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9" name="Google Shape;819;p5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820" name="Google Shape;820;p5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5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5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5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5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5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5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5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8" name="Google Shape;828;p5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829" name="Google Shape;829;p5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5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5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5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5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5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5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5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5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5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5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p5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5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p5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3" name="Google Shape;843;p5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844" name="Google Shape;844;p5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p5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p5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5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5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5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5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5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52" name="Google Shape;852;p5"/>
            <p:cNvGrpSpPr/>
            <p:nvPr/>
          </p:nvGrpSpPr>
          <p:grpSpPr>
            <a:xfrm rot="10800000">
              <a:off x="-2039720" y="-1447853"/>
              <a:ext cx="4506224" cy="3369062"/>
              <a:chOff x="6425330" y="3147497"/>
              <a:chExt cx="4506224" cy="3369062"/>
            </a:xfrm>
          </p:grpSpPr>
          <p:grpSp>
            <p:nvGrpSpPr>
              <p:cNvPr id="853" name="Google Shape;853;p5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854" name="Google Shape;854;p5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5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5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5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5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5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5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5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5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Google Shape;863;p5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Google Shape;864;p5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p5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p5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7" name="Google Shape;867;p5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Google Shape;868;p5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5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p5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p5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p5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5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4" name="Google Shape;874;p5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75" name="Google Shape;875;p5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876" name="Google Shape;876;p5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7" name="Google Shape;877;p5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8" name="Google Shape;878;p5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5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p5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5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Google Shape;882;p5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3" name="Google Shape;883;p5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84" name="Google Shape;884;p5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885" name="Google Shape;885;p5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5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5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8" name="Google Shape;888;p5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9" name="Google Shape;889;p5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Google Shape;890;p5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5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2" name="Google Shape;892;p5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3" name="Google Shape;893;p5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5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5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5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5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5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5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900" name="Google Shape;900;p5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5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5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5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5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5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5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5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0" name="Google Shape;910;p6"/>
          <p:cNvGrpSpPr/>
          <p:nvPr/>
        </p:nvGrpSpPr>
        <p:grpSpPr>
          <a:xfrm>
            <a:off x="-183525" y="4352841"/>
            <a:ext cx="9511056" cy="948761"/>
            <a:chOff x="-183525" y="4352841"/>
            <a:chExt cx="9511056" cy="948761"/>
          </a:xfrm>
        </p:grpSpPr>
        <p:grpSp>
          <p:nvGrpSpPr>
            <p:cNvPr id="911" name="Google Shape;911;p6"/>
            <p:cNvGrpSpPr/>
            <p:nvPr/>
          </p:nvGrpSpPr>
          <p:grpSpPr>
            <a:xfrm>
              <a:off x="8424000" y="4352841"/>
              <a:ext cx="903531" cy="948761"/>
              <a:chOff x="8254675" y="4240544"/>
              <a:chExt cx="903531" cy="948761"/>
            </a:xfrm>
          </p:grpSpPr>
          <p:grpSp>
            <p:nvGrpSpPr>
              <p:cNvPr id="912" name="Google Shape;912;p6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913" name="Google Shape;913;p6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6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5" name="Google Shape;915;p6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916" name="Google Shape;916;p6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6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8" name="Google Shape;918;p6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919" name="Google Shape;919;p6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0" name="Google Shape;920;p6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p6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p6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6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6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25" name="Google Shape;925;p6"/>
            <p:cNvGrpSpPr/>
            <p:nvPr/>
          </p:nvGrpSpPr>
          <p:grpSpPr>
            <a:xfrm flipH="1">
              <a:off x="-183525" y="4352841"/>
              <a:ext cx="903531" cy="948761"/>
              <a:chOff x="8254675" y="4240544"/>
              <a:chExt cx="903531" cy="948761"/>
            </a:xfrm>
          </p:grpSpPr>
          <p:grpSp>
            <p:nvGrpSpPr>
              <p:cNvPr id="926" name="Google Shape;926;p6"/>
              <p:cNvGrpSpPr/>
              <p:nvPr/>
            </p:nvGrpSpPr>
            <p:grpSpPr>
              <a:xfrm rot="833920" flipH="1">
                <a:off x="8772236" y="4269889"/>
                <a:ext cx="318016" cy="604557"/>
                <a:chOff x="5863119" y="1384908"/>
                <a:chExt cx="318024" cy="604571"/>
              </a:xfrm>
            </p:grpSpPr>
            <p:sp>
              <p:nvSpPr>
                <p:cNvPr id="927" name="Google Shape;927;p6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6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29" name="Google Shape;929;p6"/>
              <p:cNvGrpSpPr/>
              <p:nvPr/>
            </p:nvGrpSpPr>
            <p:grpSpPr>
              <a:xfrm rot="-4566080" flipH="1">
                <a:off x="8427290" y="4660066"/>
                <a:ext cx="318016" cy="604557"/>
                <a:chOff x="5863119" y="1384908"/>
                <a:chExt cx="318024" cy="604571"/>
              </a:xfrm>
            </p:grpSpPr>
            <p:sp>
              <p:nvSpPr>
                <p:cNvPr id="930" name="Google Shape;930;p6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6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2" name="Google Shape;932;p6"/>
              <p:cNvGrpSpPr/>
              <p:nvPr/>
            </p:nvGrpSpPr>
            <p:grpSpPr>
              <a:xfrm rot="5400000" flipH="1">
                <a:off x="8419230" y="4482477"/>
                <a:ext cx="275054" cy="265502"/>
                <a:chOff x="-566602" y="3253014"/>
                <a:chExt cx="275054" cy="265502"/>
              </a:xfrm>
            </p:grpSpPr>
            <p:sp>
              <p:nvSpPr>
                <p:cNvPr id="933" name="Google Shape;933;p6"/>
                <p:cNvSpPr/>
                <p:nvPr/>
              </p:nvSpPr>
              <p:spPr>
                <a:xfrm>
                  <a:off x="-459637" y="3268295"/>
                  <a:ext cx="135617" cy="13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5" y="2"/>
                        <a:pt x="42" y="0"/>
                        <a:pt x="51" y="9"/>
                      </a:cubicBezTo>
                      <a:cubicBezTo>
                        <a:pt x="60" y="18"/>
                        <a:pt x="57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6"/>
                <p:cNvSpPr/>
                <p:nvPr/>
              </p:nvSpPr>
              <p:spPr>
                <a:xfrm>
                  <a:off x="-566602" y="3354249"/>
                  <a:ext cx="143258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56" extrusionOk="0">
                      <a:moveTo>
                        <a:pt x="44" y="47"/>
                      </a:moveTo>
                      <a:cubicBezTo>
                        <a:pt x="30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3" y="22"/>
                        <a:pt x="58" y="38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6"/>
                <p:cNvSpPr/>
                <p:nvPr/>
              </p:nvSpPr>
              <p:spPr>
                <a:xfrm>
                  <a:off x="-484468" y="3377170"/>
                  <a:ext cx="110785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63" extrusionOk="0">
                      <a:moveTo>
                        <a:pt x="47" y="35"/>
                      </a:moveTo>
                      <a:cubicBezTo>
                        <a:pt x="44" y="51"/>
                        <a:pt x="32" y="63"/>
                        <a:pt x="20" y="61"/>
                      </a:cubicBezTo>
                      <a:cubicBezTo>
                        <a:pt x="7" y="59"/>
                        <a:pt x="0" y="44"/>
                        <a:pt x="2" y="28"/>
                      </a:cubicBezTo>
                      <a:cubicBezTo>
                        <a:pt x="5" y="11"/>
                        <a:pt x="17" y="0"/>
                        <a:pt x="29" y="2"/>
                      </a:cubicBezTo>
                      <a:cubicBezTo>
                        <a:pt x="41" y="3"/>
                        <a:pt x="49" y="18"/>
                        <a:pt x="47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6"/>
                <p:cNvSpPr/>
                <p:nvPr/>
              </p:nvSpPr>
              <p:spPr>
                <a:xfrm>
                  <a:off x="-438625" y="3337058"/>
                  <a:ext cx="147078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4" extrusionOk="0">
                      <a:moveTo>
                        <a:pt x="41" y="6"/>
                      </a:moveTo>
                      <a:cubicBezTo>
                        <a:pt x="57" y="13"/>
                        <a:pt x="65" y="27"/>
                        <a:pt x="60" y="39"/>
                      </a:cubicBezTo>
                      <a:cubicBezTo>
                        <a:pt x="55" y="50"/>
                        <a:pt x="39" y="54"/>
                        <a:pt x="24" y="48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6"/>
                <p:cNvSpPr/>
                <p:nvPr/>
              </p:nvSpPr>
              <p:spPr>
                <a:xfrm>
                  <a:off x="-541770" y="3253014"/>
                  <a:ext cx="127977" cy="14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2" extrusionOk="0">
                      <a:moveTo>
                        <a:pt x="46" y="17"/>
                      </a:moveTo>
                      <a:cubicBezTo>
                        <a:pt x="56" y="31"/>
                        <a:pt x="56" y="47"/>
                        <a:pt x="46" y="55"/>
                      </a:cubicBezTo>
                      <a:cubicBezTo>
                        <a:pt x="36" y="62"/>
                        <a:pt x="20" y="58"/>
                        <a:pt x="10" y="45"/>
                      </a:cubicBezTo>
                      <a:cubicBezTo>
                        <a:pt x="0" y="31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6"/>
                <p:cNvSpPr/>
                <p:nvPr/>
              </p:nvSpPr>
              <p:spPr>
                <a:xfrm>
                  <a:off x="-457726" y="3365709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6"/>
                        <a:pt x="11" y="26"/>
                        <a:pt x="6" y="22"/>
                      </a:cubicBezTo>
                      <a:cubicBezTo>
                        <a:pt x="1" y="18"/>
                        <a:pt x="0" y="11"/>
                        <a:pt x="4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4"/>
                        <a:pt x="21" y="5"/>
                        <a:pt x="22" y="5"/>
                      </a:cubicBezTo>
                      <a:cubicBezTo>
                        <a:pt x="26" y="9"/>
                        <a:pt x="26" y="16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oogle Shape;1327;p9"/>
          <p:cNvGrpSpPr/>
          <p:nvPr/>
        </p:nvGrpSpPr>
        <p:grpSpPr>
          <a:xfrm>
            <a:off x="-806684" y="1080683"/>
            <a:ext cx="10757368" cy="5464424"/>
            <a:chOff x="-806684" y="1080683"/>
            <a:chExt cx="10757368" cy="5464424"/>
          </a:xfrm>
        </p:grpSpPr>
        <p:grpSp>
          <p:nvGrpSpPr>
            <p:cNvPr id="1328" name="Google Shape;1328;p9"/>
            <p:cNvGrpSpPr/>
            <p:nvPr/>
          </p:nvGrpSpPr>
          <p:grpSpPr>
            <a:xfrm>
              <a:off x="5392491" y="1080683"/>
              <a:ext cx="4558193" cy="5464424"/>
              <a:chOff x="5371804" y="1080683"/>
              <a:chExt cx="4558193" cy="5464424"/>
            </a:xfrm>
          </p:grpSpPr>
          <p:grpSp>
            <p:nvGrpSpPr>
              <p:cNvPr id="1329" name="Google Shape;1329;p9"/>
              <p:cNvGrpSpPr/>
              <p:nvPr/>
            </p:nvGrpSpPr>
            <p:grpSpPr>
              <a:xfrm rot="-6684612">
                <a:off x="7643103" y="1591976"/>
                <a:ext cx="1231659" cy="3106925"/>
                <a:chOff x="6614218" y="1991649"/>
                <a:chExt cx="986632" cy="2488830"/>
              </a:xfrm>
            </p:grpSpPr>
            <p:sp>
              <p:nvSpPr>
                <p:cNvPr id="1330" name="Google Shape;1330;p9"/>
                <p:cNvSpPr/>
                <p:nvPr/>
              </p:nvSpPr>
              <p:spPr>
                <a:xfrm>
                  <a:off x="6743381" y="1991649"/>
                  <a:ext cx="795601" cy="245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906" extrusionOk="0">
                      <a:moveTo>
                        <a:pt x="95" y="0"/>
                      </a:moveTo>
                      <a:cubicBezTo>
                        <a:pt x="94" y="1"/>
                        <a:pt x="92" y="2"/>
                        <a:pt x="91" y="4"/>
                      </a:cubicBezTo>
                      <a:cubicBezTo>
                        <a:pt x="91" y="7"/>
                        <a:pt x="0" y="309"/>
                        <a:pt x="19" y="693"/>
                      </a:cubicBezTo>
                      <a:cubicBezTo>
                        <a:pt x="30" y="918"/>
                        <a:pt x="76" y="1126"/>
                        <a:pt x="155" y="1313"/>
                      </a:cubicBezTo>
                      <a:cubicBezTo>
                        <a:pt x="254" y="1546"/>
                        <a:pt x="407" y="1745"/>
                        <a:pt x="608" y="1904"/>
                      </a:cubicBezTo>
                      <a:cubicBezTo>
                        <a:pt x="610" y="1906"/>
                        <a:pt x="614" y="1906"/>
                        <a:pt x="616" y="1904"/>
                      </a:cubicBezTo>
                      <a:cubicBezTo>
                        <a:pt x="618" y="1901"/>
                        <a:pt x="618" y="1898"/>
                        <a:pt x="615" y="1896"/>
                      </a:cubicBezTo>
                      <a:cubicBezTo>
                        <a:pt x="615" y="1895"/>
                        <a:pt x="615" y="1895"/>
                        <a:pt x="615" y="1895"/>
                      </a:cubicBezTo>
                      <a:cubicBezTo>
                        <a:pt x="163" y="1538"/>
                        <a:pt x="47" y="1044"/>
                        <a:pt x="30" y="692"/>
                      </a:cubicBezTo>
                      <a:cubicBezTo>
                        <a:pt x="12" y="311"/>
                        <a:pt x="101" y="10"/>
                        <a:pt x="102" y="7"/>
                      </a:cubicBezTo>
                      <a:cubicBezTo>
                        <a:pt x="103" y="4"/>
                        <a:pt x="101" y="1"/>
                        <a:pt x="98" y="0"/>
                      </a:cubicBezTo>
                      <a:cubicBezTo>
                        <a:pt x="97" y="0"/>
                        <a:pt x="96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p9"/>
                <p:cNvSpPr/>
                <p:nvPr/>
              </p:nvSpPr>
              <p:spPr>
                <a:xfrm>
                  <a:off x="7388111" y="4313327"/>
                  <a:ext cx="212739" cy="16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29" extrusionOk="0">
                      <a:moveTo>
                        <a:pt x="105" y="33"/>
                      </a:moveTo>
                      <a:cubicBezTo>
                        <a:pt x="60" y="0"/>
                        <a:pt x="0" y="5"/>
                        <a:pt x="0" y="5"/>
                      </a:cubicBezTo>
                      <a:cubicBezTo>
                        <a:pt x="0" y="5"/>
                        <a:pt x="14" y="63"/>
                        <a:pt x="60" y="96"/>
                      </a:cubicBezTo>
                      <a:cubicBezTo>
                        <a:pt x="106" y="129"/>
                        <a:pt x="165" y="124"/>
                        <a:pt x="165" y="124"/>
                      </a:cubicBezTo>
                      <a:cubicBezTo>
                        <a:pt x="165" y="124"/>
                        <a:pt x="151" y="66"/>
                        <a:pt x="105" y="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p9"/>
                <p:cNvSpPr/>
                <p:nvPr/>
              </p:nvSpPr>
              <p:spPr>
                <a:xfrm>
                  <a:off x="7252435" y="4142919"/>
                  <a:ext cx="252899" cy="13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4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3" name="Google Shape;1333;p9"/>
                <p:cNvSpPr/>
                <p:nvPr/>
              </p:nvSpPr>
              <p:spPr>
                <a:xfrm>
                  <a:off x="7152578" y="4015926"/>
                  <a:ext cx="253984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5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4" name="Google Shape;1334;p9"/>
                <p:cNvSpPr/>
                <p:nvPr/>
              </p:nvSpPr>
              <p:spPr>
                <a:xfrm>
                  <a:off x="7066832" y="3868312"/>
                  <a:ext cx="252899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5" extrusionOk="0">
                      <a:moveTo>
                        <a:pt x="108" y="15"/>
                      </a:moveTo>
                      <a:cubicBezTo>
                        <a:pt x="54" y="0"/>
                        <a:pt x="0" y="26"/>
                        <a:pt x="0" y="26"/>
                      </a:cubicBezTo>
                      <a:cubicBezTo>
                        <a:pt x="0" y="26"/>
                        <a:pt x="34" y="75"/>
                        <a:pt x="88" y="90"/>
                      </a:cubicBezTo>
                      <a:cubicBezTo>
                        <a:pt x="143" y="105"/>
                        <a:pt x="197" y="79"/>
                        <a:pt x="197" y="79"/>
                      </a:cubicBezTo>
                      <a:cubicBezTo>
                        <a:pt x="197" y="79"/>
                        <a:pt x="163" y="29"/>
                        <a:pt x="108" y="1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5" name="Google Shape;1335;p9"/>
                <p:cNvSpPr/>
                <p:nvPr/>
              </p:nvSpPr>
              <p:spPr>
                <a:xfrm>
                  <a:off x="6968060" y="3704416"/>
                  <a:ext cx="238789" cy="151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18" extrusionOk="0">
                      <a:moveTo>
                        <a:pt x="109" y="24"/>
                      </a:moveTo>
                      <a:cubicBezTo>
                        <a:pt x="57" y="0"/>
                        <a:pt x="0" y="16"/>
                        <a:pt x="0" y="16"/>
                      </a:cubicBezTo>
                      <a:cubicBezTo>
                        <a:pt x="0" y="16"/>
                        <a:pt x="25" y="70"/>
                        <a:pt x="76" y="94"/>
                      </a:cubicBezTo>
                      <a:cubicBezTo>
                        <a:pt x="127" y="118"/>
                        <a:pt x="185" y="102"/>
                        <a:pt x="185" y="102"/>
                      </a:cubicBezTo>
                      <a:cubicBezTo>
                        <a:pt x="185" y="102"/>
                        <a:pt x="160" y="48"/>
                        <a:pt x="109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6" name="Google Shape;1336;p9"/>
                <p:cNvSpPr/>
                <p:nvPr/>
              </p:nvSpPr>
              <p:spPr>
                <a:xfrm>
                  <a:off x="6890996" y="3524239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7" name="Google Shape;1337;p9"/>
                <p:cNvSpPr/>
                <p:nvPr/>
              </p:nvSpPr>
              <p:spPr>
                <a:xfrm>
                  <a:off x="6841068" y="3359258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70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8" name="Google Shape;1338;p9"/>
                <p:cNvSpPr/>
                <p:nvPr/>
              </p:nvSpPr>
              <p:spPr>
                <a:xfrm>
                  <a:off x="6806335" y="3181251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69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9" name="Google Shape;1339;p9"/>
                <p:cNvSpPr/>
                <p:nvPr/>
              </p:nvSpPr>
              <p:spPr>
                <a:xfrm>
                  <a:off x="6786798" y="3029295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0" name="Google Shape;1340;p9"/>
                <p:cNvSpPr/>
                <p:nvPr/>
              </p:nvSpPr>
              <p:spPr>
                <a:xfrm>
                  <a:off x="6754235" y="2804616"/>
                  <a:ext cx="151957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85" extrusionOk="0">
                      <a:moveTo>
                        <a:pt x="94" y="76"/>
                      </a:moveTo>
                      <a:cubicBezTo>
                        <a:pt x="70" y="25"/>
                        <a:pt x="16" y="0"/>
                        <a:pt x="16" y="0"/>
                      </a:cubicBezTo>
                      <a:cubicBezTo>
                        <a:pt x="16" y="0"/>
                        <a:pt x="0" y="58"/>
                        <a:pt x="24" y="109"/>
                      </a:cubicBezTo>
                      <a:cubicBezTo>
                        <a:pt x="48" y="160"/>
                        <a:pt x="102" y="185"/>
                        <a:pt x="102" y="185"/>
                      </a:cubicBezTo>
                      <a:cubicBezTo>
                        <a:pt x="102" y="185"/>
                        <a:pt x="118" y="127"/>
                        <a:pt x="94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1" name="Google Shape;1341;p9"/>
                <p:cNvSpPr/>
                <p:nvPr/>
              </p:nvSpPr>
              <p:spPr>
                <a:xfrm>
                  <a:off x="6762919" y="2629866"/>
                  <a:ext cx="160640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175" extrusionOk="0">
                      <a:moveTo>
                        <a:pt x="96" y="68"/>
                      </a:moveTo>
                      <a:cubicBezTo>
                        <a:pt x="67" y="20"/>
                        <a:pt x="10" y="0"/>
                        <a:pt x="10" y="0"/>
                      </a:cubicBezTo>
                      <a:cubicBezTo>
                        <a:pt x="10" y="0"/>
                        <a:pt x="0" y="60"/>
                        <a:pt x="29" y="108"/>
                      </a:cubicBezTo>
                      <a:cubicBezTo>
                        <a:pt x="58" y="156"/>
                        <a:pt x="115" y="175"/>
                        <a:pt x="115" y="175"/>
                      </a:cubicBezTo>
                      <a:cubicBezTo>
                        <a:pt x="115" y="175"/>
                        <a:pt x="125" y="116"/>
                        <a:pt x="96" y="6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2" name="Google Shape;1342;p9"/>
                <p:cNvSpPr/>
                <p:nvPr/>
              </p:nvSpPr>
              <p:spPr>
                <a:xfrm>
                  <a:off x="6773773" y="2445348"/>
                  <a:ext cx="159555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75" extrusionOk="0">
                      <a:moveTo>
                        <a:pt x="95" y="67"/>
                      </a:moveTo>
                      <a:cubicBezTo>
                        <a:pt x="66" y="19"/>
                        <a:pt x="9" y="0"/>
                        <a:pt x="9" y="0"/>
                      </a:cubicBezTo>
                      <a:cubicBezTo>
                        <a:pt x="9" y="0"/>
                        <a:pt x="0" y="59"/>
                        <a:pt x="29" y="107"/>
                      </a:cubicBezTo>
                      <a:cubicBezTo>
                        <a:pt x="58" y="155"/>
                        <a:pt x="115" y="175"/>
                        <a:pt x="115" y="175"/>
                      </a:cubicBezTo>
                      <a:cubicBezTo>
                        <a:pt x="115" y="175"/>
                        <a:pt x="124" y="116"/>
                        <a:pt x="95" y="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3" name="Google Shape;1343;p9"/>
                <p:cNvSpPr/>
                <p:nvPr/>
              </p:nvSpPr>
              <p:spPr>
                <a:xfrm>
                  <a:off x="7202507" y="4165712"/>
                  <a:ext cx="128078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00" extrusionOk="0">
                      <a:moveTo>
                        <a:pt x="87" y="92"/>
                      </a:moveTo>
                      <a:cubicBezTo>
                        <a:pt x="76" y="37"/>
                        <a:pt x="29" y="0"/>
                        <a:pt x="29" y="0"/>
                      </a:cubicBezTo>
                      <a:cubicBezTo>
                        <a:pt x="29" y="0"/>
                        <a:pt x="0" y="53"/>
                        <a:pt x="11" y="108"/>
                      </a:cubicBezTo>
                      <a:cubicBezTo>
                        <a:pt x="23" y="163"/>
                        <a:pt x="70" y="200"/>
                        <a:pt x="70" y="200"/>
                      </a:cubicBezTo>
                      <a:cubicBezTo>
                        <a:pt x="70" y="200"/>
                        <a:pt x="99" y="147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4" name="Google Shape;1344;p9"/>
                <p:cNvSpPr/>
                <p:nvPr/>
              </p:nvSpPr>
              <p:spPr>
                <a:xfrm>
                  <a:off x="7095052" y="4021354"/>
                  <a:ext cx="125907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200" extrusionOk="0">
                      <a:moveTo>
                        <a:pt x="87" y="92"/>
                      </a:moveTo>
                      <a:cubicBezTo>
                        <a:pt x="75" y="37"/>
                        <a:pt x="28" y="0"/>
                        <a:pt x="28" y="0"/>
                      </a:cubicBezTo>
                      <a:cubicBezTo>
                        <a:pt x="28" y="0"/>
                        <a:pt x="0" y="53"/>
                        <a:pt x="11" y="108"/>
                      </a:cubicBezTo>
                      <a:cubicBezTo>
                        <a:pt x="22" y="163"/>
                        <a:pt x="69" y="200"/>
                        <a:pt x="69" y="200"/>
                      </a:cubicBezTo>
                      <a:cubicBezTo>
                        <a:pt x="69" y="200"/>
                        <a:pt x="98" y="148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p9"/>
                <p:cNvSpPr/>
                <p:nvPr/>
              </p:nvSpPr>
              <p:spPr>
                <a:xfrm>
                  <a:off x="6970230" y="3855287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p9"/>
                <p:cNvSpPr/>
                <p:nvPr/>
              </p:nvSpPr>
              <p:spPr>
                <a:xfrm>
                  <a:off x="6882313" y="3669683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7" name="Google Shape;1347;p9"/>
                <p:cNvSpPr/>
                <p:nvPr/>
              </p:nvSpPr>
              <p:spPr>
                <a:xfrm>
                  <a:off x="6784627" y="3499274"/>
                  <a:ext cx="133505" cy="25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8" extrusionOk="0">
                      <a:moveTo>
                        <a:pt x="90" y="109"/>
                      </a:moveTo>
                      <a:cubicBezTo>
                        <a:pt x="104" y="54"/>
                        <a:pt x="79" y="0"/>
                        <a:pt x="79" y="0"/>
                      </a:cubicBezTo>
                      <a:cubicBezTo>
                        <a:pt x="79" y="0"/>
                        <a:pt x="30" y="34"/>
                        <a:pt x="15" y="89"/>
                      </a:cubicBezTo>
                      <a:cubicBezTo>
                        <a:pt x="0" y="143"/>
                        <a:pt x="26" y="198"/>
                        <a:pt x="26" y="198"/>
                      </a:cubicBezTo>
                      <a:cubicBezTo>
                        <a:pt x="26" y="198"/>
                        <a:pt x="75" y="163"/>
                        <a:pt x="90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p9"/>
                <p:cNvSpPr/>
                <p:nvPr/>
              </p:nvSpPr>
              <p:spPr>
                <a:xfrm>
                  <a:off x="6709734" y="3331037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3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6" y="26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1"/>
                        <a:pt x="93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9" name="Google Shape;1349;p9"/>
                <p:cNvSpPr/>
                <p:nvPr/>
              </p:nvSpPr>
              <p:spPr>
                <a:xfrm>
                  <a:off x="6676086" y="3179081"/>
                  <a:ext cx="150871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0" name="Google Shape;1350;p9"/>
                <p:cNvSpPr/>
                <p:nvPr/>
              </p:nvSpPr>
              <p:spPr>
                <a:xfrm>
                  <a:off x="6647866" y="2989135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1" name="Google Shape;1351;p9"/>
                <p:cNvSpPr/>
                <p:nvPr/>
              </p:nvSpPr>
              <p:spPr>
                <a:xfrm>
                  <a:off x="6635926" y="2804616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2" name="Google Shape;1352;p9"/>
                <p:cNvSpPr/>
                <p:nvPr/>
              </p:nvSpPr>
              <p:spPr>
                <a:xfrm>
                  <a:off x="6614218" y="2629866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4"/>
                        <a:pt x="33" y="60"/>
                      </a:cubicBezTo>
                      <a:cubicBezTo>
                        <a:pt x="0" y="106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3" name="Google Shape;1353;p9"/>
                <p:cNvSpPr/>
                <p:nvPr/>
              </p:nvSpPr>
              <p:spPr>
                <a:xfrm>
                  <a:off x="6630499" y="2411700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5"/>
                        <a:pt x="33" y="61"/>
                      </a:cubicBezTo>
                      <a:cubicBezTo>
                        <a:pt x="0" y="107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4" name="Google Shape;1354;p9"/>
              <p:cNvGrpSpPr/>
              <p:nvPr/>
            </p:nvGrpSpPr>
            <p:grpSpPr>
              <a:xfrm rot="5400000" flipH="1">
                <a:off x="6545487" y="1461227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1355" name="Google Shape;1355;p9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p9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7" name="Google Shape;1357;p9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p9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9" name="Google Shape;1359;p9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p9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1" name="Google Shape;1361;p9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p9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3" name="Google Shape;1363;p9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p9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5" name="Google Shape;1365;p9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p9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7" name="Google Shape;1367;p9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p9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9" name="Google Shape;1369;p9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p9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p9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2" name="Google Shape;1372;p9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3" name="Google Shape;1373;p9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4" name="Google Shape;1374;p9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5" name="Google Shape;1375;p9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p9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7" name="Google Shape;1377;p9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8" name="Google Shape;1378;p9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79" name="Google Shape;1379;p9"/>
              <p:cNvGrpSpPr/>
              <p:nvPr/>
            </p:nvGrpSpPr>
            <p:grpSpPr>
              <a:xfrm rot="5400000" flipH="1">
                <a:off x="7531005" y="3218505"/>
                <a:ext cx="276964" cy="267413"/>
                <a:chOff x="-650646" y="2326618"/>
                <a:chExt cx="276964" cy="267413"/>
              </a:xfrm>
            </p:grpSpPr>
            <p:sp>
              <p:nvSpPr>
                <p:cNvPr id="1380" name="Google Shape;1380;p9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1" name="Google Shape;1381;p9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2" name="Google Shape;1382;p9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9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4" name="Google Shape;1384;p9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5" name="Google Shape;1385;p9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6" name="Google Shape;1386;p9"/>
              <p:cNvGrpSpPr/>
              <p:nvPr/>
            </p:nvGrpSpPr>
            <p:grpSpPr>
              <a:xfrm rot="5400000" flipH="1">
                <a:off x="8350687" y="1918561"/>
                <a:ext cx="330446" cy="322807"/>
                <a:chOff x="-1101428" y="3931097"/>
                <a:chExt cx="330446" cy="322806"/>
              </a:xfrm>
            </p:grpSpPr>
            <p:sp>
              <p:nvSpPr>
                <p:cNvPr id="1387" name="Google Shape;1387;p9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p9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p9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9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p9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p9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3" name="Google Shape;1393;p9"/>
              <p:cNvGrpSpPr/>
              <p:nvPr/>
            </p:nvGrpSpPr>
            <p:grpSpPr>
              <a:xfrm rot="5400000" flipH="1">
                <a:off x="8291333" y="269083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394" name="Google Shape;1394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0" name="Google Shape;1400;p9"/>
              <p:cNvGrpSpPr/>
              <p:nvPr/>
            </p:nvGrpSpPr>
            <p:grpSpPr>
              <a:xfrm rot="5400000" flipH="1">
                <a:off x="8153937" y="1096770"/>
                <a:ext cx="723963" cy="709854"/>
                <a:chOff x="4704994" y="501390"/>
                <a:chExt cx="723963" cy="709854"/>
              </a:xfrm>
            </p:grpSpPr>
            <p:sp>
              <p:nvSpPr>
                <p:cNvPr id="1401" name="Google Shape;1401;p9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2" name="Google Shape;1402;p9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9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4" name="Google Shape;1404;p9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9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9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7" name="Google Shape;1407;p9"/>
              <p:cNvGrpSpPr/>
              <p:nvPr/>
            </p:nvGrpSpPr>
            <p:grpSpPr>
              <a:xfrm rot="-1349087">
                <a:off x="8389311" y="1744406"/>
                <a:ext cx="923827" cy="671148"/>
                <a:chOff x="5699223" y="326640"/>
                <a:chExt cx="1003998" cy="729391"/>
              </a:xfrm>
            </p:grpSpPr>
            <p:sp>
              <p:nvSpPr>
                <p:cNvPr id="1408" name="Google Shape;1408;p9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9" name="Google Shape;1409;p9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p9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1" name="Google Shape;1411;p9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p9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p9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p9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5" name="Google Shape;1415;p9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6" name="Google Shape;1416;p9"/>
              <p:cNvGrpSpPr/>
              <p:nvPr/>
            </p:nvGrpSpPr>
            <p:grpSpPr>
              <a:xfrm rot="3732719">
                <a:off x="7050004" y="3125045"/>
                <a:ext cx="1598327" cy="3700800"/>
                <a:chOff x="3376460" y="150804"/>
                <a:chExt cx="929105" cy="2151270"/>
              </a:xfrm>
            </p:grpSpPr>
            <p:sp>
              <p:nvSpPr>
                <p:cNvPr id="1417" name="Google Shape;1417;p9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p9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9" name="Google Shape;1419;p9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0" name="Google Shape;1420;p9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1" name="Google Shape;1421;p9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9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9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p9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p9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6" name="Google Shape;1426;p9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p9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p9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p9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p9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p9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2" name="Google Shape;1432;p9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p9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4" name="Google Shape;1434;p9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5" name="Google Shape;1435;p9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6" name="Google Shape;1436;p9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8" name="Google Shape;1438;p9"/>
              <p:cNvGrpSpPr/>
              <p:nvPr/>
            </p:nvGrpSpPr>
            <p:grpSpPr>
              <a:xfrm rot="-4029030">
                <a:off x="6224465" y="4334916"/>
                <a:ext cx="1124226" cy="974032"/>
                <a:chOff x="8268711" y="3365010"/>
                <a:chExt cx="1124261" cy="974061"/>
              </a:xfrm>
            </p:grpSpPr>
            <p:sp>
              <p:nvSpPr>
                <p:cNvPr id="1439" name="Google Shape;1439;p9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9" name="Google Shape;1449;p9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0" name="Google Shape;1450;p9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1" name="Google Shape;1451;p9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2" name="Google Shape;1452;p9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3" name="Google Shape;1453;p9"/>
              <p:cNvGrpSpPr/>
              <p:nvPr/>
            </p:nvGrpSpPr>
            <p:grpSpPr>
              <a:xfrm rot="5400000" flipH="1">
                <a:off x="8426008" y="38420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454" name="Google Shape;1454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5" name="Google Shape;1455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6" name="Google Shape;1456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7" name="Google Shape;1457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8" name="Google Shape;1458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9" name="Google Shape;1459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0" name="Google Shape;1460;p9"/>
              <p:cNvGrpSpPr/>
              <p:nvPr/>
            </p:nvGrpSpPr>
            <p:grpSpPr>
              <a:xfrm rot="2918204">
                <a:off x="8988609" y="3363315"/>
                <a:ext cx="318009" cy="604542"/>
                <a:chOff x="5863119" y="1384908"/>
                <a:chExt cx="318024" cy="604571"/>
              </a:xfrm>
            </p:grpSpPr>
            <p:sp>
              <p:nvSpPr>
                <p:cNvPr id="1461" name="Google Shape;1461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3" name="Google Shape;1463;p9"/>
              <p:cNvGrpSpPr/>
              <p:nvPr/>
            </p:nvGrpSpPr>
            <p:grpSpPr>
              <a:xfrm rot="2918204">
                <a:off x="5956409" y="4374040"/>
                <a:ext cx="318009" cy="604542"/>
                <a:chOff x="5863119" y="1384908"/>
                <a:chExt cx="318024" cy="604571"/>
              </a:xfrm>
            </p:grpSpPr>
            <p:sp>
              <p:nvSpPr>
                <p:cNvPr id="1464" name="Google Shape;1464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6" name="Google Shape;1466;p9"/>
              <p:cNvGrpSpPr/>
              <p:nvPr/>
            </p:nvGrpSpPr>
            <p:grpSpPr>
              <a:xfrm rot="3424174">
                <a:off x="5552945" y="4834109"/>
                <a:ext cx="318012" cy="604548"/>
                <a:chOff x="5863119" y="1384908"/>
                <a:chExt cx="318024" cy="604571"/>
              </a:xfrm>
            </p:grpSpPr>
            <p:sp>
              <p:nvSpPr>
                <p:cNvPr id="1467" name="Google Shape;1467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8" name="Google Shape;1468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9" name="Google Shape;1469;p9"/>
              <p:cNvGrpSpPr/>
              <p:nvPr/>
            </p:nvGrpSpPr>
            <p:grpSpPr>
              <a:xfrm rot="5400000" flipH="1">
                <a:off x="7530058" y="1085458"/>
                <a:ext cx="278874" cy="269324"/>
                <a:chOff x="-1131990" y="2934028"/>
                <a:chExt cx="278874" cy="269324"/>
              </a:xfrm>
            </p:grpSpPr>
            <p:sp>
              <p:nvSpPr>
                <p:cNvPr id="1470" name="Google Shape;1470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1" name="Google Shape;1471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2" name="Google Shape;1472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3" name="Google Shape;1473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4" name="Google Shape;1474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5" name="Google Shape;1475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76" name="Google Shape;1476;p9"/>
              <p:cNvGrpSpPr/>
              <p:nvPr/>
            </p:nvGrpSpPr>
            <p:grpSpPr>
              <a:xfrm rot="5400000" flipH="1">
                <a:off x="8922633" y="12426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477" name="Google Shape;1477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8" name="Google Shape;1478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9" name="Google Shape;1479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0" name="Google Shape;1480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1" name="Google Shape;1481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2" name="Google Shape;1482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3" name="Google Shape;1483;p9"/>
            <p:cNvGrpSpPr/>
            <p:nvPr/>
          </p:nvGrpSpPr>
          <p:grpSpPr>
            <a:xfrm flipH="1">
              <a:off x="-806684" y="1080683"/>
              <a:ext cx="4558193" cy="5464424"/>
              <a:chOff x="5371804" y="1080683"/>
              <a:chExt cx="4558193" cy="5464424"/>
            </a:xfrm>
          </p:grpSpPr>
          <p:grpSp>
            <p:nvGrpSpPr>
              <p:cNvPr id="1484" name="Google Shape;1484;p9"/>
              <p:cNvGrpSpPr/>
              <p:nvPr/>
            </p:nvGrpSpPr>
            <p:grpSpPr>
              <a:xfrm rot="-6684612">
                <a:off x="7643103" y="1591976"/>
                <a:ext cx="1231659" cy="3106925"/>
                <a:chOff x="6614218" y="1991649"/>
                <a:chExt cx="986632" cy="2488830"/>
              </a:xfrm>
            </p:grpSpPr>
            <p:sp>
              <p:nvSpPr>
                <p:cNvPr id="1485" name="Google Shape;1485;p9"/>
                <p:cNvSpPr/>
                <p:nvPr/>
              </p:nvSpPr>
              <p:spPr>
                <a:xfrm>
                  <a:off x="6743381" y="1991649"/>
                  <a:ext cx="795601" cy="245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906" extrusionOk="0">
                      <a:moveTo>
                        <a:pt x="95" y="0"/>
                      </a:moveTo>
                      <a:cubicBezTo>
                        <a:pt x="94" y="1"/>
                        <a:pt x="92" y="2"/>
                        <a:pt x="91" y="4"/>
                      </a:cubicBezTo>
                      <a:cubicBezTo>
                        <a:pt x="91" y="7"/>
                        <a:pt x="0" y="309"/>
                        <a:pt x="19" y="693"/>
                      </a:cubicBezTo>
                      <a:cubicBezTo>
                        <a:pt x="30" y="918"/>
                        <a:pt x="76" y="1126"/>
                        <a:pt x="155" y="1313"/>
                      </a:cubicBezTo>
                      <a:cubicBezTo>
                        <a:pt x="254" y="1546"/>
                        <a:pt x="407" y="1745"/>
                        <a:pt x="608" y="1904"/>
                      </a:cubicBezTo>
                      <a:cubicBezTo>
                        <a:pt x="610" y="1906"/>
                        <a:pt x="614" y="1906"/>
                        <a:pt x="616" y="1904"/>
                      </a:cubicBezTo>
                      <a:cubicBezTo>
                        <a:pt x="618" y="1901"/>
                        <a:pt x="618" y="1898"/>
                        <a:pt x="615" y="1896"/>
                      </a:cubicBezTo>
                      <a:cubicBezTo>
                        <a:pt x="615" y="1895"/>
                        <a:pt x="615" y="1895"/>
                        <a:pt x="615" y="1895"/>
                      </a:cubicBezTo>
                      <a:cubicBezTo>
                        <a:pt x="163" y="1538"/>
                        <a:pt x="47" y="1044"/>
                        <a:pt x="30" y="692"/>
                      </a:cubicBezTo>
                      <a:cubicBezTo>
                        <a:pt x="12" y="311"/>
                        <a:pt x="101" y="10"/>
                        <a:pt x="102" y="7"/>
                      </a:cubicBezTo>
                      <a:cubicBezTo>
                        <a:pt x="103" y="4"/>
                        <a:pt x="101" y="1"/>
                        <a:pt x="98" y="0"/>
                      </a:cubicBezTo>
                      <a:cubicBezTo>
                        <a:pt x="97" y="0"/>
                        <a:pt x="96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6" name="Google Shape;1486;p9"/>
                <p:cNvSpPr/>
                <p:nvPr/>
              </p:nvSpPr>
              <p:spPr>
                <a:xfrm>
                  <a:off x="7388111" y="4313327"/>
                  <a:ext cx="212739" cy="16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29" extrusionOk="0">
                      <a:moveTo>
                        <a:pt x="105" y="33"/>
                      </a:moveTo>
                      <a:cubicBezTo>
                        <a:pt x="60" y="0"/>
                        <a:pt x="0" y="5"/>
                        <a:pt x="0" y="5"/>
                      </a:cubicBezTo>
                      <a:cubicBezTo>
                        <a:pt x="0" y="5"/>
                        <a:pt x="14" y="63"/>
                        <a:pt x="60" y="96"/>
                      </a:cubicBezTo>
                      <a:cubicBezTo>
                        <a:pt x="106" y="129"/>
                        <a:pt x="165" y="124"/>
                        <a:pt x="165" y="124"/>
                      </a:cubicBezTo>
                      <a:cubicBezTo>
                        <a:pt x="165" y="124"/>
                        <a:pt x="151" y="66"/>
                        <a:pt x="105" y="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7" name="Google Shape;1487;p9"/>
                <p:cNvSpPr/>
                <p:nvPr/>
              </p:nvSpPr>
              <p:spPr>
                <a:xfrm>
                  <a:off x="7252435" y="4142919"/>
                  <a:ext cx="252899" cy="13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4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8" name="Google Shape;1488;p9"/>
                <p:cNvSpPr/>
                <p:nvPr/>
              </p:nvSpPr>
              <p:spPr>
                <a:xfrm>
                  <a:off x="7152578" y="4015926"/>
                  <a:ext cx="253984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4" extrusionOk="0">
                      <a:moveTo>
                        <a:pt x="109" y="14"/>
                      </a:moveTo>
                      <a:cubicBezTo>
                        <a:pt x="55" y="0"/>
                        <a:pt x="0" y="25"/>
                        <a:pt x="0" y="25"/>
                      </a:cubicBezTo>
                      <a:cubicBezTo>
                        <a:pt x="0" y="25"/>
                        <a:pt x="34" y="75"/>
                        <a:pt x="89" y="89"/>
                      </a:cubicBezTo>
                      <a:cubicBezTo>
                        <a:pt x="143" y="104"/>
                        <a:pt x="197" y="78"/>
                        <a:pt x="197" y="78"/>
                      </a:cubicBezTo>
                      <a:cubicBezTo>
                        <a:pt x="197" y="78"/>
                        <a:pt x="163" y="29"/>
                        <a:pt x="109" y="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9" name="Google Shape;1489;p9"/>
                <p:cNvSpPr/>
                <p:nvPr/>
              </p:nvSpPr>
              <p:spPr>
                <a:xfrm>
                  <a:off x="7066832" y="3868312"/>
                  <a:ext cx="252899" cy="13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5" extrusionOk="0">
                      <a:moveTo>
                        <a:pt x="108" y="15"/>
                      </a:moveTo>
                      <a:cubicBezTo>
                        <a:pt x="54" y="0"/>
                        <a:pt x="0" y="26"/>
                        <a:pt x="0" y="26"/>
                      </a:cubicBezTo>
                      <a:cubicBezTo>
                        <a:pt x="0" y="26"/>
                        <a:pt x="34" y="75"/>
                        <a:pt x="88" y="90"/>
                      </a:cubicBezTo>
                      <a:cubicBezTo>
                        <a:pt x="143" y="105"/>
                        <a:pt x="197" y="79"/>
                        <a:pt x="197" y="79"/>
                      </a:cubicBezTo>
                      <a:cubicBezTo>
                        <a:pt x="197" y="79"/>
                        <a:pt x="163" y="29"/>
                        <a:pt x="108" y="1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0" name="Google Shape;1490;p9"/>
                <p:cNvSpPr/>
                <p:nvPr/>
              </p:nvSpPr>
              <p:spPr>
                <a:xfrm>
                  <a:off x="6968060" y="3704416"/>
                  <a:ext cx="238789" cy="151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18" extrusionOk="0">
                      <a:moveTo>
                        <a:pt x="109" y="24"/>
                      </a:moveTo>
                      <a:cubicBezTo>
                        <a:pt x="57" y="0"/>
                        <a:pt x="0" y="16"/>
                        <a:pt x="0" y="16"/>
                      </a:cubicBezTo>
                      <a:cubicBezTo>
                        <a:pt x="0" y="16"/>
                        <a:pt x="25" y="70"/>
                        <a:pt x="76" y="94"/>
                      </a:cubicBezTo>
                      <a:cubicBezTo>
                        <a:pt x="127" y="118"/>
                        <a:pt x="185" y="102"/>
                        <a:pt x="185" y="102"/>
                      </a:cubicBezTo>
                      <a:cubicBezTo>
                        <a:pt x="185" y="102"/>
                        <a:pt x="160" y="48"/>
                        <a:pt x="109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1" name="Google Shape;1491;p9"/>
                <p:cNvSpPr/>
                <p:nvPr/>
              </p:nvSpPr>
              <p:spPr>
                <a:xfrm>
                  <a:off x="6890996" y="3524239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2" name="Google Shape;1492;p9"/>
                <p:cNvSpPr/>
                <p:nvPr/>
              </p:nvSpPr>
              <p:spPr>
                <a:xfrm>
                  <a:off x="6841068" y="3359258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70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3" name="Google Shape;1493;p9"/>
                <p:cNvSpPr/>
                <p:nvPr/>
              </p:nvSpPr>
              <p:spPr>
                <a:xfrm>
                  <a:off x="6806335" y="3181251"/>
                  <a:ext cx="227935" cy="15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3" extrusionOk="0">
                      <a:moveTo>
                        <a:pt x="108" y="28"/>
                      </a:moveTo>
                      <a:cubicBezTo>
                        <a:pt x="59" y="0"/>
                        <a:pt x="0" y="11"/>
                        <a:pt x="0" y="11"/>
                      </a:cubicBezTo>
                      <a:cubicBezTo>
                        <a:pt x="0" y="11"/>
                        <a:pt x="21" y="67"/>
                        <a:pt x="69" y="95"/>
                      </a:cubicBezTo>
                      <a:cubicBezTo>
                        <a:pt x="118" y="123"/>
                        <a:pt x="177" y="112"/>
                        <a:pt x="177" y="112"/>
                      </a:cubicBezTo>
                      <a:cubicBezTo>
                        <a:pt x="177" y="112"/>
                        <a:pt x="157" y="56"/>
                        <a:pt x="108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4" name="Google Shape;1494;p9"/>
                <p:cNvSpPr/>
                <p:nvPr/>
              </p:nvSpPr>
              <p:spPr>
                <a:xfrm>
                  <a:off x="6786798" y="3029295"/>
                  <a:ext cx="227935" cy="15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4" extrusionOk="0">
                      <a:moveTo>
                        <a:pt x="107" y="28"/>
                      </a:moveTo>
                      <a:cubicBezTo>
                        <a:pt x="58" y="0"/>
                        <a:pt x="0" y="11"/>
                        <a:pt x="0" y="11"/>
                      </a:cubicBezTo>
                      <a:cubicBezTo>
                        <a:pt x="0" y="11"/>
                        <a:pt x="20" y="68"/>
                        <a:pt x="69" y="96"/>
                      </a:cubicBezTo>
                      <a:cubicBezTo>
                        <a:pt x="118" y="124"/>
                        <a:pt x="177" y="113"/>
                        <a:pt x="177" y="113"/>
                      </a:cubicBezTo>
                      <a:cubicBezTo>
                        <a:pt x="177" y="113"/>
                        <a:pt x="156" y="56"/>
                        <a:pt x="107" y="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5" name="Google Shape;1495;p9"/>
                <p:cNvSpPr/>
                <p:nvPr/>
              </p:nvSpPr>
              <p:spPr>
                <a:xfrm>
                  <a:off x="6754235" y="2804616"/>
                  <a:ext cx="151957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85" extrusionOk="0">
                      <a:moveTo>
                        <a:pt x="94" y="76"/>
                      </a:moveTo>
                      <a:cubicBezTo>
                        <a:pt x="70" y="25"/>
                        <a:pt x="16" y="0"/>
                        <a:pt x="16" y="0"/>
                      </a:cubicBezTo>
                      <a:cubicBezTo>
                        <a:pt x="16" y="0"/>
                        <a:pt x="0" y="58"/>
                        <a:pt x="24" y="109"/>
                      </a:cubicBezTo>
                      <a:cubicBezTo>
                        <a:pt x="48" y="160"/>
                        <a:pt x="102" y="185"/>
                        <a:pt x="102" y="185"/>
                      </a:cubicBezTo>
                      <a:cubicBezTo>
                        <a:pt x="102" y="185"/>
                        <a:pt x="118" y="127"/>
                        <a:pt x="94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6" name="Google Shape;1496;p9"/>
                <p:cNvSpPr/>
                <p:nvPr/>
              </p:nvSpPr>
              <p:spPr>
                <a:xfrm>
                  <a:off x="6762919" y="2629866"/>
                  <a:ext cx="160640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175" extrusionOk="0">
                      <a:moveTo>
                        <a:pt x="96" y="68"/>
                      </a:moveTo>
                      <a:cubicBezTo>
                        <a:pt x="67" y="20"/>
                        <a:pt x="10" y="0"/>
                        <a:pt x="10" y="0"/>
                      </a:cubicBezTo>
                      <a:cubicBezTo>
                        <a:pt x="10" y="0"/>
                        <a:pt x="0" y="60"/>
                        <a:pt x="29" y="108"/>
                      </a:cubicBezTo>
                      <a:cubicBezTo>
                        <a:pt x="58" y="156"/>
                        <a:pt x="115" y="175"/>
                        <a:pt x="115" y="175"/>
                      </a:cubicBezTo>
                      <a:cubicBezTo>
                        <a:pt x="115" y="175"/>
                        <a:pt x="125" y="116"/>
                        <a:pt x="96" y="6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7" name="Google Shape;1497;p9"/>
                <p:cNvSpPr/>
                <p:nvPr/>
              </p:nvSpPr>
              <p:spPr>
                <a:xfrm>
                  <a:off x="6773773" y="2445348"/>
                  <a:ext cx="159555" cy="2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75" extrusionOk="0">
                      <a:moveTo>
                        <a:pt x="95" y="67"/>
                      </a:moveTo>
                      <a:cubicBezTo>
                        <a:pt x="66" y="19"/>
                        <a:pt x="9" y="0"/>
                        <a:pt x="9" y="0"/>
                      </a:cubicBezTo>
                      <a:cubicBezTo>
                        <a:pt x="9" y="0"/>
                        <a:pt x="0" y="59"/>
                        <a:pt x="29" y="107"/>
                      </a:cubicBezTo>
                      <a:cubicBezTo>
                        <a:pt x="58" y="155"/>
                        <a:pt x="115" y="175"/>
                        <a:pt x="115" y="175"/>
                      </a:cubicBezTo>
                      <a:cubicBezTo>
                        <a:pt x="115" y="175"/>
                        <a:pt x="124" y="116"/>
                        <a:pt x="95" y="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8" name="Google Shape;1498;p9"/>
                <p:cNvSpPr/>
                <p:nvPr/>
              </p:nvSpPr>
              <p:spPr>
                <a:xfrm>
                  <a:off x="7202507" y="4165712"/>
                  <a:ext cx="128078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00" extrusionOk="0">
                      <a:moveTo>
                        <a:pt x="87" y="92"/>
                      </a:moveTo>
                      <a:cubicBezTo>
                        <a:pt x="76" y="37"/>
                        <a:pt x="29" y="0"/>
                        <a:pt x="29" y="0"/>
                      </a:cubicBezTo>
                      <a:cubicBezTo>
                        <a:pt x="29" y="0"/>
                        <a:pt x="0" y="53"/>
                        <a:pt x="11" y="108"/>
                      </a:cubicBezTo>
                      <a:cubicBezTo>
                        <a:pt x="23" y="163"/>
                        <a:pt x="70" y="200"/>
                        <a:pt x="70" y="200"/>
                      </a:cubicBezTo>
                      <a:cubicBezTo>
                        <a:pt x="70" y="200"/>
                        <a:pt x="99" y="147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9" name="Google Shape;1499;p9"/>
                <p:cNvSpPr/>
                <p:nvPr/>
              </p:nvSpPr>
              <p:spPr>
                <a:xfrm>
                  <a:off x="7095052" y="4021354"/>
                  <a:ext cx="125907" cy="25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200" extrusionOk="0">
                      <a:moveTo>
                        <a:pt x="87" y="92"/>
                      </a:moveTo>
                      <a:cubicBezTo>
                        <a:pt x="75" y="37"/>
                        <a:pt x="28" y="0"/>
                        <a:pt x="28" y="0"/>
                      </a:cubicBezTo>
                      <a:cubicBezTo>
                        <a:pt x="28" y="0"/>
                        <a:pt x="0" y="53"/>
                        <a:pt x="11" y="108"/>
                      </a:cubicBezTo>
                      <a:cubicBezTo>
                        <a:pt x="22" y="163"/>
                        <a:pt x="69" y="200"/>
                        <a:pt x="69" y="200"/>
                      </a:cubicBezTo>
                      <a:cubicBezTo>
                        <a:pt x="69" y="200"/>
                        <a:pt x="98" y="148"/>
                        <a:pt x="87" y="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0" name="Google Shape;1500;p9"/>
                <p:cNvSpPr/>
                <p:nvPr/>
              </p:nvSpPr>
              <p:spPr>
                <a:xfrm>
                  <a:off x="6970230" y="3855287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1" name="Google Shape;1501;p9"/>
                <p:cNvSpPr/>
                <p:nvPr/>
              </p:nvSpPr>
              <p:spPr>
                <a:xfrm>
                  <a:off x="6882313" y="3669683"/>
                  <a:ext cx="105285" cy="26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04" extrusionOk="0">
                      <a:moveTo>
                        <a:pt x="80" y="103"/>
                      </a:moveTo>
                      <a:cubicBezTo>
                        <a:pt x="82" y="47"/>
                        <a:pt x="45" y="0"/>
                        <a:pt x="45" y="0"/>
                      </a:cubicBezTo>
                      <a:cubicBezTo>
                        <a:pt x="45" y="0"/>
                        <a:pt x="4" y="44"/>
                        <a:pt x="2" y="100"/>
                      </a:cubicBezTo>
                      <a:cubicBezTo>
                        <a:pt x="0" y="157"/>
                        <a:pt x="37" y="204"/>
                        <a:pt x="37" y="204"/>
                      </a:cubicBezTo>
                      <a:cubicBezTo>
                        <a:pt x="37" y="204"/>
                        <a:pt x="78" y="159"/>
                        <a:pt x="80" y="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2" name="Google Shape;1502;p9"/>
                <p:cNvSpPr/>
                <p:nvPr/>
              </p:nvSpPr>
              <p:spPr>
                <a:xfrm>
                  <a:off x="6784627" y="3499274"/>
                  <a:ext cx="133505" cy="25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8" extrusionOk="0">
                      <a:moveTo>
                        <a:pt x="90" y="109"/>
                      </a:moveTo>
                      <a:cubicBezTo>
                        <a:pt x="104" y="54"/>
                        <a:pt x="79" y="0"/>
                        <a:pt x="79" y="0"/>
                      </a:cubicBezTo>
                      <a:cubicBezTo>
                        <a:pt x="79" y="0"/>
                        <a:pt x="30" y="34"/>
                        <a:pt x="15" y="89"/>
                      </a:cubicBezTo>
                      <a:cubicBezTo>
                        <a:pt x="0" y="143"/>
                        <a:pt x="26" y="198"/>
                        <a:pt x="26" y="198"/>
                      </a:cubicBezTo>
                      <a:cubicBezTo>
                        <a:pt x="26" y="198"/>
                        <a:pt x="75" y="163"/>
                        <a:pt x="90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3" name="Google Shape;1503;p9"/>
                <p:cNvSpPr/>
                <p:nvPr/>
              </p:nvSpPr>
              <p:spPr>
                <a:xfrm>
                  <a:off x="6709734" y="3331037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3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6" y="26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1"/>
                        <a:pt x="93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4" name="Google Shape;1504;p9"/>
                <p:cNvSpPr/>
                <p:nvPr/>
              </p:nvSpPr>
              <p:spPr>
                <a:xfrm>
                  <a:off x="6676086" y="3179081"/>
                  <a:ext cx="150871" cy="23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3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0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9"/>
                <p:cNvSpPr/>
                <p:nvPr/>
              </p:nvSpPr>
              <p:spPr>
                <a:xfrm>
                  <a:off x="6647866" y="2989135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9"/>
                <p:cNvSpPr/>
                <p:nvPr/>
              </p:nvSpPr>
              <p:spPr>
                <a:xfrm>
                  <a:off x="6635926" y="2804616"/>
                  <a:ext cx="150871" cy="2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186" extrusionOk="0">
                      <a:moveTo>
                        <a:pt x="94" y="109"/>
                      </a:moveTo>
                      <a:cubicBezTo>
                        <a:pt x="117" y="58"/>
                        <a:pt x="101" y="0"/>
                        <a:pt x="101" y="0"/>
                      </a:cubicBezTo>
                      <a:cubicBezTo>
                        <a:pt x="101" y="0"/>
                        <a:pt x="47" y="25"/>
                        <a:pt x="24" y="77"/>
                      </a:cubicBezTo>
                      <a:cubicBezTo>
                        <a:pt x="0" y="128"/>
                        <a:pt x="16" y="186"/>
                        <a:pt x="16" y="186"/>
                      </a:cubicBezTo>
                      <a:cubicBezTo>
                        <a:pt x="16" y="186"/>
                        <a:pt x="71" y="160"/>
                        <a:pt x="94" y="10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7" name="Google Shape;1507;p9"/>
                <p:cNvSpPr/>
                <p:nvPr/>
              </p:nvSpPr>
              <p:spPr>
                <a:xfrm>
                  <a:off x="6614218" y="2629866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4"/>
                        <a:pt x="33" y="60"/>
                      </a:cubicBezTo>
                      <a:cubicBezTo>
                        <a:pt x="0" y="106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8" name="Google Shape;1508;p9"/>
                <p:cNvSpPr/>
                <p:nvPr/>
              </p:nvSpPr>
              <p:spPr>
                <a:xfrm>
                  <a:off x="6630499" y="2411700"/>
                  <a:ext cx="164981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66" extrusionOk="0">
                      <a:moveTo>
                        <a:pt x="96" y="105"/>
                      </a:moveTo>
                      <a:cubicBezTo>
                        <a:pt x="128" y="59"/>
                        <a:pt x="123" y="0"/>
                        <a:pt x="123" y="0"/>
                      </a:cubicBezTo>
                      <a:cubicBezTo>
                        <a:pt x="123" y="0"/>
                        <a:pt x="65" y="15"/>
                        <a:pt x="33" y="61"/>
                      </a:cubicBezTo>
                      <a:cubicBezTo>
                        <a:pt x="0" y="107"/>
                        <a:pt x="5" y="166"/>
                        <a:pt x="5" y="166"/>
                      </a:cubicBezTo>
                      <a:cubicBezTo>
                        <a:pt x="5" y="166"/>
                        <a:pt x="63" y="151"/>
                        <a:pt x="96" y="10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9" name="Google Shape;1509;p9"/>
              <p:cNvGrpSpPr/>
              <p:nvPr/>
            </p:nvGrpSpPr>
            <p:grpSpPr>
              <a:xfrm rot="5400000" flipH="1">
                <a:off x="6545487" y="1461227"/>
                <a:ext cx="1927680" cy="1842889"/>
                <a:chOff x="6880489" y="1715313"/>
                <a:chExt cx="1811559" cy="1731875"/>
              </a:xfrm>
            </p:grpSpPr>
            <p:sp>
              <p:nvSpPr>
                <p:cNvPr id="1510" name="Google Shape;1510;p9"/>
                <p:cNvSpPr/>
                <p:nvPr/>
              </p:nvSpPr>
              <p:spPr>
                <a:xfrm rot="310977">
                  <a:off x="6907965" y="1923171"/>
                  <a:ext cx="745549" cy="64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334" extrusionOk="0">
                      <a:moveTo>
                        <a:pt x="354" y="265"/>
                      </a:moveTo>
                      <a:cubicBezTo>
                        <a:pt x="354" y="265"/>
                        <a:pt x="279" y="22"/>
                        <a:pt x="99" y="0"/>
                      </a:cubicBezTo>
                      <a:cubicBezTo>
                        <a:pt x="0" y="64"/>
                        <a:pt x="128" y="305"/>
                        <a:pt x="353" y="334"/>
                      </a:cubicBezTo>
                      <a:cubicBezTo>
                        <a:pt x="388" y="306"/>
                        <a:pt x="354" y="265"/>
                        <a:pt x="354" y="2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1" name="Google Shape;1511;p9"/>
                <p:cNvSpPr/>
                <p:nvPr/>
              </p:nvSpPr>
              <p:spPr>
                <a:xfrm rot="310978">
                  <a:off x="6947299" y="2505688"/>
                  <a:ext cx="653366" cy="71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4" extrusionOk="0">
                      <a:moveTo>
                        <a:pt x="314" y="68"/>
                      </a:moveTo>
                      <a:cubicBezTo>
                        <a:pt x="314" y="68"/>
                        <a:pt x="282" y="320"/>
                        <a:pt x="109" y="374"/>
                      </a:cubicBezTo>
                      <a:cubicBezTo>
                        <a:pt x="0" y="327"/>
                        <a:pt x="84" y="68"/>
                        <a:pt x="301" y="0"/>
                      </a:cubicBezTo>
                      <a:cubicBezTo>
                        <a:pt x="341" y="22"/>
                        <a:pt x="314" y="68"/>
                        <a:pt x="314" y="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2" name="Google Shape;1512;p9"/>
                <p:cNvSpPr/>
                <p:nvPr/>
              </p:nvSpPr>
              <p:spPr>
                <a:xfrm rot="310977">
                  <a:off x="7521406" y="2553761"/>
                  <a:ext cx="1039886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67" extrusionOk="0">
                      <a:moveTo>
                        <a:pt x="0" y="11"/>
                      </a:moveTo>
                      <a:cubicBezTo>
                        <a:pt x="0" y="11"/>
                        <a:pt x="414" y="0"/>
                        <a:pt x="518" y="157"/>
                      </a:cubicBezTo>
                      <a:cubicBezTo>
                        <a:pt x="542" y="197"/>
                        <a:pt x="267" y="26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3" name="Google Shape;1513;p9"/>
                <p:cNvSpPr/>
                <p:nvPr/>
              </p:nvSpPr>
              <p:spPr>
                <a:xfrm rot="310978">
                  <a:off x="7328605" y="1740884"/>
                  <a:ext cx="603232" cy="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427" extrusionOk="0">
                      <a:moveTo>
                        <a:pt x="105" y="427"/>
                      </a:moveTo>
                      <a:cubicBezTo>
                        <a:pt x="105" y="427"/>
                        <a:pt x="314" y="197"/>
                        <a:pt x="186" y="0"/>
                      </a:cubicBezTo>
                      <a:cubicBezTo>
                        <a:pt x="0" y="186"/>
                        <a:pt x="88" y="262"/>
                        <a:pt x="105" y="4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4" name="Google Shape;1514;p9"/>
                <p:cNvSpPr/>
                <p:nvPr/>
              </p:nvSpPr>
              <p:spPr>
                <a:xfrm rot="310978">
                  <a:off x="7392900" y="2643333"/>
                  <a:ext cx="538542" cy="781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407" extrusionOk="0">
                      <a:moveTo>
                        <a:pt x="34" y="0"/>
                      </a:moveTo>
                      <a:cubicBezTo>
                        <a:pt x="34" y="0"/>
                        <a:pt x="280" y="191"/>
                        <a:pt x="188" y="407"/>
                      </a:cubicBezTo>
                      <a:cubicBezTo>
                        <a:pt x="0" y="342"/>
                        <a:pt x="46" y="166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9"/>
                <p:cNvSpPr/>
                <p:nvPr/>
              </p:nvSpPr>
              <p:spPr>
                <a:xfrm rot="310977">
                  <a:off x="7366164" y="2601414"/>
                  <a:ext cx="1248511" cy="66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46" extrusionOk="0">
                      <a:moveTo>
                        <a:pt x="558" y="227"/>
                      </a:moveTo>
                      <a:cubicBezTo>
                        <a:pt x="558" y="227"/>
                        <a:pt x="296" y="0"/>
                        <a:pt x="47" y="11"/>
                      </a:cubicBezTo>
                      <a:cubicBezTo>
                        <a:pt x="0" y="225"/>
                        <a:pt x="651" y="346"/>
                        <a:pt x="558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9"/>
                <p:cNvSpPr/>
                <p:nvPr/>
              </p:nvSpPr>
              <p:spPr>
                <a:xfrm rot="310976">
                  <a:off x="7520772" y="1828497"/>
                  <a:ext cx="970344" cy="792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413" extrusionOk="0">
                      <a:moveTo>
                        <a:pt x="0" y="413"/>
                      </a:moveTo>
                      <a:cubicBezTo>
                        <a:pt x="0" y="413"/>
                        <a:pt x="247" y="353"/>
                        <a:pt x="347" y="223"/>
                      </a:cubicBezTo>
                      <a:cubicBezTo>
                        <a:pt x="446" y="93"/>
                        <a:pt x="506" y="4"/>
                        <a:pt x="414" y="2"/>
                      </a:cubicBezTo>
                      <a:cubicBezTo>
                        <a:pt x="322" y="0"/>
                        <a:pt x="20" y="189"/>
                        <a:pt x="0" y="4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7" name="Google Shape;1517;p9"/>
                <p:cNvSpPr/>
                <p:nvPr/>
              </p:nvSpPr>
              <p:spPr>
                <a:xfrm rot="310976">
                  <a:off x="7502847" y="2108093"/>
                  <a:ext cx="1162798" cy="63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332" extrusionOk="0">
                      <a:moveTo>
                        <a:pt x="0" y="271"/>
                      </a:moveTo>
                      <a:cubicBezTo>
                        <a:pt x="0" y="271"/>
                        <a:pt x="366" y="0"/>
                        <a:pt x="558" y="75"/>
                      </a:cubicBezTo>
                      <a:cubicBezTo>
                        <a:pt x="606" y="95"/>
                        <a:pt x="402" y="332"/>
                        <a:pt x="0" y="2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8" name="Google Shape;1518;p9"/>
                <p:cNvSpPr/>
                <p:nvPr/>
              </p:nvSpPr>
              <p:spPr>
                <a:xfrm rot="310977">
                  <a:off x="7584508" y="2181882"/>
                  <a:ext cx="137466" cy="25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32" extrusionOk="0">
                      <a:moveTo>
                        <a:pt x="4" y="132"/>
                      </a:moveTo>
                      <a:cubicBezTo>
                        <a:pt x="3" y="132"/>
                        <a:pt x="3" y="132"/>
                        <a:pt x="3" y="132"/>
                      </a:cubicBezTo>
                      <a:cubicBezTo>
                        <a:pt x="1" y="132"/>
                        <a:pt x="0" y="129"/>
                        <a:pt x="0" y="127"/>
                      </a:cubicBezTo>
                      <a:cubicBezTo>
                        <a:pt x="11" y="81"/>
                        <a:pt x="33" y="37"/>
                        <a:pt x="65" y="2"/>
                      </a:cubicBezTo>
                      <a:cubicBezTo>
                        <a:pt x="67" y="0"/>
                        <a:pt x="70" y="1"/>
                        <a:pt x="71" y="3"/>
                      </a:cubicBezTo>
                      <a:cubicBezTo>
                        <a:pt x="72" y="4"/>
                        <a:pt x="72" y="6"/>
                        <a:pt x="71" y="7"/>
                      </a:cubicBezTo>
                      <a:cubicBezTo>
                        <a:pt x="40" y="42"/>
                        <a:pt x="19" y="84"/>
                        <a:pt x="8" y="129"/>
                      </a:cubicBezTo>
                      <a:cubicBezTo>
                        <a:pt x="8" y="131"/>
                        <a:pt x="6" y="132"/>
                        <a:pt x="4" y="1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9" name="Google Shape;1519;p9"/>
                <p:cNvSpPr/>
                <p:nvPr/>
              </p:nvSpPr>
              <p:spPr>
                <a:xfrm rot="310978">
                  <a:off x="7673166" y="2295791"/>
                  <a:ext cx="431804" cy="23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121" extrusionOk="0">
                      <a:moveTo>
                        <a:pt x="5" y="121"/>
                      </a:moveTo>
                      <a:cubicBezTo>
                        <a:pt x="3" y="121"/>
                        <a:pt x="1" y="120"/>
                        <a:pt x="1" y="118"/>
                      </a:cubicBezTo>
                      <a:cubicBezTo>
                        <a:pt x="0" y="116"/>
                        <a:pt x="1" y="114"/>
                        <a:pt x="3" y="113"/>
                      </a:cubicBezTo>
                      <a:cubicBezTo>
                        <a:pt x="135" y="68"/>
                        <a:pt x="218" y="1"/>
                        <a:pt x="219" y="1"/>
                      </a:cubicBezTo>
                      <a:cubicBezTo>
                        <a:pt x="221" y="0"/>
                        <a:pt x="223" y="0"/>
                        <a:pt x="224" y="2"/>
                      </a:cubicBezTo>
                      <a:cubicBezTo>
                        <a:pt x="225" y="4"/>
                        <a:pt x="225" y="5"/>
                        <a:pt x="224" y="7"/>
                      </a:cubicBezTo>
                      <a:cubicBezTo>
                        <a:pt x="223" y="7"/>
                        <a:pt x="139" y="75"/>
                        <a:pt x="6" y="120"/>
                      </a:cubicBezTo>
                      <a:cubicBezTo>
                        <a:pt x="5" y="121"/>
                        <a:pt x="5" y="121"/>
                        <a:pt x="5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0" name="Google Shape;1520;p9"/>
                <p:cNvSpPr/>
                <p:nvPr/>
              </p:nvSpPr>
              <p:spPr>
                <a:xfrm rot="310975">
                  <a:off x="7709146" y="2568252"/>
                  <a:ext cx="289487" cy="33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" extrusionOk="0">
                      <a:moveTo>
                        <a:pt x="148" y="18"/>
                      </a:moveTo>
                      <a:cubicBezTo>
                        <a:pt x="147" y="18"/>
                        <a:pt x="147" y="18"/>
                        <a:pt x="147" y="18"/>
                      </a:cubicBezTo>
                      <a:cubicBezTo>
                        <a:pt x="146" y="18"/>
                        <a:pt x="73" y="8"/>
                        <a:pt x="5" y="14"/>
                      </a:cubicBezTo>
                      <a:cubicBezTo>
                        <a:pt x="2" y="14"/>
                        <a:pt x="0" y="12"/>
                        <a:pt x="0" y="10"/>
                      </a:cubicBezTo>
                      <a:cubicBezTo>
                        <a:pt x="0" y="8"/>
                        <a:pt x="2" y="6"/>
                        <a:pt x="4" y="6"/>
                      </a:cubicBezTo>
                      <a:cubicBezTo>
                        <a:pt x="74" y="0"/>
                        <a:pt x="147" y="10"/>
                        <a:pt x="148" y="10"/>
                      </a:cubicBezTo>
                      <a:cubicBezTo>
                        <a:pt x="150" y="10"/>
                        <a:pt x="151" y="13"/>
                        <a:pt x="151" y="15"/>
                      </a:cubicBezTo>
                      <a:cubicBezTo>
                        <a:pt x="150" y="16"/>
                        <a:pt x="149" y="17"/>
                        <a:pt x="147" y="18"/>
                      </a:cubicBezTo>
                      <a:lnTo>
                        <a:pt x="148" y="18"/>
                      </a:lnTo>
                      <a:close/>
                    </a:path>
                  </a:pathLst>
                </a:custGeom>
                <a:solidFill>
                  <a:srgbClr val="FE919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1" name="Google Shape;1521;p9"/>
                <p:cNvSpPr/>
                <p:nvPr/>
              </p:nvSpPr>
              <p:spPr>
                <a:xfrm rot="310975">
                  <a:off x="7641710" y="2652915"/>
                  <a:ext cx="633959" cy="25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134" extrusionOk="0">
                      <a:moveTo>
                        <a:pt x="326" y="134"/>
                      </a:moveTo>
                      <a:cubicBezTo>
                        <a:pt x="325" y="134"/>
                        <a:pt x="324" y="134"/>
                        <a:pt x="324" y="133"/>
                      </a:cubicBezTo>
                      <a:cubicBezTo>
                        <a:pt x="323" y="132"/>
                        <a:pt x="204" y="26"/>
                        <a:pt x="4" y="8"/>
                      </a:cubicBezTo>
                      <a:cubicBezTo>
                        <a:pt x="2" y="8"/>
                        <a:pt x="0" y="6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207" y="19"/>
                        <a:pt x="327" y="126"/>
                        <a:pt x="329" y="127"/>
                      </a:cubicBezTo>
                      <a:cubicBezTo>
                        <a:pt x="330" y="129"/>
                        <a:pt x="330" y="131"/>
                        <a:pt x="328" y="133"/>
                      </a:cubicBezTo>
                      <a:cubicBezTo>
                        <a:pt x="328" y="133"/>
                        <a:pt x="327" y="134"/>
                        <a:pt x="326" y="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9"/>
                <p:cNvSpPr/>
                <p:nvPr/>
              </p:nvSpPr>
              <p:spPr>
                <a:xfrm rot="310975">
                  <a:off x="7506945" y="2360486"/>
                  <a:ext cx="428569" cy="40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210" extrusionOk="0">
                      <a:moveTo>
                        <a:pt x="203" y="0"/>
                      </a:moveTo>
                      <a:cubicBezTo>
                        <a:pt x="203" y="0"/>
                        <a:pt x="0" y="20"/>
                        <a:pt x="8" y="115"/>
                      </a:cubicBezTo>
                      <a:cubicBezTo>
                        <a:pt x="16" y="210"/>
                        <a:pt x="223" y="182"/>
                        <a:pt x="223" y="182"/>
                      </a:cubicBezTo>
                      <a:lnTo>
                        <a:pt x="20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3" name="Google Shape;1523;p9"/>
                <p:cNvSpPr/>
                <p:nvPr/>
              </p:nvSpPr>
              <p:spPr>
                <a:xfrm rot="310976">
                  <a:off x="7854851" y="2372106"/>
                  <a:ext cx="134232" cy="35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86" extrusionOk="0">
                      <a:moveTo>
                        <a:pt x="43" y="185"/>
                      </a:moveTo>
                      <a:cubicBezTo>
                        <a:pt x="26" y="186"/>
                        <a:pt x="9" y="147"/>
                        <a:pt x="5" y="96"/>
                      </a:cubicBezTo>
                      <a:cubicBezTo>
                        <a:pt x="0" y="45"/>
                        <a:pt x="10" y="3"/>
                        <a:pt x="27" y="2"/>
                      </a:cubicBezTo>
                      <a:cubicBezTo>
                        <a:pt x="44" y="0"/>
                        <a:pt x="61" y="40"/>
                        <a:pt x="66" y="91"/>
                      </a:cubicBezTo>
                      <a:cubicBezTo>
                        <a:pt x="70" y="141"/>
                        <a:pt x="60" y="183"/>
                        <a:pt x="43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4" name="Google Shape;1524;p9"/>
                <p:cNvSpPr/>
                <p:nvPr/>
              </p:nvSpPr>
              <p:spPr>
                <a:xfrm rot="310978">
                  <a:off x="7113631" y="2067477"/>
                  <a:ext cx="378434" cy="349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82" extrusionOk="0">
                      <a:moveTo>
                        <a:pt x="193" y="182"/>
                      </a:moveTo>
                      <a:cubicBezTo>
                        <a:pt x="193" y="182"/>
                        <a:pt x="192" y="182"/>
                        <a:pt x="192" y="182"/>
                      </a:cubicBezTo>
                      <a:cubicBezTo>
                        <a:pt x="190" y="181"/>
                        <a:pt x="54" y="117"/>
                        <a:pt x="1" y="6"/>
                      </a:cubicBezTo>
                      <a:cubicBezTo>
                        <a:pt x="0" y="4"/>
                        <a:pt x="1" y="2"/>
                        <a:pt x="3" y="1"/>
                      </a:cubicBezTo>
                      <a:cubicBezTo>
                        <a:pt x="5" y="0"/>
                        <a:pt x="7" y="1"/>
                        <a:pt x="8" y="3"/>
                      </a:cubicBezTo>
                      <a:cubicBezTo>
                        <a:pt x="60" y="111"/>
                        <a:pt x="194" y="174"/>
                        <a:pt x="195" y="175"/>
                      </a:cubicBezTo>
                      <a:cubicBezTo>
                        <a:pt x="197" y="176"/>
                        <a:pt x="197" y="178"/>
                        <a:pt x="196" y="180"/>
                      </a:cubicBezTo>
                      <a:cubicBezTo>
                        <a:pt x="196" y="181"/>
                        <a:pt x="194" y="182"/>
                        <a:pt x="193" y="1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9"/>
                <p:cNvSpPr/>
                <p:nvPr/>
              </p:nvSpPr>
              <p:spPr>
                <a:xfrm rot="310975">
                  <a:off x="7839110" y="2415324"/>
                  <a:ext cx="305660" cy="12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65" extrusionOk="0">
                      <a:moveTo>
                        <a:pt x="4" y="65"/>
                      </a:moveTo>
                      <a:cubicBezTo>
                        <a:pt x="2" y="65"/>
                        <a:pt x="1" y="63"/>
                        <a:pt x="0" y="61"/>
                      </a:cubicBezTo>
                      <a:cubicBezTo>
                        <a:pt x="0" y="59"/>
                        <a:pt x="1" y="57"/>
                        <a:pt x="3" y="57"/>
                      </a:cubicBezTo>
                      <a:cubicBezTo>
                        <a:pt x="4" y="57"/>
                        <a:pt x="93" y="41"/>
                        <a:pt x="153" y="1"/>
                      </a:cubicBezTo>
                      <a:cubicBezTo>
                        <a:pt x="154" y="0"/>
                        <a:pt x="157" y="0"/>
                        <a:pt x="158" y="2"/>
                      </a:cubicBezTo>
                      <a:cubicBezTo>
                        <a:pt x="159" y="4"/>
                        <a:pt x="159" y="6"/>
                        <a:pt x="157" y="7"/>
                      </a:cubicBezTo>
                      <a:cubicBezTo>
                        <a:pt x="96" y="48"/>
                        <a:pt x="6" y="64"/>
                        <a:pt x="5" y="65"/>
                      </a:cubicBezTo>
                      <a:lnTo>
                        <a:pt x="4" y="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9"/>
                <p:cNvSpPr/>
                <p:nvPr/>
              </p:nvSpPr>
              <p:spPr>
                <a:xfrm rot="310975">
                  <a:off x="7831059" y="2583958"/>
                  <a:ext cx="318598" cy="7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38" extrusionOk="0">
                      <a:moveTo>
                        <a:pt x="162" y="38"/>
                      </a:moveTo>
                      <a:cubicBezTo>
                        <a:pt x="161" y="38"/>
                        <a:pt x="161" y="38"/>
                        <a:pt x="160" y="38"/>
                      </a:cubicBezTo>
                      <a:cubicBezTo>
                        <a:pt x="95" y="9"/>
                        <a:pt x="5" y="8"/>
                        <a:pt x="4" y="8"/>
                      </a:cubicBezTo>
                      <a:cubicBezTo>
                        <a:pt x="2" y="8"/>
                        <a:pt x="0" y="7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97" y="1"/>
                        <a:pt x="164" y="30"/>
                      </a:cubicBezTo>
                      <a:cubicBezTo>
                        <a:pt x="165" y="31"/>
                        <a:pt x="166" y="34"/>
                        <a:pt x="166" y="35"/>
                      </a:cubicBezTo>
                      <a:cubicBezTo>
                        <a:pt x="165" y="37"/>
                        <a:pt x="164" y="38"/>
                        <a:pt x="162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7" name="Google Shape;1527;p9"/>
                <p:cNvSpPr/>
                <p:nvPr/>
              </p:nvSpPr>
              <p:spPr>
                <a:xfrm rot="310978">
                  <a:off x="7782216" y="2542181"/>
                  <a:ext cx="462531" cy="5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30" extrusionOk="0">
                      <a:moveTo>
                        <a:pt x="4" y="30"/>
                      </a:move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1" y="24"/>
                        <a:pt x="2" y="23"/>
                        <a:pt x="3" y="22"/>
                      </a:cubicBezTo>
                      <a:cubicBezTo>
                        <a:pt x="80" y="6"/>
                        <a:pt x="159" y="0"/>
                        <a:pt x="237" y="4"/>
                      </a:cubicBezTo>
                      <a:cubicBezTo>
                        <a:pt x="239" y="4"/>
                        <a:pt x="241" y="6"/>
                        <a:pt x="241" y="8"/>
                      </a:cubicBezTo>
                      <a:cubicBezTo>
                        <a:pt x="241" y="10"/>
                        <a:pt x="239" y="11"/>
                        <a:pt x="237" y="11"/>
                      </a:cubicBezTo>
                      <a:cubicBezTo>
                        <a:pt x="159" y="8"/>
                        <a:pt x="81" y="14"/>
                        <a:pt x="5" y="30"/>
                      </a:cubicBezTo>
                      <a:cubicBezTo>
                        <a:pt x="5" y="30"/>
                        <a:pt x="5" y="30"/>
                        <a:pt x="4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8" name="Google Shape;1528;p9"/>
                <p:cNvSpPr/>
                <p:nvPr/>
              </p:nvSpPr>
              <p:spPr>
                <a:xfrm rot="310977">
                  <a:off x="8195081" y="2531823"/>
                  <a:ext cx="87331" cy="88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6" extrusionOk="0">
                      <a:moveTo>
                        <a:pt x="24" y="45"/>
                      </a:moveTo>
                      <a:cubicBezTo>
                        <a:pt x="12" y="46"/>
                        <a:pt x="2" y="37"/>
                        <a:pt x="1" y="25"/>
                      </a:cubicBezTo>
                      <a:cubicBezTo>
                        <a:pt x="0" y="13"/>
                        <a:pt x="8" y="2"/>
                        <a:pt x="21" y="1"/>
                      </a:cubicBezTo>
                      <a:cubicBezTo>
                        <a:pt x="33" y="0"/>
                        <a:pt x="43" y="9"/>
                        <a:pt x="44" y="21"/>
                      </a:cubicBezTo>
                      <a:cubicBezTo>
                        <a:pt x="45" y="33"/>
                        <a:pt x="36" y="44"/>
                        <a:pt x="24" y="45"/>
                      </a:cubicBezTo>
                      <a:cubicBezTo>
                        <a:pt x="24" y="45"/>
                        <a:pt x="24" y="45"/>
                        <a:pt x="24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9" name="Google Shape;1529;p9"/>
                <p:cNvSpPr/>
                <p:nvPr/>
              </p:nvSpPr>
              <p:spPr>
                <a:xfrm rot="310976">
                  <a:off x="8101607" y="2614352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0" name="Google Shape;1530;p9"/>
                <p:cNvSpPr/>
                <p:nvPr/>
              </p:nvSpPr>
              <p:spPr>
                <a:xfrm rot="310976">
                  <a:off x="8092923" y="2387845"/>
                  <a:ext cx="88949" cy="8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6" extrusionOk="0">
                      <a:moveTo>
                        <a:pt x="25" y="45"/>
                      </a:moveTo>
                      <a:cubicBezTo>
                        <a:pt x="13" y="46"/>
                        <a:pt x="2" y="37"/>
                        <a:pt x="1" y="25"/>
                      </a:cubicBezTo>
                      <a:cubicBezTo>
                        <a:pt x="0" y="13"/>
                        <a:pt x="9" y="2"/>
                        <a:pt x="21" y="1"/>
                      </a:cubicBezTo>
                      <a:cubicBezTo>
                        <a:pt x="33" y="0"/>
                        <a:pt x="44" y="9"/>
                        <a:pt x="45" y="21"/>
                      </a:cubicBezTo>
                      <a:cubicBezTo>
                        <a:pt x="46" y="33"/>
                        <a:pt x="37" y="44"/>
                        <a:pt x="25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1" name="Google Shape;1531;p9"/>
                <p:cNvSpPr/>
                <p:nvPr/>
              </p:nvSpPr>
              <p:spPr>
                <a:xfrm rot="310977">
                  <a:off x="8081606" y="2291410"/>
                  <a:ext cx="63073" cy="6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3" extrusionOk="0">
                      <a:moveTo>
                        <a:pt x="18" y="33"/>
                      </a:moveTo>
                      <a:cubicBezTo>
                        <a:pt x="9" y="33"/>
                        <a:pt x="2" y="27"/>
                        <a:pt x="1" y="18"/>
                      </a:cubicBezTo>
                      <a:cubicBezTo>
                        <a:pt x="0" y="9"/>
                        <a:pt x="7" y="2"/>
                        <a:pt x="15" y="1"/>
                      </a:cubicBezTo>
                      <a:cubicBezTo>
                        <a:pt x="24" y="0"/>
                        <a:pt x="32" y="6"/>
                        <a:pt x="3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3" y="24"/>
                        <a:pt x="27" y="32"/>
                        <a:pt x="18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2" name="Google Shape;1532;p9"/>
                <p:cNvSpPr/>
                <p:nvPr/>
              </p:nvSpPr>
              <p:spPr>
                <a:xfrm rot="310974">
                  <a:off x="7131074" y="2615773"/>
                  <a:ext cx="323448" cy="51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267" extrusionOk="0">
                      <a:moveTo>
                        <a:pt x="4" y="267"/>
                      </a:moveTo>
                      <a:cubicBezTo>
                        <a:pt x="3" y="267"/>
                        <a:pt x="3" y="267"/>
                        <a:pt x="3" y="267"/>
                      </a:cubicBezTo>
                      <a:cubicBezTo>
                        <a:pt x="1" y="267"/>
                        <a:pt x="0" y="265"/>
                        <a:pt x="0" y="263"/>
                      </a:cubicBezTo>
                      <a:cubicBezTo>
                        <a:pt x="9" y="115"/>
                        <a:pt x="161" y="2"/>
                        <a:pt x="162" y="1"/>
                      </a:cubicBezTo>
                      <a:cubicBezTo>
                        <a:pt x="164" y="0"/>
                        <a:pt x="166" y="0"/>
                        <a:pt x="168" y="2"/>
                      </a:cubicBezTo>
                      <a:cubicBezTo>
                        <a:pt x="169" y="4"/>
                        <a:pt x="168" y="6"/>
                        <a:pt x="167" y="7"/>
                      </a:cubicBezTo>
                      <a:cubicBezTo>
                        <a:pt x="165" y="8"/>
                        <a:pt x="16" y="119"/>
                        <a:pt x="7" y="263"/>
                      </a:cubicBezTo>
                      <a:cubicBezTo>
                        <a:pt x="7" y="265"/>
                        <a:pt x="6" y="267"/>
                        <a:pt x="4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3" name="Google Shape;1533;p9"/>
                <p:cNvSpPr/>
                <p:nvPr/>
              </p:nvSpPr>
              <p:spPr>
                <a:xfrm rot="310976">
                  <a:off x="7472582" y="2834662"/>
                  <a:ext cx="207007" cy="488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254" extrusionOk="0">
                      <a:moveTo>
                        <a:pt x="104" y="254"/>
                      </a:moveTo>
                      <a:cubicBezTo>
                        <a:pt x="103" y="254"/>
                        <a:pt x="102" y="254"/>
                        <a:pt x="101" y="253"/>
                      </a:cubicBezTo>
                      <a:cubicBezTo>
                        <a:pt x="0" y="165"/>
                        <a:pt x="20" y="5"/>
                        <a:pt x="20" y="3"/>
                      </a:cubicBezTo>
                      <a:cubicBezTo>
                        <a:pt x="21" y="1"/>
                        <a:pt x="23" y="0"/>
                        <a:pt x="25" y="1"/>
                      </a:cubicBezTo>
                      <a:cubicBezTo>
                        <a:pt x="26" y="1"/>
                        <a:pt x="27" y="3"/>
                        <a:pt x="28" y="4"/>
                      </a:cubicBezTo>
                      <a:cubicBezTo>
                        <a:pt x="27" y="6"/>
                        <a:pt x="8" y="162"/>
                        <a:pt x="106" y="247"/>
                      </a:cubicBezTo>
                      <a:cubicBezTo>
                        <a:pt x="108" y="249"/>
                        <a:pt x="108" y="251"/>
                        <a:pt x="107" y="253"/>
                      </a:cubicBezTo>
                      <a:cubicBezTo>
                        <a:pt x="106" y="254"/>
                        <a:pt x="105" y="254"/>
                        <a:pt x="104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34" name="Google Shape;1534;p9"/>
              <p:cNvGrpSpPr/>
              <p:nvPr/>
            </p:nvGrpSpPr>
            <p:grpSpPr>
              <a:xfrm rot="5400000" flipH="1">
                <a:off x="7531005" y="3218505"/>
                <a:ext cx="276964" cy="267413"/>
                <a:chOff x="-650646" y="2326618"/>
                <a:chExt cx="276964" cy="267413"/>
              </a:xfrm>
            </p:grpSpPr>
            <p:sp>
              <p:nvSpPr>
                <p:cNvPr id="1535" name="Google Shape;1535;p9"/>
                <p:cNvSpPr/>
                <p:nvPr/>
              </p:nvSpPr>
              <p:spPr>
                <a:xfrm>
                  <a:off x="-543681" y="2339990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61" extrusionOk="0">
                      <a:moveTo>
                        <a:pt x="46" y="47"/>
                      </a:moveTo>
                      <a:cubicBezTo>
                        <a:pt x="35" y="59"/>
                        <a:pt x="18" y="61"/>
                        <a:pt x="9" y="52"/>
                      </a:cubicBezTo>
                      <a:cubicBezTo>
                        <a:pt x="0" y="43"/>
                        <a:pt x="2" y="26"/>
                        <a:pt x="14" y="14"/>
                      </a:cubicBezTo>
                      <a:cubicBezTo>
                        <a:pt x="26" y="3"/>
                        <a:pt x="43" y="0"/>
                        <a:pt x="52" y="9"/>
                      </a:cubicBezTo>
                      <a:cubicBezTo>
                        <a:pt x="61" y="18"/>
                        <a:pt x="58" y="35"/>
                        <a:pt x="46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9"/>
                <p:cNvSpPr/>
                <p:nvPr/>
              </p:nvSpPr>
              <p:spPr>
                <a:xfrm>
                  <a:off x="-650646" y="2427854"/>
                  <a:ext cx="14516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6" extrusionOk="0">
                      <a:moveTo>
                        <a:pt x="44" y="47"/>
                      </a:moveTo>
                      <a:cubicBezTo>
                        <a:pt x="31" y="56"/>
                        <a:pt x="14" y="55"/>
                        <a:pt x="7" y="45"/>
                      </a:cubicBezTo>
                      <a:cubicBezTo>
                        <a:pt x="0" y="34"/>
                        <a:pt x="5" y="18"/>
                        <a:pt x="19" y="9"/>
                      </a:cubicBezTo>
                      <a:cubicBezTo>
                        <a:pt x="33" y="0"/>
                        <a:pt x="50" y="1"/>
                        <a:pt x="57" y="11"/>
                      </a:cubicBezTo>
                      <a:cubicBezTo>
                        <a:pt x="64" y="21"/>
                        <a:pt x="58" y="37"/>
                        <a:pt x="44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7" name="Google Shape;1537;p9"/>
                <p:cNvSpPr/>
                <p:nvPr/>
              </p:nvSpPr>
              <p:spPr>
                <a:xfrm>
                  <a:off x="-568512" y="2448864"/>
                  <a:ext cx="11269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7" y="36"/>
                      </a:moveTo>
                      <a:cubicBezTo>
                        <a:pt x="45" y="52"/>
                        <a:pt x="32" y="64"/>
                        <a:pt x="20" y="62"/>
                      </a:cubicBezTo>
                      <a:cubicBezTo>
                        <a:pt x="8" y="60"/>
                        <a:pt x="0" y="45"/>
                        <a:pt x="2" y="29"/>
                      </a:cubicBezTo>
                      <a:cubicBezTo>
                        <a:pt x="5" y="12"/>
                        <a:pt x="17" y="0"/>
                        <a:pt x="29" y="2"/>
                      </a:cubicBezTo>
                      <a:cubicBezTo>
                        <a:pt x="42" y="4"/>
                        <a:pt x="50" y="19"/>
                        <a:pt x="47" y="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9"/>
                <p:cNvSpPr/>
                <p:nvPr/>
              </p:nvSpPr>
              <p:spPr>
                <a:xfrm>
                  <a:off x="-522669" y="2412573"/>
                  <a:ext cx="148987" cy="12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2"/>
                        <a:pt x="66" y="27"/>
                        <a:pt x="61" y="39"/>
                      </a:cubicBezTo>
                      <a:cubicBezTo>
                        <a:pt x="56" y="50"/>
                        <a:pt x="40" y="55"/>
                        <a:pt x="24" y="48"/>
                      </a:cubicBezTo>
                      <a:cubicBezTo>
                        <a:pt x="9" y="41"/>
                        <a:pt x="0" y="27"/>
                        <a:pt x="5" y="15"/>
                      </a:cubicBezTo>
                      <a:cubicBezTo>
                        <a:pt x="10" y="4"/>
                        <a:pt x="27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9" name="Google Shape;1539;p9"/>
                <p:cNvSpPr/>
                <p:nvPr/>
              </p:nvSpPr>
              <p:spPr>
                <a:xfrm>
                  <a:off x="-625814" y="2326618"/>
                  <a:ext cx="127977" cy="14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3" extrusionOk="0">
                      <a:moveTo>
                        <a:pt x="46" y="18"/>
                      </a:moveTo>
                      <a:cubicBezTo>
                        <a:pt x="56" y="31"/>
                        <a:pt x="56" y="48"/>
                        <a:pt x="46" y="56"/>
                      </a:cubicBezTo>
                      <a:cubicBezTo>
                        <a:pt x="36" y="63"/>
                        <a:pt x="20" y="58"/>
                        <a:pt x="10" y="45"/>
                      </a:cubicBezTo>
                      <a:cubicBezTo>
                        <a:pt x="0" y="32"/>
                        <a:pt x="0" y="15"/>
                        <a:pt x="10" y="7"/>
                      </a:cubicBezTo>
                      <a:cubicBezTo>
                        <a:pt x="20" y="0"/>
                        <a:pt x="36" y="4"/>
                        <a:pt x="46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0" name="Google Shape;1540;p9"/>
                <p:cNvSpPr/>
                <p:nvPr/>
              </p:nvSpPr>
              <p:spPr>
                <a:xfrm>
                  <a:off x="-539861" y="2439315"/>
                  <a:ext cx="59213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6" extrusionOk="0">
                      <a:moveTo>
                        <a:pt x="22" y="21"/>
                      </a:moveTo>
                      <a:cubicBezTo>
                        <a:pt x="18" y="25"/>
                        <a:pt x="10" y="26"/>
                        <a:pt x="5" y="22"/>
                      </a:cubicBezTo>
                      <a:cubicBezTo>
                        <a:pt x="0" y="18"/>
                        <a:pt x="0" y="10"/>
                        <a:pt x="4" y="5"/>
                      </a:cubicBezTo>
                      <a:cubicBezTo>
                        <a:pt x="8" y="0"/>
                        <a:pt x="16" y="0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6" y="9"/>
                        <a:pt x="26" y="16"/>
                        <a:pt x="22" y="20"/>
                      </a:cubicBezTo>
                      <a:cubicBezTo>
                        <a:pt x="22" y="20"/>
                        <a:pt x="22" y="20"/>
                        <a:pt x="22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41" name="Google Shape;1541;p9"/>
              <p:cNvGrpSpPr/>
              <p:nvPr/>
            </p:nvGrpSpPr>
            <p:grpSpPr>
              <a:xfrm rot="5400000" flipH="1">
                <a:off x="8350687" y="1918561"/>
                <a:ext cx="330446" cy="322807"/>
                <a:chOff x="-1101428" y="3931097"/>
                <a:chExt cx="330446" cy="322806"/>
              </a:xfrm>
            </p:grpSpPr>
            <p:sp>
              <p:nvSpPr>
                <p:cNvPr id="1542" name="Google Shape;1542;p9"/>
                <p:cNvSpPr/>
                <p:nvPr/>
              </p:nvSpPr>
              <p:spPr>
                <a:xfrm>
                  <a:off x="-971542" y="3950198"/>
                  <a:ext cx="162359" cy="1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55" y="55"/>
                      </a:moveTo>
                      <a:cubicBezTo>
                        <a:pt x="41" y="69"/>
                        <a:pt x="21" y="72"/>
                        <a:pt x="10" y="62"/>
                      </a:cubicBezTo>
                      <a:cubicBezTo>
                        <a:pt x="0" y="51"/>
                        <a:pt x="2" y="31"/>
                        <a:pt x="16" y="17"/>
                      </a:cubicBezTo>
                      <a:cubicBezTo>
                        <a:pt x="31" y="3"/>
                        <a:pt x="51" y="0"/>
                        <a:pt x="61" y="10"/>
                      </a:cubicBezTo>
                      <a:cubicBezTo>
                        <a:pt x="72" y="21"/>
                        <a:pt x="69" y="41"/>
                        <a:pt x="55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3" name="Google Shape;1543;p9"/>
                <p:cNvSpPr/>
                <p:nvPr/>
              </p:nvSpPr>
              <p:spPr>
                <a:xfrm>
                  <a:off x="-1101428" y="4055253"/>
                  <a:ext cx="173819" cy="150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67" extrusionOk="0">
                      <a:moveTo>
                        <a:pt x="53" y="56"/>
                      </a:moveTo>
                      <a:cubicBezTo>
                        <a:pt x="37" y="67"/>
                        <a:pt x="16" y="66"/>
                        <a:pt x="8" y="54"/>
                      </a:cubicBezTo>
                      <a:cubicBezTo>
                        <a:pt x="0" y="41"/>
                        <a:pt x="6" y="22"/>
                        <a:pt x="23" y="11"/>
                      </a:cubicBezTo>
                      <a:cubicBezTo>
                        <a:pt x="40" y="0"/>
                        <a:pt x="60" y="1"/>
                        <a:pt x="68" y="13"/>
                      </a:cubicBezTo>
                      <a:cubicBezTo>
                        <a:pt x="77" y="26"/>
                        <a:pt x="70" y="45"/>
                        <a:pt x="53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4" name="Google Shape;1544;p9"/>
                <p:cNvSpPr/>
                <p:nvPr/>
              </p:nvSpPr>
              <p:spPr>
                <a:xfrm>
                  <a:off x="-1004013" y="4080084"/>
                  <a:ext cx="135617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77" extrusionOk="0">
                      <a:moveTo>
                        <a:pt x="57" y="43"/>
                      </a:moveTo>
                      <a:cubicBezTo>
                        <a:pt x="54" y="63"/>
                        <a:pt x="39" y="77"/>
                        <a:pt x="24" y="74"/>
                      </a:cubicBezTo>
                      <a:cubicBezTo>
                        <a:pt x="9" y="72"/>
                        <a:pt x="0" y="54"/>
                        <a:pt x="3" y="34"/>
                      </a:cubicBezTo>
                      <a:cubicBezTo>
                        <a:pt x="6" y="15"/>
                        <a:pt x="21" y="0"/>
                        <a:pt x="36" y="3"/>
                      </a:cubicBezTo>
                      <a:cubicBezTo>
                        <a:pt x="50" y="5"/>
                        <a:pt x="60" y="23"/>
                        <a:pt x="57" y="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9"/>
                <p:cNvSpPr/>
                <p:nvPr/>
              </p:nvSpPr>
              <p:spPr>
                <a:xfrm>
                  <a:off x="-946710" y="4034242"/>
                  <a:ext cx="175728" cy="14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66" extrusionOk="0">
                      <a:moveTo>
                        <a:pt x="50" y="8"/>
                      </a:moveTo>
                      <a:cubicBezTo>
                        <a:pt x="68" y="16"/>
                        <a:pt x="78" y="33"/>
                        <a:pt x="73" y="47"/>
                      </a:cubicBezTo>
                      <a:cubicBezTo>
                        <a:pt x="67" y="61"/>
                        <a:pt x="47" y="66"/>
                        <a:pt x="29" y="58"/>
                      </a:cubicBezTo>
                      <a:cubicBezTo>
                        <a:pt x="10" y="51"/>
                        <a:pt x="0" y="33"/>
                        <a:pt x="6" y="19"/>
                      </a:cubicBezTo>
                      <a:cubicBezTo>
                        <a:pt x="11" y="5"/>
                        <a:pt x="31" y="0"/>
                        <a:pt x="5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9"/>
                <p:cNvSpPr/>
                <p:nvPr/>
              </p:nvSpPr>
              <p:spPr>
                <a:xfrm>
                  <a:off x="-1072776" y="3931097"/>
                  <a:ext cx="154718" cy="17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76" extrusionOk="0">
                      <a:moveTo>
                        <a:pt x="56" y="21"/>
                      </a:moveTo>
                      <a:cubicBezTo>
                        <a:pt x="68" y="37"/>
                        <a:pt x="68" y="58"/>
                        <a:pt x="56" y="67"/>
                      </a:cubicBezTo>
                      <a:cubicBezTo>
                        <a:pt x="44" y="76"/>
                        <a:pt x="24" y="70"/>
                        <a:pt x="12" y="54"/>
                      </a:cubicBezTo>
                      <a:cubicBezTo>
                        <a:pt x="0" y="38"/>
                        <a:pt x="0" y="18"/>
                        <a:pt x="12" y="9"/>
                      </a:cubicBezTo>
                      <a:cubicBezTo>
                        <a:pt x="24" y="0"/>
                        <a:pt x="44" y="5"/>
                        <a:pt x="56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9"/>
                <p:cNvSpPr/>
                <p:nvPr/>
              </p:nvSpPr>
              <p:spPr>
                <a:xfrm>
                  <a:off x="-967722" y="4068623"/>
                  <a:ext cx="70674" cy="7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2" extrusionOk="0">
                      <a:moveTo>
                        <a:pt x="26" y="25"/>
                      </a:moveTo>
                      <a:cubicBezTo>
                        <a:pt x="21" y="31"/>
                        <a:pt x="12" y="32"/>
                        <a:pt x="6" y="27"/>
                      </a:cubicBezTo>
                      <a:cubicBezTo>
                        <a:pt x="0" y="22"/>
                        <a:pt x="0" y="13"/>
                        <a:pt x="5" y="7"/>
                      </a:cubicBezTo>
                      <a:cubicBezTo>
                        <a:pt x="10" y="1"/>
                        <a:pt x="18" y="0"/>
                        <a:pt x="24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ubicBezTo>
                        <a:pt x="31" y="11"/>
                        <a:pt x="31" y="20"/>
                        <a:pt x="26" y="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48" name="Google Shape;1548;p9"/>
              <p:cNvGrpSpPr/>
              <p:nvPr/>
            </p:nvGrpSpPr>
            <p:grpSpPr>
              <a:xfrm rot="5400000" flipH="1">
                <a:off x="8291333" y="269083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549" name="Google Shape;1549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0" name="Google Shape;1550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1" name="Google Shape;1551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2" name="Google Shape;1552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3" name="Google Shape;1553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4" name="Google Shape;1554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5" name="Google Shape;1555;p9"/>
              <p:cNvGrpSpPr/>
              <p:nvPr/>
            </p:nvGrpSpPr>
            <p:grpSpPr>
              <a:xfrm rot="5400000" flipH="1">
                <a:off x="8153937" y="1096770"/>
                <a:ext cx="723963" cy="709854"/>
                <a:chOff x="4704994" y="501390"/>
                <a:chExt cx="723963" cy="709854"/>
              </a:xfrm>
            </p:grpSpPr>
            <p:sp>
              <p:nvSpPr>
                <p:cNvPr id="1556" name="Google Shape;1556;p9"/>
                <p:cNvSpPr/>
                <p:nvPr/>
              </p:nvSpPr>
              <p:spPr>
                <a:xfrm>
                  <a:off x="4897110" y="794448"/>
                  <a:ext cx="426564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23" extrusionOk="0">
                      <a:moveTo>
                        <a:pt x="0" y="102"/>
                      </a:moveTo>
                      <a:cubicBezTo>
                        <a:pt x="0" y="102"/>
                        <a:pt x="331" y="0"/>
                        <a:pt x="314" y="323"/>
                      </a:cubicBezTo>
                      <a:cubicBezTo>
                        <a:pt x="61" y="305"/>
                        <a:pt x="0" y="102"/>
                        <a:pt x="0" y="1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7" name="Google Shape;1557;p9"/>
                <p:cNvSpPr/>
                <p:nvPr/>
              </p:nvSpPr>
              <p:spPr>
                <a:xfrm>
                  <a:off x="5020846" y="565429"/>
                  <a:ext cx="408111" cy="28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19" extrusionOk="0">
                      <a:moveTo>
                        <a:pt x="0" y="178"/>
                      </a:moveTo>
                      <a:cubicBezTo>
                        <a:pt x="0" y="178"/>
                        <a:pt x="124" y="0"/>
                        <a:pt x="317" y="104"/>
                      </a:cubicBezTo>
                      <a:cubicBezTo>
                        <a:pt x="193" y="200"/>
                        <a:pt x="94" y="21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8" name="Google Shape;1558;p9"/>
                <p:cNvSpPr/>
                <p:nvPr/>
              </p:nvSpPr>
              <p:spPr>
                <a:xfrm>
                  <a:off x="4704994" y="501390"/>
                  <a:ext cx="243131" cy="34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66" extrusionOk="0">
                      <a:moveTo>
                        <a:pt x="53" y="266"/>
                      </a:moveTo>
                      <a:cubicBezTo>
                        <a:pt x="53" y="266"/>
                        <a:pt x="189" y="156"/>
                        <a:pt x="98" y="0"/>
                      </a:cubicBezTo>
                      <a:cubicBezTo>
                        <a:pt x="60" y="82"/>
                        <a:pt x="0" y="157"/>
                        <a:pt x="53" y="2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9" name="Google Shape;1559;p9"/>
                <p:cNvSpPr/>
                <p:nvPr/>
              </p:nvSpPr>
              <p:spPr>
                <a:xfrm>
                  <a:off x="4974174" y="963771"/>
                  <a:ext cx="298487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164" extrusionOk="0">
                      <a:moveTo>
                        <a:pt x="0" y="0"/>
                      </a:moveTo>
                      <a:cubicBezTo>
                        <a:pt x="0" y="0"/>
                        <a:pt x="171" y="20"/>
                        <a:pt x="232" y="164"/>
                      </a:cubicBezTo>
                      <a:cubicBezTo>
                        <a:pt x="203" y="47"/>
                        <a:pt x="6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0" name="Google Shape;1560;p9"/>
                <p:cNvSpPr/>
                <p:nvPr/>
              </p:nvSpPr>
              <p:spPr>
                <a:xfrm>
                  <a:off x="5070775" y="693506"/>
                  <a:ext cx="270266" cy="9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72" extrusionOk="0">
                      <a:moveTo>
                        <a:pt x="210" y="15"/>
                      </a:moveTo>
                      <a:cubicBezTo>
                        <a:pt x="210" y="15"/>
                        <a:pt x="52" y="30"/>
                        <a:pt x="0" y="72"/>
                      </a:cubicBezTo>
                      <a:cubicBezTo>
                        <a:pt x="51" y="0"/>
                        <a:pt x="210" y="15"/>
                        <a:pt x="210" y="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1" name="Google Shape;1561;p9"/>
                <p:cNvSpPr/>
                <p:nvPr/>
              </p:nvSpPr>
              <p:spPr>
                <a:xfrm>
                  <a:off x="4785314" y="587137"/>
                  <a:ext cx="55356" cy="20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61" extrusionOk="0">
                      <a:moveTo>
                        <a:pt x="28" y="0"/>
                      </a:moveTo>
                      <a:cubicBezTo>
                        <a:pt x="28" y="0"/>
                        <a:pt x="18" y="130"/>
                        <a:pt x="0" y="161"/>
                      </a:cubicBezTo>
                      <a:cubicBezTo>
                        <a:pt x="43" y="94"/>
                        <a:pt x="28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62" name="Google Shape;1562;p9"/>
              <p:cNvGrpSpPr/>
              <p:nvPr/>
            </p:nvGrpSpPr>
            <p:grpSpPr>
              <a:xfrm rot="-1349087">
                <a:off x="8389311" y="1744406"/>
                <a:ext cx="923827" cy="671148"/>
                <a:chOff x="5699223" y="326640"/>
                <a:chExt cx="1003998" cy="729391"/>
              </a:xfrm>
            </p:grpSpPr>
            <p:sp>
              <p:nvSpPr>
                <p:cNvPr id="1563" name="Google Shape;1563;p9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9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9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9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7" name="Google Shape;1567;p9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8" name="Google Shape;1568;p9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9" name="Google Shape;1569;p9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0" name="Google Shape;1570;p9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1" name="Google Shape;1571;p9"/>
              <p:cNvGrpSpPr/>
              <p:nvPr/>
            </p:nvGrpSpPr>
            <p:grpSpPr>
              <a:xfrm rot="3732719">
                <a:off x="7050004" y="3125045"/>
                <a:ext cx="1598327" cy="3700800"/>
                <a:chOff x="3376460" y="150804"/>
                <a:chExt cx="929105" cy="2151270"/>
              </a:xfrm>
            </p:grpSpPr>
            <p:sp>
              <p:nvSpPr>
                <p:cNvPr id="1572" name="Google Shape;1572;p9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3" name="Google Shape;1573;p9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4" name="Google Shape;1574;p9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5" name="Google Shape;1575;p9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6" name="Google Shape;1576;p9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7" name="Google Shape;1577;p9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8" name="Google Shape;1578;p9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9" name="Google Shape;1579;p9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0" name="Google Shape;1580;p9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1" name="Google Shape;1581;p9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2" name="Google Shape;1582;p9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3" name="Google Shape;1583;p9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4" name="Google Shape;1584;p9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5" name="Google Shape;1585;p9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6" name="Google Shape;1586;p9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7" name="Google Shape;1587;p9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8" name="Google Shape;1588;p9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9" name="Google Shape;1589;p9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0" name="Google Shape;1590;p9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1" name="Google Shape;1591;p9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2" name="Google Shape;1592;p9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3" name="Google Shape;1593;p9"/>
              <p:cNvGrpSpPr/>
              <p:nvPr/>
            </p:nvGrpSpPr>
            <p:grpSpPr>
              <a:xfrm rot="-4029030">
                <a:off x="6224465" y="4334916"/>
                <a:ext cx="1124226" cy="974032"/>
                <a:chOff x="8268711" y="3365010"/>
                <a:chExt cx="1124261" cy="974061"/>
              </a:xfrm>
            </p:grpSpPr>
            <p:sp>
              <p:nvSpPr>
                <p:cNvPr id="1594" name="Google Shape;1594;p9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5" name="Google Shape;1595;p9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6" name="Google Shape;1596;p9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7" name="Google Shape;1597;p9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8" name="Google Shape;1598;p9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9" name="Google Shape;1599;p9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0" name="Google Shape;1600;p9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1" name="Google Shape;1601;p9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2" name="Google Shape;1602;p9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3" name="Google Shape;1603;p9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4" name="Google Shape;1604;p9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5" name="Google Shape;1605;p9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6" name="Google Shape;1606;p9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p9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08" name="Google Shape;1608;p9"/>
              <p:cNvGrpSpPr/>
              <p:nvPr/>
            </p:nvGrpSpPr>
            <p:grpSpPr>
              <a:xfrm rot="5400000" flipH="1">
                <a:off x="8426008" y="38420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609" name="Google Shape;1609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1" name="Google Shape;1611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2" name="Google Shape;1612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3" name="Google Shape;1613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15" name="Google Shape;1615;p9"/>
              <p:cNvGrpSpPr/>
              <p:nvPr/>
            </p:nvGrpSpPr>
            <p:grpSpPr>
              <a:xfrm rot="2918204">
                <a:off x="8988609" y="3363315"/>
                <a:ext cx="318009" cy="604542"/>
                <a:chOff x="5863119" y="1384908"/>
                <a:chExt cx="318024" cy="604571"/>
              </a:xfrm>
            </p:grpSpPr>
            <p:sp>
              <p:nvSpPr>
                <p:cNvPr id="1616" name="Google Shape;1616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18" name="Google Shape;1618;p9"/>
              <p:cNvGrpSpPr/>
              <p:nvPr/>
            </p:nvGrpSpPr>
            <p:grpSpPr>
              <a:xfrm rot="2918204">
                <a:off x="5956409" y="4374040"/>
                <a:ext cx="318009" cy="604542"/>
                <a:chOff x="5863119" y="1384908"/>
                <a:chExt cx="318024" cy="604571"/>
              </a:xfrm>
            </p:grpSpPr>
            <p:sp>
              <p:nvSpPr>
                <p:cNvPr id="1619" name="Google Shape;1619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0" name="Google Shape;1620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1" name="Google Shape;1621;p9"/>
              <p:cNvGrpSpPr/>
              <p:nvPr/>
            </p:nvGrpSpPr>
            <p:grpSpPr>
              <a:xfrm rot="3424174">
                <a:off x="5552945" y="4834109"/>
                <a:ext cx="318012" cy="604548"/>
                <a:chOff x="5863119" y="1384908"/>
                <a:chExt cx="318024" cy="604571"/>
              </a:xfrm>
            </p:grpSpPr>
            <p:sp>
              <p:nvSpPr>
                <p:cNvPr id="1622" name="Google Shape;1622;p9"/>
                <p:cNvSpPr/>
                <p:nvPr/>
              </p:nvSpPr>
              <p:spPr>
                <a:xfrm>
                  <a:off x="5863119" y="1385994"/>
                  <a:ext cx="318024" cy="60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468" extrusionOk="0">
                      <a:moveTo>
                        <a:pt x="215" y="257"/>
                      </a:moveTo>
                      <a:cubicBezTo>
                        <a:pt x="183" y="386"/>
                        <a:pt x="66" y="468"/>
                        <a:pt x="66" y="468"/>
                      </a:cubicBezTo>
                      <a:cubicBezTo>
                        <a:pt x="66" y="468"/>
                        <a:pt x="0" y="341"/>
                        <a:pt x="31" y="211"/>
                      </a:cubicBezTo>
                      <a:cubicBezTo>
                        <a:pt x="63" y="82"/>
                        <a:pt x="181" y="0"/>
                        <a:pt x="181" y="0"/>
                      </a:cubicBezTo>
                      <a:cubicBezTo>
                        <a:pt x="181" y="0"/>
                        <a:pt x="247" y="127"/>
                        <a:pt x="215" y="25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3" name="Google Shape;1623;p9"/>
                <p:cNvSpPr/>
                <p:nvPr/>
              </p:nvSpPr>
              <p:spPr>
                <a:xfrm>
                  <a:off x="5892425" y="1384908"/>
                  <a:ext cx="259412" cy="60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69" extrusionOk="0">
                      <a:moveTo>
                        <a:pt x="201" y="192"/>
                      </a:moveTo>
                      <a:cubicBezTo>
                        <a:pt x="201" y="189"/>
                        <a:pt x="201" y="187"/>
                        <a:pt x="201" y="184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123" y="152"/>
                        <a:pt x="123" y="152"/>
                        <a:pt x="123" y="152"/>
                      </a:cubicBezTo>
                      <a:cubicBezTo>
                        <a:pt x="195" y="115"/>
                        <a:pt x="195" y="115"/>
                        <a:pt x="195" y="115"/>
                      </a:cubicBezTo>
                      <a:cubicBezTo>
                        <a:pt x="194" y="112"/>
                        <a:pt x="194" y="110"/>
                        <a:pt x="193" y="107"/>
                      </a:cubicBezTo>
                      <a:cubicBezTo>
                        <a:pt x="126" y="142"/>
                        <a:pt x="126" y="142"/>
                        <a:pt x="126" y="142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ubicBezTo>
                        <a:pt x="180" y="56"/>
                        <a:pt x="180" y="56"/>
                        <a:pt x="180" y="56"/>
                      </a:cubicBezTo>
                      <a:cubicBezTo>
                        <a:pt x="179" y="54"/>
                        <a:pt x="178" y="51"/>
                        <a:pt x="178" y="48"/>
                      </a:cubicBezTo>
                      <a:cubicBezTo>
                        <a:pt x="143" y="73"/>
                        <a:pt x="143" y="73"/>
                        <a:pt x="143" y="73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8" y="0"/>
                        <a:pt x="155" y="2"/>
                        <a:pt x="151" y="6"/>
                      </a:cubicBezTo>
                      <a:cubicBezTo>
                        <a:pt x="135" y="69"/>
                        <a:pt x="135" y="69"/>
                        <a:pt x="135" y="69"/>
                      </a:cubicBezTo>
                      <a:cubicBezTo>
                        <a:pt x="113" y="39"/>
                        <a:pt x="113" y="39"/>
                        <a:pt x="113" y="39"/>
                      </a:cubicBezTo>
                      <a:cubicBezTo>
                        <a:pt x="111" y="41"/>
                        <a:pt x="110" y="43"/>
                        <a:pt x="108" y="45"/>
                      </a:cubicBezTo>
                      <a:cubicBezTo>
                        <a:pt x="133" y="79"/>
                        <a:pt x="133" y="79"/>
                        <a:pt x="133" y="79"/>
                      </a:cubicBezTo>
                      <a:cubicBezTo>
                        <a:pt x="118" y="140"/>
                        <a:pt x="118" y="140"/>
                        <a:pt x="118" y="140"/>
                      </a:cubicBezTo>
                      <a:cubicBezTo>
                        <a:pt x="71" y="86"/>
                        <a:pt x="71" y="86"/>
                        <a:pt x="71" y="86"/>
                      </a:cubicBezTo>
                      <a:cubicBezTo>
                        <a:pt x="66" y="93"/>
                        <a:pt x="66" y="93"/>
                        <a:pt x="66" y="93"/>
                      </a:cubicBezTo>
                      <a:cubicBezTo>
                        <a:pt x="116" y="149"/>
                        <a:pt x="116" y="149"/>
                        <a:pt x="116" y="149"/>
                      </a:cubicBezTo>
                      <a:cubicBezTo>
                        <a:pt x="100" y="215"/>
                        <a:pt x="100" y="215"/>
                        <a:pt x="100" y="215"/>
                      </a:cubicBezTo>
                      <a:cubicBezTo>
                        <a:pt x="35" y="143"/>
                        <a:pt x="35" y="143"/>
                        <a:pt x="35" y="143"/>
                      </a:cubicBezTo>
                      <a:cubicBezTo>
                        <a:pt x="34" y="145"/>
                        <a:pt x="32" y="148"/>
                        <a:pt x="31" y="150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81" y="294"/>
                        <a:pt x="81" y="294"/>
                        <a:pt x="81" y="294"/>
                      </a:cubicBezTo>
                      <a:cubicBezTo>
                        <a:pt x="9" y="211"/>
                        <a:pt x="9" y="211"/>
                        <a:pt x="9" y="211"/>
                      </a:cubicBezTo>
                      <a:cubicBezTo>
                        <a:pt x="9" y="212"/>
                        <a:pt x="9" y="212"/>
                        <a:pt x="9" y="212"/>
                      </a:cubicBezTo>
                      <a:cubicBezTo>
                        <a:pt x="8" y="215"/>
                        <a:pt x="7" y="218"/>
                        <a:pt x="7" y="220"/>
                      </a:cubicBezTo>
                      <a:cubicBezTo>
                        <a:pt x="79" y="304"/>
                        <a:pt x="79" y="304"/>
                        <a:pt x="79" y="304"/>
                      </a:cubicBezTo>
                      <a:cubicBezTo>
                        <a:pt x="65" y="361"/>
                        <a:pt x="65" y="361"/>
                        <a:pt x="65" y="361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9"/>
                        <a:pt x="0" y="303"/>
                        <a:pt x="0" y="307"/>
                      </a:cubicBezTo>
                      <a:cubicBezTo>
                        <a:pt x="63" y="370"/>
                        <a:pt x="63" y="370"/>
                        <a:pt x="63" y="370"/>
                      </a:cubicBezTo>
                      <a:cubicBezTo>
                        <a:pt x="52" y="415"/>
                        <a:pt x="52" y="415"/>
                        <a:pt x="52" y="415"/>
                      </a:cubicBezTo>
                      <a:cubicBezTo>
                        <a:pt x="9" y="369"/>
                        <a:pt x="9" y="369"/>
                        <a:pt x="9" y="369"/>
                      </a:cubicBezTo>
                      <a:cubicBezTo>
                        <a:pt x="10" y="374"/>
                        <a:pt x="11" y="379"/>
                        <a:pt x="12" y="384"/>
                      </a:cubicBezTo>
                      <a:cubicBezTo>
                        <a:pt x="50" y="424"/>
                        <a:pt x="50" y="424"/>
                        <a:pt x="50" y="424"/>
                      </a:cubicBezTo>
                      <a:cubicBezTo>
                        <a:pt x="40" y="464"/>
                        <a:pt x="40" y="464"/>
                        <a:pt x="40" y="464"/>
                      </a:cubicBezTo>
                      <a:cubicBezTo>
                        <a:pt x="42" y="467"/>
                        <a:pt x="43" y="469"/>
                        <a:pt x="43" y="469"/>
                      </a:cubicBezTo>
                      <a:cubicBezTo>
                        <a:pt x="43" y="469"/>
                        <a:pt x="44" y="468"/>
                        <a:pt x="48" y="466"/>
                      </a:cubicBezTo>
                      <a:cubicBezTo>
                        <a:pt x="57" y="427"/>
                        <a:pt x="57" y="427"/>
                        <a:pt x="57" y="427"/>
                      </a:cubicBezTo>
                      <a:cubicBezTo>
                        <a:pt x="106" y="412"/>
                        <a:pt x="106" y="412"/>
                        <a:pt x="106" y="412"/>
                      </a:cubicBezTo>
                      <a:cubicBezTo>
                        <a:pt x="109" y="408"/>
                        <a:pt x="113" y="404"/>
                        <a:pt x="116" y="400"/>
                      </a:cubicBezTo>
                      <a:cubicBezTo>
                        <a:pt x="59" y="418"/>
                        <a:pt x="59" y="418"/>
                        <a:pt x="59" y="418"/>
                      </a:cubicBezTo>
                      <a:cubicBezTo>
                        <a:pt x="70" y="372"/>
                        <a:pt x="70" y="372"/>
                        <a:pt x="70" y="372"/>
                      </a:cubicBezTo>
                      <a:cubicBezTo>
                        <a:pt x="153" y="350"/>
                        <a:pt x="153" y="350"/>
                        <a:pt x="153" y="350"/>
                      </a:cubicBezTo>
                      <a:cubicBezTo>
                        <a:pt x="154" y="347"/>
                        <a:pt x="157" y="344"/>
                        <a:pt x="158" y="341"/>
                      </a:cubicBezTo>
                      <a:cubicBezTo>
                        <a:pt x="72" y="363"/>
                        <a:pt x="72" y="363"/>
                        <a:pt x="72" y="363"/>
                      </a:cubicBezTo>
                      <a:cubicBezTo>
                        <a:pt x="86" y="305"/>
                        <a:pt x="86" y="305"/>
                        <a:pt x="86" y="305"/>
                      </a:cubicBezTo>
                      <a:cubicBezTo>
                        <a:pt x="190" y="267"/>
                        <a:pt x="190" y="267"/>
                        <a:pt x="190" y="267"/>
                      </a:cubicBezTo>
                      <a:cubicBezTo>
                        <a:pt x="191" y="264"/>
                        <a:pt x="192" y="261"/>
                        <a:pt x="192" y="258"/>
                      </a:cubicBezTo>
                      <a:cubicBezTo>
                        <a:pt x="192" y="258"/>
                        <a:pt x="192" y="258"/>
                        <a:pt x="192" y="258"/>
                      </a:cubicBezTo>
                      <a:cubicBezTo>
                        <a:pt x="88" y="296"/>
                        <a:pt x="88" y="296"/>
                        <a:pt x="88" y="296"/>
                      </a:cubicBezTo>
                      <a:cubicBezTo>
                        <a:pt x="105" y="227"/>
                        <a:pt x="105" y="227"/>
                        <a:pt x="105" y="227"/>
                      </a:cubicBezTo>
                      <a:lnTo>
                        <a:pt x="201" y="1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4" name="Google Shape;1624;p9"/>
              <p:cNvGrpSpPr/>
              <p:nvPr/>
            </p:nvGrpSpPr>
            <p:grpSpPr>
              <a:xfrm rot="5400000" flipH="1">
                <a:off x="7530058" y="1085458"/>
                <a:ext cx="278874" cy="269324"/>
                <a:chOff x="-1131990" y="2934028"/>
                <a:chExt cx="278874" cy="269324"/>
              </a:xfrm>
            </p:grpSpPr>
            <p:sp>
              <p:nvSpPr>
                <p:cNvPr id="1625" name="Google Shape;1625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6" name="Google Shape;1626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7" name="Google Shape;1627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8" name="Google Shape;1628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9" name="Google Shape;1629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0" name="Google Shape;1630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1" name="Google Shape;1631;p9"/>
              <p:cNvGrpSpPr/>
              <p:nvPr/>
            </p:nvGrpSpPr>
            <p:grpSpPr>
              <a:xfrm rot="5400000" flipH="1">
                <a:off x="8922633" y="1242683"/>
                <a:ext cx="278874" cy="269324"/>
                <a:chOff x="-1131990" y="2934028"/>
                <a:chExt cx="278874" cy="269324"/>
              </a:xfrm>
            </p:grpSpPr>
            <p:sp>
              <p:nvSpPr>
                <p:cNvPr id="1632" name="Google Shape;1632;p9"/>
                <p:cNvSpPr/>
                <p:nvPr/>
              </p:nvSpPr>
              <p:spPr>
                <a:xfrm>
                  <a:off x="-1023114" y="2949309"/>
                  <a:ext cx="137527" cy="13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46" y="46"/>
                      </a:moveTo>
                      <a:cubicBezTo>
                        <a:pt x="34" y="58"/>
                        <a:pt x="17" y="60"/>
                        <a:pt x="9" y="51"/>
                      </a:cubicBezTo>
                      <a:cubicBezTo>
                        <a:pt x="0" y="42"/>
                        <a:pt x="2" y="26"/>
                        <a:pt x="14" y="14"/>
                      </a:cubicBezTo>
                      <a:cubicBezTo>
                        <a:pt x="26" y="2"/>
                        <a:pt x="42" y="0"/>
                        <a:pt x="51" y="8"/>
                      </a:cubicBezTo>
                      <a:cubicBezTo>
                        <a:pt x="60" y="17"/>
                        <a:pt x="58" y="34"/>
                        <a:pt x="46" y="4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9"/>
                <p:cNvSpPr/>
                <p:nvPr/>
              </p:nvSpPr>
              <p:spPr>
                <a:xfrm>
                  <a:off x="-1131990" y="3037173"/>
                  <a:ext cx="148987" cy="12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57" extrusionOk="0">
                      <a:moveTo>
                        <a:pt x="45" y="47"/>
                      </a:moveTo>
                      <a:cubicBezTo>
                        <a:pt x="31" y="57"/>
                        <a:pt x="14" y="56"/>
                        <a:pt x="7" y="45"/>
                      </a:cubicBezTo>
                      <a:cubicBezTo>
                        <a:pt x="0" y="35"/>
                        <a:pt x="6" y="19"/>
                        <a:pt x="20" y="9"/>
                      </a:cubicBezTo>
                      <a:cubicBezTo>
                        <a:pt x="34" y="0"/>
                        <a:pt x="51" y="1"/>
                        <a:pt x="58" y="12"/>
                      </a:cubicBezTo>
                      <a:cubicBezTo>
                        <a:pt x="65" y="22"/>
                        <a:pt x="59" y="38"/>
                        <a:pt x="45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9"/>
                <p:cNvSpPr/>
                <p:nvPr/>
              </p:nvSpPr>
              <p:spPr>
                <a:xfrm>
                  <a:off x="-1049855" y="3058185"/>
                  <a:ext cx="114606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64" extrusionOk="0">
                      <a:moveTo>
                        <a:pt x="48" y="35"/>
                      </a:moveTo>
                      <a:cubicBezTo>
                        <a:pt x="45" y="52"/>
                        <a:pt x="33" y="64"/>
                        <a:pt x="21" y="62"/>
                      </a:cubicBezTo>
                      <a:cubicBezTo>
                        <a:pt x="8" y="60"/>
                        <a:pt x="0" y="45"/>
                        <a:pt x="3" y="28"/>
                      </a:cubicBezTo>
                      <a:cubicBezTo>
                        <a:pt x="5" y="12"/>
                        <a:pt x="18" y="0"/>
                        <a:pt x="30" y="2"/>
                      </a:cubicBezTo>
                      <a:cubicBezTo>
                        <a:pt x="42" y="4"/>
                        <a:pt x="50" y="19"/>
                        <a:pt x="48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9"/>
                <p:cNvSpPr/>
                <p:nvPr/>
              </p:nvSpPr>
              <p:spPr>
                <a:xfrm>
                  <a:off x="-1002103" y="3019983"/>
                  <a:ext cx="148987" cy="12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5" extrusionOk="0">
                      <a:moveTo>
                        <a:pt x="42" y="6"/>
                      </a:moveTo>
                      <a:cubicBezTo>
                        <a:pt x="57" y="13"/>
                        <a:pt x="66" y="28"/>
                        <a:pt x="61" y="39"/>
                      </a:cubicBezTo>
                      <a:cubicBezTo>
                        <a:pt x="56" y="51"/>
                        <a:pt x="40" y="55"/>
                        <a:pt x="24" y="49"/>
                      </a:cubicBezTo>
                      <a:cubicBezTo>
                        <a:pt x="9" y="42"/>
                        <a:pt x="0" y="27"/>
                        <a:pt x="5" y="16"/>
                      </a:cubicBezTo>
                      <a:cubicBezTo>
                        <a:pt x="10" y="4"/>
                        <a:pt x="26" y="0"/>
                        <a:pt x="4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6" name="Google Shape;1636;p9"/>
                <p:cNvSpPr/>
                <p:nvPr/>
              </p:nvSpPr>
              <p:spPr>
                <a:xfrm>
                  <a:off x="-1105248" y="2934028"/>
                  <a:ext cx="127977" cy="14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64" extrusionOk="0">
                      <a:moveTo>
                        <a:pt x="47" y="18"/>
                      </a:moveTo>
                      <a:cubicBezTo>
                        <a:pt x="57" y="31"/>
                        <a:pt x="57" y="48"/>
                        <a:pt x="47" y="56"/>
                      </a:cubicBezTo>
                      <a:cubicBezTo>
                        <a:pt x="37" y="64"/>
                        <a:pt x="21" y="59"/>
                        <a:pt x="11" y="46"/>
                      </a:cubicBezTo>
                      <a:cubicBezTo>
                        <a:pt x="0" y="32"/>
                        <a:pt x="0" y="15"/>
                        <a:pt x="11" y="8"/>
                      </a:cubicBezTo>
                      <a:cubicBezTo>
                        <a:pt x="21" y="0"/>
                        <a:pt x="37" y="5"/>
                        <a:pt x="47" y="1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7" name="Google Shape;1637;p9"/>
                <p:cNvSpPr/>
                <p:nvPr/>
              </p:nvSpPr>
              <p:spPr>
                <a:xfrm>
                  <a:off x="-1019294" y="3046724"/>
                  <a:ext cx="61123" cy="6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27" extrusionOk="0">
                      <a:moveTo>
                        <a:pt x="23" y="21"/>
                      </a:moveTo>
                      <a:cubicBezTo>
                        <a:pt x="18" y="26"/>
                        <a:pt x="11" y="27"/>
                        <a:pt x="6" y="22"/>
                      </a:cubicBezTo>
                      <a:cubicBezTo>
                        <a:pt x="1" y="18"/>
                        <a:pt x="0" y="11"/>
                        <a:pt x="5" y="6"/>
                      </a:cubicBezTo>
                      <a:cubicBezTo>
                        <a:pt x="9" y="1"/>
                        <a:pt x="16" y="0"/>
                        <a:pt x="21" y="4"/>
                      </a:cubicBezTo>
                      <a:cubicBezTo>
                        <a:pt x="21" y="5"/>
                        <a:pt x="22" y="5"/>
                        <a:pt x="22" y="5"/>
                      </a:cubicBezTo>
                      <a:cubicBezTo>
                        <a:pt x="26" y="9"/>
                        <a:pt x="27" y="16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8" name="Google Shape;1638;p9"/>
            <p:cNvGrpSpPr/>
            <p:nvPr/>
          </p:nvGrpSpPr>
          <p:grpSpPr>
            <a:xfrm>
              <a:off x="4194620" y="4474030"/>
              <a:ext cx="754744" cy="486272"/>
              <a:chOff x="9958195" y="1725167"/>
              <a:chExt cx="754744" cy="486272"/>
            </a:xfrm>
          </p:grpSpPr>
          <p:sp>
            <p:nvSpPr>
              <p:cNvPr id="1639" name="Google Shape;1639;p9"/>
              <p:cNvSpPr/>
              <p:nvPr/>
            </p:nvSpPr>
            <p:spPr>
              <a:xfrm rot="8526768">
                <a:off x="10403698" y="1856806"/>
                <a:ext cx="225770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7" extrusionOk="0">
                    <a:moveTo>
                      <a:pt x="175" y="18"/>
                    </a:moveTo>
                    <a:cubicBezTo>
                      <a:pt x="175" y="18"/>
                      <a:pt x="41" y="0"/>
                      <a:pt x="0" y="37"/>
                    </a:cubicBezTo>
                    <a:cubicBezTo>
                      <a:pt x="31" y="87"/>
                      <a:pt x="172" y="44"/>
                      <a:pt x="172" y="44"/>
                    </a:cubicBezTo>
                    <a:lnTo>
                      <a:pt x="17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9"/>
              <p:cNvSpPr/>
              <p:nvPr/>
            </p:nvSpPr>
            <p:spPr>
              <a:xfrm rot="8526767">
                <a:off x="10272458" y="1770460"/>
                <a:ext cx="187780" cy="17584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7" extrusionOk="0">
                    <a:moveTo>
                      <a:pt x="134" y="0"/>
                    </a:moveTo>
                    <a:cubicBezTo>
                      <a:pt x="134" y="0"/>
                      <a:pt x="13" y="60"/>
                      <a:pt x="0" y="114"/>
                    </a:cubicBezTo>
                    <a:cubicBezTo>
                      <a:pt x="53" y="137"/>
                      <a:pt x="146" y="23"/>
                      <a:pt x="146" y="23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9"/>
              <p:cNvSpPr/>
              <p:nvPr/>
            </p:nvSpPr>
            <p:spPr>
              <a:xfrm rot="8526762">
                <a:off x="10212551" y="1748750"/>
                <a:ext cx="148705" cy="20948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63" extrusionOk="0">
                    <a:moveTo>
                      <a:pt x="116" y="7"/>
                    </a:moveTo>
                    <a:cubicBezTo>
                      <a:pt x="116" y="7"/>
                      <a:pt x="84" y="139"/>
                      <a:pt x="35" y="163"/>
                    </a:cubicBezTo>
                    <a:cubicBezTo>
                      <a:pt x="0" y="116"/>
                      <a:pt x="92" y="0"/>
                      <a:pt x="92" y="0"/>
                    </a:cubicBezTo>
                    <a:lnTo>
                      <a:pt x="116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9"/>
              <p:cNvSpPr/>
              <p:nvPr/>
            </p:nvSpPr>
            <p:spPr>
              <a:xfrm rot="8526767">
                <a:off x="10422169" y="1925882"/>
                <a:ext cx="283298" cy="121568"/>
              </a:xfrm>
              <a:custGeom>
                <a:avLst/>
                <a:gdLst/>
                <a:ahLst/>
                <a:cxnLst/>
                <a:rect l="l" t="t" r="r" b="b"/>
                <a:pathLst>
                  <a:path w="220" h="94" extrusionOk="0">
                    <a:moveTo>
                      <a:pt x="220" y="76"/>
                    </a:moveTo>
                    <a:cubicBezTo>
                      <a:pt x="220" y="76"/>
                      <a:pt x="117" y="0"/>
                      <a:pt x="0" y="27"/>
                    </a:cubicBezTo>
                    <a:cubicBezTo>
                      <a:pt x="19" y="53"/>
                      <a:pt x="135" y="94"/>
                      <a:pt x="203" y="92"/>
                    </a:cubicBezTo>
                    <a:lnTo>
                      <a:pt x="220" y="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9"/>
              <p:cNvSpPr/>
              <p:nvPr/>
            </p:nvSpPr>
            <p:spPr>
              <a:xfrm rot="8526765">
                <a:off x="10024208" y="1838817"/>
                <a:ext cx="138935" cy="26267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04" extrusionOk="0">
                    <a:moveTo>
                      <a:pt x="12" y="0"/>
                    </a:moveTo>
                    <a:cubicBezTo>
                      <a:pt x="12" y="0"/>
                      <a:pt x="108" y="84"/>
                      <a:pt x="107" y="204"/>
                    </a:cubicBezTo>
                    <a:cubicBezTo>
                      <a:pt x="77" y="191"/>
                      <a:pt x="12" y="86"/>
                      <a:pt x="0" y="2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9"/>
              <p:cNvSpPr/>
              <p:nvPr/>
            </p:nvSpPr>
            <p:spPr>
              <a:xfrm rot="8526764">
                <a:off x="10357188" y="1834665"/>
                <a:ext cx="220343" cy="10203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79" extrusionOk="0">
                    <a:moveTo>
                      <a:pt x="163" y="0"/>
                    </a:moveTo>
                    <a:cubicBezTo>
                      <a:pt x="163" y="0"/>
                      <a:pt x="39" y="4"/>
                      <a:pt x="0" y="58"/>
                    </a:cubicBezTo>
                    <a:cubicBezTo>
                      <a:pt x="64" y="79"/>
                      <a:pt x="171" y="21"/>
                      <a:pt x="171" y="2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9"/>
              <p:cNvSpPr/>
              <p:nvPr/>
            </p:nvSpPr>
            <p:spPr>
              <a:xfrm rot="8526765">
                <a:off x="10317957" y="1808389"/>
                <a:ext cx="20189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07" extrusionOk="0">
                    <a:moveTo>
                      <a:pt x="157" y="28"/>
                    </a:moveTo>
                    <a:cubicBezTo>
                      <a:pt x="157" y="28"/>
                      <a:pt x="63" y="107"/>
                      <a:pt x="0" y="94"/>
                    </a:cubicBezTo>
                    <a:cubicBezTo>
                      <a:pt x="53" y="37"/>
                      <a:pt x="127" y="0"/>
                      <a:pt x="127" y="0"/>
                    </a:cubicBezTo>
                    <a:lnTo>
                      <a:pt x="157" y="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9"/>
              <p:cNvSpPr/>
              <p:nvPr/>
            </p:nvSpPr>
            <p:spPr>
              <a:xfrm rot="8526768">
                <a:off x="10067915" y="1806094"/>
                <a:ext cx="105287" cy="22577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75" extrusionOk="0">
                    <a:moveTo>
                      <a:pt x="36" y="0"/>
                    </a:moveTo>
                    <a:cubicBezTo>
                      <a:pt x="36" y="0"/>
                      <a:pt x="82" y="128"/>
                      <a:pt x="55" y="175"/>
                    </a:cubicBezTo>
                    <a:cubicBezTo>
                      <a:pt x="0" y="155"/>
                      <a:pt x="11" y="8"/>
                      <a:pt x="11" y="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9"/>
              <p:cNvSpPr/>
              <p:nvPr/>
            </p:nvSpPr>
            <p:spPr>
              <a:xfrm rot="8526769">
                <a:off x="10122133" y="1772049"/>
                <a:ext cx="102031" cy="225770"/>
              </a:xfrm>
              <a:custGeom>
                <a:avLst/>
                <a:gdLst/>
                <a:ahLst/>
                <a:cxnLst/>
                <a:rect l="l" t="t" r="r" b="b"/>
                <a:pathLst>
                  <a:path w="79" h="175" extrusionOk="0">
                    <a:moveTo>
                      <a:pt x="57" y="3"/>
                    </a:moveTo>
                    <a:cubicBezTo>
                      <a:pt x="57" y="3"/>
                      <a:pt x="79" y="125"/>
                      <a:pt x="35" y="175"/>
                    </a:cubicBezTo>
                    <a:cubicBezTo>
                      <a:pt x="0" y="117"/>
                      <a:pt x="34" y="0"/>
                      <a:pt x="34" y="0"/>
                    </a:cubicBezTo>
                    <a:lnTo>
                      <a:pt x="5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9"/>
              <p:cNvSpPr/>
              <p:nvPr/>
            </p:nvSpPr>
            <p:spPr>
              <a:xfrm rot="8526766">
                <a:off x="10171813" y="1762356"/>
                <a:ext cx="116142" cy="216002"/>
              </a:xfrm>
              <a:custGeom>
                <a:avLst/>
                <a:gdLst/>
                <a:ahLst/>
                <a:cxnLst/>
                <a:rect l="l" t="t" r="r" b="b"/>
                <a:pathLst>
                  <a:path w="90" h="168" extrusionOk="0">
                    <a:moveTo>
                      <a:pt x="57" y="0"/>
                    </a:moveTo>
                    <a:cubicBezTo>
                      <a:pt x="57" y="0"/>
                      <a:pt x="0" y="109"/>
                      <a:pt x="26" y="168"/>
                    </a:cubicBezTo>
                    <a:cubicBezTo>
                      <a:pt x="70" y="104"/>
                      <a:pt x="90" y="24"/>
                      <a:pt x="90" y="24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9"/>
              <p:cNvSpPr/>
              <p:nvPr/>
            </p:nvSpPr>
            <p:spPr>
              <a:xfrm rot="8526767">
                <a:off x="10249978" y="1774819"/>
                <a:ext cx="145448" cy="19103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" extrusionOk="0">
                    <a:moveTo>
                      <a:pt x="89" y="0"/>
                    </a:moveTo>
                    <a:cubicBezTo>
                      <a:pt x="89" y="0"/>
                      <a:pt x="0" y="84"/>
                      <a:pt x="4" y="148"/>
                    </a:cubicBezTo>
                    <a:cubicBezTo>
                      <a:pt x="67" y="103"/>
                      <a:pt x="113" y="33"/>
                      <a:pt x="113" y="33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9"/>
              <p:cNvSpPr/>
              <p:nvPr/>
            </p:nvSpPr>
            <p:spPr>
              <a:xfrm rot="8526768">
                <a:off x="10188103" y="1891460"/>
                <a:ext cx="276785" cy="26267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04" extrusionOk="0">
                    <a:moveTo>
                      <a:pt x="190" y="173"/>
                    </a:moveTo>
                    <a:cubicBezTo>
                      <a:pt x="165" y="204"/>
                      <a:pt x="119" y="186"/>
                      <a:pt x="73" y="149"/>
                    </a:cubicBezTo>
                    <a:cubicBezTo>
                      <a:pt x="28" y="113"/>
                      <a:pt x="0" y="71"/>
                      <a:pt x="25" y="40"/>
                    </a:cubicBezTo>
                    <a:cubicBezTo>
                      <a:pt x="51" y="9"/>
                      <a:pt x="119" y="0"/>
                      <a:pt x="164" y="37"/>
                    </a:cubicBezTo>
                    <a:cubicBezTo>
                      <a:pt x="210" y="73"/>
                      <a:pt x="215" y="142"/>
                      <a:pt x="190" y="1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51" name="Google Shape;1651;p9"/>
          <p:cNvSpPr/>
          <p:nvPr/>
        </p:nvSpPr>
        <p:spPr>
          <a:xfrm>
            <a:off x="1774550" y="992775"/>
            <a:ext cx="5594700" cy="320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652" name="Google Shape;1652;p9"/>
          <p:cNvSpPr txBox="1">
            <a:spLocks noGrp="1"/>
          </p:cNvSpPr>
          <p:nvPr>
            <p:ph type="title"/>
          </p:nvPr>
        </p:nvSpPr>
        <p:spPr>
          <a:xfrm>
            <a:off x="2135550" y="12886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3" name="Google Shape;1653;p9"/>
          <p:cNvSpPr txBox="1">
            <a:spLocks noGrp="1"/>
          </p:cNvSpPr>
          <p:nvPr>
            <p:ph type="subTitle" idx="1"/>
          </p:nvPr>
        </p:nvSpPr>
        <p:spPr>
          <a:xfrm>
            <a:off x="2135550" y="29601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0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1673575" y="3452200"/>
            <a:ext cx="5796900" cy="1134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 txBox="1">
            <a:spLocks noGrp="1"/>
          </p:cNvSpPr>
          <p:nvPr>
            <p:ph type="title" hasCustomPrompt="1"/>
          </p:nvPr>
        </p:nvSpPr>
        <p:spPr>
          <a:xfrm>
            <a:off x="1604250" y="1480500"/>
            <a:ext cx="5935500" cy="12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59" name="Google Shape;1659;p11"/>
          <p:cNvSpPr txBox="1">
            <a:spLocks noGrp="1"/>
          </p:cNvSpPr>
          <p:nvPr>
            <p:ph type="subTitle" idx="1"/>
          </p:nvPr>
        </p:nvSpPr>
        <p:spPr>
          <a:xfrm>
            <a:off x="1604250" y="3074575"/>
            <a:ext cx="5935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660" name="Google Shape;1660;p11"/>
          <p:cNvGrpSpPr/>
          <p:nvPr/>
        </p:nvGrpSpPr>
        <p:grpSpPr>
          <a:xfrm>
            <a:off x="-1930045" y="-1246478"/>
            <a:ext cx="13030024" cy="7749137"/>
            <a:chOff x="-1930045" y="-1246478"/>
            <a:chExt cx="13030024" cy="7749137"/>
          </a:xfrm>
        </p:grpSpPr>
        <p:grpSp>
          <p:nvGrpSpPr>
            <p:cNvPr id="1661" name="Google Shape;1661;p11"/>
            <p:cNvGrpSpPr/>
            <p:nvPr/>
          </p:nvGrpSpPr>
          <p:grpSpPr>
            <a:xfrm>
              <a:off x="-1930045" y="3133597"/>
              <a:ext cx="13030024" cy="3369062"/>
              <a:chOff x="-1930045" y="3133597"/>
              <a:chExt cx="13030024" cy="3369062"/>
            </a:xfrm>
          </p:grpSpPr>
          <p:grpSp>
            <p:nvGrpSpPr>
              <p:cNvPr id="1662" name="Google Shape;1662;p11"/>
              <p:cNvGrpSpPr/>
              <p:nvPr/>
            </p:nvGrpSpPr>
            <p:grpSpPr>
              <a:xfrm>
                <a:off x="659375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1663" name="Google Shape;1663;p11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1664" name="Google Shape;1664;p11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5" name="Google Shape;1665;p11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6" name="Google Shape;1666;p11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7" name="Google Shape;1667;p11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8" name="Google Shape;1668;p11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9" name="Google Shape;1669;p11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0" name="Google Shape;1670;p11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1" name="Google Shape;1671;p11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2" name="Google Shape;1672;p11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3" name="Google Shape;1673;p11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4" name="Google Shape;1674;p11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5" name="Google Shape;1675;p11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6" name="Google Shape;1676;p11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7" name="Google Shape;1677;p11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8" name="Google Shape;1678;p11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9" name="Google Shape;1679;p11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0" name="Google Shape;1680;p11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1" name="Google Shape;1681;p11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2" name="Google Shape;1682;p11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3" name="Google Shape;1683;p11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4" name="Google Shape;1684;p11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85" name="Google Shape;1685;p11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1686" name="Google Shape;1686;p11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7" name="Google Shape;1687;p11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8" name="Google Shape;1688;p11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9" name="Google Shape;1689;p11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0" name="Google Shape;1690;p11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1" name="Google Shape;1691;p11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2" name="Google Shape;1692;p11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3" name="Google Shape;1693;p11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4" name="Google Shape;1694;p11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1695" name="Google Shape;1695;p11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6" name="Google Shape;1696;p11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7" name="Google Shape;1697;p11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8" name="Google Shape;1698;p11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9" name="Google Shape;1699;p11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0" name="Google Shape;1700;p11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1" name="Google Shape;1701;p11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2" name="Google Shape;1702;p11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3" name="Google Shape;1703;p11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4" name="Google Shape;1704;p11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5" name="Google Shape;1705;p11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6" name="Google Shape;1706;p11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7" name="Google Shape;1707;p11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8" name="Google Shape;1708;p11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09" name="Google Shape;1709;p11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1710" name="Google Shape;1710;p11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1" name="Google Shape;1711;p11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2" name="Google Shape;1712;p11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3" name="Google Shape;1713;p11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4" name="Google Shape;1714;p11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5" name="Google Shape;1715;p11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6" name="Google Shape;1716;p11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7" name="Google Shape;1717;p11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18" name="Google Shape;1718;p11"/>
              <p:cNvGrpSpPr/>
              <p:nvPr/>
            </p:nvGrpSpPr>
            <p:grpSpPr>
              <a:xfrm flipH="1">
                <a:off x="-193004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1719" name="Google Shape;1719;p11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1720" name="Google Shape;1720;p11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1" name="Google Shape;1721;p11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p11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3" name="Google Shape;1723;p11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p11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5" name="Google Shape;1725;p11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6" name="Google Shape;1726;p11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7" name="Google Shape;1727;p11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8" name="Google Shape;1728;p11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9" name="Google Shape;1729;p11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0" name="Google Shape;1730;p11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1" name="Google Shape;1731;p11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2" name="Google Shape;1732;p11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3" name="Google Shape;1733;p11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4" name="Google Shape;1734;p11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7" name="Google Shape;1737;p11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1" name="Google Shape;1741;p11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1742" name="Google Shape;1742;p11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0" name="Google Shape;1750;p11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1751" name="Google Shape;1751;p11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5" name="Google Shape;1765;p11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774" name="Google Shape;1774;p11"/>
            <p:cNvGrpSpPr/>
            <p:nvPr/>
          </p:nvGrpSpPr>
          <p:grpSpPr>
            <a:xfrm rot="10800000" flipH="1">
              <a:off x="-1930045" y="-1246478"/>
              <a:ext cx="13030024" cy="3369062"/>
              <a:chOff x="-1930045" y="3133597"/>
              <a:chExt cx="13030024" cy="3369062"/>
            </a:xfrm>
          </p:grpSpPr>
          <p:grpSp>
            <p:nvGrpSpPr>
              <p:cNvPr id="1775" name="Google Shape;1775;p11"/>
              <p:cNvGrpSpPr/>
              <p:nvPr/>
            </p:nvGrpSpPr>
            <p:grpSpPr>
              <a:xfrm>
                <a:off x="659375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1776" name="Google Shape;1776;p11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1" name="Google Shape;1791;p11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8" name="Google Shape;1798;p11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1799" name="Google Shape;1799;p11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7" name="Google Shape;1807;p11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1808" name="Google Shape;1808;p11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11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1" name="Google Shape;1821;p11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2" name="Google Shape;1822;p11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1823" name="Google Shape;1823;p11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4" name="Google Shape;1824;p11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5" name="Google Shape;1825;p11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6" name="Google Shape;1826;p11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7" name="Google Shape;1827;p11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8" name="Google Shape;1828;p11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9" name="Google Shape;1829;p11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0" name="Google Shape;1830;p11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31" name="Google Shape;1831;p11"/>
              <p:cNvGrpSpPr/>
              <p:nvPr/>
            </p:nvGrpSpPr>
            <p:grpSpPr>
              <a:xfrm flipH="1">
                <a:off x="-1930045" y="3133597"/>
                <a:ext cx="4506224" cy="3369062"/>
                <a:chOff x="6425330" y="3147497"/>
                <a:chExt cx="4506224" cy="3369062"/>
              </a:xfrm>
            </p:grpSpPr>
            <p:grpSp>
              <p:nvGrpSpPr>
                <p:cNvPr id="1832" name="Google Shape;1832;p11"/>
                <p:cNvGrpSpPr/>
                <p:nvPr/>
              </p:nvGrpSpPr>
              <p:grpSpPr>
                <a:xfrm rot="3659577">
                  <a:off x="8126565" y="3069936"/>
                  <a:ext cx="1598334" cy="3700816"/>
                  <a:chOff x="3376460" y="150804"/>
                  <a:chExt cx="929105" cy="2151270"/>
                </a:xfrm>
              </p:grpSpPr>
              <p:sp>
                <p:nvSpPr>
                  <p:cNvPr id="1833" name="Google Shape;1833;p11"/>
                  <p:cNvSpPr/>
                  <p:nvPr/>
                </p:nvSpPr>
                <p:spPr>
                  <a:xfrm>
                    <a:off x="3489342" y="429753"/>
                    <a:ext cx="544873" cy="187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" h="1453" extrusionOk="0">
                        <a:moveTo>
                          <a:pt x="5" y="1453"/>
                        </a:moveTo>
                        <a:cubicBezTo>
                          <a:pt x="4" y="1453"/>
                          <a:pt x="3" y="1453"/>
                          <a:pt x="3" y="1453"/>
                        </a:cubicBezTo>
                        <a:cubicBezTo>
                          <a:pt x="1" y="1452"/>
                          <a:pt x="0" y="1449"/>
                          <a:pt x="1" y="1447"/>
                        </a:cubicBezTo>
                        <a:cubicBezTo>
                          <a:pt x="129" y="1227"/>
                          <a:pt x="415" y="449"/>
                          <a:pt x="308" y="4"/>
                        </a:cubicBezTo>
                        <a:cubicBezTo>
                          <a:pt x="308" y="2"/>
                          <a:pt x="309" y="0"/>
                          <a:pt x="311" y="0"/>
                        </a:cubicBezTo>
                        <a:cubicBezTo>
                          <a:pt x="313" y="0"/>
                          <a:pt x="315" y="1"/>
                          <a:pt x="315" y="3"/>
                        </a:cubicBezTo>
                        <a:cubicBezTo>
                          <a:pt x="423" y="450"/>
                          <a:pt x="136" y="1230"/>
                          <a:pt x="8" y="1451"/>
                        </a:cubicBezTo>
                        <a:cubicBezTo>
                          <a:pt x="7" y="1453"/>
                          <a:pt x="6" y="1453"/>
                          <a:pt x="5" y="145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4" name="Google Shape;1834;p11"/>
                  <p:cNvSpPr/>
                  <p:nvPr/>
                </p:nvSpPr>
                <p:spPr>
                  <a:xfrm>
                    <a:off x="3604395" y="1007188"/>
                    <a:ext cx="223593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" h="317" extrusionOk="0">
                        <a:moveTo>
                          <a:pt x="169" y="317"/>
                        </a:moveTo>
                        <a:cubicBezTo>
                          <a:pt x="167" y="317"/>
                          <a:pt x="165" y="315"/>
                          <a:pt x="165" y="313"/>
                        </a:cubicBezTo>
                        <a:cubicBezTo>
                          <a:pt x="165" y="311"/>
                          <a:pt x="160" y="107"/>
                          <a:pt x="3" y="8"/>
                        </a:cubicBezTo>
                        <a:cubicBezTo>
                          <a:pt x="1" y="8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1"/>
                        </a:cubicBezTo>
                        <a:cubicBezTo>
                          <a:pt x="6" y="1"/>
                          <a:pt x="6" y="1"/>
                          <a:pt x="7" y="2"/>
                        </a:cubicBezTo>
                        <a:cubicBezTo>
                          <a:pt x="168" y="102"/>
                          <a:pt x="173" y="310"/>
                          <a:pt x="173" y="312"/>
                        </a:cubicBezTo>
                        <a:cubicBezTo>
                          <a:pt x="173" y="315"/>
                          <a:pt x="171" y="316"/>
                          <a:pt x="169" y="316"/>
                        </a:cubicBezTo>
                        <a:lnTo>
                          <a:pt x="169" y="317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5" name="Google Shape;1835;p11"/>
                  <p:cNvSpPr/>
                  <p:nvPr/>
                </p:nvSpPr>
                <p:spPr>
                  <a:xfrm>
                    <a:off x="3623932" y="150804"/>
                    <a:ext cx="517738" cy="47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" h="366" extrusionOk="0">
                        <a:moveTo>
                          <a:pt x="219" y="293"/>
                        </a:moveTo>
                        <a:cubicBezTo>
                          <a:pt x="219" y="293"/>
                          <a:pt x="184" y="366"/>
                          <a:pt x="131" y="340"/>
                        </a:cubicBezTo>
                        <a:cubicBezTo>
                          <a:pt x="0" y="276"/>
                          <a:pt x="187" y="65"/>
                          <a:pt x="108" y="0"/>
                        </a:cubicBezTo>
                        <a:cubicBezTo>
                          <a:pt x="376" y="94"/>
                          <a:pt x="402" y="354"/>
                          <a:pt x="219" y="29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6" name="Google Shape;1836;p11"/>
                  <p:cNvSpPr/>
                  <p:nvPr/>
                </p:nvSpPr>
                <p:spPr>
                  <a:xfrm>
                    <a:off x="3386229" y="731495"/>
                    <a:ext cx="358183" cy="44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6" extrusionOk="0">
                        <a:moveTo>
                          <a:pt x="278" y="322"/>
                        </a:moveTo>
                        <a:cubicBezTo>
                          <a:pt x="278" y="322"/>
                          <a:pt x="276" y="228"/>
                          <a:pt x="247" y="206"/>
                        </a:cubicBezTo>
                        <a:cubicBezTo>
                          <a:pt x="218" y="184"/>
                          <a:pt x="179" y="169"/>
                          <a:pt x="163" y="101"/>
                        </a:cubicBezTo>
                        <a:cubicBezTo>
                          <a:pt x="148" y="33"/>
                          <a:pt x="16" y="0"/>
                          <a:pt x="16" y="0"/>
                        </a:cubicBezTo>
                        <a:cubicBezTo>
                          <a:pt x="107" y="78"/>
                          <a:pt x="0" y="198"/>
                          <a:pt x="73" y="243"/>
                        </a:cubicBezTo>
                        <a:cubicBezTo>
                          <a:pt x="147" y="287"/>
                          <a:pt x="136" y="346"/>
                          <a:pt x="278" y="32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7" name="Google Shape;1837;p11"/>
                  <p:cNvSpPr/>
                  <p:nvPr/>
                </p:nvSpPr>
                <p:spPr>
                  <a:xfrm>
                    <a:off x="3731387" y="150804"/>
                    <a:ext cx="278949" cy="37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295" extrusionOk="0">
                        <a:moveTo>
                          <a:pt x="217" y="136"/>
                        </a:moveTo>
                        <a:cubicBezTo>
                          <a:pt x="215" y="134"/>
                          <a:pt x="214" y="131"/>
                          <a:pt x="212" y="129"/>
                        </a:cubicBezTo>
                        <a:cubicBezTo>
                          <a:pt x="139" y="260"/>
                          <a:pt x="139" y="260"/>
                          <a:pt x="139" y="260"/>
                        </a:cubicBezTo>
                        <a:cubicBezTo>
                          <a:pt x="137" y="243"/>
                          <a:pt x="134" y="228"/>
                          <a:pt x="130" y="212"/>
                        </a:cubicBezTo>
                        <a:cubicBezTo>
                          <a:pt x="167" y="81"/>
                          <a:pt x="167" y="81"/>
                          <a:pt x="167" y="81"/>
                        </a:cubicBezTo>
                        <a:cubicBezTo>
                          <a:pt x="165" y="79"/>
                          <a:pt x="162" y="77"/>
                          <a:pt x="160" y="75"/>
                        </a:cubicBezTo>
                        <a:cubicBezTo>
                          <a:pt x="126" y="197"/>
                          <a:pt x="126" y="197"/>
                          <a:pt x="126" y="197"/>
                        </a:cubicBezTo>
                        <a:cubicBezTo>
                          <a:pt x="120" y="173"/>
                          <a:pt x="112" y="150"/>
                          <a:pt x="103" y="127"/>
                        </a:cubicBezTo>
                        <a:cubicBezTo>
                          <a:pt x="112" y="41"/>
                          <a:pt x="112" y="41"/>
                          <a:pt x="112" y="41"/>
                        </a:cubicBezTo>
                        <a:cubicBezTo>
                          <a:pt x="110" y="40"/>
                          <a:pt x="108" y="38"/>
                          <a:pt x="105" y="37"/>
                        </a:cubicBezTo>
                        <a:cubicBezTo>
                          <a:pt x="97" y="112"/>
                          <a:pt x="97" y="112"/>
                          <a:pt x="97" y="112"/>
                        </a:cubicBezTo>
                        <a:cubicBezTo>
                          <a:pt x="81" y="74"/>
                          <a:pt x="60" y="38"/>
                          <a:pt x="37" y="4"/>
                        </a:cubicBezTo>
                        <a:cubicBezTo>
                          <a:pt x="33" y="3"/>
                          <a:pt x="29" y="1"/>
                          <a:pt x="25" y="0"/>
                        </a:cubicBezTo>
                        <a:cubicBezTo>
                          <a:pt x="33" y="7"/>
                          <a:pt x="39" y="15"/>
                          <a:pt x="42" y="25"/>
                        </a:cubicBezTo>
                        <a:cubicBezTo>
                          <a:pt x="61" y="56"/>
                          <a:pt x="78" y="88"/>
                          <a:pt x="92" y="121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37" y="100"/>
                          <a:pt x="37" y="103"/>
                          <a:pt x="36" y="105"/>
                        </a:cubicBezTo>
                        <a:cubicBezTo>
                          <a:pt x="96" y="131"/>
                          <a:pt x="96" y="131"/>
                          <a:pt x="96" y="131"/>
                        </a:cubicBezTo>
                        <a:cubicBezTo>
                          <a:pt x="106" y="155"/>
                          <a:pt x="114" y="180"/>
                          <a:pt x="120" y="205"/>
                        </a:cubicBezTo>
                        <a:cubicBezTo>
                          <a:pt x="15" y="178"/>
                          <a:pt x="15" y="178"/>
                          <a:pt x="15" y="178"/>
                        </a:cubicBezTo>
                        <a:cubicBezTo>
                          <a:pt x="14" y="180"/>
                          <a:pt x="13" y="183"/>
                          <a:pt x="12" y="185"/>
                        </a:cubicBezTo>
                        <a:cubicBezTo>
                          <a:pt x="123" y="214"/>
                          <a:pt x="123" y="214"/>
                          <a:pt x="123" y="214"/>
                        </a:cubicBezTo>
                        <a:cubicBezTo>
                          <a:pt x="127" y="231"/>
                          <a:pt x="130" y="248"/>
                          <a:pt x="132" y="266"/>
                        </a:cubicBezTo>
                        <a:cubicBezTo>
                          <a:pt x="1" y="239"/>
                          <a:pt x="1" y="239"/>
                          <a:pt x="1" y="239"/>
                        </a:cubicBezTo>
                        <a:cubicBezTo>
                          <a:pt x="1" y="242"/>
                          <a:pt x="0" y="244"/>
                          <a:pt x="0" y="247"/>
                        </a:cubicBezTo>
                        <a:cubicBezTo>
                          <a:pt x="133" y="274"/>
                          <a:pt x="133" y="274"/>
                          <a:pt x="133" y="274"/>
                        </a:cubicBezTo>
                        <a:cubicBezTo>
                          <a:pt x="134" y="281"/>
                          <a:pt x="135" y="287"/>
                          <a:pt x="135" y="294"/>
                        </a:cubicBezTo>
                        <a:cubicBezTo>
                          <a:pt x="136" y="293"/>
                          <a:pt x="136" y="293"/>
                          <a:pt x="136" y="293"/>
                        </a:cubicBezTo>
                        <a:cubicBezTo>
                          <a:pt x="138" y="294"/>
                          <a:pt x="141" y="294"/>
                          <a:pt x="143" y="295"/>
                        </a:cubicBezTo>
                        <a:cubicBezTo>
                          <a:pt x="143" y="287"/>
                          <a:pt x="142" y="280"/>
                          <a:pt x="141" y="273"/>
                        </a:cubicBezTo>
                        <a:lnTo>
                          <a:pt x="217" y="13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8" name="Google Shape;1838;p11"/>
                  <p:cNvSpPr/>
                  <p:nvPr/>
                </p:nvSpPr>
                <p:spPr>
                  <a:xfrm>
                    <a:off x="3406852" y="731495"/>
                    <a:ext cx="337561" cy="416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" h="323" extrusionOk="0">
                        <a:moveTo>
                          <a:pt x="261" y="318"/>
                        </a:moveTo>
                        <a:cubicBezTo>
                          <a:pt x="256" y="315"/>
                          <a:pt x="242" y="306"/>
                          <a:pt x="225" y="293"/>
                        </a:cubicBezTo>
                        <a:cubicBezTo>
                          <a:pt x="232" y="268"/>
                          <a:pt x="237" y="242"/>
                          <a:pt x="240" y="216"/>
                        </a:cubicBezTo>
                        <a:cubicBezTo>
                          <a:pt x="238" y="213"/>
                          <a:pt x="236" y="210"/>
                          <a:pt x="233" y="208"/>
                        </a:cubicBezTo>
                        <a:cubicBezTo>
                          <a:pt x="230" y="235"/>
                          <a:pt x="225" y="262"/>
                          <a:pt x="218" y="288"/>
                        </a:cubicBezTo>
                        <a:cubicBezTo>
                          <a:pt x="205" y="278"/>
                          <a:pt x="190" y="266"/>
                          <a:pt x="176" y="253"/>
                        </a:cubicBezTo>
                        <a:cubicBezTo>
                          <a:pt x="184" y="230"/>
                          <a:pt x="192" y="206"/>
                          <a:pt x="197" y="182"/>
                        </a:cubicBezTo>
                        <a:cubicBezTo>
                          <a:pt x="194" y="180"/>
                          <a:pt x="192" y="178"/>
                          <a:pt x="190" y="176"/>
                        </a:cubicBezTo>
                        <a:cubicBezTo>
                          <a:pt x="185" y="200"/>
                          <a:pt x="178" y="224"/>
                          <a:pt x="169" y="247"/>
                        </a:cubicBezTo>
                        <a:cubicBezTo>
                          <a:pt x="157" y="236"/>
                          <a:pt x="146" y="223"/>
                          <a:pt x="135" y="210"/>
                        </a:cubicBezTo>
                        <a:cubicBezTo>
                          <a:pt x="135" y="190"/>
                          <a:pt x="141" y="176"/>
                          <a:pt x="147" y="159"/>
                        </a:cubicBezTo>
                        <a:cubicBezTo>
                          <a:pt x="151" y="149"/>
                          <a:pt x="154" y="140"/>
                          <a:pt x="157" y="130"/>
                        </a:cubicBezTo>
                        <a:cubicBezTo>
                          <a:pt x="155" y="126"/>
                          <a:pt x="153" y="122"/>
                          <a:pt x="152" y="117"/>
                        </a:cubicBezTo>
                        <a:cubicBezTo>
                          <a:pt x="149" y="130"/>
                          <a:pt x="145" y="143"/>
                          <a:pt x="140" y="156"/>
                        </a:cubicBezTo>
                        <a:cubicBezTo>
                          <a:pt x="134" y="170"/>
                          <a:pt x="130" y="185"/>
                          <a:pt x="128" y="200"/>
                        </a:cubicBezTo>
                        <a:cubicBezTo>
                          <a:pt x="119" y="187"/>
                          <a:pt x="111" y="174"/>
                          <a:pt x="105" y="159"/>
                        </a:cubicBezTo>
                        <a:cubicBezTo>
                          <a:pt x="127" y="66"/>
                          <a:pt x="127" y="66"/>
                          <a:pt x="127" y="66"/>
                        </a:cubicBezTo>
                        <a:cubicBezTo>
                          <a:pt x="125" y="64"/>
                          <a:pt x="123" y="61"/>
                          <a:pt x="121" y="59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100" y="143"/>
                          <a:pt x="100" y="141"/>
                          <a:pt x="99" y="140"/>
                        </a:cubicBezTo>
                        <a:cubicBezTo>
                          <a:pt x="97" y="129"/>
                          <a:pt x="94" y="118"/>
                          <a:pt x="90" y="108"/>
                        </a:cubicBezTo>
                        <a:cubicBezTo>
                          <a:pt x="91" y="108"/>
                          <a:pt x="91" y="108"/>
                          <a:pt x="91" y="108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ubicBezTo>
                          <a:pt x="85" y="34"/>
                          <a:pt x="82" y="32"/>
                          <a:pt x="80" y="31"/>
                        </a:cubicBezTo>
                        <a:cubicBezTo>
                          <a:pt x="82" y="89"/>
                          <a:pt x="82" y="89"/>
                          <a:pt x="82" y="89"/>
                        </a:cubicBezTo>
                        <a:cubicBezTo>
                          <a:pt x="65" y="55"/>
                          <a:pt x="40" y="25"/>
                          <a:pt x="9" y="2"/>
                        </a:cubicBezTo>
                        <a:cubicBezTo>
                          <a:pt x="3" y="1"/>
                          <a:pt x="0" y="0"/>
                          <a:pt x="0" y="0"/>
                        </a:cubicBezTo>
                        <a:cubicBezTo>
                          <a:pt x="7" y="6"/>
                          <a:pt x="13" y="12"/>
                          <a:pt x="18" y="20"/>
                        </a:cubicBezTo>
                        <a:cubicBezTo>
                          <a:pt x="43" y="41"/>
                          <a:pt x="63" y="67"/>
                          <a:pt x="77" y="97"/>
                        </a:cubicBezTo>
                        <a:cubicBezTo>
                          <a:pt x="64" y="94"/>
                          <a:pt x="51" y="91"/>
                          <a:pt x="39" y="88"/>
                        </a:cubicBezTo>
                        <a:cubicBezTo>
                          <a:pt x="39" y="90"/>
                          <a:pt x="39" y="93"/>
                          <a:pt x="39" y="96"/>
                        </a:cubicBezTo>
                        <a:cubicBezTo>
                          <a:pt x="55" y="100"/>
                          <a:pt x="71" y="104"/>
                          <a:pt x="81" y="106"/>
                        </a:cubicBezTo>
                        <a:cubicBezTo>
                          <a:pt x="86" y="117"/>
                          <a:pt x="90" y="129"/>
                          <a:pt x="92" y="141"/>
                        </a:cubicBezTo>
                        <a:cubicBezTo>
                          <a:pt x="93" y="147"/>
                          <a:pt x="95" y="153"/>
                          <a:pt x="97" y="159"/>
                        </a:cubicBezTo>
                        <a:cubicBezTo>
                          <a:pt x="34" y="147"/>
                          <a:pt x="34" y="147"/>
                          <a:pt x="34" y="147"/>
                        </a:cubicBezTo>
                        <a:cubicBezTo>
                          <a:pt x="33" y="149"/>
                          <a:pt x="33" y="152"/>
                          <a:pt x="33" y="154"/>
                        </a:cubicBezTo>
                        <a:cubicBezTo>
                          <a:pt x="100" y="168"/>
                          <a:pt x="100" y="168"/>
                          <a:pt x="100" y="168"/>
                        </a:cubicBezTo>
                        <a:cubicBezTo>
                          <a:pt x="107" y="183"/>
                          <a:pt x="115" y="197"/>
                          <a:pt x="125" y="210"/>
                        </a:cubicBezTo>
                        <a:cubicBezTo>
                          <a:pt x="99" y="219"/>
                          <a:pt x="62" y="218"/>
                          <a:pt x="34" y="214"/>
                        </a:cubicBezTo>
                        <a:cubicBezTo>
                          <a:pt x="35" y="217"/>
                          <a:pt x="36" y="220"/>
                          <a:pt x="38" y="223"/>
                        </a:cubicBezTo>
                        <a:cubicBezTo>
                          <a:pt x="50" y="224"/>
                          <a:pt x="62" y="225"/>
                          <a:pt x="75" y="225"/>
                        </a:cubicBezTo>
                        <a:cubicBezTo>
                          <a:pt x="93" y="225"/>
                          <a:pt x="112" y="222"/>
                          <a:pt x="130" y="216"/>
                        </a:cubicBezTo>
                        <a:cubicBezTo>
                          <a:pt x="141" y="230"/>
                          <a:pt x="152" y="242"/>
                          <a:pt x="164" y="253"/>
                        </a:cubicBezTo>
                        <a:cubicBezTo>
                          <a:pt x="89" y="267"/>
                          <a:pt x="89" y="267"/>
                          <a:pt x="89" y="267"/>
                        </a:cubicBezTo>
                        <a:cubicBezTo>
                          <a:pt x="92" y="269"/>
                          <a:pt x="94" y="271"/>
                          <a:pt x="96" y="273"/>
                        </a:cubicBezTo>
                        <a:cubicBezTo>
                          <a:pt x="171" y="260"/>
                          <a:pt x="171" y="260"/>
                          <a:pt x="171" y="260"/>
                        </a:cubicBezTo>
                        <a:cubicBezTo>
                          <a:pt x="185" y="273"/>
                          <a:pt x="199" y="284"/>
                          <a:pt x="212" y="294"/>
                        </a:cubicBezTo>
                        <a:cubicBezTo>
                          <a:pt x="145" y="315"/>
                          <a:pt x="145" y="315"/>
                          <a:pt x="145" y="315"/>
                        </a:cubicBezTo>
                        <a:cubicBezTo>
                          <a:pt x="149" y="317"/>
                          <a:pt x="152" y="318"/>
                          <a:pt x="156" y="320"/>
                        </a:cubicBezTo>
                        <a:cubicBezTo>
                          <a:pt x="220" y="299"/>
                          <a:pt x="220" y="299"/>
                          <a:pt x="220" y="299"/>
                        </a:cubicBezTo>
                        <a:cubicBezTo>
                          <a:pt x="236" y="311"/>
                          <a:pt x="249" y="319"/>
                          <a:pt x="256" y="323"/>
                        </a:cubicBezTo>
                        <a:cubicBezTo>
                          <a:pt x="258" y="323"/>
                          <a:pt x="260" y="323"/>
                          <a:pt x="262" y="322"/>
                        </a:cubicBezTo>
                        <a:cubicBezTo>
                          <a:pt x="262" y="322"/>
                          <a:pt x="262" y="321"/>
                          <a:pt x="261" y="31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9" name="Google Shape;1839;p11"/>
                  <p:cNvSpPr/>
                  <p:nvPr/>
                </p:nvSpPr>
                <p:spPr>
                  <a:xfrm>
                    <a:off x="3910479" y="605588"/>
                    <a:ext cx="133505" cy="256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99" extrusionOk="0">
                        <a:moveTo>
                          <a:pt x="5" y="199"/>
                        </a:moveTo>
                        <a:cubicBezTo>
                          <a:pt x="4" y="199"/>
                          <a:pt x="4" y="199"/>
                          <a:pt x="4" y="199"/>
                        </a:cubicBezTo>
                        <a:cubicBezTo>
                          <a:pt x="2" y="198"/>
                          <a:pt x="0" y="196"/>
                          <a:pt x="1" y="194"/>
                        </a:cubicBezTo>
                        <a:cubicBezTo>
                          <a:pt x="1" y="193"/>
                          <a:pt x="30" y="93"/>
                          <a:pt x="96" y="3"/>
                        </a:cubicBezTo>
                        <a:cubicBezTo>
                          <a:pt x="97" y="1"/>
                          <a:pt x="99" y="0"/>
                          <a:pt x="101" y="1"/>
                        </a:cubicBezTo>
                        <a:cubicBezTo>
                          <a:pt x="103" y="2"/>
                          <a:pt x="104" y="4"/>
                          <a:pt x="104" y="6"/>
                        </a:cubicBezTo>
                        <a:cubicBezTo>
                          <a:pt x="103" y="7"/>
                          <a:pt x="103" y="7"/>
                          <a:pt x="102" y="8"/>
                        </a:cubicBezTo>
                        <a:cubicBezTo>
                          <a:pt x="37" y="96"/>
                          <a:pt x="9" y="195"/>
                          <a:pt x="9" y="196"/>
                        </a:cubicBezTo>
                        <a:cubicBezTo>
                          <a:pt x="8" y="198"/>
                          <a:pt x="6" y="199"/>
                          <a:pt x="5" y="1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0" name="Google Shape;1840;p11"/>
                  <p:cNvSpPr/>
                  <p:nvPr/>
                </p:nvSpPr>
                <p:spPr>
                  <a:xfrm>
                    <a:off x="3949553" y="433009"/>
                    <a:ext cx="286546" cy="340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" h="265" extrusionOk="0">
                        <a:moveTo>
                          <a:pt x="0" y="258"/>
                        </a:moveTo>
                        <a:cubicBezTo>
                          <a:pt x="0" y="258"/>
                          <a:pt x="0" y="123"/>
                          <a:pt x="61" y="101"/>
                        </a:cubicBezTo>
                        <a:cubicBezTo>
                          <a:pt x="121" y="78"/>
                          <a:pt x="177" y="39"/>
                          <a:pt x="180" y="0"/>
                        </a:cubicBezTo>
                        <a:cubicBezTo>
                          <a:pt x="222" y="85"/>
                          <a:pt x="168" y="155"/>
                          <a:pt x="128" y="174"/>
                        </a:cubicBezTo>
                        <a:cubicBezTo>
                          <a:pt x="87" y="193"/>
                          <a:pt x="110" y="265"/>
                          <a:pt x="0" y="25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1" name="Google Shape;1841;p11"/>
                  <p:cNvSpPr/>
                  <p:nvPr/>
                </p:nvSpPr>
                <p:spPr>
                  <a:xfrm>
                    <a:off x="3945212" y="512244"/>
                    <a:ext cx="221422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00" extrusionOk="0">
                        <a:moveTo>
                          <a:pt x="4" y="200"/>
                        </a:moveTo>
                        <a:cubicBezTo>
                          <a:pt x="3" y="200"/>
                          <a:pt x="3" y="200"/>
                          <a:pt x="3" y="200"/>
                        </a:cubicBezTo>
                        <a:cubicBezTo>
                          <a:pt x="1" y="200"/>
                          <a:pt x="0" y="198"/>
                          <a:pt x="0" y="195"/>
                        </a:cubicBezTo>
                        <a:cubicBezTo>
                          <a:pt x="9" y="160"/>
                          <a:pt x="55" y="119"/>
                          <a:pt x="95" y="83"/>
                        </a:cubicBezTo>
                        <a:cubicBezTo>
                          <a:pt x="130" y="52"/>
                          <a:pt x="163" y="22"/>
                          <a:pt x="164" y="4"/>
                        </a:cubicBezTo>
                        <a:cubicBezTo>
                          <a:pt x="164" y="2"/>
                          <a:pt x="166" y="0"/>
                          <a:pt x="168" y="0"/>
                        </a:cubicBezTo>
                        <a:cubicBezTo>
                          <a:pt x="170" y="0"/>
                          <a:pt x="172" y="2"/>
                          <a:pt x="172" y="4"/>
                        </a:cubicBezTo>
                        <a:cubicBezTo>
                          <a:pt x="171" y="26"/>
                          <a:pt x="138" y="55"/>
                          <a:pt x="100" y="89"/>
                        </a:cubicBezTo>
                        <a:cubicBezTo>
                          <a:pt x="60" y="124"/>
                          <a:pt x="16" y="164"/>
                          <a:pt x="8" y="197"/>
                        </a:cubicBezTo>
                        <a:cubicBezTo>
                          <a:pt x="7" y="199"/>
                          <a:pt x="6" y="200"/>
                          <a:pt x="4" y="20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2" name="Google Shape;1842;p11"/>
                  <p:cNvSpPr/>
                  <p:nvPr/>
                </p:nvSpPr>
                <p:spPr>
                  <a:xfrm>
                    <a:off x="3582687" y="1181938"/>
                    <a:ext cx="235533" cy="166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" h="129" extrusionOk="0">
                        <a:moveTo>
                          <a:pt x="179" y="129"/>
                        </a:moveTo>
                        <a:cubicBezTo>
                          <a:pt x="178" y="129"/>
                          <a:pt x="177" y="129"/>
                          <a:pt x="176" y="128"/>
                        </a:cubicBezTo>
                        <a:cubicBezTo>
                          <a:pt x="175" y="127"/>
                          <a:pt x="103" y="55"/>
                          <a:pt x="3" y="8"/>
                        </a:cubicBezTo>
                        <a:cubicBezTo>
                          <a:pt x="1" y="7"/>
                          <a:pt x="0" y="5"/>
                          <a:pt x="0" y="3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107" y="48"/>
                          <a:pt x="181" y="122"/>
                          <a:pt x="181" y="123"/>
                        </a:cubicBezTo>
                        <a:cubicBezTo>
                          <a:pt x="183" y="124"/>
                          <a:pt x="183" y="127"/>
                          <a:pt x="181" y="128"/>
                        </a:cubicBezTo>
                        <a:cubicBezTo>
                          <a:pt x="181" y="129"/>
                          <a:pt x="180" y="129"/>
                          <a:pt x="179" y="12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3" name="Google Shape;1843;p11"/>
                  <p:cNvSpPr/>
                  <p:nvPr/>
                </p:nvSpPr>
                <p:spPr>
                  <a:xfrm>
                    <a:off x="3376460" y="1097276"/>
                    <a:ext cx="363611" cy="25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200" extrusionOk="0">
                        <a:moveTo>
                          <a:pt x="282" y="141"/>
                        </a:moveTo>
                        <a:cubicBezTo>
                          <a:pt x="282" y="141"/>
                          <a:pt x="217" y="23"/>
                          <a:pt x="153" y="32"/>
                        </a:cubicBezTo>
                        <a:cubicBezTo>
                          <a:pt x="89" y="41"/>
                          <a:pt x="22" y="34"/>
                          <a:pt x="0" y="0"/>
                        </a:cubicBezTo>
                        <a:cubicBezTo>
                          <a:pt x="4" y="96"/>
                          <a:pt x="84" y="131"/>
                          <a:pt x="129" y="128"/>
                        </a:cubicBezTo>
                        <a:cubicBezTo>
                          <a:pt x="174" y="125"/>
                          <a:pt x="188" y="200"/>
                          <a:pt x="282" y="1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4" name="Google Shape;1844;p11"/>
                  <p:cNvSpPr/>
                  <p:nvPr/>
                </p:nvSpPr>
                <p:spPr>
                  <a:xfrm>
                    <a:off x="3429645" y="1156973"/>
                    <a:ext cx="315853" cy="128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" h="99" extrusionOk="0">
                        <a:moveTo>
                          <a:pt x="241" y="99"/>
                        </a:moveTo>
                        <a:cubicBezTo>
                          <a:pt x="240" y="99"/>
                          <a:pt x="239" y="99"/>
                          <a:pt x="238" y="98"/>
                        </a:cubicBezTo>
                        <a:cubicBezTo>
                          <a:pt x="215" y="73"/>
                          <a:pt x="157" y="59"/>
                          <a:pt x="105" y="47"/>
                        </a:cubicBezTo>
                        <a:cubicBezTo>
                          <a:pt x="56" y="35"/>
                          <a:pt x="13" y="25"/>
                          <a:pt x="2" y="7"/>
                        </a:cubicBezTo>
                        <a:cubicBezTo>
                          <a:pt x="0" y="5"/>
                          <a:pt x="0" y="3"/>
                          <a:pt x="2" y="1"/>
                        </a:cubicBezTo>
                        <a:cubicBezTo>
                          <a:pt x="3" y="0"/>
                          <a:pt x="6" y="0"/>
                          <a:pt x="7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18" y="19"/>
                          <a:pt x="61" y="29"/>
                          <a:pt x="107" y="40"/>
                        </a:cubicBezTo>
                        <a:cubicBezTo>
                          <a:pt x="160" y="52"/>
                          <a:pt x="219" y="66"/>
                          <a:pt x="244" y="92"/>
                        </a:cubicBezTo>
                        <a:cubicBezTo>
                          <a:pt x="245" y="94"/>
                          <a:pt x="245" y="97"/>
                          <a:pt x="243" y="98"/>
                        </a:cubicBezTo>
                        <a:cubicBezTo>
                          <a:pt x="243" y="99"/>
                          <a:pt x="242" y="99"/>
                          <a:pt x="241" y="9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5" name="Google Shape;1845;p11"/>
                  <p:cNvSpPr/>
                  <p:nvPr/>
                </p:nvSpPr>
                <p:spPr>
                  <a:xfrm>
                    <a:off x="3849696" y="876939"/>
                    <a:ext cx="227935" cy="402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312" extrusionOk="0">
                        <a:moveTo>
                          <a:pt x="4" y="312"/>
                        </a:moveTo>
                        <a:cubicBezTo>
                          <a:pt x="4" y="312"/>
                          <a:pt x="4" y="312"/>
                          <a:pt x="4" y="312"/>
                        </a:cubicBezTo>
                        <a:cubicBezTo>
                          <a:pt x="1" y="312"/>
                          <a:pt x="0" y="310"/>
                          <a:pt x="0" y="308"/>
                        </a:cubicBezTo>
                        <a:cubicBezTo>
                          <a:pt x="0" y="306"/>
                          <a:pt x="9" y="98"/>
                          <a:pt x="172" y="0"/>
                        </a:cubicBezTo>
                        <a:cubicBezTo>
                          <a:pt x="174" y="0"/>
                          <a:pt x="176" y="1"/>
                          <a:pt x="177" y="3"/>
                        </a:cubicBezTo>
                        <a:cubicBezTo>
                          <a:pt x="177" y="4"/>
                          <a:pt x="177" y="6"/>
                          <a:pt x="176" y="7"/>
                        </a:cubicBezTo>
                        <a:cubicBezTo>
                          <a:pt x="17" y="102"/>
                          <a:pt x="8" y="306"/>
                          <a:pt x="7" y="308"/>
                        </a:cubicBezTo>
                        <a:cubicBezTo>
                          <a:pt x="7" y="310"/>
                          <a:pt x="6" y="312"/>
                          <a:pt x="4" y="31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6" name="Google Shape;1846;p11"/>
                  <p:cNvSpPr/>
                  <p:nvPr/>
                </p:nvSpPr>
                <p:spPr>
                  <a:xfrm>
                    <a:off x="3938699" y="603417"/>
                    <a:ext cx="360354" cy="442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" h="344" extrusionOk="0">
                        <a:moveTo>
                          <a:pt x="0" y="318"/>
                        </a:moveTo>
                        <a:cubicBezTo>
                          <a:pt x="0" y="318"/>
                          <a:pt x="4" y="223"/>
                          <a:pt x="33" y="202"/>
                        </a:cubicBezTo>
                        <a:cubicBezTo>
                          <a:pt x="63" y="181"/>
                          <a:pt x="102" y="166"/>
                          <a:pt x="119" y="98"/>
                        </a:cubicBezTo>
                        <a:cubicBezTo>
                          <a:pt x="136" y="31"/>
                          <a:pt x="269" y="0"/>
                          <a:pt x="269" y="0"/>
                        </a:cubicBezTo>
                        <a:cubicBezTo>
                          <a:pt x="176" y="77"/>
                          <a:pt x="280" y="199"/>
                          <a:pt x="206" y="242"/>
                        </a:cubicBezTo>
                        <a:cubicBezTo>
                          <a:pt x="132" y="285"/>
                          <a:pt x="142" y="344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7" name="Google Shape;1847;p11"/>
                  <p:cNvSpPr/>
                  <p:nvPr/>
                </p:nvSpPr>
                <p:spPr>
                  <a:xfrm>
                    <a:off x="3938699" y="604503"/>
                    <a:ext cx="346244" cy="409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" h="318" extrusionOk="0">
                        <a:moveTo>
                          <a:pt x="259" y="2"/>
                        </a:moveTo>
                        <a:cubicBezTo>
                          <a:pt x="228" y="24"/>
                          <a:pt x="202" y="53"/>
                          <a:pt x="185" y="87"/>
                        </a:cubicBezTo>
                        <a:cubicBezTo>
                          <a:pt x="188" y="29"/>
                          <a:pt x="188" y="29"/>
                          <a:pt x="188" y="29"/>
                        </a:cubicBezTo>
                        <a:cubicBezTo>
                          <a:pt x="185" y="30"/>
                          <a:pt x="183" y="32"/>
                          <a:pt x="180" y="33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6" y="106"/>
                          <a:pt x="176" y="106"/>
                          <a:pt x="176" y="106"/>
                        </a:cubicBezTo>
                        <a:cubicBezTo>
                          <a:pt x="172" y="116"/>
                          <a:pt x="168" y="127"/>
                          <a:pt x="166" y="138"/>
                        </a:cubicBezTo>
                        <a:cubicBezTo>
                          <a:pt x="166" y="139"/>
                          <a:pt x="165" y="141"/>
                          <a:pt x="165" y="142"/>
                        </a:cubicBezTo>
                        <a:cubicBezTo>
                          <a:pt x="146" y="56"/>
                          <a:pt x="146" y="56"/>
                          <a:pt x="146" y="56"/>
                        </a:cubicBezTo>
                        <a:cubicBezTo>
                          <a:pt x="144" y="59"/>
                          <a:pt x="142" y="60"/>
                          <a:pt x="140" y="63"/>
                        </a:cubicBezTo>
                        <a:cubicBezTo>
                          <a:pt x="160" y="157"/>
                          <a:pt x="160" y="157"/>
                          <a:pt x="160" y="157"/>
                        </a:cubicBezTo>
                        <a:cubicBezTo>
                          <a:pt x="154" y="171"/>
                          <a:pt x="146" y="185"/>
                          <a:pt x="137" y="197"/>
                        </a:cubicBezTo>
                        <a:cubicBezTo>
                          <a:pt x="135" y="182"/>
                          <a:pt x="132" y="167"/>
                          <a:pt x="126" y="153"/>
                        </a:cubicBezTo>
                        <a:cubicBezTo>
                          <a:pt x="121" y="140"/>
                          <a:pt x="117" y="127"/>
                          <a:pt x="114" y="114"/>
                        </a:cubicBezTo>
                        <a:cubicBezTo>
                          <a:pt x="113" y="118"/>
                          <a:pt x="111" y="123"/>
                          <a:pt x="109" y="127"/>
                        </a:cubicBezTo>
                        <a:cubicBezTo>
                          <a:pt x="112" y="136"/>
                          <a:pt x="115" y="146"/>
                          <a:pt x="118" y="156"/>
                        </a:cubicBezTo>
                        <a:cubicBezTo>
                          <a:pt x="124" y="172"/>
                          <a:pt x="130" y="187"/>
                          <a:pt x="129" y="207"/>
                        </a:cubicBezTo>
                        <a:cubicBezTo>
                          <a:pt x="118" y="220"/>
                          <a:pt x="107" y="232"/>
                          <a:pt x="94" y="244"/>
                        </a:cubicBezTo>
                        <a:cubicBezTo>
                          <a:pt x="86" y="220"/>
                          <a:pt x="80" y="196"/>
                          <a:pt x="75" y="172"/>
                        </a:cubicBezTo>
                        <a:cubicBezTo>
                          <a:pt x="73" y="174"/>
                          <a:pt x="70" y="176"/>
                          <a:pt x="68" y="178"/>
                        </a:cubicBezTo>
                        <a:cubicBezTo>
                          <a:pt x="73" y="202"/>
                          <a:pt x="79" y="226"/>
                          <a:pt x="88" y="250"/>
                        </a:cubicBezTo>
                        <a:cubicBezTo>
                          <a:pt x="73" y="263"/>
                          <a:pt x="58" y="274"/>
                          <a:pt x="45" y="284"/>
                        </a:cubicBezTo>
                        <a:cubicBezTo>
                          <a:pt x="38" y="257"/>
                          <a:pt x="34" y="230"/>
                          <a:pt x="31" y="203"/>
                        </a:cubicBezTo>
                        <a:cubicBezTo>
                          <a:pt x="28" y="206"/>
                          <a:pt x="26" y="208"/>
                          <a:pt x="24" y="212"/>
                        </a:cubicBezTo>
                        <a:cubicBezTo>
                          <a:pt x="27" y="237"/>
                          <a:pt x="32" y="263"/>
                          <a:pt x="38" y="288"/>
                        </a:cubicBezTo>
                        <a:cubicBezTo>
                          <a:pt x="20" y="301"/>
                          <a:pt x="6" y="309"/>
                          <a:pt x="1" y="312"/>
                        </a:cubicBezTo>
                        <a:cubicBezTo>
                          <a:pt x="1" y="315"/>
                          <a:pt x="0" y="317"/>
                          <a:pt x="0" y="317"/>
                        </a:cubicBezTo>
                        <a:cubicBezTo>
                          <a:pt x="3" y="317"/>
                          <a:pt x="4" y="317"/>
                          <a:pt x="6" y="318"/>
                        </a:cubicBezTo>
                        <a:cubicBezTo>
                          <a:pt x="13" y="314"/>
                          <a:pt x="26" y="306"/>
                          <a:pt x="43" y="294"/>
                        </a:cubicBezTo>
                        <a:cubicBezTo>
                          <a:pt x="106" y="316"/>
                          <a:pt x="106" y="316"/>
                          <a:pt x="106" y="316"/>
                        </a:cubicBezTo>
                        <a:cubicBezTo>
                          <a:pt x="110" y="315"/>
                          <a:pt x="114" y="313"/>
                          <a:pt x="117" y="312"/>
                        </a:cubicBezTo>
                        <a:cubicBezTo>
                          <a:pt x="51" y="289"/>
                          <a:pt x="51" y="289"/>
                          <a:pt x="51" y="289"/>
                        </a:cubicBezTo>
                        <a:cubicBezTo>
                          <a:pt x="64" y="280"/>
                          <a:pt x="78" y="269"/>
                          <a:pt x="92" y="256"/>
                        </a:cubicBezTo>
                        <a:cubicBezTo>
                          <a:pt x="167" y="271"/>
                          <a:pt x="167" y="271"/>
                          <a:pt x="167" y="271"/>
                        </a:cubicBezTo>
                        <a:cubicBezTo>
                          <a:pt x="169" y="269"/>
                          <a:pt x="171" y="267"/>
                          <a:pt x="174" y="264"/>
                        </a:cubicBezTo>
                        <a:cubicBezTo>
                          <a:pt x="99" y="250"/>
                          <a:pt x="99" y="250"/>
                          <a:pt x="99" y="250"/>
                        </a:cubicBezTo>
                        <a:cubicBezTo>
                          <a:pt x="112" y="238"/>
                          <a:pt x="123" y="226"/>
                          <a:pt x="134" y="213"/>
                        </a:cubicBezTo>
                        <a:cubicBezTo>
                          <a:pt x="152" y="220"/>
                          <a:pt x="174" y="223"/>
                          <a:pt x="195" y="223"/>
                        </a:cubicBezTo>
                        <a:cubicBezTo>
                          <a:pt x="206" y="223"/>
                          <a:pt x="217" y="222"/>
                          <a:pt x="226" y="221"/>
                        </a:cubicBezTo>
                        <a:cubicBezTo>
                          <a:pt x="228" y="219"/>
                          <a:pt x="229" y="216"/>
                          <a:pt x="230" y="213"/>
                        </a:cubicBezTo>
                        <a:cubicBezTo>
                          <a:pt x="202" y="216"/>
                          <a:pt x="166" y="217"/>
                          <a:pt x="139" y="207"/>
                        </a:cubicBezTo>
                        <a:cubicBezTo>
                          <a:pt x="150" y="194"/>
                          <a:pt x="158" y="180"/>
                          <a:pt x="165" y="165"/>
                        </a:cubicBezTo>
                        <a:cubicBezTo>
                          <a:pt x="233" y="153"/>
                          <a:pt x="233" y="153"/>
                          <a:pt x="233" y="153"/>
                        </a:cubicBezTo>
                        <a:cubicBezTo>
                          <a:pt x="233" y="151"/>
                          <a:pt x="232" y="148"/>
                          <a:pt x="232" y="146"/>
                        </a:cubicBezTo>
                        <a:cubicBezTo>
                          <a:pt x="169" y="157"/>
                          <a:pt x="169" y="157"/>
                          <a:pt x="169" y="157"/>
                        </a:cubicBezTo>
                        <a:cubicBezTo>
                          <a:pt x="171" y="151"/>
                          <a:pt x="173" y="145"/>
                          <a:pt x="174" y="139"/>
                        </a:cubicBezTo>
                        <a:cubicBezTo>
                          <a:pt x="177" y="127"/>
                          <a:pt x="180" y="115"/>
                          <a:pt x="185" y="104"/>
                        </a:cubicBezTo>
                        <a:cubicBezTo>
                          <a:pt x="195" y="102"/>
                          <a:pt x="211" y="98"/>
                          <a:pt x="228" y="94"/>
                        </a:cubicBezTo>
                        <a:cubicBezTo>
                          <a:pt x="228" y="92"/>
                          <a:pt x="228" y="89"/>
                          <a:pt x="228" y="86"/>
                        </a:cubicBezTo>
                        <a:cubicBezTo>
                          <a:pt x="216" y="89"/>
                          <a:pt x="202" y="92"/>
                          <a:pt x="189" y="95"/>
                        </a:cubicBezTo>
                        <a:cubicBezTo>
                          <a:pt x="204" y="66"/>
                          <a:pt x="224" y="40"/>
                          <a:pt x="250" y="19"/>
                        </a:cubicBezTo>
                        <a:cubicBezTo>
                          <a:pt x="255" y="12"/>
                          <a:pt x="262" y="5"/>
                          <a:pt x="269" y="0"/>
                        </a:cubicBezTo>
                        <a:cubicBezTo>
                          <a:pt x="269" y="0"/>
                          <a:pt x="265" y="0"/>
                          <a:pt x="259" y="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8" name="Google Shape;1848;p11"/>
                  <p:cNvSpPr/>
                  <p:nvPr/>
                </p:nvSpPr>
                <p:spPr>
                  <a:xfrm>
                    <a:off x="3859465" y="1049519"/>
                    <a:ext cx="237704" cy="162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126" extrusionOk="0">
                        <a:moveTo>
                          <a:pt x="4" y="126"/>
                        </a:moveTo>
                        <a:cubicBezTo>
                          <a:pt x="3" y="126"/>
                          <a:pt x="2" y="125"/>
                          <a:pt x="2" y="124"/>
                        </a:cubicBezTo>
                        <a:cubicBezTo>
                          <a:pt x="0" y="123"/>
                          <a:pt x="0" y="120"/>
                          <a:pt x="2" y="119"/>
                        </a:cubicBezTo>
                        <a:cubicBezTo>
                          <a:pt x="2" y="118"/>
                          <a:pt x="77" y="46"/>
                          <a:pt x="179" y="0"/>
                        </a:cubicBezTo>
                        <a:cubicBezTo>
                          <a:pt x="181" y="0"/>
                          <a:pt x="183" y="1"/>
                          <a:pt x="184" y="4"/>
                        </a:cubicBezTo>
                        <a:cubicBezTo>
                          <a:pt x="184" y="5"/>
                          <a:pt x="183" y="7"/>
                          <a:pt x="182" y="8"/>
                        </a:cubicBezTo>
                        <a:cubicBezTo>
                          <a:pt x="81" y="52"/>
                          <a:pt x="8" y="124"/>
                          <a:pt x="7" y="124"/>
                        </a:cubicBezTo>
                        <a:cubicBezTo>
                          <a:pt x="6" y="125"/>
                          <a:pt x="5" y="126"/>
                          <a:pt x="4" y="1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9" name="Google Shape;1849;p11"/>
                  <p:cNvSpPr/>
                  <p:nvPr/>
                </p:nvSpPr>
                <p:spPr>
                  <a:xfrm>
                    <a:off x="3939784" y="970284"/>
                    <a:ext cx="365781" cy="25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" h="197" extrusionOk="0">
                        <a:moveTo>
                          <a:pt x="0" y="135"/>
                        </a:moveTo>
                        <a:cubicBezTo>
                          <a:pt x="0" y="135"/>
                          <a:pt x="67" y="18"/>
                          <a:pt x="131" y="29"/>
                        </a:cubicBezTo>
                        <a:cubicBezTo>
                          <a:pt x="195" y="40"/>
                          <a:pt x="262" y="33"/>
                          <a:pt x="284" y="0"/>
                        </a:cubicBezTo>
                        <a:cubicBezTo>
                          <a:pt x="279" y="96"/>
                          <a:pt x="198" y="130"/>
                          <a:pt x="153" y="126"/>
                        </a:cubicBezTo>
                        <a:cubicBezTo>
                          <a:pt x="108" y="122"/>
                          <a:pt x="92" y="197"/>
                          <a:pt x="0" y="1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0" name="Google Shape;1850;p11"/>
                  <p:cNvSpPr/>
                  <p:nvPr/>
                </p:nvSpPr>
                <p:spPr>
                  <a:xfrm>
                    <a:off x="3934358" y="1028896"/>
                    <a:ext cx="316938" cy="1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93" extrusionOk="0">
                        <a:moveTo>
                          <a:pt x="4" y="93"/>
                        </a:moveTo>
                        <a:cubicBezTo>
                          <a:pt x="3" y="93"/>
                          <a:pt x="2" y="93"/>
                          <a:pt x="1" y="92"/>
                        </a:cubicBezTo>
                        <a:cubicBezTo>
                          <a:pt x="0" y="91"/>
                          <a:pt x="0" y="88"/>
                          <a:pt x="1" y="87"/>
                        </a:cubicBezTo>
                        <a:cubicBezTo>
                          <a:pt x="26" y="61"/>
                          <a:pt x="86" y="48"/>
                          <a:pt x="139" y="37"/>
                        </a:cubicBezTo>
                        <a:cubicBezTo>
                          <a:pt x="185" y="27"/>
                          <a:pt x="229" y="17"/>
                          <a:pt x="239" y="2"/>
                        </a:cubicBezTo>
                        <a:cubicBezTo>
                          <a:pt x="240" y="0"/>
                          <a:pt x="243" y="0"/>
                          <a:pt x="244" y="1"/>
                        </a:cubicBezTo>
                        <a:cubicBezTo>
                          <a:pt x="246" y="2"/>
                          <a:pt x="246" y="4"/>
                          <a:pt x="245" y="6"/>
                        </a:cubicBezTo>
                        <a:cubicBezTo>
                          <a:pt x="234" y="24"/>
                          <a:pt x="191" y="34"/>
                          <a:pt x="141" y="44"/>
                        </a:cubicBezTo>
                        <a:cubicBezTo>
                          <a:pt x="89" y="55"/>
                          <a:pt x="31" y="68"/>
                          <a:pt x="7" y="92"/>
                        </a:cubicBezTo>
                        <a:cubicBezTo>
                          <a:pt x="6" y="93"/>
                          <a:pt x="5" y="93"/>
                          <a:pt x="4" y="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1" name="Google Shape;1851;p11"/>
                  <p:cNvSpPr/>
                  <p:nvPr/>
                </p:nvSpPr>
                <p:spPr>
                  <a:xfrm>
                    <a:off x="3845355" y="749947"/>
                    <a:ext cx="66210" cy="21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" h="164" extrusionOk="0">
                        <a:moveTo>
                          <a:pt x="47" y="164"/>
                        </a:moveTo>
                        <a:cubicBezTo>
                          <a:pt x="45" y="164"/>
                          <a:pt x="43" y="162"/>
                          <a:pt x="43" y="160"/>
                        </a:cubicBezTo>
                        <a:cubicBezTo>
                          <a:pt x="37" y="107"/>
                          <a:pt x="23" y="55"/>
                          <a:pt x="1" y="6"/>
                        </a:cubicBezTo>
                        <a:cubicBezTo>
                          <a:pt x="0" y="4"/>
                          <a:pt x="1" y="1"/>
                          <a:pt x="3" y="0"/>
                        </a:cubicBezTo>
                        <a:cubicBezTo>
                          <a:pt x="5" y="0"/>
                          <a:pt x="7" y="0"/>
                          <a:pt x="8" y="2"/>
                        </a:cubicBezTo>
                        <a:cubicBezTo>
                          <a:pt x="31" y="52"/>
                          <a:pt x="45" y="105"/>
                          <a:pt x="51" y="160"/>
                        </a:cubicBezTo>
                        <a:cubicBezTo>
                          <a:pt x="51" y="162"/>
                          <a:pt x="50" y="163"/>
                          <a:pt x="47" y="1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2" name="Google Shape;1852;p11"/>
                  <p:cNvSpPr/>
                  <p:nvPr/>
                </p:nvSpPr>
                <p:spPr>
                  <a:xfrm>
                    <a:off x="3714021" y="599076"/>
                    <a:ext cx="206227" cy="283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" h="220" extrusionOk="0">
                        <a:moveTo>
                          <a:pt x="140" y="220"/>
                        </a:moveTo>
                        <a:cubicBezTo>
                          <a:pt x="140" y="220"/>
                          <a:pt x="160" y="119"/>
                          <a:pt x="118" y="93"/>
                        </a:cubicBezTo>
                        <a:cubicBezTo>
                          <a:pt x="77" y="68"/>
                          <a:pt x="41" y="30"/>
                          <a:pt x="45" y="0"/>
                        </a:cubicBezTo>
                        <a:cubicBezTo>
                          <a:pt x="0" y="57"/>
                          <a:pt x="30" y="118"/>
                          <a:pt x="57" y="138"/>
                        </a:cubicBezTo>
                        <a:cubicBezTo>
                          <a:pt x="85" y="158"/>
                          <a:pt x="57" y="209"/>
                          <a:pt x="140" y="2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3" name="Google Shape;1853;p11"/>
                  <p:cNvSpPr/>
                  <p:nvPr/>
                </p:nvSpPr>
                <p:spPr>
                  <a:xfrm>
                    <a:off x="3766120" y="659858"/>
                    <a:ext cx="133505" cy="227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77" extrusionOk="0">
                        <a:moveTo>
                          <a:pt x="100" y="177"/>
                        </a:moveTo>
                        <a:cubicBezTo>
                          <a:pt x="98" y="177"/>
                          <a:pt x="96" y="176"/>
                          <a:pt x="96" y="174"/>
                        </a:cubicBezTo>
                        <a:cubicBezTo>
                          <a:pt x="95" y="148"/>
                          <a:pt x="68" y="112"/>
                          <a:pt x="44" y="79"/>
                        </a:cubicBezTo>
                        <a:cubicBezTo>
                          <a:pt x="20" y="48"/>
                          <a:pt x="0" y="21"/>
                          <a:pt x="3" y="4"/>
                        </a:cubicBezTo>
                        <a:cubicBezTo>
                          <a:pt x="3" y="2"/>
                          <a:pt x="4" y="0"/>
                          <a:pt x="6" y="0"/>
                        </a:cubicBezTo>
                        <a:cubicBezTo>
                          <a:pt x="9" y="0"/>
                          <a:pt x="10" y="1"/>
                          <a:pt x="11" y="4"/>
                        </a:cubicBezTo>
                        <a:cubicBezTo>
                          <a:pt x="11" y="4"/>
                          <a:pt x="11" y="5"/>
                          <a:pt x="10" y="5"/>
                        </a:cubicBezTo>
                        <a:cubicBezTo>
                          <a:pt x="8" y="19"/>
                          <a:pt x="29" y="47"/>
                          <a:pt x="50" y="75"/>
                        </a:cubicBezTo>
                        <a:cubicBezTo>
                          <a:pt x="76" y="109"/>
                          <a:pt x="103" y="145"/>
                          <a:pt x="104" y="173"/>
                        </a:cubicBezTo>
                        <a:cubicBezTo>
                          <a:pt x="104" y="175"/>
                          <a:pt x="103" y="177"/>
                          <a:pt x="100" y="17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4" name="Google Shape;1854;p11"/>
                <p:cNvGrpSpPr/>
                <p:nvPr/>
              </p:nvGrpSpPr>
              <p:grpSpPr>
                <a:xfrm>
                  <a:off x="8363621" y="3147497"/>
                  <a:ext cx="902655" cy="1071824"/>
                  <a:chOff x="8363621" y="3147497"/>
                  <a:chExt cx="902655" cy="1071824"/>
                </a:xfrm>
              </p:grpSpPr>
              <p:sp>
                <p:nvSpPr>
                  <p:cNvPr id="1855" name="Google Shape;1855;p11"/>
                  <p:cNvSpPr/>
                  <p:nvPr/>
                </p:nvSpPr>
                <p:spPr>
                  <a:xfrm rot="2700000" flipH="1">
                    <a:off x="8498936" y="3445732"/>
                    <a:ext cx="632024" cy="644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" h="304" extrusionOk="0">
                        <a:moveTo>
                          <a:pt x="155" y="0"/>
                        </a:moveTo>
                        <a:cubicBezTo>
                          <a:pt x="155" y="0"/>
                          <a:pt x="0" y="158"/>
                          <a:pt x="73" y="231"/>
                        </a:cubicBezTo>
                        <a:cubicBezTo>
                          <a:pt x="146" y="304"/>
                          <a:pt x="298" y="136"/>
                          <a:pt x="298" y="136"/>
                        </a:cubicBez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6" name="Google Shape;1856;p11"/>
                  <p:cNvSpPr/>
                  <p:nvPr/>
                </p:nvSpPr>
                <p:spPr>
                  <a:xfrm rot="2700000" flipH="1">
                    <a:off x="8649557" y="3345954"/>
                    <a:ext cx="353505" cy="35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166" extrusionOk="0">
                        <a:moveTo>
                          <a:pt x="154" y="153"/>
                        </a:moveTo>
                        <a:cubicBezTo>
                          <a:pt x="141" y="166"/>
                          <a:pt x="99" y="145"/>
                          <a:pt x="60" y="106"/>
                        </a:cubicBezTo>
                        <a:cubicBezTo>
                          <a:pt x="21" y="67"/>
                          <a:pt x="0" y="25"/>
                          <a:pt x="13" y="12"/>
                        </a:cubicBezTo>
                        <a:cubicBezTo>
                          <a:pt x="26" y="0"/>
                          <a:pt x="68" y="20"/>
                          <a:pt x="107" y="59"/>
                        </a:cubicBezTo>
                        <a:cubicBezTo>
                          <a:pt x="146" y="98"/>
                          <a:pt x="167" y="140"/>
                          <a:pt x="154" y="15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7" name="Google Shape;1857;p11"/>
                  <p:cNvSpPr/>
                  <p:nvPr/>
                </p:nvSpPr>
                <p:spPr>
                  <a:xfrm rot="2700000" flipH="1">
                    <a:off x="8785773" y="3330686"/>
                    <a:ext cx="203533" cy="2749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" h="130" extrusionOk="0">
                        <a:moveTo>
                          <a:pt x="5" y="130"/>
                        </a:moveTo>
                        <a:cubicBezTo>
                          <a:pt x="4" y="130"/>
                          <a:pt x="3" y="130"/>
                          <a:pt x="3" y="130"/>
                        </a:cubicBezTo>
                        <a:cubicBezTo>
                          <a:pt x="1" y="129"/>
                          <a:pt x="0" y="126"/>
                          <a:pt x="1" y="124"/>
                        </a:cubicBezTo>
                        <a:cubicBezTo>
                          <a:pt x="23" y="79"/>
                          <a:pt x="52" y="38"/>
                          <a:pt x="88" y="2"/>
                        </a:cubicBezTo>
                        <a:cubicBezTo>
                          <a:pt x="90" y="1"/>
                          <a:pt x="92" y="0"/>
                          <a:pt x="94" y="1"/>
                        </a:cubicBezTo>
                        <a:cubicBezTo>
                          <a:pt x="96" y="3"/>
                          <a:pt x="96" y="5"/>
                          <a:pt x="95" y="7"/>
                        </a:cubicBezTo>
                        <a:cubicBezTo>
                          <a:pt x="95" y="7"/>
                          <a:pt x="94" y="8"/>
                          <a:pt x="94" y="8"/>
                        </a:cubicBezTo>
                        <a:cubicBezTo>
                          <a:pt x="59" y="43"/>
                          <a:pt x="30" y="83"/>
                          <a:pt x="8" y="128"/>
                        </a:cubicBezTo>
                        <a:cubicBezTo>
                          <a:pt x="7" y="129"/>
                          <a:pt x="6" y="130"/>
                          <a:pt x="5" y="13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8" name="Google Shape;1858;p11"/>
                  <p:cNvSpPr/>
                  <p:nvPr/>
                </p:nvSpPr>
                <p:spPr>
                  <a:xfrm rot="2700000" flipH="1">
                    <a:off x="8730486" y="3394836"/>
                    <a:ext cx="201748" cy="246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16" extrusionOk="0">
                        <a:moveTo>
                          <a:pt x="4" y="116"/>
                        </a:moveTo>
                        <a:cubicBezTo>
                          <a:pt x="2" y="115"/>
                          <a:pt x="0" y="114"/>
                          <a:pt x="1" y="111"/>
                        </a:cubicBezTo>
                        <a:cubicBezTo>
                          <a:pt x="1" y="110"/>
                          <a:pt x="1" y="109"/>
                          <a:pt x="2" y="109"/>
                        </a:cubicBezTo>
                        <a:cubicBezTo>
                          <a:pt x="27" y="85"/>
                          <a:pt x="87" y="4"/>
                          <a:pt x="87" y="3"/>
                        </a:cubicBezTo>
                        <a:cubicBezTo>
                          <a:pt x="88" y="1"/>
                          <a:pt x="90" y="0"/>
                          <a:pt x="92" y="1"/>
                        </a:cubicBezTo>
                        <a:cubicBezTo>
                          <a:pt x="94" y="2"/>
                          <a:pt x="95" y="4"/>
                          <a:pt x="95" y="6"/>
                        </a:cubicBezTo>
                        <a:cubicBezTo>
                          <a:pt x="94" y="7"/>
                          <a:pt x="94" y="7"/>
                          <a:pt x="93" y="8"/>
                        </a:cubicBezTo>
                        <a:cubicBezTo>
                          <a:pt x="91" y="11"/>
                          <a:pt x="33" y="90"/>
                          <a:pt x="7" y="114"/>
                        </a:cubicBezTo>
                        <a:cubicBezTo>
                          <a:pt x="6" y="115"/>
                          <a:pt x="5" y="116"/>
                          <a:pt x="4" y="1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9" name="Google Shape;1859;p11"/>
                  <p:cNvSpPr/>
                  <p:nvPr/>
                </p:nvSpPr>
                <p:spPr>
                  <a:xfrm rot="2700000" flipH="1">
                    <a:off x="8615849" y="3257195"/>
                    <a:ext cx="303514" cy="328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" h="155" extrusionOk="0">
                        <a:moveTo>
                          <a:pt x="5" y="155"/>
                        </a:moveTo>
                        <a:cubicBezTo>
                          <a:pt x="3" y="155"/>
                          <a:pt x="2" y="154"/>
                          <a:pt x="2" y="153"/>
                        </a:cubicBezTo>
                        <a:cubicBezTo>
                          <a:pt x="0" y="151"/>
                          <a:pt x="1" y="149"/>
                          <a:pt x="2" y="148"/>
                        </a:cubicBezTo>
                        <a:cubicBezTo>
                          <a:pt x="3" y="147"/>
                          <a:pt x="101" y="74"/>
                          <a:pt x="135" y="3"/>
                        </a:cubicBezTo>
                        <a:cubicBezTo>
                          <a:pt x="136" y="1"/>
                          <a:pt x="138" y="0"/>
                          <a:pt x="140" y="1"/>
                        </a:cubicBezTo>
                        <a:cubicBezTo>
                          <a:pt x="142" y="2"/>
                          <a:pt x="143" y="5"/>
                          <a:pt x="142" y="7"/>
                        </a:cubicBezTo>
                        <a:cubicBezTo>
                          <a:pt x="107" y="79"/>
                          <a:pt x="11" y="151"/>
                          <a:pt x="7" y="154"/>
                        </a:cubicBezTo>
                        <a:cubicBezTo>
                          <a:pt x="6" y="154"/>
                          <a:pt x="6" y="155"/>
                          <a:pt x="5" y="15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0" name="Google Shape;1860;p11"/>
                  <p:cNvSpPr/>
                  <p:nvPr/>
                </p:nvSpPr>
                <p:spPr>
                  <a:xfrm rot="2700000" flipH="1">
                    <a:off x="8872464" y="3273817"/>
                    <a:ext cx="85698" cy="85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40" extrusionOk="0">
                        <a:moveTo>
                          <a:pt x="33" y="33"/>
                        </a:moveTo>
                        <a:cubicBezTo>
                          <a:pt x="26" y="40"/>
                          <a:pt x="14" y="40"/>
                          <a:pt x="7" y="33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6" y="0"/>
                          <a:pt x="33" y="7"/>
                        </a:cubicBezTo>
                        <a:cubicBezTo>
                          <a:pt x="40" y="14"/>
                          <a:pt x="40" y="25"/>
                          <a:pt x="33" y="33"/>
                        </a:cubicBezTo>
                        <a:cubicBezTo>
                          <a:pt x="33" y="33"/>
                          <a:pt x="33" y="33"/>
                          <a:pt x="33" y="3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1" name="Google Shape;1861;p11"/>
                  <p:cNvSpPr/>
                  <p:nvPr/>
                </p:nvSpPr>
                <p:spPr>
                  <a:xfrm rot="2700000" flipH="1">
                    <a:off x="8737905" y="3164506"/>
                    <a:ext cx="82127" cy="8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2" name="Google Shape;1862;p11"/>
                  <p:cNvSpPr/>
                  <p:nvPr/>
                </p:nvSpPr>
                <p:spPr>
                  <a:xfrm rot="2700000" flipH="1">
                    <a:off x="8800396" y="3343512"/>
                    <a:ext cx="82127" cy="83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9" extrusionOk="0">
                        <a:moveTo>
                          <a:pt x="32" y="32"/>
                        </a:moveTo>
                        <a:cubicBezTo>
                          <a:pt x="25" y="39"/>
                          <a:pt x="14" y="39"/>
                          <a:pt x="7" y="32"/>
                        </a:cubicBezTo>
                        <a:cubicBezTo>
                          <a:pt x="0" y="25"/>
                          <a:pt x="0" y="14"/>
                          <a:pt x="7" y="7"/>
                        </a:cubicBezTo>
                        <a:cubicBezTo>
                          <a:pt x="14" y="0"/>
                          <a:pt x="25" y="0"/>
                          <a:pt x="32" y="7"/>
                        </a:cubicBezTo>
                        <a:cubicBezTo>
                          <a:pt x="39" y="14"/>
                          <a:pt x="39" y="25"/>
                          <a:pt x="32" y="32"/>
                        </a:cubicBezTo>
                        <a:cubicBezTo>
                          <a:pt x="32" y="32"/>
                          <a:pt x="32" y="32"/>
                          <a:pt x="32" y="3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3" name="Google Shape;1863;p11"/>
                <p:cNvGrpSpPr/>
                <p:nvPr/>
              </p:nvGrpSpPr>
              <p:grpSpPr>
                <a:xfrm rot="-3181412">
                  <a:off x="6590398" y="4732469"/>
                  <a:ext cx="1124285" cy="974083"/>
                  <a:chOff x="8268711" y="3365010"/>
                  <a:chExt cx="1124261" cy="974061"/>
                </a:xfrm>
              </p:grpSpPr>
              <p:sp>
                <p:nvSpPr>
                  <p:cNvPr id="1864" name="Google Shape;1864;p11"/>
                  <p:cNvSpPr/>
                  <p:nvPr/>
                </p:nvSpPr>
                <p:spPr>
                  <a:xfrm rot="-1265371">
                    <a:off x="9106687" y="3744649"/>
                    <a:ext cx="258071" cy="20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129" extrusionOk="0">
                        <a:moveTo>
                          <a:pt x="61" y="116"/>
                        </a:moveTo>
                        <a:cubicBezTo>
                          <a:pt x="18" y="102"/>
                          <a:pt x="0" y="40"/>
                          <a:pt x="0" y="40"/>
                        </a:cubicBezTo>
                        <a:cubicBezTo>
                          <a:pt x="0" y="40"/>
                          <a:pt x="51" y="0"/>
                          <a:pt x="94" y="13"/>
                        </a:cubicBezTo>
                        <a:cubicBezTo>
                          <a:pt x="137" y="27"/>
                          <a:pt x="164" y="61"/>
                          <a:pt x="155" y="89"/>
                        </a:cubicBezTo>
                        <a:cubicBezTo>
                          <a:pt x="146" y="117"/>
                          <a:pt x="104" y="129"/>
                          <a:pt x="61" y="11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5" name="Google Shape;1865;p11"/>
                  <p:cNvSpPr/>
                  <p:nvPr/>
                </p:nvSpPr>
                <p:spPr>
                  <a:xfrm rot="-1265370">
                    <a:off x="8937519" y="4069200"/>
                    <a:ext cx="220824" cy="238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" h="151" extrusionOk="0">
                        <a:moveTo>
                          <a:pt x="25" y="98"/>
                        </a:moveTo>
                        <a:cubicBezTo>
                          <a:pt x="0" y="61"/>
                          <a:pt x="23" y="1"/>
                          <a:pt x="23" y="1"/>
                        </a:cubicBezTo>
                        <a:cubicBezTo>
                          <a:pt x="23" y="1"/>
                          <a:pt x="88" y="0"/>
                          <a:pt x="113" y="37"/>
                        </a:cubicBezTo>
                        <a:cubicBezTo>
                          <a:pt x="139" y="74"/>
                          <a:pt x="140" y="118"/>
                          <a:pt x="116" y="134"/>
                        </a:cubicBezTo>
                        <a:cubicBezTo>
                          <a:pt x="91" y="151"/>
                          <a:pt x="51" y="135"/>
                          <a:pt x="25" y="9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6" name="Google Shape;1866;p11"/>
                  <p:cNvSpPr/>
                  <p:nvPr/>
                </p:nvSpPr>
                <p:spPr>
                  <a:xfrm rot="-1265373">
                    <a:off x="8798150" y="4130063"/>
                    <a:ext cx="110412" cy="160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" h="102" extrusionOk="0">
                        <a:moveTo>
                          <a:pt x="2" y="47"/>
                        </a:moveTo>
                        <a:cubicBezTo>
                          <a:pt x="5" y="20"/>
                          <a:pt x="40" y="0"/>
                          <a:pt x="40" y="0"/>
                        </a:cubicBezTo>
                        <a:cubicBezTo>
                          <a:pt x="40" y="0"/>
                          <a:pt x="70" y="26"/>
                          <a:pt x="68" y="53"/>
                        </a:cubicBezTo>
                        <a:cubicBezTo>
                          <a:pt x="65" y="81"/>
                          <a:pt x="48" y="102"/>
                          <a:pt x="30" y="100"/>
                        </a:cubicBezTo>
                        <a:cubicBezTo>
                          <a:pt x="12" y="98"/>
                          <a:pt x="0" y="75"/>
                          <a:pt x="2" y="4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7" name="Google Shape;1867;p11"/>
                  <p:cNvSpPr/>
                  <p:nvPr/>
                </p:nvSpPr>
                <p:spPr>
                  <a:xfrm rot="-1265370">
                    <a:off x="8972692" y="3545843"/>
                    <a:ext cx="158301" cy="118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75" extrusionOk="0">
                        <a:moveTo>
                          <a:pt x="43" y="70"/>
                        </a:moveTo>
                        <a:cubicBezTo>
                          <a:pt x="16" y="65"/>
                          <a:pt x="0" y="28"/>
                          <a:pt x="0" y="28"/>
                        </a:cubicBezTo>
                        <a:cubicBezTo>
                          <a:pt x="0" y="28"/>
                          <a:pt x="28" y="0"/>
                          <a:pt x="55" y="5"/>
                        </a:cubicBezTo>
                        <a:cubicBezTo>
                          <a:pt x="82" y="10"/>
                          <a:pt x="101" y="28"/>
                          <a:pt x="98" y="46"/>
                        </a:cubicBezTo>
                        <a:cubicBezTo>
                          <a:pt x="95" y="64"/>
                          <a:pt x="70" y="75"/>
                          <a:pt x="43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8" name="Google Shape;1868;p11"/>
                  <p:cNvSpPr/>
                  <p:nvPr/>
                </p:nvSpPr>
                <p:spPr>
                  <a:xfrm rot="-1265372">
                    <a:off x="8874300" y="3464055"/>
                    <a:ext cx="159631" cy="1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80" extrusionOk="0">
                        <a:moveTo>
                          <a:pt x="58" y="71"/>
                        </a:moveTo>
                        <a:cubicBezTo>
                          <a:pt x="32" y="80"/>
                          <a:pt x="0" y="56"/>
                          <a:pt x="0" y="56"/>
                        </a:cubicBezTo>
                        <a:cubicBezTo>
                          <a:pt x="0" y="56"/>
                          <a:pt x="11" y="18"/>
                          <a:pt x="37" y="9"/>
                        </a:cubicBezTo>
                        <a:cubicBezTo>
                          <a:pt x="63" y="0"/>
                          <a:pt x="89" y="7"/>
                          <a:pt x="95" y="24"/>
                        </a:cubicBezTo>
                        <a:cubicBezTo>
                          <a:pt x="101" y="42"/>
                          <a:pt x="84" y="63"/>
                          <a:pt x="58" y="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9" name="Google Shape;1869;p11"/>
                  <p:cNvSpPr/>
                  <p:nvPr/>
                </p:nvSpPr>
                <p:spPr>
                  <a:xfrm rot="-1265372">
                    <a:off x="9001793" y="3895589"/>
                    <a:ext cx="127705" cy="159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" h="101" extrusionOk="0">
                        <a:moveTo>
                          <a:pt x="9" y="58"/>
                        </a:moveTo>
                        <a:cubicBezTo>
                          <a:pt x="0" y="32"/>
                          <a:pt x="25" y="0"/>
                          <a:pt x="25" y="0"/>
                        </a:cubicBezTo>
                        <a:cubicBezTo>
                          <a:pt x="25" y="0"/>
                          <a:pt x="63" y="11"/>
                          <a:pt x="72" y="37"/>
                        </a:cubicBezTo>
                        <a:cubicBezTo>
                          <a:pt x="81" y="63"/>
                          <a:pt x="74" y="89"/>
                          <a:pt x="57" y="95"/>
                        </a:cubicBezTo>
                        <a:cubicBezTo>
                          <a:pt x="39" y="101"/>
                          <a:pt x="18" y="84"/>
                          <a:pt x="9" y="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0" name="Google Shape;1870;p11"/>
                  <p:cNvSpPr/>
                  <p:nvPr/>
                </p:nvSpPr>
                <p:spPr>
                  <a:xfrm rot="-1265374">
                    <a:off x="8791367" y="3663766"/>
                    <a:ext cx="148989" cy="134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" h="85" extrusionOk="0">
                        <a:moveTo>
                          <a:pt x="24" y="70"/>
                        </a:moveTo>
                        <a:cubicBezTo>
                          <a:pt x="1" y="55"/>
                          <a:pt x="0" y="15"/>
                          <a:pt x="0" y="15"/>
                        </a:cubicBezTo>
                        <a:cubicBezTo>
                          <a:pt x="0" y="15"/>
                          <a:pt x="37" y="0"/>
                          <a:pt x="60" y="15"/>
                        </a:cubicBezTo>
                        <a:cubicBezTo>
                          <a:pt x="83" y="30"/>
                          <a:pt x="94" y="54"/>
                          <a:pt x="84" y="70"/>
                        </a:cubicBezTo>
                        <a:cubicBezTo>
                          <a:pt x="74" y="85"/>
                          <a:pt x="47" y="85"/>
                          <a:pt x="24" y="7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1" name="Google Shape;1871;p11"/>
                  <p:cNvSpPr/>
                  <p:nvPr/>
                </p:nvSpPr>
                <p:spPr>
                  <a:xfrm rot="-1265370">
                    <a:off x="8338794" y="3482500"/>
                    <a:ext cx="751597" cy="529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" h="335" extrusionOk="0">
                        <a:moveTo>
                          <a:pt x="468" y="335"/>
                        </a:moveTo>
                        <a:cubicBezTo>
                          <a:pt x="467" y="335"/>
                          <a:pt x="466" y="335"/>
                          <a:pt x="466" y="335"/>
                        </a:cubicBezTo>
                        <a:cubicBezTo>
                          <a:pt x="452" y="331"/>
                          <a:pt x="122" y="226"/>
                          <a:pt x="2" y="13"/>
                        </a:cubicBezTo>
                        <a:cubicBezTo>
                          <a:pt x="0" y="9"/>
                          <a:pt x="1" y="4"/>
                          <a:pt x="5" y="2"/>
                        </a:cubicBezTo>
                        <a:cubicBezTo>
                          <a:pt x="8" y="0"/>
                          <a:pt x="13" y="1"/>
                          <a:pt x="15" y="4"/>
                        </a:cubicBezTo>
                        <a:cubicBezTo>
                          <a:pt x="16" y="4"/>
                          <a:pt x="16" y="5"/>
                          <a:pt x="16" y="5"/>
                        </a:cubicBezTo>
                        <a:cubicBezTo>
                          <a:pt x="133" y="213"/>
                          <a:pt x="467" y="319"/>
                          <a:pt x="470" y="320"/>
                        </a:cubicBezTo>
                        <a:cubicBezTo>
                          <a:pt x="474" y="322"/>
                          <a:pt x="476" y="327"/>
                          <a:pt x="474" y="331"/>
                        </a:cubicBezTo>
                        <a:cubicBezTo>
                          <a:pt x="473" y="333"/>
                          <a:pt x="471" y="335"/>
                          <a:pt x="468" y="33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2" name="Google Shape;1872;p11"/>
                  <p:cNvSpPr/>
                  <p:nvPr/>
                </p:nvSpPr>
                <p:spPr>
                  <a:xfrm rot="-1265371">
                    <a:off x="8702810" y="3745070"/>
                    <a:ext cx="239447" cy="464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294" extrusionOk="0">
                        <a:moveTo>
                          <a:pt x="143" y="294"/>
                        </a:moveTo>
                        <a:cubicBezTo>
                          <a:pt x="141" y="294"/>
                          <a:pt x="139" y="293"/>
                          <a:pt x="138" y="292"/>
                        </a:cubicBezTo>
                        <a:cubicBezTo>
                          <a:pt x="40" y="193"/>
                          <a:pt x="3" y="18"/>
                          <a:pt x="1" y="11"/>
                        </a:cubicBezTo>
                        <a:cubicBezTo>
                          <a:pt x="0" y="7"/>
                          <a:pt x="3" y="2"/>
                          <a:pt x="7" y="1"/>
                        </a:cubicBezTo>
                        <a:cubicBezTo>
                          <a:pt x="11" y="0"/>
                          <a:pt x="15" y="3"/>
                          <a:pt x="16" y="7"/>
                        </a:cubicBezTo>
                        <a:cubicBezTo>
                          <a:pt x="16" y="7"/>
                          <a:pt x="17" y="7"/>
                          <a:pt x="17" y="8"/>
                        </a:cubicBezTo>
                        <a:cubicBezTo>
                          <a:pt x="17" y="9"/>
                          <a:pt x="55" y="185"/>
                          <a:pt x="149" y="281"/>
                        </a:cubicBezTo>
                        <a:cubicBezTo>
                          <a:pt x="152" y="284"/>
                          <a:pt x="152" y="289"/>
                          <a:pt x="148" y="292"/>
                        </a:cubicBezTo>
                        <a:cubicBezTo>
                          <a:pt x="147" y="293"/>
                          <a:pt x="145" y="294"/>
                          <a:pt x="143" y="29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3" name="Google Shape;1873;p11"/>
                  <p:cNvSpPr/>
                  <p:nvPr/>
                </p:nvSpPr>
                <p:spPr>
                  <a:xfrm rot="-1265373">
                    <a:off x="8800231" y="3990558"/>
                    <a:ext cx="49220" cy="218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38" extrusionOk="0">
                        <a:moveTo>
                          <a:pt x="15" y="138"/>
                        </a:moveTo>
                        <a:cubicBezTo>
                          <a:pt x="11" y="138"/>
                          <a:pt x="8" y="135"/>
                          <a:pt x="7" y="132"/>
                        </a:cubicBezTo>
                        <a:cubicBezTo>
                          <a:pt x="0" y="92"/>
                          <a:pt x="15" y="9"/>
                          <a:pt x="16" y="6"/>
                        </a:cubicBezTo>
                        <a:cubicBezTo>
                          <a:pt x="17" y="2"/>
                          <a:pt x="22" y="0"/>
                          <a:pt x="26" y="1"/>
                        </a:cubicBezTo>
                        <a:cubicBezTo>
                          <a:pt x="29" y="3"/>
                          <a:pt x="31" y="5"/>
                          <a:pt x="31" y="9"/>
                        </a:cubicBezTo>
                        <a:cubicBezTo>
                          <a:pt x="31" y="9"/>
                          <a:pt x="16" y="93"/>
                          <a:pt x="22" y="129"/>
                        </a:cubicBezTo>
                        <a:cubicBezTo>
                          <a:pt x="23" y="133"/>
                          <a:pt x="20" y="137"/>
                          <a:pt x="16" y="138"/>
                        </a:cubicBezTo>
                        <a:cubicBezTo>
                          <a:pt x="16" y="138"/>
                          <a:pt x="16" y="138"/>
                          <a:pt x="16" y="138"/>
                        </a:cubicBezTo>
                        <a:cubicBezTo>
                          <a:pt x="16" y="138"/>
                          <a:pt x="15" y="138"/>
                          <a:pt x="15" y="13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4" name="Google Shape;1874;p11"/>
                  <p:cNvSpPr/>
                  <p:nvPr/>
                </p:nvSpPr>
                <p:spPr>
                  <a:xfrm rot="-1265374">
                    <a:off x="8495217" y="3655368"/>
                    <a:ext cx="542747" cy="65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" h="41" extrusionOk="0">
                        <a:moveTo>
                          <a:pt x="336" y="41"/>
                        </a:moveTo>
                        <a:cubicBezTo>
                          <a:pt x="335" y="41"/>
                          <a:pt x="335" y="41"/>
                          <a:pt x="335" y="41"/>
                        </a:cubicBezTo>
                        <a:cubicBezTo>
                          <a:pt x="227" y="23"/>
                          <a:pt x="9" y="16"/>
                          <a:pt x="7" y="16"/>
                        </a:cubicBezTo>
                        <a:cubicBezTo>
                          <a:pt x="3" y="15"/>
                          <a:pt x="0" y="11"/>
                          <a:pt x="1" y="6"/>
                        </a:cubicBezTo>
                        <a:cubicBezTo>
                          <a:pt x="2" y="3"/>
                          <a:pt x="4" y="1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10" y="0"/>
                          <a:pt x="229" y="7"/>
                          <a:pt x="338" y="25"/>
                        </a:cubicBezTo>
                        <a:cubicBezTo>
                          <a:pt x="342" y="27"/>
                          <a:pt x="344" y="31"/>
                          <a:pt x="343" y="36"/>
                        </a:cubicBezTo>
                        <a:cubicBezTo>
                          <a:pt x="342" y="38"/>
                          <a:pt x="339" y="41"/>
                          <a:pt x="336" y="4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5" name="Google Shape;1875;p11"/>
                  <p:cNvSpPr/>
                  <p:nvPr/>
                </p:nvSpPr>
                <p:spPr>
                  <a:xfrm rot="-1265373">
                    <a:off x="8790013" y="3542060"/>
                    <a:ext cx="171604" cy="10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" h="68" extrusionOk="0">
                        <a:moveTo>
                          <a:pt x="8" y="68"/>
                        </a:moveTo>
                        <a:cubicBezTo>
                          <a:pt x="3" y="68"/>
                          <a:pt x="0" y="64"/>
                          <a:pt x="0" y="59"/>
                        </a:cubicBezTo>
                        <a:cubicBezTo>
                          <a:pt x="0" y="57"/>
                          <a:pt x="2" y="55"/>
                          <a:pt x="3" y="54"/>
                        </a:cubicBezTo>
                        <a:cubicBezTo>
                          <a:pt x="33" y="34"/>
                          <a:pt x="63" y="17"/>
                          <a:pt x="95" y="2"/>
                        </a:cubicBezTo>
                        <a:cubicBezTo>
                          <a:pt x="99" y="0"/>
                          <a:pt x="104" y="1"/>
                          <a:pt x="106" y="4"/>
                        </a:cubicBezTo>
                        <a:cubicBezTo>
                          <a:pt x="109" y="8"/>
                          <a:pt x="108" y="13"/>
                          <a:pt x="105" y="15"/>
                        </a:cubicBezTo>
                        <a:cubicBezTo>
                          <a:pt x="104" y="16"/>
                          <a:pt x="103" y="16"/>
                          <a:pt x="102" y="17"/>
                        </a:cubicBezTo>
                        <a:cubicBezTo>
                          <a:pt x="71" y="31"/>
                          <a:pt x="41" y="48"/>
                          <a:pt x="12" y="67"/>
                        </a:cubicBezTo>
                        <a:cubicBezTo>
                          <a:pt x="11" y="67"/>
                          <a:pt x="9" y="68"/>
                          <a:pt x="8" y="6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6" name="Google Shape;1876;p11"/>
                  <p:cNvSpPr/>
                  <p:nvPr/>
                </p:nvSpPr>
                <p:spPr>
                  <a:xfrm rot="-1265375">
                    <a:off x="8943843" y="3819327"/>
                    <a:ext cx="90458" cy="15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96" extrusionOk="0">
                        <a:moveTo>
                          <a:pt x="48" y="96"/>
                        </a:moveTo>
                        <a:cubicBezTo>
                          <a:pt x="45" y="96"/>
                          <a:pt x="43" y="94"/>
                          <a:pt x="41" y="91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0" y="10"/>
                          <a:pt x="1" y="5"/>
                          <a:pt x="4" y="3"/>
                        </a:cubicBezTo>
                        <a:cubicBezTo>
                          <a:pt x="8" y="0"/>
                          <a:pt x="13" y="0"/>
                          <a:pt x="15" y="4"/>
                        </a:cubicBezTo>
                        <a:cubicBezTo>
                          <a:pt x="16" y="5"/>
                          <a:pt x="17" y="6"/>
                          <a:pt x="17" y="7"/>
                        </a:cubicBezTo>
                        <a:cubicBezTo>
                          <a:pt x="55" y="84"/>
                          <a:pt x="55" y="84"/>
                          <a:pt x="55" y="84"/>
                        </a:cubicBezTo>
                        <a:cubicBezTo>
                          <a:pt x="57" y="88"/>
                          <a:pt x="56" y="93"/>
                          <a:pt x="52" y="95"/>
                        </a:cubicBezTo>
                        <a:cubicBezTo>
                          <a:pt x="51" y="95"/>
                          <a:pt x="50" y="96"/>
                          <a:pt x="48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7" name="Google Shape;1877;p11"/>
                  <p:cNvSpPr/>
                  <p:nvPr/>
                </p:nvSpPr>
                <p:spPr>
                  <a:xfrm rot="-1265370">
                    <a:off x="8666621" y="3669734"/>
                    <a:ext cx="167613" cy="93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59" extrusionOk="0">
                        <a:moveTo>
                          <a:pt x="97" y="59"/>
                        </a:moveTo>
                        <a:cubicBezTo>
                          <a:pt x="96" y="59"/>
                          <a:pt x="95" y="59"/>
                          <a:pt x="94" y="5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3" y="16"/>
                          <a:pt x="0" y="11"/>
                          <a:pt x="1" y="7"/>
                        </a:cubicBezTo>
                        <a:cubicBezTo>
                          <a:pt x="2" y="3"/>
                          <a:pt x="7" y="0"/>
                          <a:pt x="11" y="1"/>
                        </a:cubicBezTo>
                        <a:cubicBezTo>
                          <a:pt x="12" y="1"/>
                          <a:pt x="13" y="2"/>
                          <a:pt x="14" y="3"/>
                        </a:cubicBezTo>
                        <a:cubicBezTo>
                          <a:pt x="101" y="44"/>
                          <a:pt x="101" y="44"/>
                          <a:pt x="101" y="44"/>
                        </a:cubicBezTo>
                        <a:cubicBezTo>
                          <a:pt x="104" y="46"/>
                          <a:pt x="106" y="51"/>
                          <a:pt x="104" y="55"/>
                        </a:cubicBezTo>
                        <a:cubicBezTo>
                          <a:pt x="102" y="57"/>
                          <a:pt x="100" y="59"/>
                          <a:pt x="97" y="5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8" name="Google Shape;1878;p11"/>
                <p:cNvGrpSpPr/>
                <p:nvPr/>
              </p:nvGrpSpPr>
              <p:grpSpPr>
                <a:xfrm rot="900030">
                  <a:off x="7156263" y="4553288"/>
                  <a:ext cx="1319645" cy="958703"/>
                  <a:chOff x="5699223" y="326640"/>
                  <a:chExt cx="1003998" cy="729391"/>
                </a:xfrm>
              </p:grpSpPr>
              <p:sp>
                <p:nvSpPr>
                  <p:cNvPr id="1879" name="Google Shape;1879;p11"/>
                  <p:cNvSpPr/>
                  <p:nvPr/>
                </p:nvSpPr>
                <p:spPr>
                  <a:xfrm>
                    <a:off x="5812105" y="326640"/>
                    <a:ext cx="891116" cy="713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553" extrusionOk="0">
                        <a:moveTo>
                          <a:pt x="85" y="484"/>
                        </a:moveTo>
                        <a:cubicBezTo>
                          <a:pt x="190" y="398"/>
                          <a:pt x="202" y="191"/>
                          <a:pt x="276" y="331"/>
                        </a:cubicBezTo>
                        <a:cubicBezTo>
                          <a:pt x="298" y="156"/>
                          <a:pt x="386" y="115"/>
                          <a:pt x="405" y="205"/>
                        </a:cubicBezTo>
                        <a:cubicBezTo>
                          <a:pt x="420" y="75"/>
                          <a:pt x="476" y="80"/>
                          <a:pt x="484" y="135"/>
                        </a:cubicBezTo>
                        <a:cubicBezTo>
                          <a:pt x="489" y="15"/>
                          <a:pt x="549" y="78"/>
                          <a:pt x="545" y="118"/>
                        </a:cubicBezTo>
                        <a:cubicBezTo>
                          <a:pt x="553" y="48"/>
                          <a:pt x="621" y="40"/>
                          <a:pt x="622" y="0"/>
                        </a:cubicBezTo>
                        <a:cubicBezTo>
                          <a:pt x="666" y="112"/>
                          <a:pt x="590" y="190"/>
                          <a:pt x="590" y="190"/>
                        </a:cubicBezTo>
                        <a:cubicBezTo>
                          <a:pt x="590" y="190"/>
                          <a:pt x="692" y="193"/>
                          <a:pt x="576" y="261"/>
                        </a:cubicBezTo>
                        <a:cubicBezTo>
                          <a:pt x="650" y="266"/>
                          <a:pt x="599" y="323"/>
                          <a:pt x="507" y="333"/>
                        </a:cubicBezTo>
                        <a:cubicBezTo>
                          <a:pt x="630" y="342"/>
                          <a:pt x="560" y="430"/>
                          <a:pt x="458" y="437"/>
                        </a:cubicBezTo>
                        <a:cubicBezTo>
                          <a:pt x="572" y="449"/>
                          <a:pt x="490" y="533"/>
                          <a:pt x="302" y="520"/>
                        </a:cubicBezTo>
                        <a:cubicBezTo>
                          <a:pt x="115" y="506"/>
                          <a:pt x="0" y="553"/>
                          <a:pt x="85" y="48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0" name="Google Shape;1880;p11"/>
                  <p:cNvSpPr/>
                  <p:nvPr/>
                </p:nvSpPr>
                <p:spPr>
                  <a:xfrm>
                    <a:off x="5699223" y="523098"/>
                    <a:ext cx="839017" cy="532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414" extrusionOk="0">
                        <a:moveTo>
                          <a:pt x="4" y="414"/>
                        </a:moveTo>
                        <a:cubicBezTo>
                          <a:pt x="2" y="413"/>
                          <a:pt x="0" y="411"/>
                          <a:pt x="0" y="409"/>
                        </a:cubicBezTo>
                        <a:cubicBezTo>
                          <a:pt x="1" y="408"/>
                          <a:pt x="2" y="407"/>
                          <a:pt x="3" y="406"/>
                        </a:cubicBezTo>
                        <a:cubicBezTo>
                          <a:pt x="7" y="405"/>
                          <a:pt x="414" y="313"/>
                          <a:pt x="644" y="1"/>
                        </a:cubicBezTo>
                        <a:cubicBezTo>
                          <a:pt x="646" y="0"/>
                          <a:pt x="648" y="0"/>
                          <a:pt x="650" y="2"/>
                        </a:cubicBezTo>
                        <a:cubicBezTo>
                          <a:pt x="651" y="3"/>
                          <a:pt x="651" y="5"/>
                          <a:pt x="650" y="6"/>
                        </a:cubicBezTo>
                        <a:cubicBezTo>
                          <a:pt x="419" y="320"/>
                          <a:pt x="9" y="413"/>
                          <a:pt x="5" y="414"/>
                        </a:cubicBezTo>
                        <a:lnTo>
                          <a:pt x="4" y="414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1" name="Google Shape;1881;p11"/>
                  <p:cNvSpPr/>
                  <p:nvPr/>
                </p:nvSpPr>
                <p:spPr>
                  <a:xfrm>
                    <a:off x="6399308" y="659858"/>
                    <a:ext cx="125907" cy="21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" h="17" extrusionOk="0">
                        <a:moveTo>
                          <a:pt x="4" y="17"/>
                        </a:move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1"/>
                          <a:pt x="2" y="10"/>
                          <a:pt x="4" y="10"/>
                        </a:cubicBezTo>
                        <a:cubicBezTo>
                          <a:pt x="5" y="10"/>
                          <a:pt x="77" y="6"/>
                          <a:pt x="94" y="0"/>
                        </a:cubicBezTo>
                        <a:cubicBezTo>
                          <a:pt x="96" y="0"/>
                          <a:pt x="98" y="2"/>
                          <a:pt x="98" y="4"/>
                        </a:cubicBezTo>
                        <a:cubicBezTo>
                          <a:pt x="98" y="5"/>
                          <a:pt x="98" y="7"/>
                          <a:pt x="96" y="8"/>
                        </a:cubicBezTo>
                        <a:cubicBezTo>
                          <a:pt x="78" y="13"/>
                          <a:pt x="7" y="17"/>
                          <a:pt x="4" y="1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2" name="Google Shape;1882;p11"/>
                  <p:cNvSpPr/>
                  <p:nvPr/>
                </p:nvSpPr>
                <p:spPr>
                  <a:xfrm>
                    <a:off x="6426444" y="525268"/>
                    <a:ext cx="21708" cy="110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" h="86" extrusionOk="0">
                        <a:moveTo>
                          <a:pt x="13" y="86"/>
                        </a:moveTo>
                        <a:cubicBezTo>
                          <a:pt x="12" y="86"/>
                          <a:pt x="11" y="86"/>
                          <a:pt x="10" y="85"/>
                        </a:cubicBezTo>
                        <a:cubicBezTo>
                          <a:pt x="0" y="74"/>
                          <a:pt x="2" y="16"/>
                          <a:pt x="2" y="4"/>
                        </a:cubicBezTo>
                        <a:cubicBezTo>
                          <a:pt x="2" y="2"/>
                          <a:pt x="4" y="0"/>
                          <a:pt x="6" y="0"/>
                        </a:cubicBezTo>
                        <a:cubicBezTo>
                          <a:pt x="8" y="1"/>
                          <a:pt x="10" y="2"/>
                          <a:pt x="10" y="4"/>
                        </a:cubicBezTo>
                        <a:cubicBezTo>
                          <a:pt x="9" y="32"/>
                          <a:pt x="10" y="73"/>
                          <a:pt x="16" y="80"/>
                        </a:cubicBezTo>
                        <a:cubicBezTo>
                          <a:pt x="17" y="81"/>
                          <a:pt x="17" y="84"/>
                          <a:pt x="15" y="85"/>
                        </a:cubicBezTo>
                        <a:cubicBezTo>
                          <a:pt x="15" y="86"/>
                          <a:pt x="14" y="86"/>
                          <a:pt x="13" y="8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3" name="Google Shape;1883;p11"/>
                  <p:cNvSpPr/>
                  <p:nvPr/>
                </p:nvSpPr>
                <p:spPr>
                  <a:xfrm>
                    <a:off x="6324416" y="620784"/>
                    <a:ext cx="18452" cy="118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92" extrusionOk="0">
                        <a:moveTo>
                          <a:pt x="8" y="91"/>
                        </a:moveTo>
                        <a:cubicBezTo>
                          <a:pt x="6" y="92"/>
                          <a:pt x="4" y="90"/>
                          <a:pt x="4" y="88"/>
                        </a:cubicBezTo>
                        <a:cubicBezTo>
                          <a:pt x="0" y="59"/>
                          <a:pt x="6" y="6"/>
                          <a:pt x="6" y="4"/>
                        </a:cubicBezTo>
                        <a:cubicBezTo>
                          <a:pt x="7" y="2"/>
                          <a:pt x="8" y="0"/>
                          <a:pt x="11" y="1"/>
                        </a:cubicBezTo>
                        <a:cubicBezTo>
                          <a:pt x="13" y="1"/>
                          <a:pt x="14" y="3"/>
                          <a:pt x="14" y="5"/>
                        </a:cubicBezTo>
                        <a:cubicBezTo>
                          <a:pt x="14" y="6"/>
                          <a:pt x="7" y="59"/>
                          <a:pt x="11" y="87"/>
                        </a:cubicBezTo>
                        <a:cubicBezTo>
                          <a:pt x="12" y="89"/>
                          <a:pt x="10" y="91"/>
                          <a:pt x="8" y="92"/>
                        </a:cubicBezTo>
                        <a:lnTo>
                          <a:pt x="8" y="9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4" name="Google Shape;1884;p11"/>
                  <p:cNvSpPr/>
                  <p:nvPr/>
                </p:nvSpPr>
                <p:spPr>
                  <a:xfrm>
                    <a:off x="6211534" y="803132"/>
                    <a:ext cx="239875" cy="35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28" extrusionOk="0">
                        <a:moveTo>
                          <a:pt x="66" y="26"/>
                        </a:moveTo>
                        <a:cubicBezTo>
                          <a:pt x="45" y="26"/>
                          <a:pt x="24" y="25"/>
                          <a:pt x="3" y="22"/>
                        </a:cubicBezTo>
                        <a:cubicBezTo>
                          <a:pt x="1" y="22"/>
                          <a:pt x="0" y="20"/>
                          <a:pt x="0" y="18"/>
                        </a:cubicBezTo>
                        <a:cubicBezTo>
                          <a:pt x="0" y="16"/>
                          <a:pt x="2" y="14"/>
                          <a:pt x="4" y="15"/>
                        </a:cubicBezTo>
                        <a:cubicBezTo>
                          <a:pt x="5" y="15"/>
                          <a:pt x="109" y="28"/>
                          <a:pt x="181" y="1"/>
                        </a:cubicBezTo>
                        <a:cubicBezTo>
                          <a:pt x="183" y="0"/>
                          <a:pt x="186" y="1"/>
                          <a:pt x="186" y="3"/>
                        </a:cubicBezTo>
                        <a:cubicBezTo>
                          <a:pt x="187" y="5"/>
                          <a:pt x="186" y="8"/>
                          <a:pt x="184" y="8"/>
                        </a:cubicBezTo>
                        <a:cubicBezTo>
                          <a:pt x="147" y="22"/>
                          <a:pt x="102" y="26"/>
                          <a:pt x="66" y="2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5" name="Google Shape;1885;p11"/>
                  <p:cNvSpPr/>
                  <p:nvPr/>
                </p:nvSpPr>
                <p:spPr>
                  <a:xfrm>
                    <a:off x="6243010" y="615357"/>
                    <a:ext cx="28221" cy="17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39" extrusionOk="0">
                        <a:moveTo>
                          <a:pt x="18" y="139"/>
                        </a:moveTo>
                        <a:cubicBezTo>
                          <a:pt x="16" y="139"/>
                          <a:pt x="15" y="138"/>
                          <a:pt x="14" y="136"/>
                        </a:cubicBezTo>
                        <a:cubicBezTo>
                          <a:pt x="0" y="78"/>
                          <a:pt x="7" y="4"/>
                          <a:pt x="7" y="4"/>
                        </a:cubicBezTo>
                        <a:cubicBezTo>
                          <a:pt x="7" y="1"/>
                          <a:pt x="9" y="0"/>
                          <a:pt x="11" y="0"/>
                        </a:cubicBezTo>
                        <a:cubicBezTo>
                          <a:pt x="13" y="0"/>
                          <a:pt x="15" y="2"/>
                          <a:pt x="15" y="4"/>
                        </a:cubicBezTo>
                        <a:cubicBezTo>
                          <a:pt x="15" y="5"/>
                          <a:pt x="8" y="77"/>
                          <a:pt x="22" y="134"/>
                        </a:cubicBezTo>
                        <a:cubicBezTo>
                          <a:pt x="22" y="136"/>
                          <a:pt x="21" y="138"/>
                          <a:pt x="19" y="139"/>
                        </a:cubicBezTo>
                        <a:cubicBezTo>
                          <a:pt x="19" y="139"/>
                          <a:pt x="18" y="139"/>
                          <a:pt x="18" y="13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6" name="Google Shape;1886;p11"/>
                  <p:cNvSpPr/>
                  <p:nvPr/>
                </p:nvSpPr>
                <p:spPr>
                  <a:xfrm>
                    <a:off x="6070431" y="756460"/>
                    <a:ext cx="293059" cy="187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" h="146" extrusionOk="0">
                        <a:moveTo>
                          <a:pt x="125" y="142"/>
                        </a:moveTo>
                        <a:cubicBezTo>
                          <a:pt x="75" y="142"/>
                          <a:pt x="20" y="137"/>
                          <a:pt x="1" y="120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3" y="83"/>
                          <a:pt x="25" y="6"/>
                          <a:pt x="26" y="3"/>
                        </a:cubicBezTo>
                        <a:cubicBezTo>
                          <a:pt x="27" y="1"/>
                          <a:pt x="30" y="0"/>
                          <a:pt x="32" y="1"/>
                        </a:cubicBezTo>
                        <a:cubicBezTo>
                          <a:pt x="33" y="2"/>
                          <a:pt x="34" y="4"/>
                          <a:pt x="34" y="5"/>
                        </a:cubicBezTo>
                        <a:cubicBezTo>
                          <a:pt x="34" y="6"/>
                          <a:pt x="11" y="82"/>
                          <a:pt x="8" y="115"/>
                        </a:cubicBezTo>
                        <a:cubicBezTo>
                          <a:pt x="45" y="146"/>
                          <a:pt x="220" y="129"/>
                          <a:pt x="222" y="129"/>
                        </a:cubicBezTo>
                        <a:cubicBezTo>
                          <a:pt x="224" y="129"/>
                          <a:pt x="226" y="131"/>
                          <a:pt x="226" y="133"/>
                        </a:cubicBezTo>
                        <a:cubicBezTo>
                          <a:pt x="227" y="135"/>
                          <a:pt x="225" y="137"/>
                          <a:pt x="223" y="137"/>
                        </a:cubicBezTo>
                        <a:cubicBezTo>
                          <a:pt x="219" y="137"/>
                          <a:pt x="174" y="142"/>
                          <a:pt x="125" y="14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0" name="Google Shape;1890;p13"/>
          <p:cNvSpPr txBox="1">
            <a:spLocks noGrp="1"/>
          </p:cNvSpPr>
          <p:nvPr>
            <p:ph type="subTitle" idx="1"/>
          </p:nvPr>
        </p:nvSpPr>
        <p:spPr>
          <a:xfrm>
            <a:off x="2020238" y="2085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1" name="Google Shape;1891;p13"/>
          <p:cNvSpPr txBox="1">
            <a:spLocks noGrp="1"/>
          </p:cNvSpPr>
          <p:nvPr>
            <p:ph type="subTitle" idx="2"/>
          </p:nvPr>
        </p:nvSpPr>
        <p:spPr>
          <a:xfrm>
            <a:off x="5629157" y="2085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13"/>
          <p:cNvSpPr txBox="1">
            <a:spLocks noGrp="1"/>
          </p:cNvSpPr>
          <p:nvPr>
            <p:ph type="subTitle" idx="3"/>
          </p:nvPr>
        </p:nvSpPr>
        <p:spPr>
          <a:xfrm>
            <a:off x="2020238" y="36715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3" name="Google Shape;1893;p13"/>
          <p:cNvSpPr txBox="1">
            <a:spLocks noGrp="1"/>
          </p:cNvSpPr>
          <p:nvPr>
            <p:ph type="subTitle" idx="4"/>
          </p:nvPr>
        </p:nvSpPr>
        <p:spPr>
          <a:xfrm>
            <a:off x="5629157" y="36715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4" name="Google Shape;1894;p13"/>
          <p:cNvSpPr txBox="1">
            <a:spLocks noGrp="1"/>
          </p:cNvSpPr>
          <p:nvPr>
            <p:ph type="title" idx="5" hasCustomPrompt="1"/>
          </p:nvPr>
        </p:nvSpPr>
        <p:spPr>
          <a:xfrm>
            <a:off x="1209338" y="1547869"/>
            <a:ext cx="734700" cy="730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5" name="Google Shape;1895;p13"/>
          <p:cNvSpPr txBox="1">
            <a:spLocks noGrp="1"/>
          </p:cNvSpPr>
          <p:nvPr>
            <p:ph type="title" idx="6" hasCustomPrompt="1"/>
          </p:nvPr>
        </p:nvSpPr>
        <p:spPr>
          <a:xfrm>
            <a:off x="1209338" y="3133588"/>
            <a:ext cx="734700" cy="730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6" name="Google Shape;1896;p13"/>
          <p:cNvSpPr txBox="1">
            <a:spLocks noGrp="1"/>
          </p:cNvSpPr>
          <p:nvPr>
            <p:ph type="title" idx="7" hasCustomPrompt="1"/>
          </p:nvPr>
        </p:nvSpPr>
        <p:spPr>
          <a:xfrm>
            <a:off x="4818263" y="1547869"/>
            <a:ext cx="734700" cy="730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7" name="Google Shape;1897;p13"/>
          <p:cNvSpPr txBox="1">
            <a:spLocks noGrp="1"/>
          </p:cNvSpPr>
          <p:nvPr>
            <p:ph type="title" idx="8" hasCustomPrompt="1"/>
          </p:nvPr>
        </p:nvSpPr>
        <p:spPr>
          <a:xfrm>
            <a:off x="4818263" y="3133588"/>
            <a:ext cx="734700" cy="730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8" name="Google Shape;1898;p13"/>
          <p:cNvSpPr txBox="1">
            <a:spLocks noGrp="1"/>
          </p:cNvSpPr>
          <p:nvPr>
            <p:ph type="subTitle" idx="9"/>
          </p:nvPr>
        </p:nvSpPr>
        <p:spPr>
          <a:xfrm>
            <a:off x="2020238" y="1461000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899" name="Google Shape;1899;p13"/>
          <p:cNvSpPr txBox="1">
            <a:spLocks noGrp="1"/>
          </p:cNvSpPr>
          <p:nvPr>
            <p:ph type="subTitle" idx="13"/>
          </p:nvPr>
        </p:nvSpPr>
        <p:spPr>
          <a:xfrm>
            <a:off x="5629163" y="1461000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900" name="Google Shape;1900;p13"/>
          <p:cNvSpPr txBox="1">
            <a:spLocks noGrp="1"/>
          </p:cNvSpPr>
          <p:nvPr>
            <p:ph type="subTitle" idx="14"/>
          </p:nvPr>
        </p:nvSpPr>
        <p:spPr>
          <a:xfrm>
            <a:off x="2020238" y="3046875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901" name="Google Shape;1901;p13"/>
          <p:cNvSpPr txBox="1">
            <a:spLocks noGrp="1"/>
          </p:cNvSpPr>
          <p:nvPr>
            <p:ph type="subTitle" idx="15"/>
          </p:nvPr>
        </p:nvSpPr>
        <p:spPr>
          <a:xfrm>
            <a:off x="5629163" y="3046875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1902" name="Google Shape;1902;p13"/>
          <p:cNvGrpSpPr/>
          <p:nvPr/>
        </p:nvGrpSpPr>
        <p:grpSpPr>
          <a:xfrm>
            <a:off x="-1930045" y="-1283353"/>
            <a:ext cx="13030024" cy="7786012"/>
            <a:chOff x="-1930045" y="-1283353"/>
            <a:chExt cx="13030024" cy="7786012"/>
          </a:xfrm>
        </p:grpSpPr>
        <p:grpSp>
          <p:nvGrpSpPr>
            <p:cNvPr id="1903" name="Google Shape;1903;p13"/>
            <p:cNvGrpSpPr/>
            <p:nvPr/>
          </p:nvGrpSpPr>
          <p:grpSpPr>
            <a:xfrm>
              <a:off x="6593755" y="3133597"/>
              <a:ext cx="4506224" cy="3369062"/>
              <a:chOff x="6425330" y="3147497"/>
              <a:chExt cx="4506224" cy="3369062"/>
            </a:xfrm>
          </p:grpSpPr>
          <p:grpSp>
            <p:nvGrpSpPr>
              <p:cNvPr id="1904" name="Google Shape;1904;p13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1905" name="Google Shape;1905;p13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6" name="Google Shape;1906;p13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7" name="Google Shape;1907;p13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8" name="Google Shape;1908;p13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9" name="Google Shape;1909;p13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0" name="Google Shape;1910;p13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1" name="Google Shape;1911;p13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2" name="Google Shape;1912;p13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3" name="Google Shape;1913;p13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4" name="Google Shape;1914;p13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5" name="Google Shape;1915;p13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6" name="Google Shape;1916;p13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7" name="Google Shape;1917;p13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8" name="Google Shape;1918;p13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9" name="Google Shape;1919;p13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0" name="Google Shape;1920;p13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1" name="Google Shape;1921;p13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2" name="Google Shape;1922;p13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3" name="Google Shape;1923;p13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4" name="Google Shape;1924;p13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5" name="Google Shape;1925;p13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26" name="Google Shape;1926;p13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1927" name="Google Shape;1927;p13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8" name="Google Shape;1928;p13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929;p13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930;p13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1931;p13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2" name="Google Shape;1932;p13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3" name="Google Shape;1933;p13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1934;p13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35" name="Google Shape;1935;p13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1936" name="Google Shape;1936;p1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7" name="Google Shape;1937;p1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p1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9" name="Google Shape;1939;p1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0" name="Google Shape;1940;p1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1" name="Google Shape;1941;p1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2" name="Google Shape;1942;p1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3" name="Google Shape;1943;p1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4" name="Google Shape;1944;p1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5" name="Google Shape;1945;p1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6" name="Google Shape;1946;p1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7" name="Google Shape;1947;p1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8" name="Google Shape;1948;p1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9" name="Google Shape;1949;p1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0" name="Google Shape;1950;p13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1951" name="Google Shape;1951;p13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2" name="Google Shape;1952;p13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953;p13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13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13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6" name="Google Shape;1956;p13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7" name="Google Shape;1957;p13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958;p13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59" name="Google Shape;1959;p13"/>
            <p:cNvGrpSpPr/>
            <p:nvPr/>
          </p:nvGrpSpPr>
          <p:grpSpPr>
            <a:xfrm rot="10800000">
              <a:off x="-1930045" y="-1283353"/>
              <a:ext cx="4506224" cy="3369062"/>
              <a:chOff x="6425330" y="3147497"/>
              <a:chExt cx="4506224" cy="3369062"/>
            </a:xfrm>
          </p:grpSpPr>
          <p:grpSp>
            <p:nvGrpSpPr>
              <p:cNvPr id="1960" name="Google Shape;1960;p13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1961" name="Google Shape;1961;p13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962;p13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963;p13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4" name="Google Shape;1964;p13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965;p13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966;p13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967;p13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8" name="Google Shape;1968;p13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969;p13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0" name="Google Shape;1970;p13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1" name="Google Shape;1971;p13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2" name="Google Shape;1972;p13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3" name="Google Shape;1973;p13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4" name="Google Shape;1974;p13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p13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p13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13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8" name="Google Shape;1978;p13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9" name="Google Shape;1979;p13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0" name="Google Shape;1980;p13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1" name="Google Shape;1981;p13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82" name="Google Shape;1982;p13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1983" name="Google Shape;1983;p13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4" name="Google Shape;1984;p13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5" name="Google Shape;1985;p13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6" name="Google Shape;1986;p13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7" name="Google Shape;1987;p13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8" name="Google Shape;1988;p13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9" name="Google Shape;1989;p13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0" name="Google Shape;1990;p13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1" name="Google Shape;1991;p13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1992" name="Google Shape;1992;p13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3" name="Google Shape;1993;p13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4" name="Google Shape;1994;p13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5" name="Google Shape;1995;p13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6" name="Google Shape;1996;p13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13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8" name="Google Shape;1998;p13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9" name="Google Shape;1999;p13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0" name="Google Shape;2000;p13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1" name="Google Shape;2001;p13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2" name="Google Shape;2002;p13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13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4" name="Google Shape;2004;p13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5" name="Google Shape;2005;p13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6" name="Google Shape;2006;p13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2007" name="Google Shape;2007;p13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8" name="Google Shape;2008;p13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9" name="Google Shape;2009;p13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0" name="Google Shape;2010;p13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1" name="Google Shape;2011;p13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p13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3" name="Google Shape;2013;p13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4" name="Google Shape;2014;p13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5" r:id="rId12"/>
    <p:sldLayoutId id="2147483667" r:id="rId13"/>
    <p:sldLayoutId id="2147483669" r:id="rId14"/>
    <p:sldLayoutId id="2147483674" r:id="rId15"/>
    <p:sldLayoutId id="2147483675" r:id="rId16"/>
    <p:sldLayoutId id="2147483676" r:id="rId17"/>
    <p:sldLayoutId id="2147483678" r:id="rId18"/>
    <p:sldLayoutId id="2147483679" r:id="rId19"/>
    <p:sldLayoutId id="214748368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oral-element-collectio_4634307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" name="Google Shape;4157;p38"/>
          <p:cNvSpPr txBox="1">
            <a:spLocks noGrp="1"/>
          </p:cNvSpPr>
          <p:nvPr>
            <p:ph type="ctrTitle"/>
          </p:nvPr>
        </p:nvSpPr>
        <p:spPr>
          <a:xfrm>
            <a:off x="1739788" y="1219000"/>
            <a:ext cx="5607780" cy="21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Unit 7 </a:t>
            </a:r>
            <a:br>
              <a:rPr lang="en" sz="6000" dirty="0"/>
            </a:br>
            <a:r>
              <a:rPr lang="en-US" sz="3400" dirty="0">
                <a:solidFill>
                  <a:srgbClr val="EF5E5E"/>
                </a:solidFill>
                <a:latin typeface="Aptos Black" panose="020B0004020202020204" pitchFamily="34" charset="0"/>
              </a:rPr>
              <a:t>Everyone Makes Mistakes</a:t>
            </a:r>
            <a:br>
              <a:rPr lang="en-US" sz="3200" dirty="0">
                <a:solidFill>
                  <a:srgbClr val="EF5E5E"/>
                </a:solidFill>
                <a:latin typeface="Aptos Black" panose="020B0004020202020204" pitchFamily="34" charset="0"/>
              </a:rPr>
            </a:br>
            <a:br>
              <a:rPr lang="en-US" sz="1400" dirty="0">
                <a:solidFill>
                  <a:srgbClr val="EF5E5E"/>
                </a:solidFill>
                <a:latin typeface="Aptos Black" panose="020B0004020202020204" pitchFamily="34" charset="0"/>
              </a:rPr>
            </a:br>
            <a:r>
              <a:rPr lang="en" sz="1600" dirty="0">
                <a:solidFill>
                  <a:srgbClr val="FE919F"/>
                </a:solidFill>
                <a:latin typeface="Congenial" panose="02000503040000020004" pitchFamily="2" charset="0"/>
              </a:rPr>
              <a:t>Listen &amp; Discuss</a:t>
            </a:r>
            <a:endParaRPr b="0" dirty="0">
              <a:solidFill>
                <a:srgbClr val="FE919F"/>
              </a:solidFill>
              <a:latin typeface="Congenial" panose="02000503040000020004" pitchFamily="2" charset="0"/>
              <a:ea typeface="Lexend Deca Light"/>
              <a:cs typeface="Lexend Deca Light"/>
              <a:sym typeface="Lexend Deca Light"/>
            </a:endParaRPr>
          </a:p>
        </p:txBody>
      </p:sp>
      <p:sp>
        <p:nvSpPr>
          <p:cNvPr id="4158" name="Google Shape;4158;p38"/>
          <p:cNvSpPr txBox="1">
            <a:spLocks noGrp="1"/>
          </p:cNvSpPr>
          <p:nvPr>
            <p:ph type="subTitle" idx="1"/>
          </p:nvPr>
        </p:nvSpPr>
        <p:spPr>
          <a:xfrm>
            <a:off x="2480667" y="3960826"/>
            <a:ext cx="3842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8A9B70"/>
                </a:solidFill>
              </a:rPr>
              <a:t>Done by: </a:t>
            </a:r>
            <a:r>
              <a:rPr lang="en" sz="2000" b="1" dirty="0">
                <a:solidFill>
                  <a:srgbClr val="EF5E5E"/>
                </a:solidFill>
                <a:latin typeface="Amasis MT Pro Medium" panose="02040604050005020304" pitchFamily="18" charset="0"/>
              </a:rPr>
              <a:t>Entisar Al-Obaidallah</a:t>
            </a:r>
            <a:endParaRPr sz="2000" b="1" dirty="0">
              <a:solidFill>
                <a:srgbClr val="EF5E5E"/>
              </a:solidFill>
              <a:latin typeface="Amasis MT Pro Medium" panose="02040604050005020304" pitchFamily="18" charset="0"/>
            </a:endParaRPr>
          </a:p>
        </p:txBody>
      </p:sp>
      <p:cxnSp>
        <p:nvCxnSpPr>
          <p:cNvPr id="4159" name="Google Shape;4159;p38"/>
          <p:cNvCxnSpPr/>
          <p:nvPr/>
        </p:nvCxnSpPr>
        <p:spPr>
          <a:xfrm>
            <a:off x="3024400" y="3430727"/>
            <a:ext cx="3095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3416;p40">
            <a:extLst>
              <a:ext uri="{FF2B5EF4-FFF2-40B4-BE49-F238E27FC236}">
                <a16:creationId xmlns:a16="http://schemas.microsoft.com/office/drawing/2014/main" id="{9D74CB4D-1B0A-0097-9ACC-E9BD9EEDD362}"/>
              </a:ext>
            </a:extLst>
          </p:cNvPr>
          <p:cNvSpPr txBox="1">
            <a:spLocks/>
          </p:cNvSpPr>
          <p:nvPr/>
        </p:nvSpPr>
        <p:spPr>
          <a:xfrm>
            <a:off x="1845265" y="745916"/>
            <a:ext cx="1731416" cy="4355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chemeClr val="bg2"/>
                </a:solidFill>
              </a:rPr>
              <a:t>Mega Goal 3.2</a:t>
            </a:r>
          </a:p>
        </p:txBody>
      </p:sp>
      <p:grpSp>
        <p:nvGrpSpPr>
          <p:cNvPr id="21" name="Google Shape;4901;p73">
            <a:extLst>
              <a:ext uri="{FF2B5EF4-FFF2-40B4-BE49-F238E27FC236}">
                <a16:creationId xmlns:a16="http://schemas.microsoft.com/office/drawing/2014/main" id="{16E6E944-02AB-18D8-2530-0A47401A985C}"/>
              </a:ext>
            </a:extLst>
          </p:cNvPr>
          <p:cNvGrpSpPr/>
          <p:nvPr/>
        </p:nvGrpSpPr>
        <p:grpSpPr>
          <a:xfrm>
            <a:off x="5747498" y="1338155"/>
            <a:ext cx="502887" cy="458373"/>
            <a:chOff x="4306888" y="684213"/>
            <a:chExt cx="1631949" cy="1487489"/>
          </a:xfrm>
        </p:grpSpPr>
        <p:sp>
          <p:nvSpPr>
            <p:cNvPr id="22" name="Google Shape;4902;p73">
              <a:extLst>
                <a:ext uri="{FF2B5EF4-FFF2-40B4-BE49-F238E27FC236}">
                  <a16:creationId xmlns:a16="http://schemas.microsoft.com/office/drawing/2014/main" id="{947AA632-2824-9A94-CDF3-C3EE740D02C5}"/>
                </a:ext>
              </a:extLst>
            </p:cNvPr>
            <p:cNvSpPr/>
            <p:nvPr/>
          </p:nvSpPr>
          <p:spPr>
            <a:xfrm>
              <a:off x="4306888" y="684213"/>
              <a:ext cx="1631949" cy="1487489"/>
            </a:xfrm>
            <a:custGeom>
              <a:avLst/>
              <a:gdLst/>
              <a:ahLst/>
              <a:cxnLst/>
              <a:rect l="l" t="t" r="r" b="b"/>
              <a:pathLst>
                <a:path w="659" h="601" extrusionOk="0">
                  <a:moveTo>
                    <a:pt x="239" y="202"/>
                  </a:moveTo>
                  <a:cubicBezTo>
                    <a:pt x="239" y="202"/>
                    <a:pt x="161" y="90"/>
                    <a:pt x="198" y="45"/>
                  </a:cubicBezTo>
                  <a:cubicBezTo>
                    <a:pt x="235" y="0"/>
                    <a:pt x="276" y="4"/>
                    <a:pt x="276" y="4"/>
                  </a:cubicBezTo>
                  <a:cubicBezTo>
                    <a:pt x="276" y="4"/>
                    <a:pt x="384" y="2"/>
                    <a:pt x="403" y="25"/>
                  </a:cubicBezTo>
                  <a:cubicBezTo>
                    <a:pt x="449" y="78"/>
                    <a:pt x="412" y="197"/>
                    <a:pt x="412" y="197"/>
                  </a:cubicBezTo>
                  <a:cubicBezTo>
                    <a:pt x="412" y="197"/>
                    <a:pt x="461" y="99"/>
                    <a:pt x="502" y="86"/>
                  </a:cubicBezTo>
                  <a:cubicBezTo>
                    <a:pt x="543" y="74"/>
                    <a:pt x="597" y="119"/>
                    <a:pt x="597" y="144"/>
                  </a:cubicBezTo>
                  <a:cubicBezTo>
                    <a:pt x="597" y="169"/>
                    <a:pt x="597" y="169"/>
                    <a:pt x="597" y="169"/>
                  </a:cubicBezTo>
                  <a:cubicBezTo>
                    <a:pt x="597" y="169"/>
                    <a:pt x="659" y="189"/>
                    <a:pt x="659" y="234"/>
                  </a:cubicBezTo>
                  <a:cubicBezTo>
                    <a:pt x="659" y="280"/>
                    <a:pt x="617" y="313"/>
                    <a:pt x="539" y="321"/>
                  </a:cubicBezTo>
                  <a:cubicBezTo>
                    <a:pt x="461" y="329"/>
                    <a:pt x="465" y="309"/>
                    <a:pt x="465" y="309"/>
                  </a:cubicBezTo>
                  <a:cubicBezTo>
                    <a:pt x="465" y="309"/>
                    <a:pt x="621" y="387"/>
                    <a:pt x="613" y="432"/>
                  </a:cubicBezTo>
                  <a:cubicBezTo>
                    <a:pt x="605" y="477"/>
                    <a:pt x="556" y="494"/>
                    <a:pt x="556" y="494"/>
                  </a:cubicBezTo>
                  <a:cubicBezTo>
                    <a:pt x="556" y="494"/>
                    <a:pt x="547" y="560"/>
                    <a:pt x="482" y="564"/>
                  </a:cubicBezTo>
                  <a:cubicBezTo>
                    <a:pt x="416" y="568"/>
                    <a:pt x="366" y="391"/>
                    <a:pt x="366" y="391"/>
                  </a:cubicBezTo>
                  <a:cubicBezTo>
                    <a:pt x="366" y="391"/>
                    <a:pt x="370" y="592"/>
                    <a:pt x="288" y="597"/>
                  </a:cubicBezTo>
                  <a:cubicBezTo>
                    <a:pt x="206" y="601"/>
                    <a:pt x="193" y="592"/>
                    <a:pt x="169" y="568"/>
                  </a:cubicBezTo>
                  <a:cubicBezTo>
                    <a:pt x="144" y="543"/>
                    <a:pt x="165" y="527"/>
                    <a:pt x="165" y="527"/>
                  </a:cubicBezTo>
                  <a:cubicBezTo>
                    <a:pt x="165" y="527"/>
                    <a:pt x="142" y="566"/>
                    <a:pt x="107" y="543"/>
                  </a:cubicBezTo>
                  <a:cubicBezTo>
                    <a:pt x="72" y="520"/>
                    <a:pt x="58" y="518"/>
                    <a:pt x="95" y="453"/>
                  </a:cubicBezTo>
                  <a:cubicBezTo>
                    <a:pt x="132" y="387"/>
                    <a:pt x="243" y="337"/>
                    <a:pt x="243" y="337"/>
                  </a:cubicBezTo>
                  <a:cubicBezTo>
                    <a:pt x="243" y="337"/>
                    <a:pt x="119" y="391"/>
                    <a:pt x="62" y="387"/>
                  </a:cubicBezTo>
                  <a:cubicBezTo>
                    <a:pt x="4" y="383"/>
                    <a:pt x="0" y="309"/>
                    <a:pt x="21" y="280"/>
                  </a:cubicBezTo>
                  <a:cubicBezTo>
                    <a:pt x="41" y="251"/>
                    <a:pt x="49" y="263"/>
                    <a:pt x="49" y="263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3" y="210"/>
                    <a:pt x="0" y="136"/>
                    <a:pt x="82" y="144"/>
                  </a:cubicBezTo>
                  <a:cubicBezTo>
                    <a:pt x="165" y="152"/>
                    <a:pt x="239" y="202"/>
                    <a:pt x="239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903;p73">
              <a:extLst>
                <a:ext uri="{FF2B5EF4-FFF2-40B4-BE49-F238E27FC236}">
                  <a16:creationId xmlns:a16="http://schemas.microsoft.com/office/drawing/2014/main" id="{4D209E47-20BF-C8C6-D925-2130C303D66D}"/>
                </a:ext>
              </a:extLst>
            </p:cNvPr>
            <p:cNvSpPr/>
            <p:nvPr/>
          </p:nvSpPr>
          <p:spPr>
            <a:xfrm>
              <a:off x="4887913" y="1438275"/>
              <a:ext cx="280988" cy="268288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113" y="0"/>
                  </a:moveTo>
                  <a:cubicBezTo>
                    <a:pt x="92" y="6"/>
                    <a:pt x="92" y="6"/>
                    <a:pt x="92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3" y="12"/>
                    <a:pt x="68" y="14"/>
                    <a:pt x="64" y="16"/>
                  </a:cubicBezTo>
                  <a:cubicBezTo>
                    <a:pt x="59" y="17"/>
                    <a:pt x="55" y="20"/>
                    <a:pt x="50" y="22"/>
                  </a:cubicBezTo>
                  <a:cubicBezTo>
                    <a:pt x="45" y="24"/>
                    <a:pt x="41" y="26"/>
                    <a:pt x="37" y="29"/>
                  </a:cubicBezTo>
                  <a:cubicBezTo>
                    <a:pt x="28" y="34"/>
                    <a:pt x="20" y="41"/>
                    <a:pt x="13" y="48"/>
                  </a:cubicBezTo>
                  <a:cubicBezTo>
                    <a:pt x="11" y="50"/>
                    <a:pt x="10" y="52"/>
                    <a:pt x="8" y="54"/>
                  </a:cubicBezTo>
                  <a:cubicBezTo>
                    <a:pt x="7" y="56"/>
                    <a:pt x="5" y="58"/>
                    <a:pt x="4" y="60"/>
                  </a:cubicBezTo>
                  <a:cubicBezTo>
                    <a:pt x="2" y="65"/>
                    <a:pt x="0" y="70"/>
                    <a:pt x="0" y="75"/>
                  </a:cubicBezTo>
                  <a:cubicBezTo>
                    <a:pt x="4" y="66"/>
                    <a:pt x="11" y="59"/>
                    <a:pt x="18" y="54"/>
                  </a:cubicBezTo>
                  <a:cubicBezTo>
                    <a:pt x="20" y="52"/>
                    <a:pt x="22" y="51"/>
                    <a:pt x="24" y="50"/>
                  </a:cubicBezTo>
                  <a:cubicBezTo>
                    <a:pt x="26" y="48"/>
                    <a:pt x="28" y="47"/>
                    <a:pt x="30" y="46"/>
                  </a:cubicBezTo>
                  <a:cubicBezTo>
                    <a:pt x="34" y="44"/>
                    <a:pt x="38" y="42"/>
                    <a:pt x="43" y="40"/>
                  </a:cubicBezTo>
                  <a:cubicBezTo>
                    <a:pt x="47" y="38"/>
                    <a:pt x="51" y="36"/>
                    <a:pt x="56" y="34"/>
                  </a:cubicBezTo>
                  <a:cubicBezTo>
                    <a:pt x="60" y="33"/>
                    <a:pt x="64" y="31"/>
                    <a:pt x="69" y="29"/>
                  </a:cubicBezTo>
                  <a:cubicBezTo>
                    <a:pt x="71" y="29"/>
                    <a:pt x="73" y="28"/>
                    <a:pt x="76" y="27"/>
                  </a:cubicBezTo>
                  <a:cubicBezTo>
                    <a:pt x="70" y="36"/>
                    <a:pt x="64" y="45"/>
                    <a:pt x="59" y="54"/>
                  </a:cubicBezTo>
                  <a:cubicBezTo>
                    <a:pt x="54" y="62"/>
                    <a:pt x="49" y="70"/>
                    <a:pt x="45" y="78"/>
                  </a:cubicBezTo>
                  <a:cubicBezTo>
                    <a:pt x="41" y="86"/>
                    <a:pt x="36" y="94"/>
                    <a:pt x="33" y="102"/>
                  </a:cubicBezTo>
                  <a:cubicBezTo>
                    <a:pt x="39" y="95"/>
                    <a:pt x="45" y="89"/>
                    <a:pt x="51" y="82"/>
                  </a:cubicBezTo>
                  <a:cubicBezTo>
                    <a:pt x="57" y="75"/>
                    <a:pt x="63" y="68"/>
                    <a:pt x="68" y="61"/>
                  </a:cubicBezTo>
                  <a:cubicBezTo>
                    <a:pt x="74" y="54"/>
                    <a:pt x="80" y="46"/>
                    <a:pt x="85" y="39"/>
                  </a:cubicBezTo>
                  <a:cubicBezTo>
                    <a:pt x="84" y="46"/>
                    <a:pt x="83" y="53"/>
                    <a:pt x="82" y="60"/>
                  </a:cubicBezTo>
                  <a:cubicBezTo>
                    <a:pt x="81" y="68"/>
                    <a:pt x="81" y="76"/>
                    <a:pt x="81" y="84"/>
                  </a:cubicBezTo>
                  <a:cubicBezTo>
                    <a:pt x="82" y="92"/>
                    <a:pt x="83" y="100"/>
                    <a:pt x="85" y="108"/>
                  </a:cubicBezTo>
                  <a:cubicBezTo>
                    <a:pt x="89" y="100"/>
                    <a:pt x="91" y="92"/>
                    <a:pt x="93" y="85"/>
                  </a:cubicBezTo>
                  <a:cubicBezTo>
                    <a:pt x="95" y="77"/>
                    <a:pt x="96" y="69"/>
                    <a:pt x="97" y="61"/>
                  </a:cubicBezTo>
                  <a:cubicBezTo>
                    <a:pt x="98" y="54"/>
                    <a:pt x="98" y="46"/>
                    <a:pt x="98" y="38"/>
                  </a:cubicBezTo>
                  <a:cubicBezTo>
                    <a:pt x="98" y="33"/>
                    <a:pt x="97" y="28"/>
                    <a:pt x="96" y="24"/>
                  </a:cubicBezTo>
                  <a:cubicBezTo>
                    <a:pt x="98" y="22"/>
                    <a:pt x="99" y="20"/>
                    <a:pt x="100" y="1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904;p73">
              <a:extLst>
                <a:ext uri="{FF2B5EF4-FFF2-40B4-BE49-F238E27FC236}">
                  <a16:creationId xmlns:a16="http://schemas.microsoft.com/office/drawing/2014/main" id="{FEBF4DE1-F4D5-DFFE-C8CB-EFEF7EE4F4DA}"/>
                </a:ext>
              </a:extLst>
            </p:cNvPr>
            <p:cNvSpPr/>
            <p:nvPr/>
          </p:nvSpPr>
          <p:spPr>
            <a:xfrm>
              <a:off x="5116513" y="1466850"/>
              <a:ext cx="334963" cy="230188"/>
            </a:xfrm>
            <a:custGeom>
              <a:avLst/>
              <a:gdLst/>
              <a:ahLst/>
              <a:cxnLst/>
              <a:rect l="l" t="t" r="r" b="b"/>
              <a:pathLst>
                <a:path w="135" h="93" extrusionOk="0">
                  <a:moveTo>
                    <a:pt x="0" y="9"/>
                  </a:moveTo>
                  <a:cubicBezTo>
                    <a:pt x="22" y="5"/>
                    <a:pt x="22" y="5"/>
                    <a:pt x="22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6" y="0"/>
                    <a:pt x="61" y="0"/>
                    <a:pt x="66" y="0"/>
                  </a:cubicBezTo>
                  <a:cubicBezTo>
                    <a:pt x="71" y="0"/>
                    <a:pt x="76" y="0"/>
                    <a:pt x="81" y="1"/>
                  </a:cubicBezTo>
                  <a:cubicBezTo>
                    <a:pt x="91" y="2"/>
                    <a:pt x="101" y="4"/>
                    <a:pt x="111" y="7"/>
                  </a:cubicBezTo>
                  <a:cubicBezTo>
                    <a:pt x="113" y="8"/>
                    <a:pt x="116" y="9"/>
                    <a:pt x="118" y="10"/>
                  </a:cubicBezTo>
                  <a:cubicBezTo>
                    <a:pt x="120" y="11"/>
                    <a:pt x="122" y="13"/>
                    <a:pt x="124" y="14"/>
                  </a:cubicBezTo>
                  <a:cubicBezTo>
                    <a:pt x="129" y="17"/>
                    <a:pt x="133" y="21"/>
                    <a:pt x="135" y="25"/>
                  </a:cubicBezTo>
                  <a:cubicBezTo>
                    <a:pt x="127" y="19"/>
                    <a:pt x="118" y="16"/>
                    <a:pt x="109" y="15"/>
                  </a:cubicBezTo>
                  <a:cubicBezTo>
                    <a:pt x="107" y="14"/>
                    <a:pt x="104" y="14"/>
                    <a:pt x="102" y="14"/>
                  </a:cubicBezTo>
                  <a:cubicBezTo>
                    <a:pt x="100" y="13"/>
                    <a:pt x="97" y="13"/>
                    <a:pt x="95" y="13"/>
                  </a:cubicBezTo>
                  <a:cubicBezTo>
                    <a:pt x="90" y="13"/>
                    <a:pt x="86" y="13"/>
                    <a:pt x="81" y="13"/>
                  </a:cubicBezTo>
                  <a:cubicBezTo>
                    <a:pt x="76" y="13"/>
                    <a:pt x="72" y="13"/>
                    <a:pt x="67" y="14"/>
                  </a:cubicBezTo>
                  <a:cubicBezTo>
                    <a:pt x="62" y="14"/>
                    <a:pt x="57" y="15"/>
                    <a:pt x="53" y="15"/>
                  </a:cubicBezTo>
                  <a:cubicBezTo>
                    <a:pt x="50" y="16"/>
                    <a:pt x="48" y="16"/>
                    <a:pt x="46" y="16"/>
                  </a:cubicBezTo>
                  <a:cubicBezTo>
                    <a:pt x="55" y="22"/>
                    <a:pt x="64" y="27"/>
                    <a:pt x="73" y="33"/>
                  </a:cubicBezTo>
                  <a:cubicBezTo>
                    <a:pt x="81" y="38"/>
                    <a:pt x="88" y="43"/>
                    <a:pt x="96" y="48"/>
                  </a:cubicBezTo>
                  <a:cubicBezTo>
                    <a:pt x="103" y="53"/>
                    <a:pt x="110" y="58"/>
                    <a:pt x="117" y="64"/>
                  </a:cubicBezTo>
                  <a:cubicBezTo>
                    <a:pt x="109" y="61"/>
                    <a:pt x="100" y="58"/>
                    <a:pt x="92" y="54"/>
                  </a:cubicBezTo>
                  <a:cubicBezTo>
                    <a:pt x="84" y="51"/>
                    <a:pt x="76" y="47"/>
                    <a:pt x="68" y="43"/>
                  </a:cubicBezTo>
                  <a:cubicBezTo>
                    <a:pt x="59" y="39"/>
                    <a:pt x="51" y="35"/>
                    <a:pt x="42" y="31"/>
                  </a:cubicBezTo>
                  <a:cubicBezTo>
                    <a:pt x="47" y="37"/>
                    <a:pt x="51" y="42"/>
                    <a:pt x="55" y="48"/>
                  </a:cubicBezTo>
                  <a:cubicBezTo>
                    <a:pt x="59" y="55"/>
                    <a:pt x="63" y="62"/>
                    <a:pt x="66" y="69"/>
                  </a:cubicBezTo>
                  <a:cubicBezTo>
                    <a:pt x="69" y="77"/>
                    <a:pt x="72" y="84"/>
                    <a:pt x="73" y="93"/>
                  </a:cubicBezTo>
                  <a:cubicBezTo>
                    <a:pt x="66" y="88"/>
                    <a:pt x="61" y="82"/>
                    <a:pt x="56" y="76"/>
                  </a:cubicBezTo>
                  <a:cubicBezTo>
                    <a:pt x="50" y="70"/>
                    <a:pt x="46" y="63"/>
                    <a:pt x="42" y="57"/>
                  </a:cubicBezTo>
                  <a:cubicBezTo>
                    <a:pt x="37" y="50"/>
                    <a:pt x="34" y="43"/>
                    <a:pt x="31" y="36"/>
                  </a:cubicBezTo>
                  <a:cubicBezTo>
                    <a:pt x="29" y="31"/>
                    <a:pt x="27" y="27"/>
                    <a:pt x="26" y="22"/>
                  </a:cubicBezTo>
                  <a:cubicBezTo>
                    <a:pt x="24" y="21"/>
                    <a:pt x="21" y="20"/>
                    <a:pt x="19" y="1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905;p73">
              <a:extLst>
                <a:ext uri="{FF2B5EF4-FFF2-40B4-BE49-F238E27FC236}">
                  <a16:creationId xmlns:a16="http://schemas.microsoft.com/office/drawing/2014/main" id="{364090DE-A1DB-7137-6741-9E1F0A5134B9}"/>
                </a:ext>
              </a:extLst>
            </p:cNvPr>
            <p:cNvSpPr/>
            <p:nvPr/>
          </p:nvSpPr>
          <p:spPr>
            <a:xfrm>
              <a:off x="5170488" y="1203325"/>
              <a:ext cx="300038" cy="233363"/>
            </a:xfrm>
            <a:custGeom>
              <a:avLst/>
              <a:gdLst/>
              <a:ahLst/>
              <a:cxnLst/>
              <a:rect l="l" t="t" r="r" b="b"/>
              <a:pathLst>
                <a:path w="121" h="94" extrusionOk="0">
                  <a:moveTo>
                    <a:pt x="0" y="87"/>
                  </a:moveTo>
                  <a:cubicBezTo>
                    <a:pt x="12" y="69"/>
                    <a:pt x="12" y="69"/>
                    <a:pt x="12" y="6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2"/>
                    <a:pt x="27" y="48"/>
                    <a:pt x="30" y="44"/>
                  </a:cubicBezTo>
                  <a:cubicBezTo>
                    <a:pt x="33" y="40"/>
                    <a:pt x="36" y="37"/>
                    <a:pt x="39" y="33"/>
                  </a:cubicBezTo>
                  <a:cubicBezTo>
                    <a:pt x="43" y="29"/>
                    <a:pt x="47" y="26"/>
                    <a:pt x="50" y="23"/>
                  </a:cubicBezTo>
                  <a:cubicBezTo>
                    <a:pt x="58" y="16"/>
                    <a:pt x="66" y="10"/>
                    <a:pt x="76" y="6"/>
                  </a:cubicBezTo>
                  <a:cubicBezTo>
                    <a:pt x="78" y="5"/>
                    <a:pt x="80" y="4"/>
                    <a:pt x="83" y="3"/>
                  </a:cubicBezTo>
                  <a:cubicBezTo>
                    <a:pt x="85" y="2"/>
                    <a:pt x="88" y="1"/>
                    <a:pt x="90" y="1"/>
                  </a:cubicBezTo>
                  <a:cubicBezTo>
                    <a:pt x="95" y="0"/>
                    <a:pt x="100" y="0"/>
                    <a:pt x="105" y="1"/>
                  </a:cubicBezTo>
                  <a:cubicBezTo>
                    <a:pt x="95" y="2"/>
                    <a:pt x="87" y="7"/>
                    <a:pt x="79" y="12"/>
                  </a:cubicBezTo>
                  <a:cubicBezTo>
                    <a:pt x="78" y="14"/>
                    <a:pt x="76" y="15"/>
                    <a:pt x="74" y="17"/>
                  </a:cubicBezTo>
                  <a:cubicBezTo>
                    <a:pt x="72" y="18"/>
                    <a:pt x="70" y="20"/>
                    <a:pt x="69" y="21"/>
                  </a:cubicBezTo>
                  <a:cubicBezTo>
                    <a:pt x="65" y="24"/>
                    <a:pt x="62" y="28"/>
                    <a:pt x="59" y="31"/>
                  </a:cubicBezTo>
                  <a:cubicBezTo>
                    <a:pt x="56" y="35"/>
                    <a:pt x="53" y="38"/>
                    <a:pt x="50" y="42"/>
                  </a:cubicBezTo>
                  <a:cubicBezTo>
                    <a:pt x="47" y="46"/>
                    <a:pt x="44" y="50"/>
                    <a:pt x="41" y="53"/>
                  </a:cubicBezTo>
                  <a:cubicBezTo>
                    <a:pt x="40" y="55"/>
                    <a:pt x="38" y="57"/>
                    <a:pt x="37" y="59"/>
                  </a:cubicBezTo>
                  <a:cubicBezTo>
                    <a:pt x="47" y="56"/>
                    <a:pt x="58" y="54"/>
                    <a:pt x="68" y="51"/>
                  </a:cubicBezTo>
                  <a:cubicBezTo>
                    <a:pt x="77" y="49"/>
                    <a:pt x="86" y="47"/>
                    <a:pt x="94" y="45"/>
                  </a:cubicBezTo>
                  <a:cubicBezTo>
                    <a:pt x="103" y="43"/>
                    <a:pt x="112" y="41"/>
                    <a:pt x="121" y="40"/>
                  </a:cubicBezTo>
                  <a:cubicBezTo>
                    <a:pt x="113" y="45"/>
                    <a:pt x="105" y="48"/>
                    <a:pt x="97" y="52"/>
                  </a:cubicBezTo>
                  <a:cubicBezTo>
                    <a:pt x="88" y="55"/>
                    <a:pt x="80" y="59"/>
                    <a:pt x="72" y="62"/>
                  </a:cubicBezTo>
                  <a:cubicBezTo>
                    <a:pt x="63" y="66"/>
                    <a:pt x="54" y="69"/>
                    <a:pt x="45" y="72"/>
                  </a:cubicBezTo>
                  <a:cubicBezTo>
                    <a:pt x="52" y="72"/>
                    <a:pt x="60" y="73"/>
                    <a:pt x="66" y="75"/>
                  </a:cubicBezTo>
                  <a:cubicBezTo>
                    <a:pt x="74" y="77"/>
                    <a:pt x="82" y="79"/>
                    <a:pt x="89" y="81"/>
                  </a:cubicBezTo>
                  <a:cubicBezTo>
                    <a:pt x="97" y="84"/>
                    <a:pt x="104" y="87"/>
                    <a:pt x="111" y="92"/>
                  </a:cubicBezTo>
                  <a:cubicBezTo>
                    <a:pt x="103" y="94"/>
                    <a:pt x="95" y="94"/>
                    <a:pt x="87" y="93"/>
                  </a:cubicBezTo>
                  <a:cubicBezTo>
                    <a:pt x="79" y="93"/>
                    <a:pt x="71" y="92"/>
                    <a:pt x="63" y="90"/>
                  </a:cubicBezTo>
                  <a:cubicBezTo>
                    <a:pt x="56" y="88"/>
                    <a:pt x="48" y="86"/>
                    <a:pt x="41" y="84"/>
                  </a:cubicBezTo>
                  <a:cubicBezTo>
                    <a:pt x="36" y="82"/>
                    <a:pt x="32" y="80"/>
                    <a:pt x="28" y="78"/>
                  </a:cubicBezTo>
                  <a:cubicBezTo>
                    <a:pt x="25" y="79"/>
                    <a:pt x="23" y="79"/>
                    <a:pt x="21" y="80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906;p73">
              <a:extLst>
                <a:ext uri="{FF2B5EF4-FFF2-40B4-BE49-F238E27FC236}">
                  <a16:creationId xmlns:a16="http://schemas.microsoft.com/office/drawing/2014/main" id="{DF87D1E2-1FB6-4528-776F-A843FA1DC4FF}"/>
                </a:ext>
              </a:extLst>
            </p:cNvPr>
            <p:cNvSpPr/>
            <p:nvPr/>
          </p:nvSpPr>
          <p:spPr>
            <a:xfrm>
              <a:off x="4983163" y="1123950"/>
              <a:ext cx="231775" cy="307975"/>
            </a:xfrm>
            <a:custGeom>
              <a:avLst/>
              <a:gdLst/>
              <a:ahLst/>
              <a:cxnLst/>
              <a:rect l="l" t="t" r="r" b="b"/>
              <a:pathLst>
                <a:path w="94" h="124" extrusionOk="0">
                  <a:moveTo>
                    <a:pt x="80" y="124"/>
                  </a:moveTo>
                  <a:cubicBezTo>
                    <a:pt x="63" y="111"/>
                    <a:pt x="63" y="111"/>
                    <a:pt x="63" y="111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47" y="99"/>
                    <a:pt x="43" y="95"/>
                    <a:pt x="39" y="92"/>
                  </a:cubicBezTo>
                  <a:cubicBezTo>
                    <a:pt x="36" y="89"/>
                    <a:pt x="32" y="85"/>
                    <a:pt x="29" y="81"/>
                  </a:cubicBezTo>
                  <a:cubicBezTo>
                    <a:pt x="25" y="78"/>
                    <a:pt x="22" y="74"/>
                    <a:pt x="19" y="70"/>
                  </a:cubicBezTo>
                  <a:cubicBezTo>
                    <a:pt x="13" y="62"/>
                    <a:pt x="8" y="53"/>
                    <a:pt x="4" y="43"/>
                  </a:cubicBezTo>
                  <a:cubicBezTo>
                    <a:pt x="3" y="41"/>
                    <a:pt x="2" y="39"/>
                    <a:pt x="2" y="36"/>
                  </a:cubicBezTo>
                  <a:cubicBezTo>
                    <a:pt x="1" y="34"/>
                    <a:pt x="1" y="31"/>
                    <a:pt x="0" y="29"/>
                  </a:cubicBezTo>
                  <a:cubicBezTo>
                    <a:pt x="0" y="24"/>
                    <a:pt x="0" y="18"/>
                    <a:pt x="2" y="14"/>
                  </a:cubicBezTo>
                  <a:cubicBezTo>
                    <a:pt x="2" y="24"/>
                    <a:pt x="6" y="32"/>
                    <a:pt x="11" y="40"/>
                  </a:cubicBezTo>
                  <a:cubicBezTo>
                    <a:pt x="12" y="42"/>
                    <a:pt x="13" y="44"/>
                    <a:pt x="15" y="46"/>
                  </a:cubicBezTo>
                  <a:cubicBezTo>
                    <a:pt x="16" y="48"/>
                    <a:pt x="18" y="50"/>
                    <a:pt x="19" y="51"/>
                  </a:cubicBezTo>
                  <a:cubicBezTo>
                    <a:pt x="22" y="55"/>
                    <a:pt x="25" y="58"/>
                    <a:pt x="28" y="62"/>
                  </a:cubicBezTo>
                  <a:cubicBezTo>
                    <a:pt x="32" y="65"/>
                    <a:pt x="35" y="68"/>
                    <a:pt x="39" y="72"/>
                  </a:cubicBezTo>
                  <a:cubicBezTo>
                    <a:pt x="42" y="75"/>
                    <a:pt x="46" y="78"/>
                    <a:pt x="49" y="81"/>
                  </a:cubicBezTo>
                  <a:cubicBezTo>
                    <a:pt x="51" y="82"/>
                    <a:pt x="53" y="84"/>
                    <a:pt x="55" y="86"/>
                  </a:cubicBezTo>
                  <a:cubicBezTo>
                    <a:pt x="53" y="75"/>
                    <a:pt x="50" y="65"/>
                    <a:pt x="49" y="54"/>
                  </a:cubicBezTo>
                  <a:cubicBezTo>
                    <a:pt x="47" y="45"/>
                    <a:pt x="46" y="36"/>
                    <a:pt x="44" y="27"/>
                  </a:cubicBezTo>
                  <a:cubicBezTo>
                    <a:pt x="43" y="18"/>
                    <a:pt x="42" y="9"/>
                    <a:pt x="42" y="0"/>
                  </a:cubicBezTo>
                  <a:cubicBezTo>
                    <a:pt x="45" y="9"/>
                    <a:pt x="48" y="17"/>
                    <a:pt x="52" y="26"/>
                  </a:cubicBezTo>
                  <a:cubicBezTo>
                    <a:pt x="54" y="34"/>
                    <a:pt x="57" y="43"/>
                    <a:pt x="60" y="51"/>
                  </a:cubicBezTo>
                  <a:cubicBezTo>
                    <a:pt x="63" y="60"/>
                    <a:pt x="65" y="69"/>
                    <a:pt x="68" y="78"/>
                  </a:cubicBezTo>
                  <a:cubicBezTo>
                    <a:pt x="69" y="71"/>
                    <a:pt x="70" y="64"/>
                    <a:pt x="72" y="57"/>
                  </a:cubicBezTo>
                  <a:cubicBezTo>
                    <a:pt x="75" y="50"/>
                    <a:pt x="77" y="42"/>
                    <a:pt x="80" y="35"/>
                  </a:cubicBezTo>
                  <a:cubicBezTo>
                    <a:pt x="84" y="28"/>
                    <a:pt x="87" y="21"/>
                    <a:pt x="93" y="14"/>
                  </a:cubicBezTo>
                  <a:cubicBezTo>
                    <a:pt x="94" y="22"/>
                    <a:pt x="93" y="30"/>
                    <a:pt x="92" y="38"/>
                  </a:cubicBezTo>
                  <a:cubicBezTo>
                    <a:pt x="91" y="46"/>
                    <a:pt x="89" y="54"/>
                    <a:pt x="87" y="61"/>
                  </a:cubicBezTo>
                  <a:cubicBezTo>
                    <a:pt x="85" y="69"/>
                    <a:pt x="82" y="76"/>
                    <a:pt x="79" y="84"/>
                  </a:cubicBezTo>
                  <a:cubicBezTo>
                    <a:pt x="77" y="88"/>
                    <a:pt x="75" y="92"/>
                    <a:pt x="73" y="96"/>
                  </a:cubicBezTo>
                  <a:cubicBezTo>
                    <a:pt x="73" y="99"/>
                    <a:pt x="74" y="101"/>
                    <a:pt x="74" y="103"/>
                  </a:cubicBezTo>
                  <a:lnTo>
                    <a:pt x="8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907;p73">
              <a:extLst>
                <a:ext uri="{FF2B5EF4-FFF2-40B4-BE49-F238E27FC236}">
                  <a16:creationId xmlns:a16="http://schemas.microsoft.com/office/drawing/2014/main" id="{54352816-6617-A03A-66A8-DF2C231923D4}"/>
                </a:ext>
              </a:extLst>
            </p:cNvPr>
            <p:cNvSpPr/>
            <p:nvPr/>
          </p:nvSpPr>
          <p:spPr>
            <a:xfrm>
              <a:off x="4764088" y="1273175"/>
              <a:ext cx="315913" cy="230188"/>
            </a:xfrm>
            <a:custGeom>
              <a:avLst/>
              <a:gdLst/>
              <a:ahLst/>
              <a:cxnLst/>
              <a:rect l="l" t="t" r="r" b="b"/>
              <a:pathLst>
                <a:path w="127" h="93" extrusionOk="0">
                  <a:moveTo>
                    <a:pt x="127" y="69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8" y="39"/>
                    <a:pt x="94" y="35"/>
                    <a:pt x="90" y="32"/>
                  </a:cubicBezTo>
                  <a:cubicBezTo>
                    <a:pt x="87" y="29"/>
                    <a:pt x="83" y="26"/>
                    <a:pt x="79" y="23"/>
                  </a:cubicBezTo>
                  <a:cubicBezTo>
                    <a:pt x="75" y="20"/>
                    <a:pt x="70" y="17"/>
                    <a:pt x="66" y="14"/>
                  </a:cubicBezTo>
                  <a:cubicBezTo>
                    <a:pt x="58" y="9"/>
                    <a:pt x="48" y="5"/>
                    <a:pt x="38" y="2"/>
                  </a:cubicBezTo>
                  <a:cubicBezTo>
                    <a:pt x="36" y="1"/>
                    <a:pt x="33" y="1"/>
                    <a:pt x="31" y="0"/>
                  </a:cubicBezTo>
                  <a:cubicBezTo>
                    <a:pt x="28" y="0"/>
                    <a:pt x="26" y="0"/>
                    <a:pt x="23" y="0"/>
                  </a:cubicBezTo>
                  <a:cubicBezTo>
                    <a:pt x="18" y="0"/>
                    <a:pt x="13" y="0"/>
                    <a:pt x="9" y="3"/>
                  </a:cubicBezTo>
                  <a:cubicBezTo>
                    <a:pt x="18" y="2"/>
                    <a:pt x="27" y="5"/>
                    <a:pt x="36" y="9"/>
                  </a:cubicBezTo>
                  <a:cubicBezTo>
                    <a:pt x="38" y="10"/>
                    <a:pt x="40" y="11"/>
                    <a:pt x="42" y="13"/>
                  </a:cubicBezTo>
                  <a:cubicBezTo>
                    <a:pt x="44" y="14"/>
                    <a:pt x="46" y="15"/>
                    <a:pt x="48" y="16"/>
                  </a:cubicBezTo>
                  <a:cubicBezTo>
                    <a:pt x="52" y="19"/>
                    <a:pt x="56" y="22"/>
                    <a:pt x="59" y="24"/>
                  </a:cubicBezTo>
                  <a:cubicBezTo>
                    <a:pt x="63" y="27"/>
                    <a:pt x="67" y="30"/>
                    <a:pt x="70" y="33"/>
                  </a:cubicBezTo>
                  <a:cubicBezTo>
                    <a:pt x="74" y="37"/>
                    <a:pt x="77" y="40"/>
                    <a:pt x="81" y="43"/>
                  </a:cubicBezTo>
                  <a:cubicBezTo>
                    <a:pt x="82" y="45"/>
                    <a:pt x="84" y="46"/>
                    <a:pt x="86" y="48"/>
                  </a:cubicBezTo>
                  <a:cubicBezTo>
                    <a:pt x="75" y="47"/>
                    <a:pt x="64" y="46"/>
                    <a:pt x="54" y="45"/>
                  </a:cubicBezTo>
                  <a:cubicBezTo>
                    <a:pt x="45" y="45"/>
                    <a:pt x="36" y="44"/>
                    <a:pt x="27" y="44"/>
                  </a:cubicBezTo>
                  <a:cubicBezTo>
                    <a:pt x="18" y="44"/>
                    <a:pt x="9" y="44"/>
                    <a:pt x="0" y="44"/>
                  </a:cubicBezTo>
                  <a:cubicBezTo>
                    <a:pt x="8" y="47"/>
                    <a:pt x="17" y="49"/>
                    <a:pt x="26" y="51"/>
                  </a:cubicBezTo>
                  <a:cubicBezTo>
                    <a:pt x="35" y="53"/>
                    <a:pt x="43" y="55"/>
                    <a:pt x="52" y="57"/>
                  </a:cubicBezTo>
                  <a:cubicBezTo>
                    <a:pt x="61" y="59"/>
                    <a:pt x="71" y="60"/>
                    <a:pt x="80" y="62"/>
                  </a:cubicBezTo>
                  <a:cubicBezTo>
                    <a:pt x="73" y="64"/>
                    <a:pt x="66" y="66"/>
                    <a:pt x="59" y="69"/>
                  </a:cubicBezTo>
                  <a:cubicBezTo>
                    <a:pt x="52" y="71"/>
                    <a:pt x="45" y="75"/>
                    <a:pt x="38" y="79"/>
                  </a:cubicBezTo>
                  <a:cubicBezTo>
                    <a:pt x="31" y="83"/>
                    <a:pt x="25" y="87"/>
                    <a:pt x="19" y="93"/>
                  </a:cubicBezTo>
                  <a:cubicBezTo>
                    <a:pt x="27" y="93"/>
                    <a:pt x="35" y="92"/>
                    <a:pt x="43" y="90"/>
                  </a:cubicBezTo>
                  <a:cubicBezTo>
                    <a:pt x="50" y="88"/>
                    <a:pt x="58" y="86"/>
                    <a:pt x="65" y="83"/>
                  </a:cubicBezTo>
                  <a:cubicBezTo>
                    <a:pt x="73" y="80"/>
                    <a:pt x="80" y="76"/>
                    <a:pt x="86" y="72"/>
                  </a:cubicBezTo>
                  <a:cubicBezTo>
                    <a:pt x="91" y="70"/>
                    <a:pt x="94" y="68"/>
                    <a:pt x="98" y="65"/>
                  </a:cubicBezTo>
                  <a:cubicBezTo>
                    <a:pt x="101" y="65"/>
                    <a:pt x="103" y="65"/>
                    <a:pt x="105" y="66"/>
                  </a:cubicBezTo>
                  <a:lnTo>
                    <a:pt x="127" y="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908;p73">
              <a:extLst>
                <a:ext uri="{FF2B5EF4-FFF2-40B4-BE49-F238E27FC236}">
                  <a16:creationId xmlns:a16="http://schemas.microsoft.com/office/drawing/2014/main" id="{A034A936-C08A-52F9-2851-9544574A8674}"/>
                </a:ext>
              </a:extLst>
            </p:cNvPr>
            <p:cNvSpPr/>
            <p:nvPr/>
          </p:nvSpPr>
          <p:spPr>
            <a:xfrm>
              <a:off x="4900613" y="1265238"/>
              <a:ext cx="500063" cy="307975"/>
            </a:xfrm>
            <a:custGeom>
              <a:avLst/>
              <a:gdLst/>
              <a:ahLst/>
              <a:cxnLst/>
              <a:rect l="l" t="t" r="r" b="b"/>
              <a:pathLst>
                <a:path w="202" h="124" extrusionOk="0">
                  <a:moveTo>
                    <a:pt x="33" y="25"/>
                  </a:moveTo>
                  <a:cubicBezTo>
                    <a:pt x="0" y="34"/>
                    <a:pt x="54" y="124"/>
                    <a:pt x="98" y="118"/>
                  </a:cubicBezTo>
                  <a:cubicBezTo>
                    <a:pt x="141" y="112"/>
                    <a:pt x="202" y="47"/>
                    <a:pt x="165" y="25"/>
                  </a:cubicBezTo>
                  <a:cubicBezTo>
                    <a:pt x="128" y="4"/>
                    <a:pt x="113" y="90"/>
                    <a:pt x="113" y="90"/>
                  </a:cubicBezTo>
                  <a:cubicBezTo>
                    <a:pt x="113" y="90"/>
                    <a:pt x="125" y="0"/>
                    <a:pt x="94" y="0"/>
                  </a:cubicBezTo>
                  <a:cubicBezTo>
                    <a:pt x="64" y="0"/>
                    <a:pt x="82" y="93"/>
                    <a:pt x="82" y="93"/>
                  </a:cubicBezTo>
                  <a:cubicBezTo>
                    <a:pt x="82" y="93"/>
                    <a:pt x="54" y="19"/>
                    <a:pt x="3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4909;p73">
              <a:extLst>
                <a:ext uri="{FF2B5EF4-FFF2-40B4-BE49-F238E27FC236}">
                  <a16:creationId xmlns:a16="http://schemas.microsoft.com/office/drawing/2014/main" id="{3F2AA0F4-DCEE-AC5F-BCCA-37A6B86FBEA6}"/>
                </a:ext>
              </a:extLst>
            </p:cNvPr>
            <p:cNvSpPr/>
            <p:nvPr/>
          </p:nvSpPr>
          <p:spPr>
            <a:xfrm>
              <a:off x="5091113" y="1477963"/>
              <a:ext cx="144600" cy="104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C543021-0527-75AC-3BC8-358CD68D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6" t="52233" r="13694" b="6705"/>
          <a:stretch/>
        </p:blipFill>
        <p:spPr>
          <a:xfrm>
            <a:off x="687339" y="441785"/>
            <a:ext cx="7776930" cy="2555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MG Bk 3 F-SA_2023_2-20">
            <a:hlinkClick r:id="" action="ppaction://media"/>
            <a:extLst>
              <a:ext uri="{FF2B5EF4-FFF2-40B4-BE49-F238E27FC236}">
                <a16:creationId xmlns:a16="http://schemas.microsoft.com/office/drawing/2014/main" id="{FBF1C250-9B41-F293-22EC-89D62DB034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9307" y="585637"/>
            <a:ext cx="503802" cy="50380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2" descr="Teacher PNG transparent image download, size: 240x450px">
            <a:extLst>
              <a:ext uri="{FF2B5EF4-FFF2-40B4-BE49-F238E27FC236}">
                <a16:creationId xmlns:a16="http://schemas.microsoft.com/office/drawing/2014/main" id="{FDF06480-161E-A1A4-F153-FE1FD600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96" y="3301947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C9B97F9D-310F-09FD-B6C7-EBEAF5664E01}"/>
              </a:ext>
            </a:extLst>
          </p:cNvPr>
          <p:cNvSpPr/>
          <p:nvPr/>
        </p:nvSpPr>
        <p:spPr>
          <a:xfrm>
            <a:off x="1497027" y="3155894"/>
            <a:ext cx="3083065" cy="1343278"/>
          </a:xfrm>
          <a:prstGeom prst="cloudCallout">
            <a:avLst>
              <a:gd name="adj1" fmla="val -60956"/>
              <a:gd name="adj2" fmla="val 2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masis MT Pro Medium" panose="02040604050005020304" pitchFamily="18" charset="0"/>
              </a:rPr>
              <a:t>Did the G20 leaders promise to help only some </a:t>
            </a:r>
          </a:p>
          <a:p>
            <a:pPr algn="ctr"/>
            <a:r>
              <a:rPr lang="en-US" sz="1500" dirty="0">
                <a:latin typeface="Amasis MT Pro Medium" panose="02040604050005020304" pitchFamily="18" charset="0"/>
              </a:rPr>
              <a:t>countries? </a:t>
            </a:r>
            <a:endParaRPr lang="ar-SA" sz="1500" dirty="0">
              <a:latin typeface="Amasis MT Pro Medium" panose="02040604050005020304" pitchFamily="18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903705A-67F0-63BA-D825-BA97409E0D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887" y="3504623"/>
            <a:ext cx="1324213" cy="1638877"/>
          </a:xfrm>
          <a:prstGeom prst="rect">
            <a:avLst/>
          </a:prstGeom>
        </p:spPr>
      </p:pic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F13416FB-8D7B-194F-009C-528515359465}"/>
              </a:ext>
            </a:extLst>
          </p:cNvPr>
          <p:cNvSpPr/>
          <p:nvPr/>
        </p:nvSpPr>
        <p:spPr>
          <a:xfrm>
            <a:off x="4733842" y="3795165"/>
            <a:ext cx="3058790" cy="695914"/>
          </a:xfrm>
          <a:prstGeom prst="wedgeRoundRectCallout">
            <a:avLst>
              <a:gd name="adj1" fmla="val 62951"/>
              <a:gd name="adj2" fmla="val 176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No, they said they would help all countries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A7D4E5B-DF01-1CDA-CAD0-53C90D894DEF}"/>
              </a:ext>
            </a:extLst>
          </p:cNvPr>
          <p:cNvSpPr txBox="1"/>
          <p:nvPr/>
        </p:nvSpPr>
        <p:spPr>
          <a:xfrm>
            <a:off x="6969817" y="870017"/>
            <a:ext cx="685248" cy="238592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C137764-2A4E-1AFF-6DBD-8DD46E4487A8}"/>
              </a:ext>
            </a:extLst>
          </p:cNvPr>
          <p:cNvSpPr txBox="1"/>
          <p:nvPr/>
        </p:nvSpPr>
        <p:spPr>
          <a:xfrm>
            <a:off x="868422" y="1112778"/>
            <a:ext cx="749985" cy="254776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p61"/>
          <p:cNvSpPr txBox="1">
            <a:spLocks noGrp="1"/>
          </p:cNvSpPr>
          <p:nvPr>
            <p:ph type="title" idx="2"/>
          </p:nvPr>
        </p:nvSpPr>
        <p:spPr>
          <a:xfrm>
            <a:off x="1210634" y="1470295"/>
            <a:ext cx="2539246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dirty="0"/>
          </a:p>
        </p:txBody>
      </p:sp>
      <p:sp>
        <p:nvSpPr>
          <p:cNvPr id="4714" name="Google Shape;4714;p61"/>
          <p:cNvSpPr txBox="1">
            <a:spLocks noGrp="1"/>
          </p:cNvSpPr>
          <p:nvPr>
            <p:ph type="subTitle" idx="1"/>
          </p:nvPr>
        </p:nvSpPr>
        <p:spPr>
          <a:xfrm>
            <a:off x="1090874" y="2434138"/>
            <a:ext cx="294423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Your studen’s book,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 p. </a:t>
            </a:r>
            <a:r>
              <a:rPr lang="en" sz="1800" b="1" dirty="0">
                <a:solidFill>
                  <a:srgbClr val="8A9B70"/>
                </a:solidFill>
              </a:rPr>
              <a:t>( 111)</a:t>
            </a:r>
            <a:endParaRPr sz="1800" b="1" dirty="0">
              <a:solidFill>
                <a:srgbClr val="8A9B7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DB8FDFE-B36F-50F6-A01E-85073CE2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385127" y="932203"/>
            <a:ext cx="2686602" cy="3299734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FE919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0979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0A226F9D-1C61-3B60-A118-3652E1E9F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0" t="23599" r="24690" b="26577"/>
          <a:stretch/>
        </p:blipFill>
        <p:spPr>
          <a:xfrm>
            <a:off x="957035" y="504796"/>
            <a:ext cx="7073169" cy="412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FD666E9-4E8F-DBD1-E9EC-0A1EA96DA314}"/>
              </a:ext>
            </a:extLst>
          </p:cNvPr>
          <p:cNvSpPr txBox="1"/>
          <p:nvPr/>
        </p:nvSpPr>
        <p:spPr>
          <a:xfrm>
            <a:off x="5031297" y="2635452"/>
            <a:ext cx="81583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EF5E5E"/>
                </a:solidFill>
              </a:rPr>
              <a:t>summit</a:t>
            </a:r>
            <a:endParaRPr lang="ar-SA" sz="1300" b="1" dirty="0">
              <a:solidFill>
                <a:srgbClr val="EF5E5E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CCF1A28-4A41-5418-9728-BDB78A9B0E08}"/>
              </a:ext>
            </a:extLst>
          </p:cNvPr>
          <p:cNvSpPr txBox="1"/>
          <p:nvPr/>
        </p:nvSpPr>
        <p:spPr>
          <a:xfrm>
            <a:off x="2422321" y="2450894"/>
            <a:ext cx="83260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50000"/>
                  </a:schemeClr>
                </a:solidFill>
              </a:rPr>
              <a:t>pledged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7A9737C-0EDB-DBBF-648B-573A09093097}"/>
              </a:ext>
            </a:extLst>
          </p:cNvPr>
          <p:cNvSpPr txBox="1"/>
          <p:nvPr/>
        </p:nvSpPr>
        <p:spPr>
          <a:xfrm>
            <a:off x="3882005" y="1989501"/>
            <a:ext cx="9752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EF5E5E"/>
                </a:solidFill>
              </a:rPr>
              <a:t>safeguard</a:t>
            </a:r>
            <a:endParaRPr lang="ar-SA" sz="1200" b="1" dirty="0">
              <a:solidFill>
                <a:srgbClr val="EF5E5E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01A388D-B4F9-8B83-5D75-22DF86B6279F}"/>
              </a:ext>
            </a:extLst>
          </p:cNvPr>
          <p:cNvSpPr txBox="1"/>
          <p:nvPr/>
        </p:nvSpPr>
        <p:spPr>
          <a:xfrm>
            <a:off x="3103227" y="3115022"/>
            <a:ext cx="10325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vulnerable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8AAFFA-3F58-CA4D-C0D5-F38EA34DA334}"/>
              </a:ext>
            </a:extLst>
          </p:cNvPr>
          <p:cNvSpPr txBox="1"/>
          <p:nvPr/>
        </p:nvSpPr>
        <p:spPr>
          <a:xfrm>
            <a:off x="5099807" y="3551250"/>
            <a:ext cx="81583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EF5E5E"/>
                </a:solidFill>
              </a:rPr>
              <a:t>priority</a:t>
            </a:r>
            <a:endParaRPr lang="ar-SA" sz="1300" b="1" dirty="0">
              <a:solidFill>
                <a:srgbClr val="EF5E5E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B421E31-046F-51CA-1BE0-F0E5E44289D2}"/>
              </a:ext>
            </a:extLst>
          </p:cNvPr>
          <p:cNvSpPr txBox="1"/>
          <p:nvPr/>
        </p:nvSpPr>
        <p:spPr>
          <a:xfrm>
            <a:off x="4186805" y="4257323"/>
            <a:ext cx="10325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disruption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84;p57">
            <a:extLst>
              <a:ext uri="{FF2B5EF4-FFF2-40B4-BE49-F238E27FC236}">
                <a16:creationId xmlns:a16="http://schemas.microsoft.com/office/drawing/2014/main" id="{498F7942-B8A8-191C-D00B-D3498706FB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786"/>
          <a:stretch/>
        </p:blipFill>
        <p:spPr>
          <a:xfrm flipV="1">
            <a:off x="7128399" y="0"/>
            <a:ext cx="2015601" cy="244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292A87A-B919-2970-94FE-BE99A7A9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88" t="71343" r="29852" b="8039"/>
          <a:stretch/>
        </p:blipFill>
        <p:spPr>
          <a:xfrm>
            <a:off x="631180" y="476008"/>
            <a:ext cx="6878230" cy="1878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D856212-5ADE-27DA-2185-6F4208958E4A}"/>
              </a:ext>
            </a:extLst>
          </p:cNvPr>
          <p:cNvSpPr txBox="1"/>
          <p:nvPr/>
        </p:nvSpPr>
        <p:spPr>
          <a:xfrm>
            <a:off x="845617" y="2700618"/>
            <a:ext cx="7562007" cy="2062103"/>
          </a:xfrm>
          <a:prstGeom prst="rect">
            <a:avLst/>
          </a:prstGeom>
          <a:ln w="5715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700" dirty="0">
              <a:solidFill>
                <a:srgbClr val="EF5E5E"/>
              </a:solidFill>
              <a:latin typeface="Amasis MT Pro" panose="02040504050005020304" pitchFamily="18" charset="0"/>
              <a:cs typeface="Calibri" panose="020F0502020204030204" pitchFamily="34" charset="0"/>
            </a:endParaRPr>
          </a:p>
          <a:p>
            <a:pPr marL="542925" indent="-542925"/>
            <a:r>
              <a:rPr lang="en-US" sz="1450" dirty="0">
                <a:solidFill>
                  <a:srgbClr val="EF5E5E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1- It was held to discuss how to deal with the crisis caused by the pandemic. </a:t>
            </a:r>
          </a:p>
          <a:p>
            <a:r>
              <a:rPr lang="en-US" sz="1450" dirty="0">
                <a:solidFill>
                  <a:srgbClr val="8A9B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They would cooperate with international organizations such as the World Health Organization,</a:t>
            </a:r>
          </a:p>
          <a:p>
            <a:r>
              <a:rPr lang="en-US" sz="1450" dirty="0">
                <a:solidFill>
                  <a:srgbClr val="8A9B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the International Monetary Fund, the World Bank Group, and the United Nations. </a:t>
            </a:r>
          </a:p>
          <a:p>
            <a:r>
              <a:rPr lang="en-US" sz="1450" dirty="0">
                <a:solidFill>
                  <a:srgbClr val="EF5E5E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3 They would manufacture more medical supplies and making them available to regions that    </a:t>
            </a:r>
          </a:p>
          <a:p>
            <a:r>
              <a:rPr lang="en-US" sz="1450" dirty="0">
                <a:solidFill>
                  <a:srgbClr val="EF5E5E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     need them the most at affordable prices and as quickly as possible.</a:t>
            </a:r>
          </a:p>
          <a:p>
            <a:r>
              <a:rPr lang="en-US" sz="1450" dirty="0">
                <a:solidFill>
                  <a:srgbClr val="8A9B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 They planned to make sure that there was no disruption in the flow of important medical</a:t>
            </a:r>
          </a:p>
          <a:p>
            <a:r>
              <a:rPr lang="en-US" sz="1450" dirty="0">
                <a:solidFill>
                  <a:srgbClr val="8A9B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supplies, agricultural products, and other goods and services across borders. </a:t>
            </a:r>
          </a:p>
          <a:p>
            <a:r>
              <a:rPr lang="en-US" sz="1450" dirty="0">
                <a:solidFill>
                  <a:srgbClr val="EF5E5E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5- The G20 leaders would focus on helping developing and least developed countries</a:t>
            </a:r>
          </a:p>
          <a:p>
            <a:endParaRPr lang="ar-SA" sz="500" dirty="0">
              <a:solidFill>
                <a:srgbClr val="EF5E5E"/>
              </a:solidFill>
              <a:latin typeface="Amasis MT Pro" panose="020405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42F38FD-B59A-5F09-C2E7-8DB2BD0A71D7}"/>
              </a:ext>
            </a:extLst>
          </p:cNvPr>
          <p:cNvSpPr/>
          <p:nvPr/>
        </p:nvSpPr>
        <p:spPr>
          <a:xfrm>
            <a:off x="1015158" y="961363"/>
            <a:ext cx="2440141" cy="220074"/>
          </a:xfrm>
          <a:prstGeom prst="rect">
            <a:avLst/>
          </a:prstGeom>
          <a:solidFill>
            <a:srgbClr val="EF5E5E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D4E758C-B196-C0CD-1A52-9A1455C85761}"/>
              </a:ext>
            </a:extLst>
          </p:cNvPr>
          <p:cNvSpPr/>
          <p:nvPr/>
        </p:nvSpPr>
        <p:spPr>
          <a:xfrm>
            <a:off x="1005718" y="1235144"/>
            <a:ext cx="6204286" cy="189054"/>
          </a:xfrm>
          <a:prstGeom prst="rect">
            <a:avLst/>
          </a:prstGeom>
          <a:solidFill>
            <a:schemeClr val="accent6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A7FD2B4-D350-DE65-7366-621A3E9FFA13}"/>
              </a:ext>
            </a:extLst>
          </p:cNvPr>
          <p:cNvSpPr/>
          <p:nvPr/>
        </p:nvSpPr>
        <p:spPr>
          <a:xfrm>
            <a:off x="1021901" y="1461721"/>
            <a:ext cx="5921065" cy="205238"/>
          </a:xfrm>
          <a:prstGeom prst="rect">
            <a:avLst/>
          </a:prstGeom>
          <a:solidFill>
            <a:srgbClr val="EF5E5E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0050C86-01F5-2290-4D82-2CC67CFD8134}"/>
              </a:ext>
            </a:extLst>
          </p:cNvPr>
          <p:cNvSpPr/>
          <p:nvPr/>
        </p:nvSpPr>
        <p:spPr>
          <a:xfrm>
            <a:off x="1052922" y="1759777"/>
            <a:ext cx="5056565" cy="190403"/>
          </a:xfrm>
          <a:prstGeom prst="rect">
            <a:avLst/>
          </a:prstGeom>
          <a:solidFill>
            <a:schemeClr val="accent6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F4B3040-8161-5844-F4BE-FFCB1A97FA07}"/>
              </a:ext>
            </a:extLst>
          </p:cNvPr>
          <p:cNvSpPr/>
          <p:nvPr/>
        </p:nvSpPr>
        <p:spPr>
          <a:xfrm>
            <a:off x="1061012" y="1986354"/>
            <a:ext cx="4684333" cy="230863"/>
          </a:xfrm>
          <a:prstGeom prst="rect">
            <a:avLst/>
          </a:prstGeom>
          <a:solidFill>
            <a:srgbClr val="EF5E5E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AFE87BE8-E701-E01B-46FD-B67294FC9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5" t="35555" r="18673" b="40846"/>
          <a:stretch/>
        </p:blipFill>
        <p:spPr>
          <a:xfrm>
            <a:off x="525189" y="1668516"/>
            <a:ext cx="8020792" cy="17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oogle Shape;4914;p73">
            <a:extLst>
              <a:ext uri="{FF2B5EF4-FFF2-40B4-BE49-F238E27FC236}">
                <a16:creationId xmlns:a16="http://schemas.microsoft.com/office/drawing/2014/main" id="{C90775FE-4BDF-931D-78F6-F2984C5D267D}"/>
              </a:ext>
            </a:extLst>
          </p:cNvPr>
          <p:cNvGrpSpPr/>
          <p:nvPr/>
        </p:nvGrpSpPr>
        <p:grpSpPr>
          <a:xfrm rot="14333842">
            <a:off x="8533099" y="-43913"/>
            <a:ext cx="712016" cy="994305"/>
            <a:chOff x="4583113" y="2879725"/>
            <a:chExt cx="1077913" cy="1368426"/>
          </a:xfrm>
        </p:grpSpPr>
        <p:sp>
          <p:nvSpPr>
            <p:cNvPr id="18" name="Google Shape;4915;p73">
              <a:extLst>
                <a:ext uri="{FF2B5EF4-FFF2-40B4-BE49-F238E27FC236}">
                  <a16:creationId xmlns:a16="http://schemas.microsoft.com/office/drawing/2014/main" id="{8610BBF8-2CDA-9D1D-6427-BB4EFE157538}"/>
                </a:ext>
              </a:extLst>
            </p:cNvPr>
            <p:cNvSpPr/>
            <p:nvPr/>
          </p:nvSpPr>
          <p:spPr>
            <a:xfrm>
              <a:off x="5413376" y="3289300"/>
              <a:ext cx="247650" cy="931863"/>
            </a:xfrm>
            <a:custGeom>
              <a:avLst/>
              <a:gdLst/>
              <a:ahLst/>
              <a:cxnLst/>
              <a:rect l="l" t="t" r="r" b="b"/>
              <a:pathLst>
                <a:path w="100" h="376" extrusionOk="0">
                  <a:moveTo>
                    <a:pt x="81" y="0"/>
                  </a:moveTo>
                  <a:cubicBezTo>
                    <a:pt x="81" y="0"/>
                    <a:pt x="21" y="127"/>
                    <a:pt x="10" y="237"/>
                  </a:cubicBezTo>
                  <a:cubicBezTo>
                    <a:pt x="0" y="346"/>
                    <a:pt x="33" y="376"/>
                    <a:pt x="33" y="376"/>
                  </a:cubicBezTo>
                  <a:cubicBezTo>
                    <a:pt x="33" y="376"/>
                    <a:pt x="100" y="279"/>
                    <a:pt x="96" y="201"/>
                  </a:cubicBezTo>
                  <a:cubicBezTo>
                    <a:pt x="93" y="123"/>
                    <a:pt x="81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916;p73">
              <a:extLst>
                <a:ext uri="{FF2B5EF4-FFF2-40B4-BE49-F238E27FC236}">
                  <a16:creationId xmlns:a16="http://schemas.microsoft.com/office/drawing/2014/main" id="{07CC865F-A79F-69FE-E836-1383D3A9E7D7}"/>
                </a:ext>
              </a:extLst>
            </p:cNvPr>
            <p:cNvSpPr/>
            <p:nvPr/>
          </p:nvSpPr>
          <p:spPr>
            <a:xfrm>
              <a:off x="4767263" y="3519488"/>
              <a:ext cx="495300" cy="379413"/>
            </a:xfrm>
            <a:custGeom>
              <a:avLst/>
              <a:gdLst/>
              <a:ahLst/>
              <a:cxnLst/>
              <a:rect l="l" t="t" r="r" b="b"/>
              <a:pathLst>
                <a:path w="200" h="153" extrusionOk="0">
                  <a:moveTo>
                    <a:pt x="147" y="126"/>
                  </a:moveTo>
                  <a:cubicBezTo>
                    <a:pt x="86" y="153"/>
                    <a:pt x="0" y="94"/>
                    <a:pt x="18" y="72"/>
                  </a:cubicBezTo>
                  <a:cubicBezTo>
                    <a:pt x="38" y="49"/>
                    <a:pt x="113" y="93"/>
                    <a:pt x="113" y="93"/>
                  </a:cubicBezTo>
                  <a:cubicBezTo>
                    <a:pt x="113" y="93"/>
                    <a:pt x="72" y="28"/>
                    <a:pt x="100" y="22"/>
                  </a:cubicBezTo>
                  <a:cubicBezTo>
                    <a:pt x="129" y="16"/>
                    <a:pt x="142" y="77"/>
                    <a:pt x="142" y="77"/>
                  </a:cubicBezTo>
                  <a:cubicBezTo>
                    <a:pt x="142" y="77"/>
                    <a:pt x="155" y="11"/>
                    <a:pt x="173" y="6"/>
                  </a:cubicBezTo>
                  <a:cubicBezTo>
                    <a:pt x="191" y="0"/>
                    <a:pt x="200" y="102"/>
                    <a:pt x="147" y="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917;p73">
              <a:extLst>
                <a:ext uri="{FF2B5EF4-FFF2-40B4-BE49-F238E27FC236}">
                  <a16:creationId xmlns:a16="http://schemas.microsoft.com/office/drawing/2014/main" id="{7CF579B8-36D5-DCE5-51A0-E795A220D614}"/>
                </a:ext>
              </a:extLst>
            </p:cNvPr>
            <p:cNvSpPr/>
            <p:nvPr/>
          </p:nvSpPr>
          <p:spPr>
            <a:xfrm>
              <a:off x="5041901" y="3843338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10"/>
                    <a:pt x="109" y="74"/>
                    <a:pt x="109" y="74"/>
                  </a:cubicBezTo>
                  <a:cubicBezTo>
                    <a:pt x="109" y="74"/>
                    <a:pt x="90" y="0"/>
                    <a:pt x="119" y="3"/>
                  </a:cubicBezTo>
                  <a:cubicBezTo>
                    <a:pt x="148" y="6"/>
                    <a:pt x="141" y="68"/>
                    <a:pt x="141" y="68"/>
                  </a:cubicBezTo>
                  <a:cubicBezTo>
                    <a:pt x="141" y="68"/>
                    <a:pt x="173" y="10"/>
                    <a:pt x="193" y="10"/>
                  </a:cubicBezTo>
                  <a:cubicBezTo>
                    <a:pt x="212" y="10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918;p73">
              <a:extLst>
                <a:ext uri="{FF2B5EF4-FFF2-40B4-BE49-F238E27FC236}">
                  <a16:creationId xmlns:a16="http://schemas.microsoft.com/office/drawing/2014/main" id="{7827D8E9-6D55-E3A3-32A2-A5C881BA9DC7}"/>
                </a:ext>
              </a:extLst>
            </p:cNvPr>
            <p:cNvSpPr/>
            <p:nvPr/>
          </p:nvSpPr>
          <p:spPr>
            <a:xfrm>
              <a:off x="4957763" y="3333750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9"/>
                    <a:pt x="109" y="74"/>
                    <a:pt x="109" y="74"/>
                  </a:cubicBezTo>
                  <a:cubicBezTo>
                    <a:pt x="109" y="74"/>
                    <a:pt x="89" y="0"/>
                    <a:pt x="118" y="3"/>
                  </a:cubicBezTo>
                  <a:cubicBezTo>
                    <a:pt x="147" y="6"/>
                    <a:pt x="141" y="67"/>
                    <a:pt x="141" y="67"/>
                  </a:cubicBezTo>
                  <a:cubicBezTo>
                    <a:pt x="141" y="67"/>
                    <a:pt x="173" y="9"/>
                    <a:pt x="192" y="9"/>
                  </a:cubicBezTo>
                  <a:cubicBezTo>
                    <a:pt x="212" y="9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919;p73">
              <a:extLst>
                <a:ext uri="{FF2B5EF4-FFF2-40B4-BE49-F238E27FC236}">
                  <a16:creationId xmlns:a16="http://schemas.microsoft.com/office/drawing/2014/main" id="{AEFAE5F4-6D42-6F6B-4CB5-D4B49BDF0844}"/>
                </a:ext>
              </a:extLst>
            </p:cNvPr>
            <p:cNvSpPr/>
            <p:nvPr/>
          </p:nvSpPr>
          <p:spPr>
            <a:xfrm>
              <a:off x="4675188" y="3316288"/>
              <a:ext cx="420688" cy="279400"/>
            </a:xfrm>
            <a:custGeom>
              <a:avLst/>
              <a:gdLst/>
              <a:ahLst/>
              <a:cxnLst/>
              <a:rect l="l" t="t" r="r" b="b"/>
              <a:pathLst>
                <a:path w="170" h="113" extrusionOk="0">
                  <a:moveTo>
                    <a:pt x="118" y="98"/>
                  </a:moveTo>
                  <a:cubicBezTo>
                    <a:pt x="64" y="113"/>
                    <a:pt x="0" y="54"/>
                    <a:pt x="18" y="38"/>
                  </a:cubicBezTo>
                  <a:cubicBezTo>
                    <a:pt x="38" y="22"/>
                    <a:pt x="94" y="67"/>
                    <a:pt x="94" y="67"/>
                  </a:cubicBezTo>
                  <a:cubicBezTo>
                    <a:pt x="94" y="67"/>
                    <a:pt x="68" y="8"/>
                    <a:pt x="92" y="7"/>
                  </a:cubicBezTo>
                  <a:cubicBezTo>
                    <a:pt x="117" y="6"/>
                    <a:pt x="120" y="57"/>
                    <a:pt x="120" y="57"/>
                  </a:cubicBezTo>
                  <a:cubicBezTo>
                    <a:pt x="120" y="57"/>
                    <a:pt x="138" y="5"/>
                    <a:pt x="154" y="3"/>
                  </a:cubicBezTo>
                  <a:cubicBezTo>
                    <a:pt x="170" y="0"/>
                    <a:pt x="165" y="85"/>
                    <a:pt x="118" y="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920;p73">
              <a:extLst>
                <a:ext uri="{FF2B5EF4-FFF2-40B4-BE49-F238E27FC236}">
                  <a16:creationId xmlns:a16="http://schemas.microsoft.com/office/drawing/2014/main" id="{BE7ECE0B-3E50-1CE2-9CC0-1D3561693C60}"/>
                </a:ext>
              </a:extLst>
            </p:cNvPr>
            <p:cNvSpPr/>
            <p:nvPr/>
          </p:nvSpPr>
          <p:spPr>
            <a:xfrm>
              <a:off x="4841876" y="3113088"/>
              <a:ext cx="441325" cy="247650"/>
            </a:xfrm>
            <a:custGeom>
              <a:avLst/>
              <a:gdLst/>
              <a:ahLst/>
              <a:cxnLst/>
              <a:rect l="l" t="t" r="r" b="b"/>
              <a:pathLst>
                <a:path w="178" h="100" extrusionOk="0">
                  <a:moveTo>
                    <a:pt x="102" y="100"/>
                  </a:moveTo>
                  <a:cubicBezTo>
                    <a:pt x="45" y="100"/>
                    <a:pt x="0" y="26"/>
                    <a:pt x="21" y="16"/>
                  </a:cubicBezTo>
                  <a:cubicBezTo>
                    <a:pt x="44" y="5"/>
                    <a:pt x="87" y="63"/>
                    <a:pt x="87" y="63"/>
                  </a:cubicBezTo>
                  <a:cubicBezTo>
                    <a:pt x="87" y="63"/>
                    <a:pt x="77" y="0"/>
                    <a:pt x="101" y="5"/>
                  </a:cubicBezTo>
                  <a:cubicBezTo>
                    <a:pt x="125" y="10"/>
                    <a:pt x="114" y="61"/>
                    <a:pt x="114" y="61"/>
                  </a:cubicBezTo>
                  <a:cubicBezTo>
                    <a:pt x="114" y="61"/>
                    <a:pt x="146" y="15"/>
                    <a:pt x="162" y="17"/>
                  </a:cubicBezTo>
                  <a:cubicBezTo>
                    <a:pt x="178" y="19"/>
                    <a:pt x="150" y="100"/>
                    <a:pt x="102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921;p73">
              <a:extLst>
                <a:ext uri="{FF2B5EF4-FFF2-40B4-BE49-F238E27FC236}">
                  <a16:creationId xmlns:a16="http://schemas.microsoft.com/office/drawing/2014/main" id="{702954DC-D41C-21C5-5462-4C19CB4C2A74}"/>
                </a:ext>
              </a:extLst>
            </p:cNvPr>
            <p:cNvSpPr/>
            <p:nvPr/>
          </p:nvSpPr>
          <p:spPr>
            <a:xfrm>
              <a:off x="4583113" y="2879725"/>
              <a:ext cx="417513" cy="325438"/>
            </a:xfrm>
            <a:custGeom>
              <a:avLst/>
              <a:gdLst/>
              <a:ahLst/>
              <a:cxnLst/>
              <a:rect l="l" t="t" r="r" b="b"/>
              <a:pathLst>
                <a:path w="168" h="131" extrusionOk="0">
                  <a:moveTo>
                    <a:pt x="124" y="106"/>
                  </a:moveTo>
                  <a:cubicBezTo>
                    <a:pt x="73" y="131"/>
                    <a:pt x="0" y="84"/>
                    <a:pt x="15" y="65"/>
                  </a:cubicBezTo>
                  <a:cubicBezTo>
                    <a:pt x="31" y="45"/>
                    <a:pt x="94" y="80"/>
                    <a:pt x="94" y="80"/>
                  </a:cubicBezTo>
                  <a:cubicBezTo>
                    <a:pt x="94" y="80"/>
                    <a:pt x="58" y="27"/>
                    <a:pt x="82" y="21"/>
                  </a:cubicBezTo>
                  <a:cubicBezTo>
                    <a:pt x="105" y="16"/>
                    <a:pt x="118" y="65"/>
                    <a:pt x="118" y="65"/>
                  </a:cubicBezTo>
                  <a:cubicBezTo>
                    <a:pt x="118" y="65"/>
                    <a:pt x="127" y="11"/>
                    <a:pt x="142" y="5"/>
                  </a:cubicBezTo>
                  <a:cubicBezTo>
                    <a:pt x="157" y="0"/>
                    <a:pt x="168" y="85"/>
                    <a:pt x="124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922;p73">
              <a:extLst>
                <a:ext uri="{FF2B5EF4-FFF2-40B4-BE49-F238E27FC236}">
                  <a16:creationId xmlns:a16="http://schemas.microsoft.com/office/drawing/2014/main" id="{22CA4883-5B0F-94DA-7F63-F4B46CF60300}"/>
                </a:ext>
              </a:extLst>
            </p:cNvPr>
            <p:cNvSpPr/>
            <p:nvPr/>
          </p:nvSpPr>
          <p:spPr>
            <a:xfrm>
              <a:off x="5168901" y="3635375"/>
              <a:ext cx="438150" cy="255588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109" y="97"/>
                  </a:moveTo>
                  <a:cubicBezTo>
                    <a:pt x="53" y="103"/>
                    <a:pt x="0" y="34"/>
                    <a:pt x="20" y="21"/>
                  </a:cubicBezTo>
                  <a:cubicBezTo>
                    <a:pt x="42" y="8"/>
                    <a:pt x="90" y="62"/>
                    <a:pt x="90" y="62"/>
                  </a:cubicBezTo>
                  <a:cubicBezTo>
                    <a:pt x="90" y="62"/>
                    <a:pt x="74" y="0"/>
                    <a:pt x="99" y="2"/>
                  </a:cubicBezTo>
                  <a:cubicBezTo>
                    <a:pt x="123" y="5"/>
                    <a:pt x="117" y="56"/>
                    <a:pt x="117" y="56"/>
                  </a:cubicBezTo>
                  <a:cubicBezTo>
                    <a:pt x="117" y="56"/>
                    <a:pt x="144" y="8"/>
                    <a:pt x="161" y="8"/>
                  </a:cubicBezTo>
                  <a:cubicBezTo>
                    <a:pt x="177" y="8"/>
                    <a:pt x="158" y="91"/>
                    <a:pt x="109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923;p73">
              <a:extLst>
                <a:ext uri="{FF2B5EF4-FFF2-40B4-BE49-F238E27FC236}">
                  <a16:creationId xmlns:a16="http://schemas.microsoft.com/office/drawing/2014/main" id="{01AFB1E8-D3C1-67E7-E95E-2183A8436376}"/>
                </a:ext>
              </a:extLst>
            </p:cNvPr>
            <p:cNvSpPr/>
            <p:nvPr/>
          </p:nvSpPr>
          <p:spPr>
            <a:xfrm>
              <a:off x="4675188" y="3887788"/>
              <a:ext cx="847725" cy="360363"/>
            </a:xfrm>
            <a:custGeom>
              <a:avLst/>
              <a:gdLst/>
              <a:ahLst/>
              <a:cxnLst/>
              <a:rect l="l" t="t" r="r" b="b"/>
              <a:pathLst>
                <a:path w="342" h="145" extrusionOk="0">
                  <a:moveTo>
                    <a:pt x="342" y="130"/>
                  </a:moveTo>
                  <a:cubicBezTo>
                    <a:pt x="342" y="130"/>
                    <a:pt x="171" y="15"/>
                    <a:pt x="85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45" y="145"/>
                    <a:pt x="342" y="1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4914;p73">
            <a:extLst>
              <a:ext uri="{FF2B5EF4-FFF2-40B4-BE49-F238E27FC236}">
                <a16:creationId xmlns:a16="http://schemas.microsoft.com/office/drawing/2014/main" id="{26C39988-97F6-AC66-66D5-CFDA1593D6E0}"/>
              </a:ext>
            </a:extLst>
          </p:cNvPr>
          <p:cNvGrpSpPr/>
          <p:nvPr/>
        </p:nvGrpSpPr>
        <p:grpSpPr>
          <a:xfrm rot="7266158" flipH="1">
            <a:off x="-37715" y="-61448"/>
            <a:ext cx="712016" cy="994305"/>
            <a:chOff x="4583113" y="2879725"/>
            <a:chExt cx="1077913" cy="1368426"/>
          </a:xfrm>
        </p:grpSpPr>
        <p:sp>
          <p:nvSpPr>
            <p:cNvPr id="28" name="Google Shape;4915;p73">
              <a:extLst>
                <a:ext uri="{FF2B5EF4-FFF2-40B4-BE49-F238E27FC236}">
                  <a16:creationId xmlns:a16="http://schemas.microsoft.com/office/drawing/2014/main" id="{710F171B-26DE-1465-D099-78E6CB2C606B}"/>
                </a:ext>
              </a:extLst>
            </p:cNvPr>
            <p:cNvSpPr/>
            <p:nvPr/>
          </p:nvSpPr>
          <p:spPr>
            <a:xfrm>
              <a:off x="5413376" y="3289300"/>
              <a:ext cx="247650" cy="931863"/>
            </a:xfrm>
            <a:custGeom>
              <a:avLst/>
              <a:gdLst/>
              <a:ahLst/>
              <a:cxnLst/>
              <a:rect l="l" t="t" r="r" b="b"/>
              <a:pathLst>
                <a:path w="100" h="376" extrusionOk="0">
                  <a:moveTo>
                    <a:pt x="81" y="0"/>
                  </a:moveTo>
                  <a:cubicBezTo>
                    <a:pt x="81" y="0"/>
                    <a:pt x="21" y="127"/>
                    <a:pt x="10" y="237"/>
                  </a:cubicBezTo>
                  <a:cubicBezTo>
                    <a:pt x="0" y="346"/>
                    <a:pt x="33" y="376"/>
                    <a:pt x="33" y="376"/>
                  </a:cubicBezTo>
                  <a:cubicBezTo>
                    <a:pt x="33" y="376"/>
                    <a:pt x="100" y="279"/>
                    <a:pt x="96" y="201"/>
                  </a:cubicBezTo>
                  <a:cubicBezTo>
                    <a:pt x="93" y="123"/>
                    <a:pt x="81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4916;p73">
              <a:extLst>
                <a:ext uri="{FF2B5EF4-FFF2-40B4-BE49-F238E27FC236}">
                  <a16:creationId xmlns:a16="http://schemas.microsoft.com/office/drawing/2014/main" id="{8FD8D948-34CF-A4FA-5D02-FAE5B36E5283}"/>
                </a:ext>
              </a:extLst>
            </p:cNvPr>
            <p:cNvSpPr/>
            <p:nvPr/>
          </p:nvSpPr>
          <p:spPr>
            <a:xfrm>
              <a:off x="4767263" y="3519488"/>
              <a:ext cx="495300" cy="379413"/>
            </a:xfrm>
            <a:custGeom>
              <a:avLst/>
              <a:gdLst/>
              <a:ahLst/>
              <a:cxnLst/>
              <a:rect l="l" t="t" r="r" b="b"/>
              <a:pathLst>
                <a:path w="200" h="153" extrusionOk="0">
                  <a:moveTo>
                    <a:pt x="147" y="126"/>
                  </a:moveTo>
                  <a:cubicBezTo>
                    <a:pt x="86" y="153"/>
                    <a:pt x="0" y="94"/>
                    <a:pt x="18" y="72"/>
                  </a:cubicBezTo>
                  <a:cubicBezTo>
                    <a:pt x="38" y="49"/>
                    <a:pt x="113" y="93"/>
                    <a:pt x="113" y="93"/>
                  </a:cubicBezTo>
                  <a:cubicBezTo>
                    <a:pt x="113" y="93"/>
                    <a:pt x="72" y="28"/>
                    <a:pt x="100" y="22"/>
                  </a:cubicBezTo>
                  <a:cubicBezTo>
                    <a:pt x="129" y="16"/>
                    <a:pt x="142" y="77"/>
                    <a:pt x="142" y="77"/>
                  </a:cubicBezTo>
                  <a:cubicBezTo>
                    <a:pt x="142" y="77"/>
                    <a:pt x="155" y="11"/>
                    <a:pt x="173" y="6"/>
                  </a:cubicBezTo>
                  <a:cubicBezTo>
                    <a:pt x="191" y="0"/>
                    <a:pt x="200" y="102"/>
                    <a:pt x="147" y="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4917;p73">
              <a:extLst>
                <a:ext uri="{FF2B5EF4-FFF2-40B4-BE49-F238E27FC236}">
                  <a16:creationId xmlns:a16="http://schemas.microsoft.com/office/drawing/2014/main" id="{9C6E921F-A2C7-C474-E5FB-DFC2B48C0469}"/>
                </a:ext>
              </a:extLst>
            </p:cNvPr>
            <p:cNvSpPr/>
            <p:nvPr/>
          </p:nvSpPr>
          <p:spPr>
            <a:xfrm>
              <a:off x="5041901" y="3843338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10"/>
                    <a:pt x="109" y="74"/>
                    <a:pt x="109" y="74"/>
                  </a:cubicBezTo>
                  <a:cubicBezTo>
                    <a:pt x="109" y="74"/>
                    <a:pt x="90" y="0"/>
                    <a:pt x="119" y="3"/>
                  </a:cubicBezTo>
                  <a:cubicBezTo>
                    <a:pt x="148" y="6"/>
                    <a:pt x="141" y="68"/>
                    <a:pt x="141" y="68"/>
                  </a:cubicBezTo>
                  <a:cubicBezTo>
                    <a:pt x="141" y="68"/>
                    <a:pt x="173" y="10"/>
                    <a:pt x="193" y="10"/>
                  </a:cubicBezTo>
                  <a:cubicBezTo>
                    <a:pt x="212" y="10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918;p73">
              <a:extLst>
                <a:ext uri="{FF2B5EF4-FFF2-40B4-BE49-F238E27FC236}">
                  <a16:creationId xmlns:a16="http://schemas.microsoft.com/office/drawing/2014/main" id="{BA455022-9A2D-29DC-4CCF-A82D7935B51E}"/>
                </a:ext>
              </a:extLst>
            </p:cNvPr>
            <p:cNvSpPr/>
            <p:nvPr/>
          </p:nvSpPr>
          <p:spPr>
            <a:xfrm>
              <a:off x="4957763" y="3333750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9"/>
                    <a:pt x="109" y="74"/>
                    <a:pt x="109" y="74"/>
                  </a:cubicBezTo>
                  <a:cubicBezTo>
                    <a:pt x="109" y="74"/>
                    <a:pt x="89" y="0"/>
                    <a:pt x="118" y="3"/>
                  </a:cubicBezTo>
                  <a:cubicBezTo>
                    <a:pt x="147" y="6"/>
                    <a:pt x="141" y="67"/>
                    <a:pt x="141" y="67"/>
                  </a:cubicBezTo>
                  <a:cubicBezTo>
                    <a:pt x="141" y="67"/>
                    <a:pt x="173" y="9"/>
                    <a:pt x="192" y="9"/>
                  </a:cubicBezTo>
                  <a:cubicBezTo>
                    <a:pt x="212" y="9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2" name="Google Shape;4919;p73">
              <a:extLst>
                <a:ext uri="{FF2B5EF4-FFF2-40B4-BE49-F238E27FC236}">
                  <a16:creationId xmlns:a16="http://schemas.microsoft.com/office/drawing/2014/main" id="{E7D9DDBB-E0D3-87B2-210C-A54B79E7D17B}"/>
                </a:ext>
              </a:extLst>
            </p:cNvPr>
            <p:cNvSpPr/>
            <p:nvPr/>
          </p:nvSpPr>
          <p:spPr>
            <a:xfrm>
              <a:off x="4675188" y="3316288"/>
              <a:ext cx="420688" cy="279400"/>
            </a:xfrm>
            <a:custGeom>
              <a:avLst/>
              <a:gdLst/>
              <a:ahLst/>
              <a:cxnLst/>
              <a:rect l="l" t="t" r="r" b="b"/>
              <a:pathLst>
                <a:path w="170" h="113" extrusionOk="0">
                  <a:moveTo>
                    <a:pt x="118" y="98"/>
                  </a:moveTo>
                  <a:cubicBezTo>
                    <a:pt x="64" y="113"/>
                    <a:pt x="0" y="54"/>
                    <a:pt x="18" y="38"/>
                  </a:cubicBezTo>
                  <a:cubicBezTo>
                    <a:pt x="38" y="22"/>
                    <a:pt x="94" y="67"/>
                    <a:pt x="94" y="67"/>
                  </a:cubicBezTo>
                  <a:cubicBezTo>
                    <a:pt x="94" y="67"/>
                    <a:pt x="68" y="8"/>
                    <a:pt x="92" y="7"/>
                  </a:cubicBezTo>
                  <a:cubicBezTo>
                    <a:pt x="117" y="6"/>
                    <a:pt x="120" y="57"/>
                    <a:pt x="120" y="57"/>
                  </a:cubicBezTo>
                  <a:cubicBezTo>
                    <a:pt x="120" y="57"/>
                    <a:pt x="138" y="5"/>
                    <a:pt x="154" y="3"/>
                  </a:cubicBezTo>
                  <a:cubicBezTo>
                    <a:pt x="170" y="0"/>
                    <a:pt x="165" y="85"/>
                    <a:pt x="118" y="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3" name="Google Shape;4920;p73">
              <a:extLst>
                <a:ext uri="{FF2B5EF4-FFF2-40B4-BE49-F238E27FC236}">
                  <a16:creationId xmlns:a16="http://schemas.microsoft.com/office/drawing/2014/main" id="{C89DB07B-39EE-5963-81B7-D60C80ED61E8}"/>
                </a:ext>
              </a:extLst>
            </p:cNvPr>
            <p:cNvSpPr/>
            <p:nvPr/>
          </p:nvSpPr>
          <p:spPr>
            <a:xfrm>
              <a:off x="4841876" y="3113088"/>
              <a:ext cx="441325" cy="247650"/>
            </a:xfrm>
            <a:custGeom>
              <a:avLst/>
              <a:gdLst/>
              <a:ahLst/>
              <a:cxnLst/>
              <a:rect l="l" t="t" r="r" b="b"/>
              <a:pathLst>
                <a:path w="178" h="100" extrusionOk="0">
                  <a:moveTo>
                    <a:pt x="102" y="100"/>
                  </a:moveTo>
                  <a:cubicBezTo>
                    <a:pt x="45" y="100"/>
                    <a:pt x="0" y="26"/>
                    <a:pt x="21" y="16"/>
                  </a:cubicBezTo>
                  <a:cubicBezTo>
                    <a:pt x="44" y="5"/>
                    <a:pt x="87" y="63"/>
                    <a:pt x="87" y="63"/>
                  </a:cubicBezTo>
                  <a:cubicBezTo>
                    <a:pt x="87" y="63"/>
                    <a:pt x="77" y="0"/>
                    <a:pt x="101" y="5"/>
                  </a:cubicBezTo>
                  <a:cubicBezTo>
                    <a:pt x="125" y="10"/>
                    <a:pt x="114" y="61"/>
                    <a:pt x="114" y="61"/>
                  </a:cubicBezTo>
                  <a:cubicBezTo>
                    <a:pt x="114" y="61"/>
                    <a:pt x="146" y="15"/>
                    <a:pt x="162" y="17"/>
                  </a:cubicBezTo>
                  <a:cubicBezTo>
                    <a:pt x="178" y="19"/>
                    <a:pt x="150" y="100"/>
                    <a:pt x="102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4" name="Google Shape;4921;p73">
              <a:extLst>
                <a:ext uri="{FF2B5EF4-FFF2-40B4-BE49-F238E27FC236}">
                  <a16:creationId xmlns:a16="http://schemas.microsoft.com/office/drawing/2014/main" id="{6B3505FC-5B8F-A963-EB41-536C0C93E3C1}"/>
                </a:ext>
              </a:extLst>
            </p:cNvPr>
            <p:cNvSpPr/>
            <p:nvPr/>
          </p:nvSpPr>
          <p:spPr>
            <a:xfrm>
              <a:off x="4583113" y="2879725"/>
              <a:ext cx="417513" cy="325438"/>
            </a:xfrm>
            <a:custGeom>
              <a:avLst/>
              <a:gdLst/>
              <a:ahLst/>
              <a:cxnLst/>
              <a:rect l="l" t="t" r="r" b="b"/>
              <a:pathLst>
                <a:path w="168" h="131" extrusionOk="0">
                  <a:moveTo>
                    <a:pt x="124" y="106"/>
                  </a:moveTo>
                  <a:cubicBezTo>
                    <a:pt x="73" y="131"/>
                    <a:pt x="0" y="84"/>
                    <a:pt x="15" y="65"/>
                  </a:cubicBezTo>
                  <a:cubicBezTo>
                    <a:pt x="31" y="45"/>
                    <a:pt x="94" y="80"/>
                    <a:pt x="94" y="80"/>
                  </a:cubicBezTo>
                  <a:cubicBezTo>
                    <a:pt x="94" y="80"/>
                    <a:pt x="58" y="27"/>
                    <a:pt x="82" y="21"/>
                  </a:cubicBezTo>
                  <a:cubicBezTo>
                    <a:pt x="105" y="16"/>
                    <a:pt x="118" y="65"/>
                    <a:pt x="118" y="65"/>
                  </a:cubicBezTo>
                  <a:cubicBezTo>
                    <a:pt x="118" y="65"/>
                    <a:pt x="127" y="11"/>
                    <a:pt x="142" y="5"/>
                  </a:cubicBezTo>
                  <a:cubicBezTo>
                    <a:pt x="157" y="0"/>
                    <a:pt x="168" y="85"/>
                    <a:pt x="124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5" name="Google Shape;4922;p73">
              <a:extLst>
                <a:ext uri="{FF2B5EF4-FFF2-40B4-BE49-F238E27FC236}">
                  <a16:creationId xmlns:a16="http://schemas.microsoft.com/office/drawing/2014/main" id="{15EB9A08-0B70-0C3E-E969-9A34826D0437}"/>
                </a:ext>
              </a:extLst>
            </p:cNvPr>
            <p:cNvSpPr/>
            <p:nvPr/>
          </p:nvSpPr>
          <p:spPr>
            <a:xfrm>
              <a:off x="5168901" y="3635375"/>
              <a:ext cx="438150" cy="255588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109" y="97"/>
                  </a:moveTo>
                  <a:cubicBezTo>
                    <a:pt x="53" y="103"/>
                    <a:pt x="0" y="34"/>
                    <a:pt x="20" y="21"/>
                  </a:cubicBezTo>
                  <a:cubicBezTo>
                    <a:pt x="42" y="8"/>
                    <a:pt x="90" y="62"/>
                    <a:pt x="90" y="62"/>
                  </a:cubicBezTo>
                  <a:cubicBezTo>
                    <a:pt x="90" y="62"/>
                    <a:pt x="74" y="0"/>
                    <a:pt x="99" y="2"/>
                  </a:cubicBezTo>
                  <a:cubicBezTo>
                    <a:pt x="123" y="5"/>
                    <a:pt x="117" y="56"/>
                    <a:pt x="117" y="56"/>
                  </a:cubicBezTo>
                  <a:cubicBezTo>
                    <a:pt x="117" y="56"/>
                    <a:pt x="144" y="8"/>
                    <a:pt x="161" y="8"/>
                  </a:cubicBezTo>
                  <a:cubicBezTo>
                    <a:pt x="177" y="8"/>
                    <a:pt x="158" y="91"/>
                    <a:pt x="109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3" name="Google Shape;4923;p73">
              <a:extLst>
                <a:ext uri="{FF2B5EF4-FFF2-40B4-BE49-F238E27FC236}">
                  <a16:creationId xmlns:a16="http://schemas.microsoft.com/office/drawing/2014/main" id="{12CC6D14-3B1F-B910-CF10-71B74C3FE4D7}"/>
                </a:ext>
              </a:extLst>
            </p:cNvPr>
            <p:cNvSpPr/>
            <p:nvPr/>
          </p:nvSpPr>
          <p:spPr>
            <a:xfrm>
              <a:off x="4675188" y="3887788"/>
              <a:ext cx="847725" cy="360363"/>
            </a:xfrm>
            <a:custGeom>
              <a:avLst/>
              <a:gdLst/>
              <a:ahLst/>
              <a:cxnLst/>
              <a:rect l="l" t="t" r="r" b="b"/>
              <a:pathLst>
                <a:path w="342" h="145" extrusionOk="0">
                  <a:moveTo>
                    <a:pt x="342" y="130"/>
                  </a:moveTo>
                  <a:cubicBezTo>
                    <a:pt x="342" y="130"/>
                    <a:pt x="171" y="15"/>
                    <a:pt x="85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45" y="145"/>
                    <a:pt x="342" y="1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4" name="Picture 2" descr="Life Lessons Learned During the COVID-19 Pandemic | TEGFCU">
            <a:extLst>
              <a:ext uri="{FF2B5EF4-FFF2-40B4-BE49-F238E27FC236}">
                <a16:creationId xmlns:a16="http://schemas.microsoft.com/office/drawing/2014/main" id="{83A0EFFB-3D8F-949C-583F-E7A3BE84E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 bwMode="auto">
          <a:xfrm rot="902843">
            <a:off x="6777346" y="3848517"/>
            <a:ext cx="1658336" cy="98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Photo | Young elementary school girls with face protective mask  watching online education class. coronavirus or covid-19 lockdown education  concept.">
            <a:extLst>
              <a:ext uri="{FF2B5EF4-FFF2-40B4-BE49-F238E27FC236}">
                <a16:creationId xmlns:a16="http://schemas.microsoft.com/office/drawing/2014/main" id="{D799D2C7-91DA-5854-89FD-59803FBCB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"/>
          <a:stretch/>
        </p:blipFill>
        <p:spPr bwMode="auto">
          <a:xfrm rot="191801">
            <a:off x="2791602" y="3851808"/>
            <a:ext cx="1570152" cy="99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44" name="صورة 4843">
            <a:extLst>
              <a:ext uri="{FF2B5EF4-FFF2-40B4-BE49-F238E27FC236}">
                <a16:creationId xmlns:a16="http://schemas.microsoft.com/office/drawing/2014/main" id="{E4F941CF-4696-D4F7-8AF0-2860F25D8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1927">
            <a:off x="673399" y="3762270"/>
            <a:ext cx="1809092" cy="101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45" name="صورة 4844">
            <a:extLst>
              <a:ext uri="{FF2B5EF4-FFF2-40B4-BE49-F238E27FC236}">
                <a16:creationId xmlns:a16="http://schemas.microsoft.com/office/drawing/2014/main" id="{5A8CD43E-FA3E-4B32-DFA7-C130B1EFD0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7"/>
          <a:stretch/>
        </p:blipFill>
        <p:spPr>
          <a:xfrm rot="21218355">
            <a:off x="4644829" y="3764824"/>
            <a:ext cx="1796431" cy="91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Writing | Symbols &amp; Emoticons">
            <a:extLst>
              <a:ext uri="{FF2B5EF4-FFF2-40B4-BE49-F238E27FC236}">
                <a16:creationId xmlns:a16="http://schemas.microsoft.com/office/drawing/2014/main" id="{08E10AE3-91B4-21A9-2728-6AD0AAFC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57" y="196614"/>
            <a:ext cx="1333045" cy="133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47" name="صورة 4846">
            <a:extLst>
              <a:ext uri="{FF2B5EF4-FFF2-40B4-BE49-F238E27FC236}">
                <a16:creationId xmlns:a16="http://schemas.microsoft.com/office/drawing/2014/main" id="{0C39E6D7-4465-6DC9-E59C-BF7EAFC55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1652" y="137804"/>
            <a:ext cx="4379640" cy="138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9" name="Google Shape;4569;p56"/>
          <p:cNvGrpSpPr/>
          <p:nvPr/>
        </p:nvGrpSpPr>
        <p:grpSpPr>
          <a:xfrm>
            <a:off x="4191471" y="831654"/>
            <a:ext cx="4310946" cy="3448176"/>
            <a:chOff x="331763" y="414153"/>
            <a:chExt cx="6903246" cy="5019697"/>
          </a:xfrm>
        </p:grpSpPr>
        <p:sp>
          <p:nvSpPr>
            <p:cNvPr id="4570" name="Google Shape;4570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6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6"/>
            <p:cNvSpPr/>
            <p:nvPr/>
          </p:nvSpPr>
          <p:spPr>
            <a:xfrm>
              <a:off x="547300" y="600324"/>
              <a:ext cx="6472159" cy="3981524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5" name="Google Shape;4575;p56"/>
          <p:cNvSpPr txBox="1">
            <a:spLocks noGrp="1"/>
          </p:cNvSpPr>
          <p:nvPr>
            <p:ph type="title"/>
          </p:nvPr>
        </p:nvSpPr>
        <p:spPr>
          <a:xfrm>
            <a:off x="218483" y="1794383"/>
            <a:ext cx="3778981" cy="11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Remember..</a:t>
            </a:r>
            <a:endParaRPr sz="4400" dirty="0"/>
          </a:p>
        </p:txBody>
      </p:sp>
      <p:pic>
        <p:nvPicPr>
          <p:cNvPr id="2050" name="Picture 2" descr="adindanurul: قل لن يصيبنا الا ما كتب الله لنا">
            <a:extLst>
              <a:ext uri="{FF2B5EF4-FFF2-40B4-BE49-F238E27FC236}">
                <a16:creationId xmlns:a16="http://schemas.microsoft.com/office/drawing/2014/main" id="{32D6E656-8073-A091-07AA-6475DEB89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20401" r="-164" b="14795"/>
          <a:stretch/>
        </p:blipFill>
        <p:spPr bwMode="auto">
          <a:xfrm>
            <a:off x="4385883" y="1035781"/>
            <a:ext cx="3932729" cy="255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CBD5FFC-401C-50A0-49A6-39595C6F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420907" y="665166"/>
            <a:ext cx="2686602" cy="3299734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FE919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4585;p57">
            <a:extLst>
              <a:ext uri="{FF2B5EF4-FFF2-40B4-BE49-F238E27FC236}">
                <a16:creationId xmlns:a16="http://schemas.microsoft.com/office/drawing/2014/main" id="{BCEDB543-7FD2-A593-4107-D79963EB82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9787" y="1446425"/>
            <a:ext cx="3583545" cy="11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EF5E5E"/>
                </a:solidFill>
              </a:rPr>
              <a:t>Homework</a:t>
            </a:r>
            <a:endParaRPr sz="4400" dirty="0">
              <a:solidFill>
                <a:srgbClr val="EF5E5E"/>
              </a:solidFill>
            </a:endParaRPr>
          </a:p>
        </p:txBody>
      </p:sp>
      <p:sp>
        <p:nvSpPr>
          <p:cNvPr id="8" name="Google Shape;4586;p57">
            <a:extLst>
              <a:ext uri="{FF2B5EF4-FFF2-40B4-BE49-F238E27FC236}">
                <a16:creationId xmlns:a16="http://schemas.microsoft.com/office/drawing/2014/main" id="{76ED9BA3-A6DB-C76B-2E04-8062F472F0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82549" y="2681974"/>
            <a:ext cx="3544312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O</a:t>
            </a:r>
            <a:r>
              <a:rPr lang="en" sz="2000" dirty="0"/>
              <a:t>n workbook, p. </a:t>
            </a:r>
            <a:r>
              <a:rPr lang="en" sz="2000" b="1" dirty="0">
                <a:solidFill>
                  <a:srgbClr val="8A9B70"/>
                </a:solidFill>
              </a:rPr>
              <a:t>( 299) </a:t>
            </a:r>
            <a:r>
              <a:rPr lang="en" sz="2000" dirty="0"/>
              <a:t>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</a:t>
            </a:r>
            <a:r>
              <a:rPr lang="en" sz="2000" dirty="0"/>
              <a:t>xercises </a:t>
            </a:r>
            <a:r>
              <a:rPr lang="en" sz="2000" b="1" dirty="0">
                <a:solidFill>
                  <a:srgbClr val="FE919F"/>
                </a:solidFill>
              </a:rPr>
              <a:t>( A,B) </a:t>
            </a:r>
            <a:endParaRPr sz="2000" b="1" dirty="0">
              <a:solidFill>
                <a:srgbClr val="FE919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0" name="Google Shape;4870;p72"/>
          <p:cNvSpPr txBox="1">
            <a:spLocks noGrp="1"/>
          </p:cNvSpPr>
          <p:nvPr>
            <p:ph type="title"/>
          </p:nvPr>
        </p:nvSpPr>
        <p:spPr>
          <a:xfrm>
            <a:off x="2275121" y="272465"/>
            <a:ext cx="44481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B6B7C9E-6129-8508-C01F-F9396CAB23EE}"/>
              </a:ext>
            </a:extLst>
          </p:cNvPr>
          <p:cNvSpPr/>
          <p:nvPr/>
        </p:nvSpPr>
        <p:spPr>
          <a:xfrm>
            <a:off x="2071561" y="3552404"/>
            <a:ext cx="4887589" cy="809203"/>
          </a:xfrm>
          <a:prstGeom prst="rect">
            <a:avLst/>
          </a:prstGeom>
          <a:solidFill>
            <a:srgbClr val="F6F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0" name="Picture 6" descr="Flower with note have a nice day hi-res stock photography and images - Alamy">
            <a:extLst>
              <a:ext uri="{FF2B5EF4-FFF2-40B4-BE49-F238E27FC236}">
                <a16:creationId xmlns:a16="http://schemas.microsoft.com/office/drawing/2014/main" id="{E291304B-57DB-66B1-E668-5373EC10F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 bwMode="auto">
          <a:xfrm>
            <a:off x="2272337" y="1517253"/>
            <a:ext cx="4777355" cy="315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5E5E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2" name="Google Shape;4892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4893" name="Google Shape;4893;p73"/>
          <p:cNvSpPr txBox="1">
            <a:spLocks noGrp="1"/>
          </p:cNvSpPr>
          <p:nvPr>
            <p:ph type="body" idx="4294967295"/>
          </p:nvPr>
        </p:nvSpPr>
        <p:spPr>
          <a:xfrm>
            <a:off x="720000" y="1215748"/>
            <a:ext cx="7704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Vector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Floral element collection</a:t>
            </a:r>
            <a:r>
              <a:rPr lang="en"/>
              <a:t> </a:t>
            </a:r>
            <a:endParaRPr/>
          </a:p>
        </p:txBody>
      </p:sp>
      <p:grpSp>
        <p:nvGrpSpPr>
          <p:cNvPr id="4894" name="Google Shape;4894;p73"/>
          <p:cNvGrpSpPr/>
          <p:nvPr/>
        </p:nvGrpSpPr>
        <p:grpSpPr>
          <a:xfrm>
            <a:off x="2649582" y="3482227"/>
            <a:ext cx="1040044" cy="953294"/>
            <a:chOff x="4479926" y="4926013"/>
            <a:chExt cx="1731963" cy="1587501"/>
          </a:xfrm>
        </p:grpSpPr>
        <p:sp>
          <p:nvSpPr>
            <p:cNvPr id="4895" name="Google Shape;4895;p73"/>
            <p:cNvSpPr/>
            <p:nvPr/>
          </p:nvSpPr>
          <p:spPr>
            <a:xfrm>
              <a:off x="4479926" y="4926013"/>
              <a:ext cx="1731963" cy="1587501"/>
            </a:xfrm>
            <a:custGeom>
              <a:avLst/>
              <a:gdLst/>
              <a:ahLst/>
              <a:cxnLst/>
              <a:rect l="l" t="t" r="r" b="b"/>
              <a:pathLst>
                <a:path w="699" h="641" extrusionOk="0">
                  <a:moveTo>
                    <a:pt x="357" y="165"/>
                  </a:moveTo>
                  <a:cubicBezTo>
                    <a:pt x="357" y="165"/>
                    <a:pt x="365" y="20"/>
                    <a:pt x="268" y="35"/>
                  </a:cubicBezTo>
                  <a:cubicBezTo>
                    <a:pt x="171" y="50"/>
                    <a:pt x="189" y="97"/>
                    <a:pt x="189" y="97"/>
                  </a:cubicBezTo>
                  <a:cubicBezTo>
                    <a:pt x="189" y="97"/>
                    <a:pt x="112" y="68"/>
                    <a:pt x="59" y="150"/>
                  </a:cubicBezTo>
                  <a:cubicBezTo>
                    <a:pt x="7" y="232"/>
                    <a:pt x="89" y="299"/>
                    <a:pt x="179" y="299"/>
                  </a:cubicBezTo>
                  <a:cubicBezTo>
                    <a:pt x="179" y="299"/>
                    <a:pt x="0" y="336"/>
                    <a:pt x="7" y="440"/>
                  </a:cubicBezTo>
                  <a:cubicBezTo>
                    <a:pt x="15" y="545"/>
                    <a:pt x="119" y="545"/>
                    <a:pt x="119" y="545"/>
                  </a:cubicBezTo>
                  <a:cubicBezTo>
                    <a:pt x="119" y="545"/>
                    <a:pt x="194" y="641"/>
                    <a:pt x="283" y="567"/>
                  </a:cubicBezTo>
                  <a:cubicBezTo>
                    <a:pt x="372" y="493"/>
                    <a:pt x="342" y="500"/>
                    <a:pt x="342" y="500"/>
                  </a:cubicBezTo>
                  <a:cubicBezTo>
                    <a:pt x="342" y="500"/>
                    <a:pt x="372" y="619"/>
                    <a:pt x="529" y="574"/>
                  </a:cubicBezTo>
                  <a:cubicBezTo>
                    <a:pt x="590" y="557"/>
                    <a:pt x="675" y="493"/>
                    <a:pt x="623" y="404"/>
                  </a:cubicBezTo>
                  <a:cubicBezTo>
                    <a:pt x="570" y="315"/>
                    <a:pt x="514" y="329"/>
                    <a:pt x="514" y="329"/>
                  </a:cubicBezTo>
                  <a:cubicBezTo>
                    <a:pt x="514" y="329"/>
                    <a:pt x="699" y="238"/>
                    <a:pt x="557" y="118"/>
                  </a:cubicBezTo>
                  <a:cubicBezTo>
                    <a:pt x="416" y="0"/>
                    <a:pt x="357" y="165"/>
                    <a:pt x="357" y="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6" name="Google Shape;4896;p73"/>
            <p:cNvSpPr/>
            <p:nvPr/>
          </p:nvSpPr>
          <p:spPr>
            <a:xfrm>
              <a:off x="4894263" y="5770563"/>
              <a:ext cx="434975" cy="296863"/>
            </a:xfrm>
            <a:custGeom>
              <a:avLst/>
              <a:gdLst/>
              <a:ahLst/>
              <a:cxnLst/>
              <a:rect l="l" t="t" r="r" b="b"/>
              <a:pathLst>
                <a:path w="176" h="120" extrusionOk="0">
                  <a:moveTo>
                    <a:pt x="176" y="11"/>
                  </a:moveTo>
                  <a:cubicBezTo>
                    <a:pt x="147" y="6"/>
                    <a:pt x="147" y="6"/>
                    <a:pt x="147" y="6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22" y="2"/>
                    <a:pt x="115" y="1"/>
                    <a:pt x="109" y="1"/>
                  </a:cubicBezTo>
                  <a:cubicBezTo>
                    <a:pt x="103" y="0"/>
                    <a:pt x="96" y="0"/>
                    <a:pt x="89" y="0"/>
                  </a:cubicBezTo>
                  <a:cubicBezTo>
                    <a:pt x="83" y="0"/>
                    <a:pt x="76" y="0"/>
                    <a:pt x="70" y="1"/>
                  </a:cubicBezTo>
                  <a:cubicBezTo>
                    <a:pt x="57" y="2"/>
                    <a:pt x="44" y="4"/>
                    <a:pt x="31" y="9"/>
                  </a:cubicBezTo>
                  <a:cubicBezTo>
                    <a:pt x="28" y="10"/>
                    <a:pt x="25" y="12"/>
                    <a:pt x="22" y="13"/>
                  </a:cubicBezTo>
                  <a:cubicBezTo>
                    <a:pt x="19" y="15"/>
                    <a:pt x="16" y="16"/>
                    <a:pt x="13" y="18"/>
                  </a:cubicBezTo>
                  <a:cubicBezTo>
                    <a:pt x="8" y="22"/>
                    <a:pt x="3" y="27"/>
                    <a:pt x="0" y="33"/>
                  </a:cubicBezTo>
                  <a:cubicBezTo>
                    <a:pt x="10" y="24"/>
                    <a:pt x="22" y="21"/>
                    <a:pt x="34" y="19"/>
                  </a:cubicBezTo>
                  <a:cubicBezTo>
                    <a:pt x="37" y="18"/>
                    <a:pt x="40" y="18"/>
                    <a:pt x="43" y="17"/>
                  </a:cubicBezTo>
                  <a:cubicBezTo>
                    <a:pt x="46" y="17"/>
                    <a:pt x="49" y="17"/>
                    <a:pt x="52" y="17"/>
                  </a:cubicBezTo>
                  <a:cubicBezTo>
                    <a:pt x="58" y="16"/>
                    <a:pt x="64" y="16"/>
                    <a:pt x="70" y="17"/>
                  </a:cubicBezTo>
                  <a:cubicBezTo>
                    <a:pt x="76" y="17"/>
                    <a:pt x="83" y="17"/>
                    <a:pt x="89" y="18"/>
                  </a:cubicBezTo>
                  <a:cubicBezTo>
                    <a:pt x="95" y="18"/>
                    <a:pt x="101" y="19"/>
                    <a:pt x="107" y="20"/>
                  </a:cubicBezTo>
                  <a:cubicBezTo>
                    <a:pt x="110" y="20"/>
                    <a:pt x="113" y="21"/>
                    <a:pt x="116" y="21"/>
                  </a:cubicBezTo>
                  <a:cubicBezTo>
                    <a:pt x="104" y="28"/>
                    <a:pt x="92" y="35"/>
                    <a:pt x="80" y="43"/>
                  </a:cubicBezTo>
                  <a:cubicBezTo>
                    <a:pt x="71" y="49"/>
                    <a:pt x="61" y="56"/>
                    <a:pt x="51" y="62"/>
                  </a:cubicBezTo>
                  <a:cubicBezTo>
                    <a:pt x="41" y="69"/>
                    <a:pt x="32" y="76"/>
                    <a:pt x="23" y="83"/>
                  </a:cubicBezTo>
                  <a:cubicBezTo>
                    <a:pt x="34" y="79"/>
                    <a:pt x="45" y="75"/>
                    <a:pt x="56" y="70"/>
                  </a:cubicBezTo>
                  <a:cubicBezTo>
                    <a:pt x="66" y="66"/>
                    <a:pt x="77" y="61"/>
                    <a:pt x="88" y="56"/>
                  </a:cubicBezTo>
                  <a:cubicBezTo>
                    <a:pt x="99" y="51"/>
                    <a:pt x="110" y="46"/>
                    <a:pt x="121" y="40"/>
                  </a:cubicBezTo>
                  <a:cubicBezTo>
                    <a:pt x="115" y="47"/>
                    <a:pt x="109" y="55"/>
                    <a:pt x="104" y="63"/>
                  </a:cubicBezTo>
                  <a:cubicBezTo>
                    <a:pt x="99" y="72"/>
                    <a:pt x="94" y="81"/>
                    <a:pt x="90" y="90"/>
                  </a:cubicBezTo>
                  <a:cubicBezTo>
                    <a:pt x="86" y="100"/>
                    <a:pt x="82" y="109"/>
                    <a:pt x="80" y="120"/>
                  </a:cubicBezTo>
                  <a:cubicBezTo>
                    <a:pt x="89" y="114"/>
                    <a:pt x="97" y="106"/>
                    <a:pt x="103" y="98"/>
                  </a:cubicBezTo>
                  <a:cubicBezTo>
                    <a:pt x="110" y="90"/>
                    <a:pt x="116" y="82"/>
                    <a:pt x="121" y="73"/>
                  </a:cubicBezTo>
                  <a:cubicBezTo>
                    <a:pt x="127" y="65"/>
                    <a:pt x="132" y="56"/>
                    <a:pt x="136" y="46"/>
                  </a:cubicBezTo>
                  <a:cubicBezTo>
                    <a:pt x="138" y="41"/>
                    <a:pt x="141" y="35"/>
                    <a:pt x="142" y="29"/>
                  </a:cubicBezTo>
                  <a:cubicBezTo>
                    <a:pt x="145" y="28"/>
                    <a:pt x="148" y="26"/>
                    <a:pt x="150" y="25"/>
                  </a:cubicBezTo>
                  <a:lnTo>
                    <a:pt x="176" y="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7" name="Google Shape;4897;p73"/>
            <p:cNvSpPr/>
            <p:nvPr/>
          </p:nvSpPr>
          <p:spPr>
            <a:xfrm>
              <a:off x="5321301" y="5775325"/>
              <a:ext cx="436563" cy="298450"/>
            </a:xfrm>
            <a:custGeom>
              <a:avLst/>
              <a:gdLst/>
              <a:ahLst/>
              <a:cxnLst/>
              <a:rect l="l" t="t" r="r" b="b"/>
              <a:pathLst>
                <a:path w="176" h="120" extrusionOk="0">
                  <a:moveTo>
                    <a:pt x="0" y="11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4" y="2"/>
                    <a:pt x="61" y="1"/>
                    <a:pt x="67" y="1"/>
                  </a:cubicBezTo>
                  <a:cubicBezTo>
                    <a:pt x="74" y="0"/>
                    <a:pt x="80" y="0"/>
                    <a:pt x="87" y="0"/>
                  </a:cubicBezTo>
                  <a:cubicBezTo>
                    <a:pt x="93" y="0"/>
                    <a:pt x="100" y="0"/>
                    <a:pt x="106" y="0"/>
                  </a:cubicBezTo>
                  <a:cubicBezTo>
                    <a:pt x="119" y="2"/>
                    <a:pt x="133" y="4"/>
                    <a:pt x="145" y="9"/>
                  </a:cubicBezTo>
                  <a:cubicBezTo>
                    <a:pt x="148" y="10"/>
                    <a:pt x="151" y="11"/>
                    <a:pt x="154" y="13"/>
                  </a:cubicBezTo>
                  <a:cubicBezTo>
                    <a:pt x="157" y="14"/>
                    <a:pt x="160" y="16"/>
                    <a:pt x="163" y="18"/>
                  </a:cubicBezTo>
                  <a:cubicBezTo>
                    <a:pt x="168" y="22"/>
                    <a:pt x="173" y="27"/>
                    <a:pt x="176" y="33"/>
                  </a:cubicBezTo>
                  <a:cubicBezTo>
                    <a:pt x="166" y="24"/>
                    <a:pt x="154" y="21"/>
                    <a:pt x="142" y="19"/>
                  </a:cubicBezTo>
                  <a:cubicBezTo>
                    <a:pt x="139" y="18"/>
                    <a:pt x="136" y="18"/>
                    <a:pt x="133" y="17"/>
                  </a:cubicBezTo>
                  <a:cubicBezTo>
                    <a:pt x="130" y="17"/>
                    <a:pt x="127" y="17"/>
                    <a:pt x="124" y="17"/>
                  </a:cubicBezTo>
                  <a:cubicBezTo>
                    <a:pt x="118" y="16"/>
                    <a:pt x="112" y="16"/>
                    <a:pt x="106" y="16"/>
                  </a:cubicBezTo>
                  <a:cubicBezTo>
                    <a:pt x="100" y="17"/>
                    <a:pt x="94" y="17"/>
                    <a:pt x="87" y="18"/>
                  </a:cubicBezTo>
                  <a:cubicBezTo>
                    <a:pt x="81" y="18"/>
                    <a:pt x="75" y="19"/>
                    <a:pt x="69" y="20"/>
                  </a:cubicBezTo>
                  <a:cubicBezTo>
                    <a:pt x="66" y="20"/>
                    <a:pt x="63" y="21"/>
                    <a:pt x="60" y="21"/>
                  </a:cubicBezTo>
                  <a:cubicBezTo>
                    <a:pt x="72" y="28"/>
                    <a:pt x="84" y="35"/>
                    <a:pt x="96" y="43"/>
                  </a:cubicBezTo>
                  <a:cubicBezTo>
                    <a:pt x="106" y="49"/>
                    <a:pt x="115" y="55"/>
                    <a:pt x="125" y="62"/>
                  </a:cubicBezTo>
                  <a:cubicBezTo>
                    <a:pt x="135" y="69"/>
                    <a:pt x="144" y="75"/>
                    <a:pt x="153" y="83"/>
                  </a:cubicBezTo>
                  <a:cubicBezTo>
                    <a:pt x="142" y="79"/>
                    <a:pt x="131" y="75"/>
                    <a:pt x="120" y="70"/>
                  </a:cubicBezTo>
                  <a:cubicBezTo>
                    <a:pt x="110" y="66"/>
                    <a:pt x="99" y="61"/>
                    <a:pt x="88" y="56"/>
                  </a:cubicBezTo>
                  <a:cubicBezTo>
                    <a:pt x="77" y="51"/>
                    <a:pt x="66" y="46"/>
                    <a:pt x="55" y="40"/>
                  </a:cubicBezTo>
                  <a:cubicBezTo>
                    <a:pt x="61" y="47"/>
                    <a:pt x="67" y="55"/>
                    <a:pt x="72" y="63"/>
                  </a:cubicBezTo>
                  <a:cubicBezTo>
                    <a:pt x="77" y="71"/>
                    <a:pt x="82" y="80"/>
                    <a:pt x="86" y="90"/>
                  </a:cubicBezTo>
                  <a:cubicBezTo>
                    <a:pt x="90" y="99"/>
                    <a:pt x="94" y="109"/>
                    <a:pt x="96" y="120"/>
                  </a:cubicBezTo>
                  <a:cubicBezTo>
                    <a:pt x="87" y="114"/>
                    <a:pt x="80" y="106"/>
                    <a:pt x="73" y="98"/>
                  </a:cubicBezTo>
                  <a:cubicBezTo>
                    <a:pt x="66" y="90"/>
                    <a:pt x="60" y="82"/>
                    <a:pt x="55" y="73"/>
                  </a:cubicBezTo>
                  <a:cubicBezTo>
                    <a:pt x="49" y="65"/>
                    <a:pt x="44" y="56"/>
                    <a:pt x="40" y="46"/>
                  </a:cubicBezTo>
                  <a:cubicBezTo>
                    <a:pt x="38" y="41"/>
                    <a:pt x="36" y="35"/>
                    <a:pt x="34" y="29"/>
                  </a:cubicBezTo>
                  <a:cubicBezTo>
                    <a:pt x="31" y="27"/>
                    <a:pt x="28" y="26"/>
                    <a:pt x="26" y="25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8" name="Google Shape;4898;p73"/>
            <p:cNvSpPr/>
            <p:nvPr/>
          </p:nvSpPr>
          <p:spPr>
            <a:xfrm>
              <a:off x="5329238" y="5434013"/>
              <a:ext cx="339725" cy="381000"/>
            </a:xfrm>
            <a:custGeom>
              <a:avLst/>
              <a:gdLst/>
              <a:ahLst/>
              <a:cxnLst/>
              <a:rect l="l" t="t" r="r" b="b"/>
              <a:pathLst>
                <a:path w="137" h="154" extrusionOk="0">
                  <a:moveTo>
                    <a:pt x="0" y="154"/>
                  </a:moveTo>
                  <a:cubicBezTo>
                    <a:pt x="6" y="126"/>
                    <a:pt x="6" y="126"/>
                    <a:pt x="6" y="126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2" y="101"/>
                    <a:pt x="14" y="95"/>
                    <a:pt x="16" y="88"/>
                  </a:cubicBezTo>
                  <a:cubicBezTo>
                    <a:pt x="18" y="82"/>
                    <a:pt x="20" y="76"/>
                    <a:pt x="23" y="70"/>
                  </a:cubicBezTo>
                  <a:cubicBezTo>
                    <a:pt x="25" y="64"/>
                    <a:pt x="28" y="58"/>
                    <a:pt x="31" y="52"/>
                  </a:cubicBezTo>
                  <a:cubicBezTo>
                    <a:pt x="37" y="41"/>
                    <a:pt x="45" y="29"/>
                    <a:pt x="54" y="20"/>
                  </a:cubicBezTo>
                  <a:cubicBezTo>
                    <a:pt x="56" y="17"/>
                    <a:pt x="58" y="15"/>
                    <a:pt x="61" y="13"/>
                  </a:cubicBezTo>
                  <a:cubicBezTo>
                    <a:pt x="64" y="11"/>
                    <a:pt x="66" y="9"/>
                    <a:pt x="69" y="7"/>
                  </a:cubicBezTo>
                  <a:cubicBezTo>
                    <a:pt x="75" y="4"/>
                    <a:pt x="81" y="1"/>
                    <a:pt x="88" y="0"/>
                  </a:cubicBezTo>
                  <a:cubicBezTo>
                    <a:pt x="76" y="6"/>
                    <a:pt x="68" y="16"/>
                    <a:pt x="62" y="26"/>
                  </a:cubicBezTo>
                  <a:cubicBezTo>
                    <a:pt x="60" y="29"/>
                    <a:pt x="58" y="31"/>
                    <a:pt x="57" y="34"/>
                  </a:cubicBezTo>
                  <a:cubicBezTo>
                    <a:pt x="55" y="36"/>
                    <a:pt x="54" y="39"/>
                    <a:pt x="53" y="42"/>
                  </a:cubicBezTo>
                  <a:cubicBezTo>
                    <a:pt x="50" y="47"/>
                    <a:pt x="48" y="53"/>
                    <a:pt x="46" y="59"/>
                  </a:cubicBezTo>
                  <a:cubicBezTo>
                    <a:pt x="44" y="65"/>
                    <a:pt x="41" y="70"/>
                    <a:pt x="40" y="76"/>
                  </a:cubicBezTo>
                  <a:cubicBezTo>
                    <a:pt x="38" y="82"/>
                    <a:pt x="36" y="88"/>
                    <a:pt x="34" y="94"/>
                  </a:cubicBezTo>
                  <a:cubicBezTo>
                    <a:pt x="34" y="97"/>
                    <a:pt x="33" y="100"/>
                    <a:pt x="32" y="103"/>
                  </a:cubicBezTo>
                  <a:cubicBezTo>
                    <a:pt x="43" y="95"/>
                    <a:pt x="54" y="86"/>
                    <a:pt x="66" y="78"/>
                  </a:cubicBezTo>
                  <a:cubicBezTo>
                    <a:pt x="75" y="71"/>
                    <a:pt x="85" y="65"/>
                    <a:pt x="95" y="59"/>
                  </a:cubicBezTo>
                  <a:cubicBezTo>
                    <a:pt x="105" y="52"/>
                    <a:pt x="115" y="46"/>
                    <a:pt x="125" y="40"/>
                  </a:cubicBezTo>
                  <a:cubicBezTo>
                    <a:pt x="118" y="49"/>
                    <a:pt x="109" y="58"/>
                    <a:pt x="101" y="66"/>
                  </a:cubicBezTo>
                  <a:cubicBezTo>
                    <a:pt x="93" y="74"/>
                    <a:pt x="84" y="82"/>
                    <a:pt x="75" y="90"/>
                  </a:cubicBezTo>
                  <a:cubicBezTo>
                    <a:pt x="66" y="98"/>
                    <a:pt x="57" y="107"/>
                    <a:pt x="48" y="114"/>
                  </a:cubicBezTo>
                  <a:cubicBezTo>
                    <a:pt x="57" y="112"/>
                    <a:pt x="66" y="110"/>
                    <a:pt x="75" y="108"/>
                  </a:cubicBezTo>
                  <a:cubicBezTo>
                    <a:pt x="85" y="107"/>
                    <a:pt x="95" y="106"/>
                    <a:pt x="106" y="105"/>
                  </a:cubicBezTo>
                  <a:cubicBezTo>
                    <a:pt x="116" y="105"/>
                    <a:pt x="127" y="106"/>
                    <a:pt x="137" y="108"/>
                  </a:cubicBezTo>
                  <a:cubicBezTo>
                    <a:pt x="128" y="114"/>
                    <a:pt x="118" y="118"/>
                    <a:pt x="108" y="121"/>
                  </a:cubicBezTo>
                  <a:cubicBezTo>
                    <a:pt x="99" y="124"/>
                    <a:pt x="89" y="126"/>
                    <a:pt x="78" y="128"/>
                  </a:cubicBezTo>
                  <a:cubicBezTo>
                    <a:pt x="68" y="130"/>
                    <a:pt x="58" y="131"/>
                    <a:pt x="48" y="131"/>
                  </a:cubicBezTo>
                  <a:cubicBezTo>
                    <a:pt x="42" y="131"/>
                    <a:pt x="35" y="131"/>
                    <a:pt x="29" y="130"/>
                  </a:cubicBezTo>
                  <a:cubicBezTo>
                    <a:pt x="27" y="132"/>
                    <a:pt x="25" y="134"/>
                    <a:pt x="22" y="136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9" name="Google Shape;4899;p73"/>
            <p:cNvSpPr/>
            <p:nvPr/>
          </p:nvSpPr>
          <p:spPr>
            <a:xfrm>
              <a:off x="4960938" y="5411788"/>
              <a:ext cx="301625" cy="423863"/>
            </a:xfrm>
            <a:custGeom>
              <a:avLst/>
              <a:gdLst/>
              <a:ahLst/>
              <a:cxnLst/>
              <a:rect l="l" t="t" r="r" b="b"/>
              <a:pathLst>
                <a:path w="122" h="171" extrusionOk="0">
                  <a:moveTo>
                    <a:pt x="120" y="171"/>
                  </a:moveTo>
                  <a:cubicBezTo>
                    <a:pt x="121" y="143"/>
                    <a:pt x="121" y="143"/>
                    <a:pt x="121" y="143"/>
                  </a:cubicBezTo>
                  <a:cubicBezTo>
                    <a:pt x="122" y="123"/>
                    <a:pt x="122" y="123"/>
                    <a:pt x="122" y="123"/>
                  </a:cubicBezTo>
                  <a:cubicBezTo>
                    <a:pt x="122" y="117"/>
                    <a:pt x="122" y="110"/>
                    <a:pt x="122" y="104"/>
                  </a:cubicBezTo>
                  <a:cubicBezTo>
                    <a:pt x="122" y="98"/>
                    <a:pt x="121" y="91"/>
                    <a:pt x="121" y="84"/>
                  </a:cubicBezTo>
                  <a:cubicBezTo>
                    <a:pt x="120" y="78"/>
                    <a:pt x="119" y="71"/>
                    <a:pt x="117" y="65"/>
                  </a:cubicBezTo>
                  <a:cubicBezTo>
                    <a:pt x="115" y="52"/>
                    <a:pt x="111" y="39"/>
                    <a:pt x="104" y="28"/>
                  </a:cubicBezTo>
                  <a:cubicBezTo>
                    <a:pt x="103" y="25"/>
                    <a:pt x="101" y="22"/>
                    <a:pt x="99" y="19"/>
                  </a:cubicBezTo>
                  <a:cubicBezTo>
                    <a:pt x="97" y="16"/>
                    <a:pt x="95" y="14"/>
                    <a:pt x="93" y="11"/>
                  </a:cubicBezTo>
                  <a:cubicBezTo>
                    <a:pt x="89" y="7"/>
                    <a:pt x="83" y="2"/>
                    <a:pt x="77" y="0"/>
                  </a:cubicBezTo>
                  <a:cubicBezTo>
                    <a:pt x="87" y="8"/>
                    <a:pt x="92" y="20"/>
                    <a:pt x="95" y="32"/>
                  </a:cubicBezTo>
                  <a:cubicBezTo>
                    <a:pt x="96" y="34"/>
                    <a:pt x="97" y="37"/>
                    <a:pt x="98" y="40"/>
                  </a:cubicBezTo>
                  <a:cubicBezTo>
                    <a:pt x="98" y="43"/>
                    <a:pt x="99" y="46"/>
                    <a:pt x="99" y="49"/>
                  </a:cubicBezTo>
                  <a:cubicBezTo>
                    <a:pt x="100" y="55"/>
                    <a:pt x="101" y="61"/>
                    <a:pt x="102" y="67"/>
                  </a:cubicBezTo>
                  <a:cubicBezTo>
                    <a:pt x="102" y="74"/>
                    <a:pt x="102" y="80"/>
                    <a:pt x="103" y="86"/>
                  </a:cubicBezTo>
                  <a:cubicBezTo>
                    <a:pt x="103" y="92"/>
                    <a:pt x="103" y="98"/>
                    <a:pt x="103" y="104"/>
                  </a:cubicBezTo>
                  <a:cubicBezTo>
                    <a:pt x="103" y="107"/>
                    <a:pt x="103" y="111"/>
                    <a:pt x="103" y="114"/>
                  </a:cubicBezTo>
                  <a:cubicBezTo>
                    <a:pt x="94" y="103"/>
                    <a:pt x="86" y="91"/>
                    <a:pt x="77" y="81"/>
                  </a:cubicBezTo>
                  <a:cubicBezTo>
                    <a:pt x="69" y="72"/>
                    <a:pt x="62" y="63"/>
                    <a:pt x="54" y="54"/>
                  </a:cubicBezTo>
                  <a:cubicBezTo>
                    <a:pt x="46" y="45"/>
                    <a:pt x="38" y="36"/>
                    <a:pt x="30" y="28"/>
                  </a:cubicBezTo>
                  <a:cubicBezTo>
                    <a:pt x="35" y="39"/>
                    <a:pt x="41" y="49"/>
                    <a:pt x="46" y="59"/>
                  </a:cubicBezTo>
                  <a:cubicBezTo>
                    <a:pt x="52" y="69"/>
                    <a:pt x="58" y="80"/>
                    <a:pt x="64" y="89"/>
                  </a:cubicBezTo>
                  <a:cubicBezTo>
                    <a:pt x="71" y="100"/>
                    <a:pt x="77" y="110"/>
                    <a:pt x="84" y="120"/>
                  </a:cubicBezTo>
                  <a:cubicBezTo>
                    <a:pt x="76" y="115"/>
                    <a:pt x="68" y="111"/>
                    <a:pt x="60" y="107"/>
                  </a:cubicBezTo>
                  <a:cubicBezTo>
                    <a:pt x="50" y="103"/>
                    <a:pt x="41" y="99"/>
                    <a:pt x="31" y="96"/>
                  </a:cubicBezTo>
                  <a:cubicBezTo>
                    <a:pt x="21" y="93"/>
                    <a:pt x="11" y="90"/>
                    <a:pt x="0" y="90"/>
                  </a:cubicBezTo>
                  <a:cubicBezTo>
                    <a:pt x="7" y="98"/>
                    <a:pt x="16" y="104"/>
                    <a:pt x="24" y="110"/>
                  </a:cubicBezTo>
                  <a:cubicBezTo>
                    <a:pt x="33" y="116"/>
                    <a:pt x="42" y="121"/>
                    <a:pt x="51" y="125"/>
                  </a:cubicBezTo>
                  <a:cubicBezTo>
                    <a:pt x="60" y="129"/>
                    <a:pt x="70" y="133"/>
                    <a:pt x="80" y="136"/>
                  </a:cubicBezTo>
                  <a:cubicBezTo>
                    <a:pt x="86" y="138"/>
                    <a:pt x="92" y="139"/>
                    <a:pt x="98" y="140"/>
                  </a:cubicBezTo>
                  <a:cubicBezTo>
                    <a:pt x="100" y="143"/>
                    <a:pt x="101" y="145"/>
                    <a:pt x="103" y="148"/>
                  </a:cubicBezTo>
                  <a:lnTo>
                    <a:pt x="120" y="1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0" name="Google Shape;4900;p73"/>
            <p:cNvSpPr/>
            <p:nvPr/>
          </p:nvSpPr>
          <p:spPr>
            <a:xfrm>
              <a:off x="5064126" y="5562600"/>
              <a:ext cx="454025" cy="336550"/>
            </a:xfrm>
            <a:custGeom>
              <a:avLst/>
              <a:gdLst/>
              <a:ahLst/>
              <a:cxnLst/>
              <a:rect l="l" t="t" r="r" b="b"/>
              <a:pathLst>
                <a:path w="183" h="136" extrusionOk="0">
                  <a:moveTo>
                    <a:pt x="170" y="20"/>
                  </a:moveTo>
                  <a:cubicBezTo>
                    <a:pt x="158" y="13"/>
                    <a:pt x="138" y="27"/>
                    <a:pt x="120" y="51"/>
                  </a:cubicBezTo>
                  <a:cubicBezTo>
                    <a:pt x="114" y="21"/>
                    <a:pt x="101" y="0"/>
                    <a:pt x="88" y="1"/>
                  </a:cubicBezTo>
                  <a:cubicBezTo>
                    <a:pt x="74" y="3"/>
                    <a:pt x="66" y="27"/>
                    <a:pt x="66" y="57"/>
                  </a:cubicBezTo>
                  <a:cubicBezTo>
                    <a:pt x="44" y="38"/>
                    <a:pt x="21" y="30"/>
                    <a:pt x="11" y="39"/>
                  </a:cubicBezTo>
                  <a:cubicBezTo>
                    <a:pt x="0" y="50"/>
                    <a:pt x="12" y="80"/>
                    <a:pt x="38" y="107"/>
                  </a:cubicBezTo>
                  <a:cubicBezTo>
                    <a:pt x="60" y="130"/>
                    <a:pt x="93" y="134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6"/>
                    <a:pt x="103" y="136"/>
                    <a:pt x="103" y="135"/>
                  </a:cubicBezTo>
                  <a:cubicBezTo>
                    <a:pt x="104" y="135"/>
                    <a:pt x="105" y="136"/>
                    <a:pt x="105" y="136"/>
                  </a:cubicBezTo>
                  <a:cubicBezTo>
                    <a:pt x="105" y="136"/>
                    <a:pt x="105" y="135"/>
                    <a:pt x="105" y="135"/>
                  </a:cubicBezTo>
                  <a:cubicBezTo>
                    <a:pt x="113" y="132"/>
                    <a:pt x="144" y="119"/>
                    <a:pt x="160" y="92"/>
                  </a:cubicBezTo>
                  <a:cubicBezTo>
                    <a:pt x="179" y="60"/>
                    <a:pt x="183" y="28"/>
                    <a:pt x="170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1" name="Google Shape;4901;p73"/>
          <p:cNvGrpSpPr/>
          <p:nvPr/>
        </p:nvGrpSpPr>
        <p:grpSpPr>
          <a:xfrm>
            <a:off x="5065235" y="2222589"/>
            <a:ext cx="979986" cy="893237"/>
            <a:chOff x="4306888" y="684213"/>
            <a:chExt cx="1631949" cy="1487489"/>
          </a:xfrm>
        </p:grpSpPr>
        <p:sp>
          <p:nvSpPr>
            <p:cNvPr id="4902" name="Google Shape;4902;p73"/>
            <p:cNvSpPr/>
            <p:nvPr/>
          </p:nvSpPr>
          <p:spPr>
            <a:xfrm>
              <a:off x="4306888" y="684213"/>
              <a:ext cx="1631949" cy="1487489"/>
            </a:xfrm>
            <a:custGeom>
              <a:avLst/>
              <a:gdLst/>
              <a:ahLst/>
              <a:cxnLst/>
              <a:rect l="l" t="t" r="r" b="b"/>
              <a:pathLst>
                <a:path w="659" h="601" extrusionOk="0">
                  <a:moveTo>
                    <a:pt x="239" y="202"/>
                  </a:moveTo>
                  <a:cubicBezTo>
                    <a:pt x="239" y="202"/>
                    <a:pt x="161" y="90"/>
                    <a:pt x="198" y="45"/>
                  </a:cubicBezTo>
                  <a:cubicBezTo>
                    <a:pt x="235" y="0"/>
                    <a:pt x="276" y="4"/>
                    <a:pt x="276" y="4"/>
                  </a:cubicBezTo>
                  <a:cubicBezTo>
                    <a:pt x="276" y="4"/>
                    <a:pt x="384" y="2"/>
                    <a:pt x="403" y="25"/>
                  </a:cubicBezTo>
                  <a:cubicBezTo>
                    <a:pt x="449" y="78"/>
                    <a:pt x="412" y="197"/>
                    <a:pt x="412" y="197"/>
                  </a:cubicBezTo>
                  <a:cubicBezTo>
                    <a:pt x="412" y="197"/>
                    <a:pt x="461" y="99"/>
                    <a:pt x="502" y="86"/>
                  </a:cubicBezTo>
                  <a:cubicBezTo>
                    <a:pt x="543" y="74"/>
                    <a:pt x="597" y="119"/>
                    <a:pt x="597" y="144"/>
                  </a:cubicBezTo>
                  <a:cubicBezTo>
                    <a:pt x="597" y="169"/>
                    <a:pt x="597" y="169"/>
                    <a:pt x="597" y="169"/>
                  </a:cubicBezTo>
                  <a:cubicBezTo>
                    <a:pt x="597" y="169"/>
                    <a:pt x="659" y="189"/>
                    <a:pt x="659" y="234"/>
                  </a:cubicBezTo>
                  <a:cubicBezTo>
                    <a:pt x="659" y="280"/>
                    <a:pt x="617" y="313"/>
                    <a:pt x="539" y="321"/>
                  </a:cubicBezTo>
                  <a:cubicBezTo>
                    <a:pt x="461" y="329"/>
                    <a:pt x="465" y="309"/>
                    <a:pt x="465" y="309"/>
                  </a:cubicBezTo>
                  <a:cubicBezTo>
                    <a:pt x="465" y="309"/>
                    <a:pt x="621" y="387"/>
                    <a:pt x="613" y="432"/>
                  </a:cubicBezTo>
                  <a:cubicBezTo>
                    <a:pt x="605" y="477"/>
                    <a:pt x="556" y="494"/>
                    <a:pt x="556" y="494"/>
                  </a:cubicBezTo>
                  <a:cubicBezTo>
                    <a:pt x="556" y="494"/>
                    <a:pt x="547" y="560"/>
                    <a:pt x="482" y="564"/>
                  </a:cubicBezTo>
                  <a:cubicBezTo>
                    <a:pt x="416" y="568"/>
                    <a:pt x="366" y="391"/>
                    <a:pt x="366" y="391"/>
                  </a:cubicBezTo>
                  <a:cubicBezTo>
                    <a:pt x="366" y="391"/>
                    <a:pt x="370" y="592"/>
                    <a:pt x="288" y="597"/>
                  </a:cubicBezTo>
                  <a:cubicBezTo>
                    <a:pt x="206" y="601"/>
                    <a:pt x="193" y="592"/>
                    <a:pt x="169" y="568"/>
                  </a:cubicBezTo>
                  <a:cubicBezTo>
                    <a:pt x="144" y="543"/>
                    <a:pt x="165" y="527"/>
                    <a:pt x="165" y="527"/>
                  </a:cubicBezTo>
                  <a:cubicBezTo>
                    <a:pt x="165" y="527"/>
                    <a:pt x="142" y="566"/>
                    <a:pt x="107" y="543"/>
                  </a:cubicBezTo>
                  <a:cubicBezTo>
                    <a:pt x="72" y="520"/>
                    <a:pt x="58" y="518"/>
                    <a:pt x="95" y="453"/>
                  </a:cubicBezTo>
                  <a:cubicBezTo>
                    <a:pt x="132" y="387"/>
                    <a:pt x="243" y="337"/>
                    <a:pt x="243" y="337"/>
                  </a:cubicBezTo>
                  <a:cubicBezTo>
                    <a:pt x="243" y="337"/>
                    <a:pt x="119" y="391"/>
                    <a:pt x="62" y="387"/>
                  </a:cubicBezTo>
                  <a:cubicBezTo>
                    <a:pt x="4" y="383"/>
                    <a:pt x="0" y="309"/>
                    <a:pt x="21" y="280"/>
                  </a:cubicBezTo>
                  <a:cubicBezTo>
                    <a:pt x="41" y="251"/>
                    <a:pt x="49" y="263"/>
                    <a:pt x="49" y="263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3" y="210"/>
                    <a:pt x="0" y="136"/>
                    <a:pt x="82" y="144"/>
                  </a:cubicBezTo>
                  <a:cubicBezTo>
                    <a:pt x="165" y="152"/>
                    <a:pt x="239" y="202"/>
                    <a:pt x="239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3" name="Google Shape;4903;p73"/>
            <p:cNvSpPr/>
            <p:nvPr/>
          </p:nvSpPr>
          <p:spPr>
            <a:xfrm>
              <a:off x="4887913" y="1438275"/>
              <a:ext cx="280988" cy="268288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113" y="0"/>
                  </a:moveTo>
                  <a:cubicBezTo>
                    <a:pt x="92" y="6"/>
                    <a:pt x="92" y="6"/>
                    <a:pt x="92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3" y="12"/>
                    <a:pt x="68" y="14"/>
                    <a:pt x="64" y="16"/>
                  </a:cubicBezTo>
                  <a:cubicBezTo>
                    <a:pt x="59" y="17"/>
                    <a:pt x="55" y="20"/>
                    <a:pt x="50" y="22"/>
                  </a:cubicBezTo>
                  <a:cubicBezTo>
                    <a:pt x="45" y="24"/>
                    <a:pt x="41" y="26"/>
                    <a:pt x="37" y="29"/>
                  </a:cubicBezTo>
                  <a:cubicBezTo>
                    <a:pt x="28" y="34"/>
                    <a:pt x="20" y="41"/>
                    <a:pt x="13" y="48"/>
                  </a:cubicBezTo>
                  <a:cubicBezTo>
                    <a:pt x="11" y="50"/>
                    <a:pt x="10" y="52"/>
                    <a:pt x="8" y="54"/>
                  </a:cubicBezTo>
                  <a:cubicBezTo>
                    <a:pt x="7" y="56"/>
                    <a:pt x="5" y="58"/>
                    <a:pt x="4" y="60"/>
                  </a:cubicBezTo>
                  <a:cubicBezTo>
                    <a:pt x="2" y="65"/>
                    <a:pt x="0" y="70"/>
                    <a:pt x="0" y="75"/>
                  </a:cubicBezTo>
                  <a:cubicBezTo>
                    <a:pt x="4" y="66"/>
                    <a:pt x="11" y="59"/>
                    <a:pt x="18" y="54"/>
                  </a:cubicBezTo>
                  <a:cubicBezTo>
                    <a:pt x="20" y="52"/>
                    <a:pt x="22" y="51"/>
                    <a:pt x="24" y="50"/>
                  </a:cubicBezTo>
                  <a:cubicBezTo>
                    <a:pt x="26" y="48"/>
                    <a:pt x="28" y="47"/>
                    <a:pt x="30" y="46"/>
                  </a:cubicBezTo>
                  <a:cubicBezTo>
                    <a:pt x="34" y="44"/>
                    <a:pt x="38" y="42"/>
                    <a:pt x="43" y="40"/>
                  </a:cubicBezTo>
                  <a:cubicBezTo>
                    <a:pt x="47" y="38"/>
                    <a:pt x="51" y="36"/>
                    <a:pt x="56" y="34"/>
                  </a:cubicBezTo>
                  <a:cubicBezTo>
                    <a:pt x="60" y="33"/>
                    <a:pt x="64" y="31"/>
                    <a:pt x="69" y="29"/>
                  </a:cubicBezTo>
                  <a:cubicBezTo>
                    <a:pt x="71" y="29"/>
                    <a:pt x="73" y="28"/>
                    <a:pt x="76" y="27"/>
                  </a:cubicBezTo>
                  <a:cubicBezTo>
                    <a:pt x="70" y="36"/>
                    <a:pt x="64" y="45"/>
                    <a:pt x="59" y="54"/>
                  </a:cubicBezTo>
                  <a:cubicBezTo>
                    <a:pt x="54" y="62"/>
                    <a:pt x="49" y="70"/>
                    <a:pt x="45" y="78"/>
                  </a:cubicBezTo>
                  <a:cubicBezTo>
                    <a:pt x="41" y="86"/>
                    <a:pt x="36" y="94"/>
                    <a:pt x="33" y="102"/>
                  </a:cubicBezTo>
                  <a:cubicBezTo>
                    <a:pt x="39" y="95"/>
                    <a:pt x="45" y="89"/>
                    <a:pt x="51" y="82"/>
                  </a:cubicBezTo>
                  <a:cubicBezTo>
                    <a:pt x="57" y="75"/>
                    <a:pt x="63" y="68"/>
                    <a:pt x="68" y="61"/>
                  </a:cubicBezTo>
                  <a:cubicBezTo>
                    <a:pt x="74" y="54"/>
                    <a:pt x="80" y="46"/>
                    <a:pt x="85" y="39"/>
                  </a:cubicBezTo>
                  <a:cubicBezTo>
                    <a:pt x="84" y="46"/>
                    <a:pt x="83" y="53"/>
                    <a:pt x="82" y="60"/>
                  </a:cubicBezTo>
                  <a:cubicBezTo>
                    <a:pt x="81" y="68"/>
                    <a:pt x="81" y="76"/>
                    <a:pt x="81" y="84"/>
                  </a:cubicBezTo>
                  <a:cubicBezTo>
                    <a:pt x="82" y="92"/>
                    <a:pt x="83" y="100"/>
                    <a:pt x="85" y="108"/>
                  </a:cubicBezTo>
                  <a:cubicBezTo>
                    <a:pt x="89" y="100"/>
                    <a:pt x="91" y="92"/>
                    <a:pt x="93" y="85"/>
                  </a:cubicBezTo>
                  <a:cubicBezTo>
                    <a:pt x="95" y="77"/>
                    <a:pt x="96" y="69"/>
                    <a:pt x="97" y="61"/>
                  </a:cubicBezTo>
                  <a:cubicBezTo>
                    <a:pt x="98" y="54"/>
                    <a:pt x="98" y="46"/>
                    <a:pt x="98" y="38"/>
                  </a:cubicBezTo>
                  <a:cubicBezTo>
                    <a:pt x="98" y="33"/>
                    <a:pt x="97" y="28"/>
                    <a:pt x="96" y="24"/>
                  </a:cubicBezTo>
                  <a:cubicBezTo>
                    <a:pt x="98" y="22"/>
                    <a:pt x="99" y="20"/>
                    <a:pt x="100" y="1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4" name="Google Shape;4904;p73"/>
            <p:cNvSpPr/>
            <p:nvPr/>
          </p:nvSpPr>
          <p:spPr>
            <a:xfrm>
              <a:off x="5116513" y="1466850"/>
              <a:ext cx="334963" cy="230188"/>
            </a:xfrm>
            <a:custGeom>
              <a:avLst/>
              <a:gdLst/>
              <a:ahLst/>
              <a:cxnLst/>
              <a:rect l="l" t="t" r="r" b="b"/>
              <a:pathLst>
                <a:path w="135" h="93" extrusionOk="0">
                  <a:moveTo>
                    <a:pt x="0" y="9"/>
                  </a:moveTo>
                  <a:cubicBezTo>
                    <a:pt x="22" y="5"/>
                    <a:pt x="22" y="5"/>
                    <a:pt x="22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6" y="0"/>
                    <a:pt x="61" y="0"/>
                    <a:pt x="66" y="0"/>
                  </a:cubicBezTo>
                  <a:cubicBezTo>
                    <a:pt x="71" y="0"/>
                    <a:pt x="76" y="0"/>
                    <a:pt x="81" y="1"/>
                  </a:cubicBezTo>
                  <a:cubicBezTo>
                    <a:pt x="91" y="2"/>
                    <a:pt x="101" y="4"/>
                    <a:pt x="111" y="7"/>
                  </a:cubicBezTo>
                  <a:cubicBezTo>
                    <a:pt x="113" y="8"/>
                    <a:pt x="116" y="9"/>
                    <a:pt x="118" y="10"/>
                  </a:cubicBezTo>
                  <a:cubicBezTo>
                    <a:pt x="120" y="11"/>
                    <a:pt x="122" y="13"/>
                    <a:pt x="124" y="14"/>
                  </a:cubicBezTo>
                  <a:cubicBezTo>
                    <a:pt x="129" y="17"/>
                    <a:pt x="133" y="21"/>
                    <a:pt x="135" y="25"/>
                  </a:cubicBezTo>
                  <a:cubicBezTo>
                    <a:pt x="127" y="19"/>
                    <a:pt x="118" y="16"/>
                    <a:pt x="109" y="15"/>
                  </a:cubicBezTo>
                  <a:cubicBezTo>
                    <a:pt x="107" y="14"/>
                    <a:pt x="104" y="14"/>
                    <a:pt x="102" y="14"/>
                  </a:cubicBezTo>
                  <a:cubicBezTo>
                    <a:pt x="100" y="13"/>
                    <a:pt x="97" y="13"/>
                    <a:pt x="95" y="13"/>
                  </a:cubicBezTo>
                  <a:cubicBezTo>
                    <a:pt x="90" y="13"/>
                    <a:pt x="86" y="13"/>
                    <a:pt x="81" y="13"/>
                  </a:cubicBezTo>
                  <a:cubicBezTo>
                    <a:pt x="76" y="13"/>
                    <a:pt x="72" y="13"/>
                    <a:pt x="67" y="14"/>
                  </a:cubicBezTo>
                  <a:cubicBezTo>
                    <a:pt x="62" y="14"/>
                    <a:pt x="57" y="15"/>
                    <a:pt x="53" y="15"/>
                  </a:cubicBezTo>
                  <a:cubicBezTo>
                    <a:pt x="50" y="16"/>
                    <a:pt x="48" y="16"/>
                    <a:pt x="46" y="16"/>
                  </a:cubicBezTo>
                  <a:cubicBezTo>
                    <a:pt x="55" y="22"/>
                    <a:pt x="64" y="27"/>
                    <a:pt x="73" y="33"/>
                  </a:cubicBezTo>
                  <a:cubicBezTo>
                    <a:pt x="81" y="38"/>
                    <a:pt x="88" y="43"/>
                    <a:pt x="96" y="48"/>
                  </a:cubicBezTo>
                  <a:cubicBezTo>
                    <a:pt x="103" y="53"/>
                    <a:pt x="110" y="58"/>
                    <a:pt x="117" y="64"/>
                  </a:cubicBezTo>
                  <a:cubicBezTo>
                    <a:pt x="109" y="61"/>
                    <a:pt x="100" y="58"/>
                    <a:pt x="92" y="54"/>
                  </a:cubicBezTo>
                  <a:cubicBezTo>
                    <a:pt x="84" y="51"/>
                    <a:pt x="76" y="47"/>
                    <a:pt x="68" y="43"/>
                  </a:cubicBezTo>
                  <a:cubicBezTo>
                    <a:pt x="59" y="39"/>
                    <a:pt x="51" y="35"/>
                    <a:pt x="42" y="31"/>
                  </a:cubicBezTo>
                  <a:cubicBezTo>
                    <a:pt x="47" y="37"/>
                    <a:pt x="51" y="42"/>
                    <a:pt x="55" y="48"/>
                  </a:cubicBezTo>
                  <a:cubicBezTo>
                    <a:pt x="59" y="55"/>
                    <a:pt x="63" y="62"/>
                    <a:pt x="66" y="69"/>
                  </a:cubicBezTo>
                  <a:cubicBezTo>
                    <a:pt x="69" y="77"/>
                    <a:pt x="72" y="84"/>
                    <a:pt x="73" y="93"/>
                  </a:cubicBezTo>
                  <a:cubicBezTo>
                    <a:pt x="66" y="88"/>
                    <a:pt x="61" y="82"/>
                    <a:pt x="56" y="76"/>
                  </a:cubicBezTo>
                  <a:cubicBezTo>
                    <a:pt x="50" y="70"/>
                    <a:pt x="46" y="63"/>
                    <a:pt x="42" y="57"/>
                  </a:cubicBezTo>
                  <a:cubicBezTo>
                    <a:pt x="37" y="50"/>
                    <a:pt x="34" y="43"/>
                    <a:pt x="31" y="36"/>
                  </a:cubicBezTo>
                  <a:cubicBezTo>
                    <a:pt x="29" y="31"/>
                    <a:pt x="27" y="27"/>
                    <a:pt x="26" y="22"/>
                  </a:cubicBezTo>
                  <a:cubicBezTo>
                    <a:pt x="24" y="21"/>
                    <a:pt x="21" y="20"/>
                    <a:pt x="19" y="1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5" name="Google Shape;4905;p73"/>
            <p:cNvSpPr/>
            <p:nvPr/>
          </p:nvSpPr>
          <p:spPr>
            <a:xfrm>
              <a:off x="5170488" y="1203325"/>
              <a:ext cx="300038" cy="233363"/>
            </a:xfrm>
            <a:custGeom>
              <a:avLst/>
              <a:gdLst/>
              <a:ahLst/>
              <a:cxnLst/>
              <a:rect l="l" t="t" r="r" b="b"/>
              <a:pathLst>
                <a:path w="121" h="94" extrusionOk="0">
                  <a:moveTo>
                    <a:pt x="0" y="87"/>
                  </a:moveTo>
                  <a:cubicBezTo>
                    <a:pt x="12" y="69"/>
                    <a:pt x="12" y="69"/>
                    <a:pt x="12" y="6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2"/>
                    <a:pt x="27" y="48"/>
                    <a:pt x="30" y="44"/>
                  </a:cubicBezTo>
                  <a:cubicBezTo>
                    <a:pt x="33" y="40"/>
                    <a:pt x="36" y="37"/>
                    <a:pt x="39" y="33"/>
                  </a:cubicBezTo>
                  <a:cubicBezTo>
                    <a:pt x="43" y="29"/>
                    <a:pt x="47" y="26"/>
                    <a:pt x="50" y="23"/>
                  </a:cubicBezTo>
                  <a:cubicBezTo>
                    <a:pt x="58" y="16"/>
                    <a:pt x="66" y="10"/>
                    <a:pt x="76" y="6"/>
                  </a:cubicBezTo>
                  <a:cubicBezTo>
                    <a:pt x="78" y="5"/>
                    <a:pt x="80" y="4"/>
                    <a:pt x="83" y="3"/>
                  </a:cubicBezTo>
                  <a:cubicBezTo>
                    <a:pt x="85" y="2"/>
                    <a:pt x="88" y="1"/>
                    <a:pt x="90" y="1"/>
                  </a:cubicBezTo>
                  <a:cubicBezTo>
                    <a:pt x="95" y="0"/>
                    <a:pt x="100" y="0"/>
                    <a:pt x="105" y="1"/>
                  </a:cubicBezTo>
                  <a:cubicBezTo>
                    <a:pt x="95" y="2"/>
                    <a:pt x="87" y="7"/>
                    <a:pt x="79" y="12"/>
                  </a:cubicBezTo>
                  <a:cubicBezTo>
                    <a:pt x="78" y="14"/>
                    <a:pt x="76" y="15"/>
                    <a:pt x="74" y="17"/>
                  </a:cubicBezTo>
                  <a:cubicBezTo>
                    <a:pt x="72" y="18"/>
                    <a:pt x="70" y="20"/>
                    <a:pt x="69" y="21"/>
                  </a:cubicBezTo>
                  <a:cubicBezTo>
                    <a:pt x="65" y="24"/>
                    <a:pt x="62" y="28"/>
                    <a:pt x="59" y="31"/>
                  </a:cubicBezTo>
                  <a:cubicBezTo>
                    <a:pt x="56" y="35"/>
                    <a:pt x="53" y="38"/>
                    <a:pt x="50" y="42"/>
                  </a:cubicBezTo>
                  <a:cubicBezTo>
                    <a:pt x="47" y="46"/>
                    <a:pt x="44" y="50"/>
                    <a:pt x="41" y="53"/>
                  </a:cubicBezTo>
                  <a:cubicBezTo>
                    <a:pt x="40" y="55"/>
                    <a:pt x="38" y="57"/>
                    <a:pt x="37" y="59"/>
                  </a:cubicBezTo>
                  <a:cubicBezTo>
                    <a:pt x="47" y="56"/>
                    <a:pt x="58" y="54"/>
                    <a:pt x="68" y="51"/>
                  </a:cubicBezTo>
                  <a:cubicBezTo>
                    <a:pt x="77" y="49"/>
                    <a:pt x="86" y="47"/>
                    <a:pt x="94" y="45"/>
                  </a:cubicBezTo>
                  <a:cubicBezTo>
                    <a:pt x="103" y="43"/>
                    <a:pt x="112" y="41"/>
                    <a:pt x="121" y="40"/>
                  </a:cubicBezTo>
                  <a:cubicBezTo>
                    <a:pt x="113" y="45"/>
                    <a:pt x="105" y="48"/>
                    <a:pt x="97" y="52"/>
                  </a:cubicBezTo>
                  <a:cubicBezTo>
                    <a:pt x="88" y="55"/>
                    <a:pt x="80" y="59"/>
                    <a:pt x="72" y="62"/>
                  </a:cubicBezTo>
                  <a:cubicBezTo>
                    <a:pt x="63" y="66"/>
                    <a:pt x="54" y="69"/>
                    <a:pt x="45" y="72"/>
                  </a:cubicBezTo>
                  <a:cubicBezTo>
                    <a:pt x="52" y="72"/>
                    <a:pt x="60" y="73"/>
                    <a:pt x="66" y="75"/>
                  </a:cubicBezTo>
                  <a:cubicBezTo>
                    <a:pt x="74" y="77"/>
                    <a:pt x="82" y="79"/>
                    <a:pt x="89" y="81"/>
                  </a:cubicBezTo>
                  <a:cubicBezTo>
                    <a:pt x="97" y="84"/>
                    <a:pt x="104" y="87"/>
                    <a:pt x="111" y="92"/>
                  </a:cubicBezTo>
                  <a:cubicBezTo>
                    <a:pt x="103" y="94"/>
                    <a:pt x="95" y="94"/>
                    <a:pt x="87" y="93"/>
                  </a:cubicBezTo>
                  <a:cubicBezTo>
                    <a:pt x="79" y="93"/>
                    <a:pt x="71" y="92"/>
                    <a:pt x="63" y="90"/>
                  </a:cubicBezTo>
                  <a:cubicBezTo>
                    <a:pt x="56" y="88"/>
                    <a:pt x="48" y="86"/>
                    <a:pt x="41" y="84"/>
                  </a:cubicBezTo>
                  <a:cubicBezTo>
                    <a:pt x="36" y="82"/>
                    <a:pt x="32" y="80"/>
                    <a:pt x="28" y="78"/>
                  </a:cubicBezTo>
                  <a:cubicBezTo>
                    <a:pt x="25" y="79"/>
                    <a:pt x="23" y="79"/>
                    <a:pt x="21" y="80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6" name="Google Shape;4906;p73"/>
            <p:cNvSpPr/>
            <p:nvPr/>
          </p:nvSpPr>
          <p:spPr>
            <a:xfrm>
              <a:off x="4983163" y="1123950"/>
              <a:ext cx="231775" cy="307975"/>
            </a:xfrm>
            <a:custGeom>
              <a:avLst/>
              <a:gdLst/>
              <a:ahLst/>
              <a:cxnLst/>
              <a:rect l="l" t="t" r="r" b="b"/>
              <a:pathLst>
                <a:path w="94" h="124" extrusionOk="0">
                  <a:moveTo>
                    <a:pt x="80" y="124"/>
                  </a:moveTo>
                  <a:cubicBezTo>
                    <a:pt x="63" y="111"/>
                    <a:pt x="63" y="111"/>
                    <a:pt x="63" y="111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47" y="99"/>
                    <a:pt x="43" y="95"/>
                    <a:pt x="39" y="92"/>
                  </a:cubicBezTo>
                  <a:cubicBezTo>
                    <a:pt x="36" y="89"/>
                    <a:pt x="32" y="85"/>
                    <a:pt x="29" y="81"/>
                  </a:cubicBezTo>
                  <a:cubicBezTo>
                    <a:pt x="25" y="78"/>
                    <a:pt x="22" y="74"/>
                    <a:pt x="19" y="70"/>
                  </a:cubicBezTo>
                  <a:cubicBezTo>
                    <a:pt x="13" y="62"/>
                    <a:pt x="8" y="53"/>
                    <a:pt x="4" y="43"/>
                  </a:cubicBezTo>
                  <a:cubicBezTo>
                    <a:pt x="3" y="41"/>
                    <a:pt x="2" y="39"/>
                    <a:pt x="2" y="36"/>
                  </a:cubicBezTo>
                  <a:cubicBezTo>
                    <a:pt x="1" y="34"/>
                    <a:pt x="1" y="31"/>
                    <a:pt x="0" y="29"/>
                  </a:cubicBezTo>
                  <a:cubicBezTo>
                    <a:pt x="0" y="24"/>
                    <a:pt x="0" y="18"/>
                    <a:pt x="2" y="14"/>
                  </a:cubicBezTo>
                  <a:cubicBezTo>
                    <a:pt x="2" y="24"/>
                    <a:pt x="6" y="32"/>
                    <a:pt x="11" y="40"/>
                  </a:cubicBezTo>
                  <a:cubicBezTo>
                    <a:pt x="12" y="42"/>
                    <a:pt x="13" y="44"/>
                    <a:pt x="15" y="46"/>
                  </a:cubicBezTo>
                  <a:cubicBezTo>
                    <a:pt x="16" y="48"/>
                    <a:pt x="18" y="50"/>
                    <a:pt x="19" y="51"/>
                  </a:cubicBezTo>
                  <a:cubicBezTo>
                    <a:pt x="22" y="55"/>
                    <a:pt x="25" y="58"/>
                    <a:pt x="28" y="62"/>
                  </a:cubicBezTo>
                  <a:cubicBezTo>
                    <a:pt x="32" y="65"/>
                    <a:pt x="35" y="68"/>
                    <a:pt x="39" y="72"/>
                  </a:cubicBezTo>
                  <a:cubicBezTo>
                    <a:pt x="42" y="75"/>
                    <a:pt x="46" y="78"/>
                    <a:pt x="49" y="81"/>
                  </a:cubicBezTo>
                  <a:cubicBezTo>
                    <a:pt x="51" y="82"/>
                    <a:pt x="53" y="84"/>
                    <a:pt x="55" y="86"/>
                  </a:cubicBezTo>
                  <a:cubicBezTo>
                    <a:pt x="53" y="75"/>
                    <a:pt x="50" y="65"/>
                    <a:pt x="49" y="54"/>
                  </a:cubicBezTo>
                  <a:cubicBezTo>
                    <a:pt x="47" y="45"/>
                    <a:pt x="46" y="36"/>
                    <a:pt x="44" y="27"/>
                  </a:cubicBezTo>
                  <a:cubicBezTo>
                    <a:pt x="43" y="18"/>
                    <a:pt x="42" y="9"/>
                    <a:pt x="42" y="0"/>
                  </a:cubicBezTo>
                  <a:cubicBezTo>
                    <a:pt x="45" y="9"/>
                    <a:pt x="48" y="17"/>
                    <a:pt x="52" y="26"/>
                  </a:cubicBezTo>
                  <a:cubicBezTo>
                    <a:pt x="54" y="34"/>
                    <a:pt x="57" y="43"/>
                    <a:pt x="60" y="51"/>
                  </a:cubicBezTo>
                  <a:cubicBezTo>
                    <a:pt x="63" y="60"/>
                    <a:pt x="65" y="69"/>
                    <a:pt x="68" y="78"/>
                  </a:cubicBezTo>
                  <a:cubicBezTo>
                    <a:pt x="69" y="71"/>
                    <a:pt x="70" y="64"/>
                    <a:pt x="72" y="57"/>
                  </a:cubicBezTo>
                  <a:cubicBezTo>
                    <a:pt x="75" y="50"/>
                    <a:pt x="77" y="42"/>
                    <a:pt x="80" y="35"/>
                  </a:cubicBezTo>
                  <a:cubicBezTo>
                    <a:pt x="84" y="28"/>
                    <a:pt x="87" y="21"/>
                    <a:pt x="93" y="14"/>
                  </a:cubicBezTo>
                  <a:cubicBezTo>
                    <a:pt x="94" y="22"/>
                    <a:pt x="93" y="30"/>
                    <a:pt x="92" y="38"/>
                  </a:cubicBezTo>
                  <a:cubicBezTo>
                    <a:pt x="91" y="46"/>
                    <a:pt x="89" y="54"/>
                    <a:pt x="87" y="61"/>
                  </a:cubicBezTo>
                  <a:cubicBezTo>
                    <a:pt x="85" y="69"/>
                    <a:pt x="82" y="76"/>
                    <a:pt x="79" y="84"/>
                  </a:cubicBezTo>
                  <a:cubicBezTo>
                    <a:pt x="77" y="88"/>
                    <a:pt x="75" y="92"/>
                    <a:pt x="73" y="96"/>
                  </a:cubicBezTo>
                  <a:cubicBezTo>
                    <a:pt x="73" y="99"/>
                    <a:pt x="74" y="101"/>
                    <a:pt x="74" y="103"/>
                  </a:cubicBezTo>
                  <a:lnTo>
                    <a:pt x="8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7" name="Google Shape;4907;p73"/>
            <p:cNvSpPr/>
            <p:nvPr/>
          </p:nvSpPr>
          <p:spPr>
            <a:xfrm>
              <a:off x="4764088" y="1273175"/>
              <a:ext cx="315913" cy="230188"/>
            </a:xfrm>
            <a:custGeom>
              <a:avLst/>
              <a:gdLst/>
              <a:ahLst/>
              <a:cxnLst/>
              <a:rect l="l" t="t" r="r" b="b"/>
              <a:pathLst>
                <a:path w="127" h="93" extrusionOk="0">
                  <a:moveTo>
                    <a:pt x="127" y="69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8" y="39"/>
                    <a:pt x="94" y="35"/>
                    <a:pt x="90" y="32"/>
                  </a:cubicBezTo>
                  <a:cubicBezTo>
                    <a:pt x="87" y="29"/>
                    <a:pt x="83" y="26"/>
                    <a:pt x="79" y="23"/>
                  </a:cubicBezTo>
                  <a:cubicBezTo>
                    <a:pt x="75" y="20"/>
                    <a:pt x="70" y="17"/>
                    <a:pt x="66" y="14"/>
                  </a:cubicBezTo>
                  <a:cubicBezTo>
                    <a:pt x="58" y="9"/>
                    <a:pt x="48" y="5"/>
                    <a:pt x="38" y="2"/>
                  </a:cubicBezTo>
                  <a:cubicBezTo>
                    <a:pt x="36" y="1"/>
                    <a:pt x="33" y="1"/>
                    <a:pt x="31" y="0"/>
                  </a:cubicBezTo>
                  <a:cubicBezTo>
                    <a:pt x="28" y="0"/>
                    <a:pt x="26" y="0"/>
                    <a:pt x="23" y="0"/>
                  </a:cubicBezTo>
                  <a:cubicBezTo>
                    <a:pt x="18" y="0"/>
                    <a:pt x="13" y="0"/>
                    <a:pt x="9" y="3"/>
                  </a:cubicBezTo>
                  <a:cubicBezTo>
                    <a:pt x="18" y="2"/>
                    <a:pt x="27" y="5"/>
                    <a:pt x="36" y="9"/>
                  </a:cubicBezTo>
                  <a:cubicBezTo>
                    <a:pt x="38" y="10"/>
                    <a:pt x="40" y="11"/>
                    <a:pt x="42" y="13"/>
                  </a:cubicBezTo>
                  <a:cubicBezTo>
                    <a:pt x="44" y="14"/>
                    <a:pt x="46" y="15"/>
                    <a:pt x="48" y="16"/>
                  </a:cubicBezTo>
                  <a:cubicBezTo>
                    <a:pt x="52" y="19"/>
                    <a:pt x="56" y="22"/>
                    <a:pt x="59" y="24"/>
                  </a:cubicBezTo>
                  <a:cubicBezTo>
                    <a:pt x="63" y="27"/>
                    <a:pt x="67" y="30"/>
                    <a:pt x="70" y="33"/>
                  </a:cubicBezTo>
                  <a:cubicBezTo>
                    <a:pt x="74" y="37"/>
                    <a:pt x="77" y="40"/>
                    <a:pt x="81" y="43"/>
                  </a:cubicBezTo>
                  <a:cubicBezTo>
                    <a:pt x="82" y="45"/>
                    <a:pt x="84" y="46"/>
                    <a:pt x="86" y="48"/>
                  </a:cubicBezTo>
                  <a:cubicBezTo>
                    <a:pt x="75" y="47"/>
                    <a:pt x="64" y="46"/>
                    <a:pt x="54" y="45"/>
                  </a:cubicBezTo>
                  <a:cubicBezTo>
                    <a:pt x="45" y="45"/>
                    <a:pt x="36" y="44"/>
                    <a:pt x="27" y="44"/>
                  </a:cubicBezTo>
                  <a:cubicBezTo>
                    <a:pt x="18" y="44"/>
                    <a:pt x="9" y="44"/>
                    <a:pt x="0" y="44"/>
                  </a:cubicBezTo>
                  <a:cubicBezTo>
                    <a:pt x="8" y="47"/>
                    <a:pt x="17" y="49"/>
                    <a:pt x="26" y="51"/>
                  </a:cubicBezTo>
                  <a:cubicBezTo>
                    <a:pt x="35" y="53"/>
                    <a:pt x="43" y="55"/>
                    <a:pt x="52" y="57"/>
                  </a:cubicBezTo>
                  <a:cubicBezTo>
                    <a:pt x="61" y="59"/>
                    <a:pt x="71" y="60"/>
                    <a:pt x="80" y="62"/>
                  </a:cubicBezTo>
                  <a:cubicBezTo>
                    <a:pt x="73" y="64"/>
                    <a:pt x="66" y="66"/>
                    <a:pt x="59" y="69"/>
                  </a:cubicBezTo>
                  <a:cubicBezTo>
                    <a:pt x="52" y="71"/>
                    <a:pt x="45" y="75"/>
                    <a:pt x="38" y="79"/>
                  </a:cubicBezTo>
                  <a:cubicBezTo>
                    <a:pt x="31" y="83"/>
                    <a:pt x="25" y="87"/>
                    <a:pt x="19" y="93"/>
                  </a:cubicBezTo>
                  <a:cubicBezTo>
                    <a:pt x="27" y="93"/>
                    <a:pt x="35" y="92"/>
                    <a:pt x="43" y="90"/>
                  </a:cubicBezTo>
                  <a:cubicBezTo>
                    <a:pt x="50" y="88"/>
                    <a:pt x="58" y="86"/>
                    <a:pt x="65" y="83"/>
                  </a:cubicBezTo>
                  <a:cubicBezTo>
                    <a:pt x="73" y="80"/>
                    <a:pt x="80" y="76"/>
                    <a:pt x="86" y="72"/>
                  </a:cubicBezTo>
                  <a:cubicBezTo>
                    <a:pt x="91" y="70"/>
                    <a:pt x="94" y="68"/>
                    <a:pt x="98" y="65"/>
                  </a:cubicBezTo>
                  <a:cubicBezTo>
                    <a:pt x="101" y="65"/>
                    <a:pt x="103" y="65"/>
                    <a:pt x="105" y="66"/>
                  </a:cubicBezTo>
                  <a:lnTo>
                    <a:pt x="127" y="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8" name="Google Shape;4908;p73"/>
            <p:cNvSpPr/>
            <p:nvPr/>
          </p:nvSpPr>
          <p:spPr>
            <a:xfrm>
              <a:off x="4900613" y="1265238"/>
              <a:ext cx="500063" cy="307975"/>
            </a:xfrm>
            <a:custGeom>
              <a:avLst/>
              <a:gdLst/>
              <a:ahLst/>
              <a:cxnLst/>
              <a:rect l="l" t="t" r="r" b="b"/>
              <a:pathLst>
                <a:path w="202" h="124" extrusionOk="0">
                  <a:moveTo>
                    <a:pt x="33" y="25"/>
                  </a:moveTo>
                  <a:cubicBezTo>
                    <a:pt x="0" y="34"/>
                    <a:pt x="54" y="124"/>
                    <a:pt x="98" y="118"/>
                  </a:cubicBezTo>
                  <a:cubicBezTo>
                    <a:pt x="141" y="112"/>
                    <a:pt x="202" y="47"/>
                    <a:pt x="165" y="25"/>
                  </a:cubicBezTo>
                  <a:cubicBezTo>
                    <a:pt x="128" y="4"/>
                    <a:pt x="113" y="90"/>
                    <a:pt x="113" y="90"/>
                  </a:cubicBezTo>
                  <a:cubicBezTo>
                    <a:pt x="113" y="90"/>
                    <a:pt x="125" y="0"/>
                    <a:pt x="94" y="0"/>
                  </a:cubicBezTo>
                  <a:cubicBezTo>
                    <a:pt x="64" y="0"/>
                    <a:pt x="82" y="93"/>
                    <a:pt x="82" y="93"/>
                  </a:cubicBezTo>
                  <a:cubicBezTo>
                    <a:pt x="82" y="93"/>
                    <a:pt x="54" y="19"/>
                    <a:pt x="3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9" name="Google Shape;4909;p73"/>
            <p:cNvSpPr/>
            <p:nvPr/>
          </p:nvSpPr>
          <p:spPr>
            <a:xfrm>
              <a:off x="5091113" y="1477963"/>
              <a:ext cx="144600" cy="104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0" name="Google Shape;4910;p73"/>
          <p:cNvGrpSpPr/>
          <p:nvPr/>
        </p:nvGrpSpPr>
        <p:grpSpPr>
          <a:xfrm>
            <a:off x="3595804" y="2608262"/>
            <a:ext cx="1120120" cy="672072"/>
            <a:chOff x="6032501" y="3081338"/>
            <a:chExt cx="1865313" cy="1119188"/>
          </a:xfrm>
        </p:grpSpPr>
        <p:sp>
          <p:nvSpPr>
            <p:cNvPr id="4911" name="Google Shape;4911;p73"/>
            <p:cNvSpPr/>
            <p:nvPr/>
          </p:nvSpPr>
          <p:spPr>
            <a:xfrm>
              <a:off x="6032501" y="3081338"/>
              <a:ext cx="1865313" cy="1119188"/>
            </a:xfrm>
            <a:custGeom>
              <a:avLst/>
              <a:gdLst/>
              <a:ahLst/>
              <a:cxnLst/>
              <a:rect l="l" t="t" r="r" b="b"/>
              <a:pathLst>
                <a:path w="753" h="452" extrusionOk="0">
                  <a:moveTo>
                    <a:pt x="467" y="419"/>
                  </a:moveTo>
                  <a:cubicBezTo>
                    <a:pt x="161" y="452"/>
                    <a:pt x="12" y="291"/>
                    <a:pt x="6" y="229"/>
                  </a:cubicBezTo>
                  <a:cubicBezTo>
                    <a:pt x="0" y="167"/>
                    <a:pt x="45" y="134"/>
                    <a:pt x="90" y="119"/>
                  </a:cubicBezTo>
                  <a:cubicBezTo>
                    <a:pt x="136" y="104"/>
                    <a:pt x="234" y="230"/>
                    <a:pt x="234" y="230"/>
                  </a:cubicBezTo>
                  <a:cubicBezTo>
                    <a:pt x="234" y="230"/>
                    <a:pt x="152" y="68"/>
                    <a:pt x="199" y="41"/>
                  </a:cubicBezTo>
                  <a:cubicBezTo>
                    <a:pt x="246" y="14"/>
                    <a:pt x="283" y="4"/>
                    <a:pt x="324" y="9"/>
                  </a:cubicBezTo>
                  <a:cubicBezTo>
                    <a:pt x="365" y="14"/>
                    <a:pt x="367" y="69"/>
                    <a:pt x="367" y="69"/>
                  </a:cubicBezTo>
                  <a:cubicBezTo>
                    <a:pt x="367" y="69"/>
                    <a:pt x="378" y="0"/>
                    <a:pt x="480" y="17"/>
                  </a:cubicBezTo>
                  <a:cubicBezTo>
                    <a:pt x="552" y="28"/>
                    <a:pt x="497" y="248"/>
                    <a:pt x="497" y="248"/>
                  </a:cubicBezTo>
                  <a:cubicBezTo>
                    <a:pt x="497" y="248"/>
                    <a:pt x="551" y="53"/>
                    <a:pt x="603" y="53"/>
                  </a:cubicBezTo>
                  <a:cubicBezTo>
                    <a:pt x="655" y="53"/>
                    <a:pt x="655" y="104"/>
                    <a:pt x="655" y="104"/>
                  </a:cubicBezTo>
                  <a:cubicBezTo>
                    <a:pt x="655" y="104"/>
                    <a:pt x="701" y="68"/>
                    <a:pt x="727" y="134"/>
                  </a:cubicBezTo>
                  <a:cubicBezTo>
                    <a:pt x="753" y="199"/>
                    <a:pt x="604" y="404"/>
                    <a:pt x="467" y="4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2" name="Google Shape;4912;p73"/>
            <p:cNvSpPr/>
            <p:nvPr/>
          </p:nvSpPr>
          <p:spPr>
            <a:xfrm>
              <a:off x="6430963" y="3460750"/>
              <a:ext cx="1174750" cy="623888"/>
            </a:xfrm>
            <a:custGeom>
              <a:avLst/>
              <a:gdLst/>
              <a:ahLst/>
              <a:cxnLst/>
              <a:rect l="l" t="t" r="r" b="b"/>
              <a:pathLst>
                <a:path w="474" h="252" extrusionOk="0">
                  <a:moveTo>
                    <a:pt x="430" y="110"/>
                  </a:moveTo>
                  <a:cubicBezTo>
                    <a:pt x="414" y="130"/>
                    <a:pt x="397" y="148"/>
                    <a:pt x="379" y="166"/>
                  </a:cubicBezTo>
                  <a:cubicBezTo>
                    <a:pt x="361" y="183"/>
                    <a:pt x="342" y="199"/>
                    <a:pt x="321" y="212"/>
                  </a:cubicBezTo>
                  <a:cubicBezTo>
                    <a:pt x="318" y="214"/>
                    <a:pt x="315" y="215"/>
                    <a:pt x="312" y="217"/>
                  </a:cubicBezTo>
                  <a:cubicBezTo>
                    <a:pt x="313" y="216"/>
                    <a:pt x="314" y="215"/>
                    <a:pt x="314" y="214"/>
                  </a:cubicBezTo>
                  <a:cubicBezTo>
                    <a:pt x="327" y="199"/>
                    <a:pt x="337" y="183"/>
                    <a:pt x="347" y="166"/>
                  </a:cubicBezTo>
                  <a:cubicBezTo>
                    <a:pt x="357" y="150"/>
                    <a:pt x="367" y="133"/>
                    <a:pt x="375" y="116"/>
                  </a:cubicBezTo>
                  <a:cubicBezTo>
                    <a:pt x="384" y="99"/>
                    <a:pt x="392" y="82"/>
                    <a:pt x="400" y="64"/>
                  </a:cubicBezTo>
                  <a:cubicBezTo>
                    <a:pt x="391" y="81"/>
                    <a:pt x="381" y="97"/>
                    <a:pt x="371" y="114"/>
                  </a:cubicBezTo>
                  <a:cubicBezTo>
                    <a:pt x="361" y="130"/>
                    <a:pt x="351" y="146"/>
                    <a:pt x="340" y="161"/>
                  </a:cubicBezTo>
                  <a:cubicBezTo>
                    <a:pt x="328" y="176"/>
                    <a:pt x="317" y="191"/>
                    <a:pt x="304" y="205"/>
                  </a:cubicBezTo>
                  <a:cubicBezTo>
                    <a:pt x="297" y="211"/>
                    <a:pt x="291" y="218"/>
                    <a:pt x="284" y="223"/>
                  </a:cubicBezTo>
                  <a:cubicBezTo>
                    <a:pt x="283" y="224"/>
                    <a:pt x="281" y="225"/>
                    <a:pt x="280" y="225"/>
                  </a:cubicBezTo>
                  <a:cubicBezTo>
                    <a:pt x="286" y="216"/>
                    <a:pt x="289" y="205"/>
                    <a:pt x="292" y="195"/>
                  </a:cubicBezTo>
                  <a:cubicBezTo>
                    <a:pt x="294" y="184"/>
                    <a:pt x="296" y="173"/>
                    <a:pt x="297" y="162"/>
                  </a:cubicBezTo>
                  <a:cubicBezTo>
                    <a:pt x="298" y="151"/>
                    <a:pt x="298" y="140"/>
                    <a:pt x="298" y="129"/>
                  </a:cubicBezTo>
                  <a:cubicBezTo>
                    <a:pt x="298" y="107"/>
                    <a:pt x="297" y="86"/>
                    <a:pt x="294" y="64"/>
                  </a:cubicBezTo>
                  <a:cubicBezTo>
                    <a:pt x="292" y="42"/>
                    <a:pt x="289" y="21"/>
                    <a:pt x="285" y="0"/>
                  </a:cubicBezTo>
                  <a:cubicBezTo>
                    <a:pt x="287" y="43"/>
                    <a:pt x="289" y="86"/>
                    <a:pt x="287" y="129"/>
                  </a:cubicBezTo>
                  <a:cubicBezTo>
                    <a:pt x="285" y="150"/>
                    <a:pt x="284" y="172"/>
                    <a:pt x="279" y="192"/>
                  </a:cubicBezTo>
                  <a:cubicBezTo>
                    <a:pt x="276" y="202"/>
                    <a:pt x="273" y="212"/>
                    <a:pt x="267" y="220"/>
                  </a:cubicBezTo>
                  <a:cubicBezTo>
                    <a:pt x="265" y="224"/>
                    <a:pt x="262" y="227"/>
                    <a:pt x="258" y="229"/>
                  </a:cubicBezTo>
                  <a:cubicBezTo>
                    <a:pt x="258" y="229"/>
                    <a:pt x="258" y="229"/>
                    <a:pt x="258" y="229"/>
                  </a:cubicBezTo>
                  <a:cubicBezTo>
                    <a:pt x="250" y="228"/>
                    <a:pt x="243" y="228"/>
                    <a:pt x="236" y="227"/>
                  </a:cubicBezTo>
                  <a:cubicBezTo>
                    <a:pt x="231" y="225"/>
                    <a:pt x="227" y="221"/>
                    <a:pt x="223" y="217"/>
                  </a:cubicBezTo>
                  <a:cubicBezTo>
                    <a:pt x="216" y="210"/>
                    <a:pt x="210" y="202"/>
                    <a:pt x="205" y="193"/>
                  </a:cubicBezTo>
                  <a:cubicBezTo>
                    <a:pt x="194" y="175"/>
                    <a:pt x="185" y="155"/>
                    <a:pt x="177" y="135"/>
                  </a:cubicBezTo>
                  <a:cubicBezTo>
                    <a:pt x="162" y="95"/>
                    <a:pt x="149" y="54"/>
                    <a:pt x="138" y="12"/>
                  </a:cubicBezTo>
                  <a:cubicBezTo>
                    <a:pt x="144" y="55"/>
                    <a:pt x="153" y="97"/>
                    <a:pt x="167" y="139"/>
                  </a:cubicBezTo>
                  <a:cubicBezTo>
                    <a:pt x="174" y="160"/>
                    <a:pt x="182" y="180"/>
                    <a:pt x="193" y="200"/>
                  </a:cubicBezTo>
                  <a:cubicBezTo>
                    <a:pt x="198" y="208"/>
                    <a:pt x="204" y="217"/>
                    <a:pt x="211" y="224"/>
                  </a:cubicBezTo>
                  <a:cubicBezTo>
                    <a:pt x="204" y="223"/>
                    <a:pt x="196" y="222"/>
                    <a:pt x="189" y="221"/>
                  </a:cubicBezTo>
                  <a:cubicBezTo>
                    <a:pt x="165" y="217"/>
                    <a:pt x="142" y="212"/>
                    <a:pt x="120" y="205"/>
                  </a:cubicBezTo>
                  <a:cubicBezTo>
                    <a:pt x="97" y="197"/>
                    <a:pt x="75" y="188"/>
                    <a:pt x="54" y="176"/>
                  </a:cubicBezTo>
                  <a:cubicBezTo>
                    <a:pt x="34" y="165"/>
                    <a:pt x="15" y="150"/>
                    <a:pt x="0" y="131"/>
                  </a:cubicBezTo>
                  <a:cubicBezTo>
                    <a:pt x="13" y="151"/>
                    <a:pt x="31" y="168"/>
                    <a:pt x="51" y="181"/>
                  </a:cubicBezTo>
                  <a:cubicBezTo>
                    <a:pt x="71" y="195"/>
                    <a:pt x="93" y="206"/>
                    <a:pt x="116" y="216"/>
                  </a:cubicBezTo>
                  <a:cubicBezTo>
                    <a:pt x="138" y="225"/>
                    <a:pt x="162" y="232"/>
                    <a:pt x="185" y="238"/>
                  </a:cubicBezTo>
                  <a:cubicBezTo>
                    <a:pt x="209" y="244"/>
                    <a:pt x="232" y="249"/>
                    <a:pt x="257" y="252"/>
                  </a:cubicBezTo>
                  <a:cubicBezTo>
                    <a:pt x="257" y="251"/>
                    <a:pt x="257" y="251"/>
                    <a:pt x="257" y="251"/>
                  </a:cubicBezTo>
                  <a:cubicBezTo>
                    <a:pt x="260" y="251"/>
                    <a:pt x="262" y="251"/>
                    <a:pt x="264" y="250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67" y="251"/>
                    <a:pt x="270" y="250"/>
                    <a:pt x="273" y="249"/>
                  </a:cubicBezTo>
                  <a:cubicBezTo>
                    <a:pt x="280" y="247"/>
                    <a:pt x="287" y="245"/>
                    <a:pt x="294" y="242"/>
                  </a:cubicBezTo>
                  <a:cubicBezTo>
                    <a:pt x="306" y="237"/>
                    <a:pt x="318" y="231"/>
                    <a:pt x="329" y="224"/>
                  </a:cubicBezTo>
                  <a:cubicBezTo>
                    <a:pt x="350" y="209"/>
                    <a:pt x="369" y="191"/>
                    <a:pt x="386" y="172"/>
                  </a:cubicBezTo>
                  <a:cubicBezTo>
                    <a:pt x="403" y="153"/>
                    <a:pt x="419" y="133"/>
                    <a:pt x="433" y="113"/>
                  </a:cubicBezTo>
                  <a:cubicBezTo>
                    <a:pt x="448" y="92"/>
                    <a:pt x="461" y="71"/>
                    <a:pt x="474" y="49"/>
                  </a:cubicBezTo>
                  <a:cubicBezTo>
                    <a:pt x="460" y="70"/>
                    <a:pt x="445" y="90"/>
                    <a:pt x="430" y="1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3" name="Google Shape;4913;p73"/>
            <p:cNvSpPr/>
            <p:nvPr/>
          </p:nvSpPr>
          <p:spPr>
            <a:xfrm>
              <a:off x="6738938" y="3886200"/>
              <a:ext cx="755650" cy="288925"/>
            </a:xfrm>
            <a:custGeom>
              <a:avLst/>
              <a:gdLst/>
              <a:ahLst/>
              <a:cxnLst/>
              <a:rect l="l" t="t" r="r" b="b"/>
              <a:pathLst>
                <a:path w="305" h="117" extrusionOk="0">
                  <a:moveTo>
                    <a:pt x="144" y="117"/>
                  </a:moveTo>
                  <a:cubicBezTo>
                    <a:pt x="114" y="117"/>
                    <a:pt x="0" y="97"/>
                    <a:pt x="0" y="72"/>
                  </a:cubicBezTo>
                  <a:cubicBezTo>
                    <a:pt x="0" y="47"/>
                    <a:pt x="89" y="77"/>
                    <a:pt x="89" y="77"/>
                  </a:cubicBezTo>
                  <a:cubicBezTo>
                    <a:pt x="89" y="77"/>
                    <a:pt x="39" y="20"/>
                    <a:pt x="64" y="10"/>
                  </a:cubicBezTo>
                  <a:cubicBezTo>
                    <a:pt x="89" y="0"/>
                    <a:pt x="134" y="57"/>
                    <a:pt x="134" y="57"/>
                  </a:cubicBezTo>
                  <a:cubicBezTo>
                    <a:pt x="134" y="57"/>
                    <a:pt x="163" y="2"/>
                    <a:pt x="188" y="7"/>
                  </a:cubicBezTo>
                  <a:cubicBezTo>
                    <a:pt x="213" y="12"/>
                    <a:pt x="178" y="77"/>
                    <a:pt x="178" y="77"/>
                  </a:cubicBezTo>
                  <a:cubicBezTo>
                    <a:pt x="178" y="77"/>
                    <a:pt x="238" y="22"/>
                    <a:pt x="255" y="40"/>
                  </a:cubicBezTo>
                  <a:cubicBezTo>
                    <a:pt x="305" y="92"/>
                    <a:pt x="144" y="117"/>
                    <a:pt x="144" y="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4" name="Google Shape;4914;p73"/>
          <p:cNvGrpSpPr/>
          <p:nvPr/>
        </p:nvGrpSpPr>
        <p:grpSpPr>
          <a:xfrm>
            <a:off x="2755384" y="2583269"/>
            <a:ext cx="647287" cy="821740"/>
            <a:chOff x="4583113" y="2879725"/>
            <a:chExt cx="1077913" cy="1368426"/>
          </a:xfrm>
        </p:grpSpPr>
        <p:sp>
          <p:nvSpPr>
            <p:cNvPr id="4915" name="Google Shape;4915;p73"/>
            <p:cNvSpPr/>
            <p:nvPr/>
          </p:nvSpPr>
          <p:spPr>
            <a:xfrm>
              <a:off x="5413376" y="3289300"/>
              <a:ext cx="247650" cy="931863"/>
            </a:xfrm>
            <a:custGeom>
              <a:avLst/>
              <a:gdLst/>
              <a:ahLst/>
              <a:cxnLst/>
              <a:rect l="l" t="t" r="r" b="b"/>
              <a:pathLst>
                <a:path w="100" h="376" extrusionOk="0">
                  <a:moveTo>
                    <a:pt x="81" y="0"/>
                  </a:moveTo>
                  <a:cubicBezTo>
                    <a:pt x="81" y="0"/>
                    <a:pt x="21" y="127"/>
                    <a:pt x="10" y="237"/>
                  </a:cubicBezTo>
                  <a:cubicBezTo>
                    <a:pt x="0" y="346"/>
                    <a:pt x="33" y="376"/>
                    <a:pt x="33" y="376"/>
                  </a:cubicBezTo>
                  <a:cubicBezTo>
                    <a:pt x="33" y="376"/>
                    <a:pt x="100" y="279"/>
                    <a:pt x="96" y="201"/>
                  </a:cubicBezTo>
                  <a:cubicBezTo>
                    <a:pt x="93" y="123"/>
                    <a:pt x="81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6" name="Google Shape;4916;p73"/>
            <p:cNvSpPr/>
            <p:nvPr/>
          </p:nvSpPr>
          <p:spPr>
            <a:xfrm>
              <a:off x="4767263" y="3519488"/>
              <a:ext cx="495300" cy="379413"/>
            </a:xfrm>
            <a:custGeom>
              <a:avLst/>
              <a:gdLst/>
              <a:ahLst/>
              <a:cxnLst/>
              <a:rect l="l" t="t" r="r" b="b"/>
              <a:pathLst>
                <a:path w="200" h="153" extrusionOk="0">
                  <a:moveTo>
                    <a:pt x="147" y="126"/>
                  </a:moveTo>
                  <a:cubicBezTo>
                    <a:pt x="86" y="153"/>
                    <a:pt x="0" y="94"/>
                    <a:pt x="18" y="72"/>
                  </a:cubicBezTo>
                  <a:cubicBezTo>
                    <a:pt x="38" y="49"/>
                    <a:pt x="113" y="93"/>
                    <a:pt x="113" y="93"/>
                  </a:cubicBezTo>
                  <a:cubicBezTo>
                    <a:pt x="113" y="93"/>
                    <a:pt x="72" y="28"/>
                    <a:pt x="100" y="22"/>
                  </a:cubicBezTo>
                  <a:cubicBezTo>
                    <a:pt x="129" y="16"/>
                    <a:pt x="142" y="77"/>
                    <a:pt x="142" y="77"/>
                  </a:cubicBezTo>
                  <a:cubicBezTo>
                    <a:pt x="142" y="77"/>
                    <a:pt x="155" y="11"/>
                    <a:pt x="173" y="6"/>
                  </a:cubicBezTo>
                  <a:cubicBezTo>
                    <a:pt x="191" y="0"/>
                    <a:pt x="200" y="102"/>
                    <a:pt x="147" y="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7" name="Google Shape;4917;p73"/>
            <p:cNvSpPr/>
            <p:nvPr/>
          </p:nvSpPr>
          <p:spPr>
            <a:xfrm>
              <a:off x="5041901" y="3843338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10"/>
                    <a:pt x="109" y="74"/>
                    <a:pt x="109" y="74"/>
                  </a:cubicBezTo>
                  <a:cubicBezTo>
                    <a:pt x="109" y="74"/>
                    <a:pt x="90" y="0"/>
                    <a:pt x="119" y="3"/>
                  </a:cubicBezTo>
                  <a:cubicBezTo>
                    <a:pt x="148" y="6"/>
                    <a:pt x="141" y="68"/>
                    <a:pt x="141" y="68"/>
                  </a:cubicBezTo>
                  <a:cubicBezTo>
                    <a:pt x="141" y="68"/>
                    <a:pt x="173" y="10"/>
                    <a:pt x="193" y="10"/>
                  </a:cubicBezTo>
                  <a:cubicBezTo>
                    <a:pt x="212" y="10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8" name="Google Shape;4918;p73"/>
            <p:cNvSpPr/>
            <p:nvPr/>
          </p:nvSpPr>
          <p:spPr>
            <a:xfrm>
              <a:off x="4957763" y="3333750"/>
              <a:ext cx="525463" cy="304800"/>
            </a:xfrm>
            <a:custGeom>
              <a:avLst/>
              <a:gdLst/>
              <a:ahLst/>
              <a:cxnLst/>
              <a:rect l="l" t="t" r="r" b="b"/>
              <a:pathLst>
                <a:path w="212" h="123" extrusionOk="0">
                  <a:moveTo>
                    <a:pt x="131" y="116"/>
                  </a:moveTo>
                  <a:cubicBezTo>
                    <a:pt x="64" y="123"/>
                    <a:pt x="0" y="41"/>
                    <a:pt x="25" y="26"/>
                  </a:cubicBezTo>
                  <a:cubicBezTo>
                    <a:pt x="51" y="9"/>
                    <a:pt x="109" y="74"/>
                    <a:pt x="109" y="74"/>
                  </a:cubicBezTo>
                  <a:cubicBezTo>
                    <a:pt x="109" y="74"/>
                    <a:pt x="89" y="0"/>
                    <a:pt x="118" y="3"/>
                  </a:cubicBezTo>
                  <a:cubicBezTo>
                    <a:pt x="147" y="6"/>
                    <a:pt x="141" y="67"/>
                    <a:pt x="141" y="67"/>
                  </a:cubicBezTo>
                  <a:cubicBezTo>
                    <a:pt x="141" y="67"/>
                    <a:pt x="173" y="9"/>
                    <a:pt x="192" y="9"/>
                  </a:cubicBezTo>
                  <a:cubicBezTo>
                    <a:pt x="212" y="9"/>
                    <a:pt x="189" y="109"/>
                    <a:pt x="131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9" name="Google Shape;4919;p73"/>
            <p:cNvSpPr/>
            <p:nvPr/>
          </p:nvSpPr>
          <p:spPr>
            <a:xfrm>
              <a:off x="4675188" y="3316288"/>
              <a:ext cx="420688" cy="279400"/>
            </a:xfrm>
            <a:custGeom>
              <a:avLst/>
              <a:gdLst/>
              <a:ahLst/>
              <a:cxnLst/>
              <a:rect l="l" t="t" r="r" b="b"/>
              <a:pathLst>
                <a:path w="170" h="113" extrusionOk="0">
                  <a:moveTo>
                    <a:pt x="118" y="98"/>
                  </a:moveTo>
                  <a:cubicBezTo>
                    <a:pt x="64" y="113"/>
                    <a:pt x="0" y="54"/>
                    <a:pt x="18" y="38"/>
                  </a:cubicBezTo>
                  <a:cubicBezTo>
                    <a:pt x="38" y="22"/>
                    <a:pt x="94" y="67"/>
                    <a:pt x="94" y="67"/>
                  </a:cubicBezTo>
                  <a:cubicBezTo>
                    <a:pt x="94" y="67"/>
                    <a:pt x="68" y="8"/>
                    <a:pt x="92" y="7"/>
                  </a:cubicBezTo>
                  <a:cubicBezTo>
                    <a:pt x="117" y="6"/>
                    <a:pt x="120" y="57"/>
                    <a:pt x="120" y="57"/>
                  </a:cubicBezTo>
                  <a:cubicBezTo>
                    <a:pt x="120" y="57"/>
                    <a:pt x="138" y="5"/>
                    <a:pt x="154" y="3"/>
                  </a:cubicBezTo>
                  <a:cubicBezTo>
                    <a:pt x="170" y="0"/>
                    <a:pt x="165" y="85"/>
                    <a:pt x="118" y="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0" name="Google Shape;4920;p73"/>
            <p:cNvSpPr/>
            <p:nvPr/>
          </p:nvSpPr>
          <p:spPr>
            <a:xfrm>
              <a:off x="4841876" y="3113088"/>
              <a:ext cx="441325" cy="247650"/>
            </a:xfrm>
            <a:custGeom>
              <a:avLst/>
              <a:gdLst/>
              <a:ahLst/>
              <a:cxnLst/>
              <a:rect l="l" t="t" r="r" b="b"/>
              <a:pathLst>
                <a:path w="178" h="100" extrusionOk="0">
                  <a:moveTo>
                    <a:pt x="102" y="100"/>
                  </a:moveTo>
                  <a:cubicBezTo>
                    <a:pt x="45" y="100"/>
                    <a:pt x="0" y="26"/>
                    <a:pt x="21" y="16"/>
                  </a:cubicBezTo>
                  <a:cubicBezTo>
                    <a:pt x="44" y="5"/>
                    <a:pt x="87" y="63"/>
                    <a:pt x="87" y="63"/>
                  </a:cubicBezTo>
                  <a:cubicBezTo>
                    <a:pt x="87" y="63"/>
                    <a:pt x="77" y="0"/>
                    <a:pt x="101" y="5"/>
                  </a:cubicBezTo>
                  <a:cubicBezTo>
                    <a:pt x="125" y="10"/>
                    <a:pt x="114" y="61"/>
                    <a:pt x="114" y="61"/>
                  </a:cubicBezTo>
                  <a:cubicBezTo>
                    <a:pt x="114" y="61"/>
                    <a:pt x="146" y="15"/>
                    <a:pt x="162" y="17"/>
                  </a:cubicBezTo>
                  <a:cubicBezTo>
                    <a:pt x="178" y="19"/>
                    <a:pt x="150" y="100"/>
                    <a:pt x="102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1" name="Google Shape;4921;p73"/>
            <p:cNvSpPr/>
            <p:nvPr/>
          </p:nvSpPr>
          <p:spPr>
            <a:xfrm>
              <a:off x="4583113" y="2879725"/>
              <a:ext cx="417513" cy="325438"/>
            </a:xfrm>
            <a:custGeom>
              <a:avLst/>
              <a:gdLst/>
              <a:ahLst/>
              <a:cxnLst/>
              <a:rect l="l" t="t" r="r" b="b"/>
              <a:pathLst>
                <a:path w="168" h="131" extrusionOk="0">
                  <a:moveTo>
                    <a:pt x="124" y="106"/>
                  </a:moveTo>
                  <a:cubicBezTo>
                    <a:pt x="73" y="131"/>
                    <a:pt x="0" y="84"/>
                    <a:pt x="15" y="65"/>
                  </a:cubicBezTo>
                  <a:cubicBezTo>
                    <a:pt x="31" y="45"/>
                    <a:pt x="94" y="80"/>
                    <a:pt x="94" y="80"/>
                  </a:cubicBezTo>
                  <a:cubicBezTo>
                    <a:pt x="94" y="80"/>
                    <a:pt x="58" y="27"/>
                    <a:pt x="82" y="21"/>
                  </a:cubicBezTo>
                  <a:cubicBezTo>
                    <a:pt x="105" y="16"/>
                    <a:pt x="118" y="65"/>
                    <a:pt x="118" y="65"/>
                  </a:cubicBezTo>
                  <a:cubicBezTo>
                    <a:pt x="118" y="65"/>
                    <a:pt x="127" y="11"/>
                    <a:pt x="142" y="5"/>
                  </a:cubicBezTo>
                  <a:cubicBezTo>
                    <a:pt x="157" y="0"/>
                    <a:pt x="168" y="85"/>
                    <a:pt x="124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2" name="Google Shape;4922;p73"/>
            <p:cNvSpPr/>
            <p:nvPr/>
          </p:nvSpPr>
          <p:spPr>
            <a:xfrm>
              <a:off x="5168901" y="3635375"/>
              <a:ext cx="438150" cy="255588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109" y="97"/>
                  </a:moveTo>
                  <a:cubicBezTo>
                    <a:pt x="53" y="103"/>
                    <a:pt x="0" y="34"/>
                    <a:pt x="20" y="21"/>
                  </a:cubicBezTo>
                  <a:cubicBezTo>
                    <a:pt x="42" y="8"/>
                    <a:pt x="90" y="62"/>
                    <a:pt x="90" y="62"/>
                  </a:cubicBezTo>
                  <a:cubicBezTo>
                    <a:pt x="90" y="62"/>
                    <a:pt x="74" y="0"/>
                    <a:pt x="99" y="2"/>
                  </a:cubicBezTo>
                  <a:cubicBezTo>
                    <a:pt x="123" y="5"/>
                    <a:pt x="117" y="56"/>
                    <a:pt x="117" y="56"/>
                  </a:cubicBezTo>
                  <a:cubicBezTo>
                    <a:pt x="117" y="56"/>
                    <a:pt x="144" y="8"/>
                    <a:pt x="161" y="8"/>
                  </a:cubicBezTo>
                  <a:cubicBezTo>
                    <a:pt x="177" y="8"/>
                    <a:pt x="158" y="91"/>
                    <a:pt x="109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3" name="Google Shape;4923;p73"/>
            <p:cNvSpPr/>
            <p:nvPr/>
          </p:nvSpPr>
          <p:spPr>
            <a:xfrm>
              <a:off x="4675188" y="3887788"/>
              <a:ext cx="847725" cy="360363"/>
            </a:xfrm>
            <a:custGeom>
              <a:avLst/>
              <a:gdLst/>
              <a:ahLst/>
              <a:cxnLst/>
              <a:rect l="l" t="t" r="r" b="b"/>
              <a:pathLst>
                <a:path w="342" h="145" extrusionOk="0">
                  <a:moveTo>
                    <a:pt x="342" y="130"/>
                  </a:moveTo>
                  <a:cubicBezTo>
                    <a:pt x="342" y="130"/>
                    <a:pt x="171" y="15"/>
                    <a:pt x="85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45" y="145"/>
                    <a:pt x="342" y="1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4" name="Google Shape;4924;p73"/>
          <p:cNvGrpSpPr/>
          <p:nvPr/>
        </p:nvGrpSpPr>
        <p:grpSpPr>
          <a:xfrm>
            <a:off x="4909048" y="3260572"/>
            <a:ext cx="804580" cy="1178272"/>
            <a:chOff x="6216651" y="495300"/>
            <a:chExt cx="1339850" cy="1962151"/>
          </a:xfrm>
        </p:grpSpPr>
        <p:sp>
          <p:nvSpPr>
            <p:cNvPr id="4925" name="Google Shape;4925;p73"/>
            <p:cNvSpPr/>
            <p:nvPr/>
          </p:nvSpPr>
          <p:spPr>
            <a:xfrm>
              <a:off x="6594476" y="1512888"/>
              <a:ext cx="409575" cy="944563"/>
            </a:xfrm>
            <a:custGeom>
              <a:avLst/>
              <a:gdLst/>
              <a:ahLst/>
              <a:cxnLst/>
              <a:rect l="l" t="t" r="r" b="b"/>
              <a:pathLst>
                <a:path w="165" h="381" extrusionOk="0">
                  <a:moveTo>
                    <a:pt x="0" y="68"/>
                  </a:moveTo>
                  <a:cubicBezTo>
                    <a:pt x="11" y="78"/>
                    <a:pt x="21" y="89"/>
                    <a:pt x="29" y="101"/>
                  </a:cubicBezTo>
                  <a:cubicBezTo>
                    <a:pt x="38" y="114"/>
                    <a:pt x="45" y="127"/>
                    <a:pt x="50" y="141"/>
                  </a:cubicBezTo>
                  <a:cubicBezTo>
                    <a:pt x="62" y="168"/>
                    <a:pt x="69" y="197"/>
                    <a:pt x="73" y="227"/>
                  </a:cubicBezTo>
                  <a:cubicBezTo>
                    <a:pt x="77" y="257"/>
                    <a:pt x="78" y="287"/>
                    <a:pt x="76" y="316"/>
                  </a:cubicBezTo>
                  <a:cubicBezTo>
                    <a:pt x="75" y="331"/>
                    <a:pt x="73" y="346"/>
                    <a:pt x="72" y="360"/>
                  </a:cubicBezTo>
                  <a:cubicBezTo>
                    <a:pt x="72" y="365"/>
                    <a:pt x="72" y="365"/>
                    <a:pt x="72" y="365"/>
                  </a:cubicBezTo>
                  <a:cubicBezTo>
                    <a:pt x="72" y="365"/>
                    <a:pt x="72" y="366"/>
                    <a:pt x="72" y="367"/>
                  </a:cubicBezTo>
                  <a:cubicBezTo>
                    <a:pt x="72" y="367"/>
                    <a:pt x="72" y="367"/>
                    <a:pt x="72" y="367"/>
                  </a:cubicBezTo>
                  <a:cubicBezTo>
                    <a:pt x="72" y="366"/>
                    <a:pt x="72" y="366"/>
                    <a:pt x="72" y="366"/>
                  </a:cubicBezTo>
                  <a:cubicBezTo>
                    <a:pt x="71" y="365"/>
                    <a:pt x="71" y="365"/>
                    <a:pt x="71" y="365"/>
                  </a:cubicBezTo>
                  <a:cubicBezTo>
                    <a:pt x="71" y="365"/>
                    <a:pt x="71" y="364"/>
                    <a:pt x="70" y="364"/>
                  </a:cubicBezTo>
                  <a:cubicBezTo>
                    <a:pt x="69" y="363"/>
                    <a:pt x="66" y="360"/>
                    <a:pt x="62" y="361"/>
                  </a:cubicBezTo>
                  <a:cubicBezTo>
                    <a:pt x="60" y="361"/>
                    <a:pt x="58" y="363"/>
                    <a:pt x="58" y="363"/>
                  </a:cubicBezTo>
                  <a:cubicBezTo>
                    <a:pt x="57" y="363"/>
                    <a:pt x="57" y="363"/>
                    <a:pt x="57" y="363"/>
                  </a:cubicBezTo>
                  <a:cubicBezTo>
                    <a:pt x="57" y="364"/>
                    <a:pt x="57" y="364"/>
                    <a:pt x="57" y="364"/>
                  </a:cubicBezTo>
                  <a:cubicBezTo>
                    <a:pt x="57" y="364"/>
                    <a:pt x="58" y="363"/>
                    <a:pt x="58" y="362"/>
                  </a:cubicBezTo>
                  <a:cubicBezTo>
                    <a:pt x="58" y="361"/>
                    <a:pt x="59" y="360"/>
                    <a:pt x="60" y="358"/>
                  </a:cubicBezTo>
                  <a:cubicBezTo>
                    <a:pt x="62" y="352"/>
                    <a:pt x="64" y="345"/>
                    <a:pt x="67" y="338"/>
                  </a:cubicBezTo>
                  <a:cubicBezTo>
                    <a:pt x="83" y="282"/>
                    <a:pt x="98" y="225"/>
                    <a:pt x="114" y="169"/>
                  </a:cubicBezTo>
                  <a:cubicBezTo>
                    <a:pt x="130" y="113"/>
                    <a:pt x="147" y="56"/>
                    <a:pt x="165" y="0"/>
                  </a:cubicBezTo>
                  <a:cubicBezTo>
                    <a:pt x="156" y="58"/>
                    <a:pt x="143" y="116"/>
                    <a:pt x="130" y="173"/>
                  </a:cubicBezTo>
                  <a:cubicBezTo>
                    <a:pt x="117" y="230"/>
                    <a:pt x="103" y="287"/>
                    <a:pt x="85" y="344"/>
                  </a:cubicBezTo>
                  <a:cubicBezTo>
                    <a:pt x="83" y="351"/>
                    <a:pt x="81" y="358"/>
                    <a:pt x="78" y="365"/>
                  </a:cubicBezTo>
                  <a:cubicBezTo>
                    <a:pt x="77" y="367"/>
                    <a:pt x="76" y="369"/>
                    <a:pt x="75" y="371"/>
                  </a:cubicBezTo>
                  <a:cubicBezTo>
                    <a:pt x="75" y="372"/>
                    <a:pt x="74" y="373"/>
                    <a:pt x="73" y="375"/>
                  </a:cubicBezTo>
                  <a:cubicBezTo>
                    <a:pt x="73" y="375"/>
                    <a:pt x="73" y="375"/>
                    <a:pt x="72" y="376"/>
                  </a:cubicBezTo>
                  <a:cubicBezTo>
                    <a:pt x="72" y="376"/>
                    <a:pt x="71" y="377"/>
                    <a:pt x="70" y="378"/>
                  </a:cubicBezTo>
                  <a:cubicBezTo>
                    <a:pt x="70" y="378"/>
                    <a:pt x="68" y="380"/>
                    <a:pt x="65" y="380"/>
                  </a:cubicBezTo>
                  <a:cubicBezTo>
                    <a:pt x="61" y="381"/>
                    <a:pt x="57" y="378"/>
                    <a:pt x="56" y="376"/>
                  </a:cubicBezTo>
                  <a:cubicBezTo>
                    <a:pt x="55" y="376"/>
                    <a:pt x="55" y="375"/>
                    <a:pt x="54" y="374"/>
                  </a:cubicBezTo>
                  <a:cubicBezTo>
                    <a:pt x="54" y="374"/>
                    <a:pt x="54" y="373"/>
                    <a:pt x="54" y="373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53" y="371"/>
                    <a:pt x="53" y="371"/>
                    <a:pt x="53" y="371"/>
                  </a:cubicBezTo>
                  <a:cubicBezTo>
                    <a:pt x="53" y="370"/>
                    <a:pt x="53" y="369"/>
                    <a:pt x="53" y="369"/>
                  </a:cubicBezTo>
                  <a:cubicBezTo>
                    <a:pt x="53" y="367"/>
                    <a:pt x="53" y="366"/>
                    <a:pt x="53" y="365"/>
                  </a:cubicBezTo>
                  <a:cubicBezTo>
                    <a:pt x="53" y="363"/>
                    <a:pt x="53" y="361"/>
                    <a:pt x="53" y="359"/>
                  </a:cubicBezTo>
                  <a:cubicBezTo>
                    <a:pt x="53" y="351"/>
                    <a:pt x="55" y="344"/>
                    <a:pt x="55" y="336"/>
                  </a:cubicBezTo>
                  <a:cubicBezTo>
                    <a:pt x="56" y="329"/>
                    <a:pt x="57" y="322"/>
                    <a:pt x="58" y="315"/>
                  </a:cubicBezTo>
                  <a:cubicBezTo>
                    <a:pt x="61" y="286"/>
                    <a:pt x="62" y="257"/>
                    <a:pt x="59" y="228"/>
                  </a:cubicBezTo>
                  <a:cubicBezTo>
                    <a:pt x="57" y="200"/>
                    <a:pt x="52" y="171"/>
                    <a:pt x="42" y="144"/>
                  </a:cubicBezTo>
                  <a:cubicBezTo>
                    <a:pt x="38" y="130"/>
                    <a:pt x="32" y="117"/>
                    <a:pt x="25" y="104"/>
                  </a:cubicBezTo>
                  <a:cubicBezTo>
                    <a:pt x="18" y="91"/>
                    <a:pt x="10" y="79"/>
                    <a:pt x="0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6" name="Google Shape;4926;p73"/>
            <p:cNvSpPr/>
            <p:nvPr/>
          </p:nvSpPr>
          <p:spPr>
            <a:xfrm>
              <a:off x="6684963" y="812800"/>
              <a:ext cx="207963" cy="1292225"/>
            </a:xfrm>
            <a:custGeom>
              <a:avLst/>
              <a:gdLst/>
              <a:ahLst/>
              <a:cxnLst/>
              <a:rect l="l" t="t" r="r" b="b"/>
              <a:pathLst>
                <a:path w="84" h="522" extrusionOk="0">
                  <a:moveTo>
                    <a:pt x="2" y="0"/>
                  </a:moveTo>
                  <a:cubicBezTo>
                    <a:pt x="15" y="42"/>
                    <a:pt x="26" y="85"/>
                    <a:pt x="37" y="128"/>
                  </a:cubicBezTo>
                  <a:cubicBezTo>
                    <a:pt x="47" y="171"/>
                    <a:pt x="56" y="214"/>
                    <a:pt x="64" y="257"/>
                  </a:cubicBezTo>
                  <a:cubicBezTo>
                    <a:pt x="69" y="279"/>
                    <a:pt x="72" y="301"/>
                    <a:pt x="76" y="323"/>
                  </a:cubicBezTo>
                  <a:cubicBezTo>
                    <a:pt x="79" y="345"/>
                    <a:pt x="82" y="367"/>
                    <a:pt x="83" y="389"/>
                  </a:cubicBezTo>
                  <a:cubicBezTo>
                    <a:pt x="84" y="411"/>
                    <a:pt x="84" y="433"/>
                    <a:pt x="83" y="456"/>
                  </a:cubicBezTo>
                  <a:cubicBezTo>
                    <a:pt x="82" y="467"/>
                    <a:pt x="82" y="478"/>
                    <a:pt x="80" y="489"/>
                  </a:cubicBezTo>
                  <a:cubicBezTo>
                    <a:pt x="78" y="500"/>
                    <a:pt x="76" y="511"/>
                    <a:pt x="74" y="522"/>
                  </a:cubicBezTo>
                  <a:cubicBezTo>
                    <a:pt x="72" y="521"/>
                    <a:pt x="72" y="521"/>
                    <a:pt x="72" y="521"/>
                  </a:cubicBezTo>
                  <a:cubicBezTo>
                    <a:pt x="72" y="477"/>
                    <a:pt x="68" y="434"/>
                    <a:pt x="63" y="391"/>
                  </a:cubicBezTo>
                  <a:cubicBezTo>
                    <a:pt x="58" y="347"/>
                    <a:pt x="55" y="303"/>
                    <a:pt x="49" y="260"/>
                  </a:cubicBezTo>
                  <a:cubicBezTo>
                    <a:pt x="42" y="217"/>
                    <a:pt x="35" y="173"/>
                    <a:pt x="27" y="130"/>
                  </a:cubicBezTo>
                  <a:cubicBezTo>
                    <a:pt x="19" y="87"/>
                    <a:pt x="10" y="44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7" name="Google Shape;4927;p73"/>
            <p:cNvSpPr/>
            <p:nvPr/>
          </p:nvSpPr>
          <p:spPr>
            <a:xfrm>
              <a:off x="6448426" y="495300"/>
              <a:ext cx="647700" cy="741363"/>
            </a:xfrm>
            <a:custGeom>
              <a:avLst/>
              <a:gdLst/>
              <a:ahLst/>
              <a:cxnLst/>
              <a:rect l="l" t="t" r="r" b="b"/>
              <a:pathLst>
                <a:path w="261" h="299" extrusionOk="0">
                  <a:moveTo>
                    <a:pt x="133" y="278"/>
                  </a:moveTo>
                  <a:cubicBezTo>
                    <a:pt x="82" y="299"/>
                    <a:pt x="15" y="121"/>
                    <a:pt x="8" y="60"/>
                  </a:cubicBezTo>
                  <a:cubicBezTo>
                    <a:pt x="0" y="0"/>
                    <a:pt x="44" y="89"/>
                    <a:pt x="44" y="89"/>
                  </a:cubicBezTo>
                  <a:cubicBezTo>
                    <a:pt x="44" y="89"/>
                    <a:pt x="25" y="39"/>
                    <a:pt x="42" y="36"/>
                  </a:cubicBezTo>
                  <a:cubicBezTo>
                    <a:pt x="59" y="33"/>
                    <a:pt x="78" y="86"/>
                    <a:pt x="78" y="86"/>
                  </a:cubicBezTo>
                  <a:cubicBezTo>
                    <a:pt x="78" y="86"/>
                    <a:pt x="69" y="36"/>
                    <a:pt x="90" y="31"/>
                  </a:cubicBezTo>
                  <a:cubicBezTo>
                    <a:pt x="111" y="27"/>
                    <a:pt x="131" y="133"/>
                    <a:pt x="131" y="133"/>
                  </a:cubicBezTo>
                  <a:cubicBezTo>
                    <a:pt x="131" y="133"/>
                    <a:pt x="121" y="56"/>
                    <a:pt x="138" y="53"/>
                  </a:cubicBezTo>
                  <a:cubicBezTo>
                    <a:pt x="155" y="50"/>
                    <a:pt x="164" y="96"/>
                    <a:pt x="164" y="96"/>
                  </a:cubicBezTo>
                  <a:cubicBezTo>
                    <a:pt x="164" y="96"/>
                    <a:pt x="151" y="29"/>
                    <a:pt x="178" y="32"/>
                  </a:cubicBezTo>
                  <a:cubicBezTo>
                    <a:pt x="205" y="36"/>
                    <a:pt x="202" y="111"/>
                    <a:pt x="202" y="111"/>
                  </a:cubicBezTo>
                  <a:cubicBezTo>
                    <a:pt x="202" y="111"/>
                    <a:pt x="209" y="57"/>
                    <a:pt x="235" y="56"/>
                  </a:cubicBezTo>
                  <a:cubicBezTo>
                    <a:pt x="261" y="56"/>
                    <a:pt x="210" y="246"/>
                    <a:pt x="133" y="2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8" name="Google Shape;4928;p73"/>
            <p:cNvSpPr/>
            <p:nvPr/>
          </p:nvSpPr>
          <p:spPr>
            <a:xfrm>
              <a:off x="6216651" y="1387475"/>
              <a:ext cx="676275" cy="665163"/>
            </a:xfrm>
            <a:custGeom>
              <a:avLst/>
              <a:gdLst/>
              <a:ahLst/>
              <a:cxnLst/>
              <a:rect l="l" t="t" r="r" b="b"/>
              <a:pathLst>
                <a:path w="273" h="269" extrusionOk="0">
                  <a:moveTo>
                    <a:pt x="228" y="230"/>
                  </a:moveTo>
                  <a:cubicBezTo>
                    <a:pt x="199" y="269"/>
                    <a:pt x="66" y="163"/>
                    <a:pt x="33" y="120"/>
                  </a:cubicBezTo>
                  <a:cubicBezTo>
                    <a:pt x="0" y="77"/>
                    <a:pt x="73" y="125"/>
                    <a:pt x="73" y="125"/>
                  </a:cubicBezTo>
                  <a:cubicBezTo>
                    <a:pt x="73" y="125"/>
                    <a:pt x="37" y="95"/>
                    <a:pt x="48" y="85"/>
                  </a:cubicBezTo>
                  <a:cubicBezTo>
                    <a:pt x="60" y="75"/>
                    <a:pt x="99" y="107"/>
                    <a:pt x="99" y="107"/>
                  </a:cubicBezTo>
                  <a:cubicBezTo>
                    <a:pt x="99" y="107"/>
                    <a:pt x="68" y="73"/>
                    <a:pt x="83" y="60"/>
                  </a:cubicBezTo>
                  <a:cubicBezTo>
                    <a:pt x="97" y="47"/>
                    <a:pt x="161" y="119"/>
                    <a:pt x="161" y="119"/>
                  </a:cubicBezTo>
                  <a:cubicBezTo>
                    <a:pt x="161" y="119"/>
                    <a:pt x="118" y="65"/>
                    <a:pt x="129" y="54"/>
                  </a:cubicBezTo>
                  <a:cubicBezTo>
                    <a:pt x="141" y="44"/>
                    <a:pt x="169" y="76"/>
                    <a:pt x="169" y="76"/>
                  </a:cubicBezTo>
                  <a:cubicBezTo>
                    <a:pt x="169" y="76"/>
                    <a:pt x="128" y="30"/>
                    <a:pt x="151" y="20"/>
                  </a:cubicBezTo>
                  <a:cubicBezTo>
                    <a:pt x="173" y="10"/>
                    <a:pt x="205" y="70"/>
                    <a:pt x="205" y="70"/>
                  </a:cubicBezTo>
                  <a:cubicBezTo>
                    <a:pt x="205" y="70"/>
                    <a:pt x="186" y="25"/>
                    <a:pt x="206" y="12"/>
                  </a:cubicBezTo>
                  <a:cubicBezTo>
                    <a:pt x="226" y="0"/>
                    <a:pt x="273" y="169"/>
                    <a:pt x="228" y="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9" name="Google Shape;4929;p73"/>
            <p:cNvSpPr/>
            <p:nvPr/>
          </p:nvSpPr>
          <p:spPr>
            <a:xfrm>
              <a:off x="6840538" y="949325"/>
              <a:ext cx="715963" cy="798513"/>
            </a:xfrm>
            <a:custGeom>
              <a:avLst/>
              <a:gdLst/>
              <a:ahLst/>
              <a:cxnLst/>
              <a:rect l="l" t="t" r="r" b="b"/>
              <a:pathLst>
                <a:path w="289" h="323" extrusionOk="0">
                  <a:moveTo>
                    <a:pt x="54" y="305"/>
                  </a:moveTo>
                  <a:cubicBezTo>
                    <a:pt x="0" y="293"/>
                    <a:pt x="48" y="107"/>
                    <a:pt x="77" y="53"/>
                  </a:cubicBezTo>
                  <a:cubicBezTo>
                    <a:pt x="106" y="0"/>
                    <a:pt x="91" y="97"/>
                    <a:pt x="91" y="97"/>
                  </a:cubicBezTo>
                  <a:cubicBezTo>
                    <a:pt x="91" y="97"/>
                    <a:pt x="104" y="46"/>
                    <a:pt x="120" y="54"/>
                  </a:cubicBezTo>
                  <a:cubicBezTo>
                    <a:pt x="136" y="61"/>
                    <a:pt x="120" y="116"/>
                    <a:pt x="120" y="116"/>
                  </a:cubicBezTo>
                  <a:cubicBezTo>
                    <a:pt x="120" y="116"/>
                    <a:pt x="142" y="68"/>
                    <a:pt x="162" y="77"/>
                  </a:cubicBezTo>
                  <a:cubicBezTo>
                    <a:pt x="182" y="86"/>
                    <a:pt x="137" y="185"/>
                    <a:pt x="137" y="185"/>
                  </a:cubicBezTo>
                  <a:cubicBezTo>
                    <a:pt x="137" y="185"/>
                    <a:pt x="173" y="116"/>
                    <a:pt x="189" y="123"/>
                  </a:cubicBezTo>
                  <a:cubicBezTo>
                    <a:pt x="205" y="130"/>
                    <a:pt x="185" y="174"/>
                    <a:pt x="185" y="174"/>
                  </a:cubicBezTo>
                  <a:cubicBezTo>
                    <a:pt x="185" y="174"/>
                    <a:pt x="214" y="110"/>
                    <a:pt x="234" y="129"/>
                  </a:cubicBezTo>
                  <a:cubicBezTo>
                    <a:pt x="254" y="148"/>
                    <a:pt x="207" y="208"/>
                    <a:pt x="207" y="208"/>
                  </a:cubicBezTo>
                  <a:cubicBezTo>
                    <a:pt x="207" y="208"/>
                    <a:pt x="245" y="167"/>
                    <a:pt x="267" y="182"/>
                  </a:cubicBezTo>
                  <a:cubicBezTo>
                    <a:pt x="289" y="197"/>
                    <a:pt x="136" y="323"/>
                    <a:pt x="54" y="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0" name="Google Shape;4930;p73"/>
            <p:cNvSpPr/>
            <p:nvPr/>
          </p:nvSpPr>
          <p:spPr>
            <a:xfrm>
              <a:off x="6597651" y="1839913"/>
              <a:ext cx="246063" cy="190500"/>
            </a:xfrm>
            <a:custGeom>
              <a:avLst/>
              <a:gdLst/>
              <a:ahLst/>
              <a:cxnLst/>
              <a:rect l="l" t="t" r="r" b="b"/>
              <a:pathLst>
                <a:path w="99" h="77" extrusionOk="0">
                  <a:moveTo>
                    <a:pt x="63" y="77"/>
                  </a:moveTo>
                  <a:cubicBezTo>
                    <a:pt x="63" y="77"/>
                    <a:pt x="19" y="58"/>
                    <a:pt x="9" y="43"/>
                  </a:cubicBezTo>
                  <a:cubicBezTo>
                    <a:pt x="0" y="28"/>
                    <a:pt x="30" y="41"/>
                    <a:pt x="30" y="41"/>
                  </a:cubicBezTo>
                  <a:cubicBezTo>
                    <a:pt x="30" y="41"/>
                    <a:pt x="33" y="23"/>
                    <a:pt x="41" y="12"/>
                  </a:cubicBezTo>
                  <a:cubicBezTo>
                    <a:pt x="50" y="0"/>
                    <a:pt x="60" y="49"/>
                    <a:pt x="60" y="49"/>
                  </a:cubicBezTo>
                  <a:cubicBezTo>
                    <a:pt x="60" y="49"/>
                    <a:pt x="73" y="6"/>
                    <a:pt x="86" y="8"/>
                  </a:cubicBezTo>
                  <a:cubicBezTo>
                    <a:pt x="99" y="10"/>
                    <a:pt x="63" y="77"/>
                    <a:pt x="6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1" name="Google Shape;4931;p73"/>
            <p:cNvSpPr/>
            <p:nvPr/>
          </p:nvSpPr>
          <p:spPr>
            <a:xfrm>
              <a:off x="6888163" y="1550988"/>
              <a:ext cx="230188" cy="192088"/>
            </a:xfrm>
            <a:custGeom>
              <a:avLst/>
              <a:gdLst/>
              <a:ahLst/>
              <a:cxnLst/>
              <a:rect l="l" t="t" r="r" b="b"/>
              <a:pathLst>
                <a:path w="93" h="78" extrusionOk="0">
                  <a:moveTo>
                    <a:pt x="22" y="78"/>
                  </a:moveTo>
                  <a:cubicBezTo>
                    <a:pt x="22" y="78"/>
                    <a:pt x="0" y="35"/>
                    <a:pt x="3" y="18"/>
                  </a:cubicBezTo>
                  <a:cubicBezTo>
                    <a:pt x="5" y="0"/>
                    <a:pt x="20" y="29"/>
                    <a:pt x="20" y="29"/>
                  </a:cubicBezTo>
                  <a:cubicBezTo>
                    <a:pt x="20" y="29"/>
                    <a:pt x="34" y="17"/>
                    <a:pt x="48" y="14"/>
                  </a:cubicBezTo>
                  <a:cubicBezTo>
                    <a:pt x="62" y="11"/>
                    <a:pt x="38" y="54"/>
                    <a:pt x="38" y="54"/>
                  </a:cubicBezTo>
                  <a:cubicBezTo>
                    <a:pt x="38" y="54"/>
                    <a:pt x="75" y="30"/>
                    <a:pt x="84" y="40"/>
                  </a:cubicBezTo>
                  <a:cubicBezTo>
                    <a:pt x="93" y="49"/>
                    <a:pt x="22" y="78"/>
                    <a:pt x="22" y="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2" name="Google Shape;4932;p73"/>
            <p:cNvSpPr/>
            <p:nvPr/>
          </p:nvSpPr>
          <p:spPr>
            <a:xfrm>
              <a:off x="6646863" y="1035050"/>
              <a:ext cx="247650" cy="190500"/>
            </a:xfrm>
            <a:custGeom>
              <a:avLst/>
              <a:gdLst/>
              <a:ahLst/>
              <a:cxnLst/>
              <a:rect l="l" t="t" r="r" b="b"/>
              <a:pathLst>
                <a:path w="100" h="77" extrusionOk="0">
                  <a:moveTo>
                    <a:pt x="57" y="77"/>
                  </a:moveTo>
                  <a:cubicBezTo>
                    <a:pt x="57" y="77"/>
                    <a:pt x="15" y="54"/>
                    <a:pt x="8" y="38"/>
                  </a:cubicBezTo>
                  <a:cubicBezTo>
                    <a:pt x="0" y="22"/>
                    <a:pt x="28" y="38"/>
                    <a:pt x="28" y="38"/>
                  </a:cubicBezTo>
                  <a:cubicBezTo>
                    <a:pt x="28" y="38"/>
                    <a:pt x="33" y="20"/>
                    <a:pt x="43" y="10"/>
                  </a:cubicBezTo>
                  <a:cubicBezTo>
                    <a:pt x="53" y="0"/>
                    <a:pt x="57" y="49"/>
                    <a:pt x="57" y="49"/>
                  </a:cubicBezTo>
                  <a:cubicBezTo>
                    <a:pt x="57" y="49"/>
                    <a:pt x="75" y="8"/>
                    <a:pt x="88" y="11"/>
                  </a:cubicBezTo>
                  <a:cubicBezTo>
                    <a:pt x="100" y="15"/>
                    <a:pt x="57" y="77"/>
                    <a:pt x="57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3" name="Google Shape;4933;p73"/>
          <p:cNvGrpSpPr/>
          <p:nvPr/>
        </p:nvGrpSpPr>
        <p:grpSpPr>
          <a:xfrm>
            <a:off x="966204" y="2408539"/>
            <a:ext cx="740709" cy="1071502"/>
            <a:chOff x="2743201" y="2835275"/>
            <a:chExt cx="1233487" cy="1784350"/>
          </a:xfrm>
        </p:grpSpPr>
        <p:sp>
          <p:nvSpPr>
            <p:cNvPr id="4934" name="Google Shape;4934;p73"/>
            <p:cNvSpPr/>
            <p:nvPr/>
          </p:nvSpPr>
          <p:spPr>
            <a:xfrm>
              <a:off x="2743201" y="2835275"/>
              <a:ext cx="468313" cy="534988"/>
            </a:xfrm>
            <a:custGeom>
              <a:avLst/>
              <a:gdLst/>
              <a:ahLst/>
              <a:cxnLst/>
              <a:rect l="l" t="t" r="r" b="b"/>
              <a:pathLst>
                <a:path w="189" h="216" extrusionOk="0">
                  <a:moveTo>
                    <a:pt x="158" y="216"/>
                  </a:moveTo>
                  <a:cubicBezTo>
                    <a:pt x="158" y="216"/>
                    <a:pt x="189" y="127"/>
                    <a:pt x="147" y="85"/>
                  </a:cubicBezTo>
                  <a:cubicBezTo>
                    <a:pt x="104" y="42"/>
                    <a:pt x="4" y="0"/>
                    <a:pt x="4" y="0"/>
                  </a:cubicBezTo>
                  <a:cubicBezTo>
                    <a:pt x="4" y="0"/>
                    <a:pt x="0" y="116"/>
                    <a:pt x="43" y="151"/>
                  </a:cubicBezTo>
                  <a:cubicBezTo>
                    <a:pt x="85" y="185"/>
                    <a:pt x="158" y="216"/>
                    <a:pt x="158" y="21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5" name="Google Shape;4935;p73"/>
            <p:cNvSpPr/>
            <p:nvPr/>
          </p:nvSpPr>
          <p:spPr>
            <a:xfrm>
              <a:off x="3595688" y="3562350"/>
              <a:ext cx="381000" cy="717550"/>
            </a:xfrm>
            <a:custGeom>
              <a:avLst/>
              <a:gdLst/>
              <a:ahLst/>
              <a:cxnLst/>
              <a:rect l="l" t="t" r="r" b="b"/>
              <a:pathLst>
                <a:path w="154" h="290" extrusionOk="0">
                  <a:moveTo>
                    <a:pt x="96" y="267"/>
                  </a:moveTo>
                  <a:cubicBezTo>
                    <a:pt x="154" y="236"/>
                    <a:pt x="127" y="93"/>
                    <a:pt x="116" y="47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0" y="70"/>
                    <a:pt x="0" y="155"/>
                  </a:cubicBezTo>
                  <a:cubicBezTo>
                    <a:pt x="0" y="240"/>
                    <a:pt x="23" y="290"/>
                    <a:pt x="23" y="290"/>
                  </a:cubicBezTo>
                  <a:lnTo>
                    <a:pt x="96" y="26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6" name="Google Shape;4936;p73"/>
            <p:cNvSpPr/>
            <p:nvPr/>
          </p:nvSpPr>
          <p:spPr>
            <a:xfrm>
              <a:off x="3017838" y="3244850"/>
              <a:ext cx="785813" cy="1374775"/>
            </a:xfrm>
            <a:custGeom>
              <a:avLst/>
              <a:gdLst/>
              <a:ahLst/>
              <a:cxnLst/>
              <a:rect l="l" t="t" r="r" b="b"/>
              <a:pathLst>
                <a:path w="317" h="555" extrusionOk="0">
                  <a:moveTo>
                    <a:pt x="303" y="555"/>
                  </a:moveTo>
                  <a:cubicBezTo>
                    <a:pt x="317" y="551"/>
                    <a:pt x="317" y="551"/>
                    <a:pt x="317" y="551"/>
                  </a:cubicBezTo>
                  <a:cubicBezTo>
                    <a:pt x="316" y="548"/>
                    <a:pt x="229" y="238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16" y="245"/>
                    <a:pt x="302" y="552"/>
                    <a:pt x="303" y="5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7" name="Google Shape;4937;p73"/>
            <p:cNvSpPr/>
            <p:nvPr/>
          </p:nvSpPr>
          <p:spPr>
            <a:xfrm>
              <a:off x="2882901" y="3740150"/>
              <a:ext cx="650875" cy="322263"/>
            </a:xfrm>
            <a:custGeom>
              <a:avLst/>
              <a:gdLst/>
              <a:ahLst/>
              <a:cxnLst/>
              <a:rect l="l" t="t" r="r" b="b"/>
              <a:pathLst>
                <a:path w="263" h="130" extrusionOk="0">
                  <a:moveTo>
                    <a:pt x="263" y="96"/>
                  </a:moveTo>
                  <a:cubicBezTo>
                    <a:pt x="263" y="96"/>
                    <a:pt x="201" y="7"/>
                    <a:pt x="123" y="4"/>
                  </a:cubicBezTo>
                  <a:cubicBezTo>
                    <a:pt x="45" y="0"/>
                    <a:pt x="0" y="17"/>
                    <a:pt x="0" y="17"/>
                  </a:cubicBezTo>
                  <a:cubicBezTo>
                    <a:pt x="0" y="17"/>
                    <a:pt x="31" y="90"/>
                    <a:pt x="130" y="110"/>
                  </a:cubicBezTo>
                  <a:cubicBezTo>
                    <a:pt x="229" y="130"/>
                    <a:pt x="263" y="96"/>
                    <a:pt x="263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8" name="Google Shape;4938;p73"/>
            <p:cNvSpPr/>
            <p:nvPr/>
          </p:nvSpPr>
          <p:spPr>
            <a:xfrm>
              <a:off x="2830513" y="3359150"/>
              <a:ext cx="487363" cy="315913"/>
            </a:xfrm>
            <a:custGeom>
              <a:avLst/>
              <a:gdLst/>
              <a:ahLst/>
              <a:cxnLst/>
              <a:rect l="l" t="t" r="r" b="b"/>
              <a:pathLst>
                <a:path w="197" h="128" extrusionOk="0">
                  <a:moveTo>
                    <a:pt x="197" y="106"/>
                  </a:moveTo>
                  <a:cubicBezTo>
                    <a:pt x="197" y="106"/>
                    <a:pt x="160" y="27"/>
                    <a:pt x="99" y="13"/>
                  </a:cubicBezTo>
                  <a:cubicBezTo>
                    <a:pt x="38" y="0"/>
                    <a:pt x="0" y="7"/>
                    <a:pt x="0" y="7"/>
                  </a:cubicBezTo>
                  <a:cubicBezTo>
                    <a:pt x="0" y="7"/>
                    <a:pt x="14" y="69"/>
                    <a:pt x="89" y="98"/>
                  </a:cubicBezTo>
                  <a:cubicBezTo>
                    <a:pt x="165" y="128"/>
                    <a:pt x="197" y="106"/>
                    <a:pt x="197" y="1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9" name="Google Shape;4939;p73"/>
            <p:cNvSpPr/>
            <p:nvPr/>
          </p:nvSpPr>
          <p:spPr>
            <a:xfrm>
              <a:off x="3287713" y="3133725"/>
              <a:ext cx="277813" cy="630238"/>
            </a:xfrm>
            <a:custGeom>
              <a:avLst/>
              <a:gdLst/>
              <a:ahLst/>
              <a:cxnLst/>
              <a:rect l="l" t="t" r="r" b="b"/>
              <a:pathLst>
                <a:path w="112" h="255" extrusionOk="0">
                  <a:moveTo>
                    <a:pt x="66" y="0"/>
                  </a:moveTo>
                  <a:cubicBezTo>
                    <a:pt x="66" y="0"/>
                    <a:pt x="112" y="77"/>
                    <a:pt x="108" y="135"/>
                  </a:cubicBezTo>
                  <a:cubicBezTo>
                    <a:pt x="104" y="193"/>
                    <a:pt x="54" y="255"/>
                    <a:pt x="54" y="255"/>
                  </a:cubicBezTo>
                  <a:cubicBezTo>
                    <a:pt x="54" y="255"/>
                    <a:pt x="0" y="162"/>
                    <a:pt x="4" y="119"/>
                  </a:cubicBezTo>
                  <a:cubicBezTo>
                    <a:pt x="8" y="77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0" name="Google Shape;4940;p73"/>
            <p:cNvSpPr/>
            <p:nvPr/>
          </p:nvSpPr>
          <p:spPr>
            <a:xfrm>
              <a:off x="3092451" y="4235450"/>
              <a:ext cx="631825" cy="265113"/>
            </a:xfrm>
            <a:custGeom>
              <a:avLst/>
              <a:gdLst/>
              <a:ahLst/>
              <a:cxnLst/>
              <a:rect l="l" t="t" r="r" b="b"/>
              <a:pathLst>
                <a:path w="255" h="107" extrusionOk="0">
                  <a:moveTo>
                    <a:pt x="0" y="50"/>
                  </a:moveTo>
                  <a:cubicBezTo>
                    <a:pt x="0" y="50"/>
                    <a:pt x="74" y="0"/>
                    <a:pt x="132" y="0"/>
                  </a:cubicBezTo>
                  <a:cubicBezTo>
                    <a:pt x="190" y="1"/>
                    <a:pt x="255" y="47"/>
                    <a:pt x="255" y="47"/>
                  </a:cubicBezTo>
                  <a:cubicBezTo>
                    <a:pt x="255" y="47"/>
                    <a:pt x="165" y="107"/>
                    <a:pt x="123" y="105"/>
                  </a:cubicBezTo>
                  <a:cubicBezTo>
                    <a:pt x="80" y="104"/>
                    <a:pt x="0" y="50"/>
                    <a:pt x="0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1" name="Google Shape;4941;p73"/>
          <p:cNvGrpSpPr/>
          <p:nvPr/>
        </p:nvGrpSpPr>
        <p:grpSpPr>
          <a:xfrm>
            <a:off x="7381097" y="3277261"/>
            <a:ext cx="981892" cy="1144905"/>
            <a:chOff x="7885113" y="4713288"/>
            <a:chExt cx="1635125" cy="1906586"/>
          </a:xfrm>
        </p:grpSpPr>
        <p:sp>
          <p:nvSpPr>
            <p:cNvPr id="4942" name="Google Shape;4942;p73"/>
            <p:cNvSpPr/>
            <p:nvPr/>
          </p:nvSpPr>
          <p:spPr>
            <a:xfrm>
              <a:off x="8245476" y="5054600"/>
              <a:ext cx="836613" cy="1565274"/>
            </a:xfrm>
            <a:custGeom>
              <a:avLst/>
              <a:gdLst/>
              <a:ahLst/>
              <a:cxnLst/>
              <a:rect l="l" t="t" r="r" b="b"/>
              <a:pathLst>
                <a:path w="338" h="632" extrusionOk="0">
                  <a:moveTo>
                    <a:pt x="0" y="632"/>
                  </a:moveTo>
                  <a:cubicBezTo>
                    <a:pt x="0" y="632"/>
                    <a:pt x="185" y="337"/>
                    <a:pt x="338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3" name="Google Shape;4943;p73"/>
            <p:cNvSpPr/>
            <p:nvPr/>
          </p:nvSpPr>
          <p:spPr>
            <a:xfrm>
              <a:off x="8861426" y="4849813"/>
              <a:ext cx="100013" cy="646113"/>
            </a:xfrm>
            <a:custGeom>
              <a:avLst/>
              <a:gdLst/>
              <a:ahLst/>
              <a:cxnLst/>
              <a:rect l="l" t="t" r="r" b="b"/>
              <a:pathLst>
                <a:path w="40" h="261" extrusionOk="0">
                  <a:moveTo>
                    <a:pt x="6" y="129"/>
                  </a:moveTo>
                  <a:cubicBezTo>
                    <a:pt x="0" y="201"/>
                    <a:pt x="1" y="259"/>
                    <a:pt x="9" y="260"/>
                  </a:cubicBezTo>
                  <a:cubicBezTo>
                    <a:pt x="17" y="261"/>
                    <a:pt x="28" y="203"/>
                    <a:pt x="34" y="132"/>
                  </a:cubicBezTo>
                  <a:cubicBezTo>
                    <a:pt x="40" y="60"/>
                    <a:pt x="39" y="2"/>
                    <a:pt x="31" y="1"/>
                  </a:cubicBezTo>
                  <a:cubicBezTo>
                    <a:pt x="24" y="0"/>
                    <a:pt x="12" y="58"/>
                    <a:pt x="6" y="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4" name="Google Shape;4944;p73"/>
            <p:cNvSpPr/>
            <p:nvPr/>
          </p:nvSpPr>
          <p:spPr>
            <a:xfrm>
              <a:off x="8680451" y="4876800"/>
              <a:ext cx="127000" cy="804863"/>
            </a:xfrm>
            <a:custGeom>
              <a:avLst/>
              <a:gdLst/>
              <a:ahLst/>
              <a:cxnLst/>
              <a:rect l="l" t="t" r="r" b="b"/>
              <a:pathLst>
                <a:path w="51" h="325" extrusionOk="0">
                  <a:moveTo>
                    <a:pt x="5" y="163"/>
                  </a:moveTo>
                  <a:cubicBezTo>
                    <a:pt x="10" y="253"/>
                    <a:pt x="23" y="325"/>
                    <a:pt x="34" y="324"/>
                  </a:cubicBezTo>
                  <a:cubicBezTo>
                    <a:pt x="46" y="324"/>
                    <a:pt x="51" y="251"/>
                    <a:pt x="47" y="161"/>
                  </a:cubicBezTo>
                  <a:cubicBezTo>
                    <a:pt x="42" y="72"/>
                    <a:pt x="29" y="0"/>
                    <a:pt x="17" y="0"/>
                  </a:cubicBezTo>
                  <a:cubicBezTo>
                    <a:pt x="6" y="1"/>
                    <a:pt x="0" y="74"/>
                    <a:pt x="5" y="1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5" name="Google Shape;4945;p73"/>
            <p:cNvSpPr/>
            <p:nvPr/>
          </p:nvSpPr>
          <p:spPr>
            <a:xfrm>
              <a:off x="8499476" y="5084763"/>
              <a:ext cx="196850" cy="803275"/>
            </a:xfrm>
            <a:custGeom>
              <a:avLst/>
              <a:gdLst/>
              <a:ahLst/>
              <a:cxnLst/>
              <a:rect l="l" t="t" r="r" b="b"/>
              <a:pathLst>
                <a:path w="79" h="324" extrusionOk="0">
                  <a:moveTo>
                    <a:pt x="19" y="166"/>
                  </a:moveTo>
                  <a:cubicBezTo>
                    <a:pt x="35" y="254"/>
                    <a:pt x="57" y="324"/>
                    <a:pt x="68" y="322"/>
                  </a:cubicBezTo>
                  <a:cubicBezTo>
                    <a:pt x="79" y="320"/>
                    <a:pt x="76" y="247"/>
                    <a:pt x="60" y="158"/>
                  </a:cubicBezTo>
                  <a:cubicBezTo>
                    <a:pt x="45" y="70"/>
                    <a:pt x="23" y="0"/>
                    <a:pt x="11" y="2"/>
                  </a:cubicBezTo>
                  <a:cubicBezTo>
                    <a:pt x="0" y="4"/>
                    <a:pt x="4" y="77"/>
                    <a:pt x="19" y="16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6" name="Google Shape;4946;p73"/>
            <p:cNvSpPr/>
            <p:nvPr/>
          </p:nvSpPr>
          <p:spPr>
            <a:xfrm>
              <a:off x="8335963" y="5243513"/>
              <a:ext cx="282575" cy="787400"/>
            </a:xfrm>
            <a:custGeom>
              <a:avLst/>
              <a:gdLst/>
              <a:ahLst/>
              <a:cxnLst/>
              <a:rect l="l" t="t" r="r" b="b"/>
              <a:pathLst>
                <a:path w="114" h="318" extrusionOk="0">
                  <a:moveTo>
                    <a:pt x="37" y="165"/>
                  </a:moveTo>
                  <a:cubicBezTo>
                    <a:pt x="62" y="251"/>
                    <a:pt x="92" y="318"/>
                    <a:pt x="103" y="315"/>
                  </a:cubicBezTo>
                  <a:cubicBezTo>
                    <a:pt x="114" y="312"/>
                    <a:pt x="102" y="239"/>
                    <a:pt x="77" y="153"/>
                  </a:cubicBezTo>
                  <a:cubicBezTo>
                    <a:pt x="52" y="67"/>
                    <a:pt x="22" y="0"/>
                    <a:pt x="11" y="3"/>
                  </a:cubicBezTo>
                  <a:cubicBezTo>
                    <a:pt x="0" y="7"/>
                    <a:pt x="12" y="79"/>
                    <a:pt x="37" y="1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7" name="Google Shape;4947;p73"/>
            <p:cNvSpPr/>
            <p:nvPr/>
          </p:nvSpPr>
          <p:spPr>
            <a:xfrm>
              <a:off x="8132763" y="5349875"/>
              <a:ext cx="419100" cy="809625"/>
            </a:xfrm>
            <a:custGeom>
              <a:avLst/>
              <a:gdLst/>
              <a:ahLst/>
              <a:cxnLst/>
              <a:rect l="l" t="t" r="r" b="b"/>
              <a:pathLst>
                <a:path w="169" h="327" extrusionOk="0">
                  <a:moveTo>
                    <a:pt x="66" y="172"/>
                  </a:moveTo>
                  <a:cubicBezTo>
                    <a:pt x="106" y="260"/>
                    <a:pt x="148" y="327"/>
                    <a:pt x="158" y="322"/>
                  </a:cubicBezTo>
                  <a:cubicBezTo>
                    <a:pt x="169" y="317"/>
                    <a:pt x="144" y="242"/>
                    <a:pt x="103" y="155"/>
                  </a:cubicBezTo>
                  <a:cubicBezTo>
                    <a:pt x="63" y="67"/>
                    <a:pt x="21" y="0"/>
                    <a:pt x="11" y="5"/>
                  </a:cubicBezTo>
                  <a:cubicBezTo>
                    <a:pt x="0" y="10"/>
                    <a:pt x="25" y="85"/>
                    <a:pt x="66" y="1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8" name="Google Shape;4948;p73"/>
            <p:cNvSpPr/>
            <p:nvPr/>
          </p:nvSpPr>
          <p:spPr>
            <a:xfrm>
              <a:off x="7964488" y="5554663"/>
              <a:ext cx="547688" cy="704850"/>
            </a:xfrm>
            <a:custGeom>
              <a:avLst/>
              <a:gdLst/>
              <a:ahLst/>
              <a:cxnLst/>
              <a:rect l="l" t="t" r="r" b="b"/>
              <a:pathLst>
                <a:path w="221" h="284" extrusionOk="0">
                  <a:moveTo>
                    <a:pt x="94" y="154"/>
                  </a:moveTo>
                  <a:cubicBezTo>
                    <a:pt x="150" y="229"/>
                    <a:pt x="203" y="284"/>
                    <a:pt x="212" y="278"/>
                  </a:cubicBezTo>
                  <a:cubicBezTo>
                    <a:pt x="221" y="271"/>
                    <a:pt x="183" y="205"/>
                    <a:pt x="127" y="130"/>
                  </a:cubicBezTo>
                  <a:cubicBezTo>
                    <a:pt x="71" y="55"/>
                    <a:pt x="18" y="0"/>
                    <a:pt x="9" y="6"/>
                  </a:cubicBezTo>
                  <a:cubicBezTo>
                    <a:pt x="0" y="13"/>
                    <a:pt x="38" y="79"/>
                    <a:pt x="94" y="1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9" name="Google Shape;4949;p73"/>
            <p:cNvSpPr/>
            <p:nvPr/>
          </p:nvSpPr>
          <p:spPr>
            <a:xfrm>
              <a:off x="7885113" y="5770563"/>
              <a:ext cx="568325" cy="592138"/>
            </a:xfrm>
            <a:custGeom>
              <a:avLst/>
              <a:gdLst/>
              <a:ahLst/>
              <a:cxnLst/>
              <a:rect l="l" t="t" r="r" b="b"/>
              <a:pathLst>
                <a:path w="229" h="239" extrusionOk="0">
                  <a:moveTo>
                    <a:pt x="101" y="132"/>
                  </a:moveTo>
                  <a:cubicBezTo>
                    <a:pt x="160" y="194"/>
                    <a:pt x="214" y="239"/>
                    <a:pt x="222" y="232"/>
                  </a:cubicBezTo>
                  <a:cubicBezTo>
                    <a:pt x="229" y="225"/>
                    <a:pt x="187" y="169"/>
                    <a:pt x="128" y="107"/>
                  </a:cubicBezTo>
                  <a:cubicBezTo>
                    <a:pt x="69" y="44"/>
                    <a:pt x="15" y="0"/>
                    <a:pt x="8" y="7"/>
                  </a:cubicBezTo>
                  <a:cubicBezTo>
                    <a:pt x="0" y="14"/>
                    <a:pt x="42" y="70"/>
                    <a:pt x="101" y="1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0" name="Google Shape;4950;p73"/>
            <p:cNvSpPr/>
            <p:nvPr/>
          </p:nvSpPr>
          <p:spPr>
            <a:xfrm>
              <a:off x="7902576" y="5972175"/>
              <a:ext cx="485775" cy="50641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86" y="113"/>
                  </a:moveTo>
                  <a:cubicBezTo>
                    <a:pt x="137" y="167"/>
                    <a:pt x="183" y="205"/>
                    <a:pt x="190" y="199"/>
                  </a:cubicBezTo>
                  <a:cubicBezTo>
                    <a:pt x="196" y="193"/>
                    <a:pt x="160" y="145"/>
                    <a:pt x="109" y="91"/>
                  </a:cubicBezTo>
                  <a:cubicBezTo>
                    <a:pt x="59" y="38"/>
                    <a:pt x="12" y="0"/>
                    <a:pt x="6" y="6"/>
                  </a:cubicBezTo>
                  <a:cubicBezTo>
                    <a:pt x="0" y="12"/>
                    <a:pt x="36" y="60"/>
                    <a:pt x="86" y="1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1" name="Google Shape;4951;p73"/>
            <p:cNvSpPr/>
            <p:nvPr/>
          </p:nvSpPr>
          <p:spPr>
            <a:xfrm>
              <a:off x="8888413" y="5070475"/>
              <a:ext cx="515938" cy="400050"/>
            </a:xfrm>
            <a:custGeom>
              <a:avLst/>
              <a:gdLst/>
              <a:ahLst/>
              <a:cxnLst/>
              <a:rect l="l" t="t" r="r" b="b"/>
              <a:pathLst>
                <a:path w="208" h="162" extrusionOk="0">
                  <a:moveTo>
                    <a:pt x="112" y="92"/>
                  </a:moveTo>
                  <a:cubicBezTo>
                    <a:pt x="57" y="134"/>
                    <a:pt x="9" y="162"/>
                    <a:pt x="4" y="156"/>
                  </a:cubicBezTo>
                  <a:cubicBezTo>
                    <a:pt x="0" y="150"/>
                    <a:pt x="41" y="112"/>
                    <a:pt x="96" y="70"/>
                  </a:cubicBezTo>
                  <a:cubicBezTo>
                    <a:pt x="151" y="29"/>
                    <a:pt x="199" y="0"/>
                    <a:pt x="204" y="6"/>
                  </a:cubicBezTo>
                  <a:cubicBezTo>
                    <a:pt x="208" y="12"/>
                    <a:pt x="167" y="51"/>
                    <a:pt x="112" y="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2" name="Google Shape;4952;p73"/>
            <p:cNvSpPr/>
            <p:nvPr/>
          </p:nvSpPr>
          <p:spPr>
            <a:xfrm>
              <a:off x="8789988" y="5243513"/>
              <a:ext cx="730250" cy="438150"/>
            </a:xfrm>
            <a:custGeom>
              <a:avLst/>
              <a:gdLst/>
              <a:ahLst/>
              <a:cxnLst/>
              <a:rect l="l" t="t" r="r" b="b"/>
              <a:pathLst>
                <a:path w="295" h="177" extrusionOk="0">
                  <a:moveTo>
                    <a:pt x="158" y="107"/>
                  </a:moveTo>
                  <a:cubicBezTo>
                    <a:pt x="79" y="150"/>
                    <a:pt x="11" y="177"/>
                    <a:pt x="6" y="167"/>
                  </a:cubicBezTo>
                  <a:cubicBezTo>
                    <a:pt x="0" y="157"/>
                    <a:pt x="59" y="114"/>
                    <a:pt x="137" y="70"/>
                  </a:cubicBezTo>
                  <a:cubicBezTo>
                    <a:pt x="216" y="27"/>
                    <a:pt x="284" y="0"/>
                    <a:pt x="290" y="10"/>
                  </a:cubicBezTo>
                  <a:cubicBezTo>
                    <a:pt x="295" y="20"/>
                    <a:pt x="236" y="63"/>
                    <a:pt x="158" y="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3" name="Google Shape;4953;p73"/>
            <p:cNvSpPr/>
            <p:nvPr/>
          </p:nvSpPr>
          <p:spPr>
            <a:xfrm>
              <a:off x="8674101" y="5521325"/>
              <a:ext cx="766763" cy="350838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163" y="90"/>
                  </a:moveTo>
                  <a:cubicBezTo>
                    <a:pt x="79" y="124"/>
                    <a:pt x="9" y="142"/>
                    <a:pt x="4" y="132"/>
                  </a:cubicBezTo>
                  <a:cubicBezTo>
                    <a:pt x="0" y="121"/>
                    <a:pt x="64" y="85"/>
                    <a:pt x="147" y="52"/>
                  </a:cubicBezTo>
                  <a:cubicBezTo>
                    <a:pt x="230" y="18"/>
                    <a:pt x="301" y="0"/>
                    <a:pt x="305" y="10"/>
                  </a:cubicBezTo>
                  <a:cubicBezTo>
                    <a:pt x="310" y="21"/>
                    <a:pt x="246" y="57"/>
                    <a:pt x="163" y="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4" name="Google Shape;4954;p73"/>
            <p:cNvSpPr/>
            <p:nvPr/>
          </p:nvSpPr>
          <p:spPr>
            <a:xfrm>
              <a:off x="8596313" y="5743575"/>
              <a:ext cx="790575" cy="269875"/>
            </a:xfrm>
            <a:custGeom>
              <a:avLst/>
              <a:gdLst/>
              <a:ahLst/>
              <a:cxnLst/>
              <a:rect l="l" t="t" r="r" b="b"/>
              <a:pathLst>
                <a:path w="319" h="109" extrusionOk="0">
                  <a:moveTo>
                    <a:pt x="165" y="74"/>
                  </a:moveTo>
                  <a:cubicBezTo>
                    <a:pt x="79" y="99"/>
                    <a:pt x="6" y="109"/>
                    <a:pt x="3" y="98"/>
                  </a:cubicBezTo>
                  <a:cubicBezTo>
                    <a:pt x="0" y="87"/>
                    <a:pt x="68" y="58"/>
                    <a:pt x="154" y="34"/>
                  </a:cubicBezTo>
                  <a:cubicBezTo>
                    <a:pt x="240" y="10"/>
                    <a:pt x="313" y="0"/>
                    <a:pt x="316" y="11"/>
                  </a:cubicBezTo>
                  <a:cubicBezTo>
                    <a:pt x="319" y="22"/>
                    <a:pt x="252" y="50"/>
                    <a:pt x="165" y="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5" name="Google Shape;4955;p73"/>
            <p:cNvSpPr/>
            <p:nvPr/>
          </p:nvSpPr>
          <p:spPr>
            <a:xfrm>
              <a:off x="8532813" y="5973763"/>
              <a:ext cx="863600" cy="161925"/>
            </a:xfrm>
            <a:custGeom>
              <a:avLst/>
              <a:gdLst/>
              <a:ahLst/>
              <a:cxnLst/>
              <a:rect l="l" t="t" r="r" b="b"/>
              <a:pathLst>
                <a:path w="349" h="65" extrusionOk="0">
                  <a:moveTo>
                    <a:pt x="177" y="54"/>
                  </a:moveTo>
                  <a:cubicBezTo>
                    <a:pt x="81" y="65"/>
                    <a:pt x="2" y="65"/>
                    <a:pt x="1" y="54"/>
                  </a:cubicBezTo>
                  <a:cubicBezTo>
                    <a:pt x="0" y="43"/>
                    <a:pt x="76" y="24"/>
                    <a:pt x="172" y="12"/>
                  </a:cubicBezTo>
                  <a:cubicBezTo>
                    <a:pt x="268" y="0"/>
                    <a:pt x="346" y="0"/>
                    <a:pt x="348" y="12"/>
                  </a:cubicBezTo>
                  <a:cubicBezTo>
                    <a:pt x="349" y="23"/>
                    <a:pt x="273" y="42"/>
                    <a:pt x="177" y="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6" name="Google Shape;4956;p73"/>
            <p:cNvSpPr/>
            <p:nvPr/>
          </p:nvSpPr>
          <p:spPr>
            <a:xfrm>
              <a:off x="8470901" y="6154738"/>
              <a:ext cx="839788" cy="138113"/>
            </a:xfrm>
            <a:custGeom>
              <a:avLst/>
              <a:gdLst/>
              <a:ahLst/>
              <a:cxnLst/>
              <a:rect l="l" t="t" r="r" b="b"/>
              <a:pathLst>
                <a:path w="339" h="56" extrusionOk="0">
                  <a:moveTo>
                    <a:pt x="168" y="48"/>
                  </a:moveTo>
                  <a:cubicBezTo>
                    <a:pt x="74" y="40"/>
                    <a:pt x="0" y="25"/>
                    <a:pt x="0" y="14"/>
                  </a:cubicBezTo>
                  <a:cubicBezTo>
                    <a:pt x="1" y="2"/>
                    <a:pt x="78" y="0"/>
                    <a:pt x="171" y="8"/>
                  </a:cubicBezTo>
                  <a:cubicBezTo>
                    <a:pt x="264" y="16"/>
                    <a:pt x="339" y="31"/>
                    <a:pt x="338" y="42"/>
                  </a:cubicBezTo>
                  <a:cubicBezTo>
                    <a:pt x="337" y="53"/>
                    <a:pt x="261" y="56"/>
                    <a:pt x="168" y="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7" name="Google Shape;4957;p73"/>
            <p:cNvSpPr/>
            <p:nvPr/>
          </p:nvSpPr>
          <p:spPr>
            <a:xfrm>
              <a:off x="8408988" y="6264275"/>
              <a:ext cx="765175" cy="204788"/>
            </a:xfrm>
            <a:custGeom>
              <a:avLst/>
              <a:gdLst/>
              <a:ahLst/>
              <a:cxnLst/>
              <a:rect l="l" t="t" r="r" b="b"/>
              <a:pathLst>
                <a:path w="309" h="83" extrusionOk="0">
                  <a:moveTo>
                    <a:pt x="151" y="60"/>
                  </a:moveTo>
                  <a:cubicBezTo>
                    <a:pt x="67" y="43"/>
                    <a:pt x="0" y="20"/>
                    <a:pt x="3" y="10"/>
                  </a:cubicBezTo>
                  <a:cubicBezTo>
                    <a:pt x="5" y="0"/>
                    <a:pt x="74" y="6"/>
                    <a:pt x="158" y="24"/>
                  </a:cubicBezTo>
                  <a:cubicBezTo>
                    <a:pt x="242" y="41"/>
                    <a:pt x="309" y="63"/>
                    <a:pt x="306" y="73"/>
                  </a:cubicBezTo>
                  <a:cubicBezTo>
                    <a:pt x="304" y="83"/>
                    <a:pt x="235" y="77"/>
                    <a:pt x="151" y="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8" name="Google Shape;4958;p73"/>
            <p:cNvSpPr/>
            <p:nvPr/>
          </p:nvSpPr>
          <p:spPr>
            <a:xfrm>
              <a:off x="8340726" y="6384925"/>
              <a:ext cx="654050" cy="173038"/>
            </a:xfrm>
            <a:custGeom>
              <a:avLst/>
              <a:gdLst/>
              <a:ahLst/>
              <a:cxnLst/>
              <a:rect l="l" t="t" r="r" b="b"/>
              <a:pathLst>
                <a:path w="264" h="70" extrusionOk="0">
                  <a:moveTo>
                    <a:pt x="129" y="51"/>
                  </a:moveTo>
                  <a:cubicBezTo>
                    <a:pt x="57" y="36"/>
                    <a:pt x="0" y="17"/>
                    <a:pt x="2" y="8"/>
                  </a:cubicBezTo>
                  <a:cubicBezTo>
                    <a:pt x="4" y="0"/>
                    <a:pt x="64" y="5"/>
                    <a:pt x="136" y="19"/>
                  </a:cubicBezTo>
                  <a:cubicBezTo>
                    <a:pt x="208" y="34"/>
                    <a:pt x="264" y="53"/>
                    <a:pt x="263" y="62"/>
                  </a:cubicBezTo>
                  <a:cubicBezTo>
                    <a:pt x="261" y="70"/>
                    <a:pt x="201" y="65"/>
                    <a:pt x="129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9" name="Google Shape;4959;p73"/>
            <p:cNvSpPr/>
            <p:nvPr/>
          </p:nvSpPr>
          <p:spPr>
            <a:xfrm>
              <a:off x="8923338" y="4713288"/>
              <a:ext cx="349250" cy="644525"/>
            </a:xfrm>
            <a:custGeom>
              <a:avLst/>
              <a:gdLst/>
              <a:ahLst/>
              <a:cxnLst/>
              <a:rect l="l" t="t" r="r" b="b"/>
              <a:pathLst>
                <a:path w="141" h="260" extrusionOk="0">
                  <a:moveTo>
                    <a:pt x="57" y="123"/>
                  </a:moveTo>
                  <a:cubicBezTo>
                    <a:pt x="22" y="193"/>
                    <a:pt x="0" y="252"/>
                    <a:pt x="8" y="256"/>
                  </a:cubicBezTo>
                  <a:cubicBezTo>
                    <a:pt x="15" y="260"/>
                    <a:pt x="50" y="206"/>
                    <a:pt x="84" y="137"/>
                  </a:cubicBezTo>
                  <a:cubicBezTo>
                    <a:pt x="119" y="67"/>
                    <a:pt x="141" y="8"/>
                    <a:pt x="133" y="4"/>
                  </a:cubicBezTo>
                  <a:cubicBezTo>
                    <a:pt x="126" y="0"/>
                    <a:pt x="91" y="53"/>
                    <a:pt x="57" y="1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0" name="Google Shape;4960;p73"/>
          <p:cNvGrpSpPr/>
          <p:nvPr/>
        </p:nvGrpSpPr>
        <p:grpSpPr>
          <a:xfrm>
            <a:off x="720007" y="3404997"/>
            <a:ext cx="998099" cy="1249768"/>
            <a:chOff x="2684463" y="4851400"/>
            <a:chExt cx="1662113" cy="2081213"/>
          </a:xfrm>
        </p:grpSpPr>
        <p:sp>
          <p:nvSpPr>
            <p:cNvPr id="4961" name="Google Shape;4961;p73"/>
            <p:cNvSpPr/>
            <p:nvPr/>
          </p:nvSpPr>
          <p:spPr>
            <a:xfrm>
              <a:off x="2684463" y="5159375"/>
              <a:ext cx="557213" cy="406400"/>
            </a:xfrm>
            <a:custGeom>
              <a:avLst/>
              <a:gdLst/>
              <a:ahLst/>
              <a:cxnLst/>
              <a:rect l="l" t="t" r="r" b="b"/>
              <a:pathLst>
                <a:path w="225" h="164" extrusionOk="0">
                  <a:moveTo>
                    <a:pt x="0" y="18"/>
                  </a:moveTo>
                  <a:cubicBezTo>
                    <a:pt x="0" y="18"/>
                    <a:pt x="164" y="164"/>
                    <a:pt x="225" y="120"/>
                  </a:cubicBezTo>
                  <a:cubicBezTo>
                    <a:pt x="225" y="120"/>
                    <a:pt x="156" y="0"/>
                    <a:pt x="0" y="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2" name="Google Shape;4962;p73"/>
            <p:cNvSpPr/>
            <p:nvPr/>
          </p:nvSpPr>
          <p:spPr>
            <a:xfrm>
              <a:off x="3095626" y="4851400"/>
              <a:ext cx="296863" cy="590550"/>
            </a:xfrm>
            <a:custGeom>
              <a:avLst/>
              <a:gdLst/>
              <a:ahLst/>
              <a:cxnLst/>
              <a:rect l="l" t="t" r="r" b="b"/>
              <a:pathLst>
                <a:path w="120" h="238" extrusionOk="0">
                  <a:moveTo>
                    <a:pt x="114" y="0"/>
                  </a:moveTo>
                  <a:cubicBezTo>
                    <a:pt x="114" y="0"/>
                    <a:pt x="120" y="219"/>
                    <a:pt x="47" y="238"/>
                  </a:cubicBezTo>
                  <a:cubicBezTo>
                    <a:pt x="47" y="238"/>
                    <a:pt x="0" y="108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3" name="Google Shape;4963;p73"/>
            <p:cNvSpPr/>
            <p:nvPr/>
          </p:nvSpPr>
          <p:spPr>
            <a:xfrm>
              <a:off x="2830513" y="5561013"/>
              <a:ext cx="593725" cy="412750"/>
            </a:xfrm>
            <a:custGeom>
              <a:avLst/>
              <a:gdLst/>
              <a:ahLst/>
              <a:cxnLst/>
              <a:rect l="l" t="t" r="r" b="b"/>
              <a:pathLst>
                <a:path w="240" h="167" extrusionOk="0">
                  <a:moveTo>
                    <a:pt x="0" y="43"/>
                  </a:moveTo>
                  <a:cubicBezTo>
                    <a:pt x="0" y="43"/>
                    <a:pt x="164" y="167"/>
                    <a:pt x="240" y="112"/>
                  </a:cubicBezTo>
                  <a:cubicBezTo>
                    <a:pt x="240" y="112"/>
                    <a:pt x="180" y="0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4" name="Google Shape;4964;p73"/>
            <p:cNvSpPr/>
            <p:nvPr/>
          </p:nvSpPr>
          <p:spPr>
            <a:xfrm>
              <a:off x="3309938" y="5195888"/>
              <a:ext cx="361950" cy="631825"/>
            </a:xfrm>
            <a:custGeom>
              <a:avLst/>
              <a:gdLst/>
              <a:ahLst/>
              <a:cxnLst/>
              <a:rect l="l" t="t" r="r" b="b"/>
              <a:pathLst>
                <a:path w="146" h="255" extrusionOk="0">
                  <a:moveTo>
                    <a:pt x="146" y="0"/>
                  </a:moveTo>
                  <a:cubicBezTo>
                    <a:pt x="146" y="0"/>
                    <a:pt x="119" y="224"/>
                    <a:pt x="33" y="255"/>
                  </a:cubicBezTo>
                  <a:cubicBezTo>
                    <a:pt x="33" y="255"/>
                    <a:pt x="0" y="129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5" name="Google Shape;4965;p73"/>
            <p:cNvSpPr/>
            <p:nvPr/>
          </p:nvSpPr>
          <p:spPr>
            <a:xfrm>
              <a:off x="3070226" y="5921375"/>
              <a:ext cx="623888" cy="411163"/>
            </a:xfrm>
            <a:custGeom>
              <a:avLst/>
              <a:gdLst/>
              <a:ahLst/>
              <a:cxnLst/>
              <a:rect l="l" t="t" r="r" b="b"/>
              <a:pathLst>
                <a:path w="252" h="166" extrusionOk="0">
                  <a:moveTo>
                    <a:pt x="0" y="72"/>
                  </a:moveTo>
                  <a:cubicBezTo>
                    <a:pt x="0" y="72"/>
                    <a:pt x="195" y="166"/>
                    <a:pt x="252" y="100"/>
                  </a:cubicBezTo>
                  <a:cubicBezTo>
                    <a:pt x="252" y="100"/>
                    <a:pt x="161" y="0"/>
                    <a:pt x="0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6" name="Google Shape;4966;p73"/>
            <p:cNvSpPr/>
            <p:nvPr/>
          </p:nvSpPr>
          <p:spPr>
            <a:xfrm>
              <a:off x="3489326" y="5500688"/>
              <a:ext cx="354013" cy="663575"/>
            </a:xfrm>
            <a:custGeom>
              <a:avLst/>
              <a:gdLst/>
              <a:ahLst/>
              <a:cxnLst/>
              <a:rect l="l" t="t" r="r" b="b"/>
              <a:pathLst>
                <a:path w="143" h="268" extrusionOk="0">
                  <a:moveTo>
                    <a:pt x="102" y="0"/>
                  </a:moveTo>
                  <a:cubicBezTo>
                    <a:pt x="102" y="0"/>
                    <a:pt x="143" y="224"/>
                    <a:pt x="69" y="268"/>
                  </a:cubicBezTo>
                  <a:cubicBezTo>
                    <a:pt x="69" y="268"/>
                    <a:pt x="0" y="150"/>
                    <a:pt x="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7" name="Google Shape;4967;p73"/>
            <p:cNvSpPr/>
            <p:nvPr/>
          </p:nvSpPr>
          <p:spPr>
            <a:xfrm>
              <a:off x="3333751" y="6216650"/>
              <a:ext cx="623888" cy="411163"/>
            </a:xfrm>
            <a:custGeom>
              <a:avLst/>
              <a:gdLst/>
              <a:ahLst/>
              <a:cxnLst/>
              <a:rect l="l" t="t" r="r" b="b"/>
              <a:pathLst>
                <a:path w="252" h="166" extrusionOk="0">
                  <a:moveTo>
                    <a:pt x="0" y="72"/>
                  </a:moveTo>
                  <a:cubicBezTo>
                    <a:pt x="0" y="72"/>
                    <a:pt x="195" y="166"/>
                    <a:pt x="252" y="100"/>
                  </a:cubicBezTo>
                  <a:cubicBezTo>
                    <a:pt x="252" y="100"/>
                    <a:pt x="161" y="0"/>
                    <a:pt x="0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8" name="Google Shape;4968;p73"/>
            <p:cNvSpPr/>
            <p:nvPr/>
          </p:nvSpPr>
          <p:spPr>
            <a:xfrm>
              <a:off x="3751263" y="5795963"/>
              <a:ext cx="354013" cy="663575"/>
            </a:xfrm>
            <a:custGeom>
              <a:avLst/>
              <a:gdLst/>
              <a:ahLst/>
              <a:cxnLst/>
              <a:rect l="l" t="t" r="r" b="b"/>
              <a:pathLst>
                <a:path w="143" h="268" extrusionOk="0">
                  <a:moveTo>
                    <a:pt x="103" y="0"/>
                  </a:moveTo>
                  <a:cubicBezTo>
                    <a:pt x="103" y="0"/>
                    <a:pt x="143" y="224"/>
                    <a:pt x="70" y="268"/>
                  </a:cubicBezTo>
                  <a:cubicBezTo>
                    <a:pt x="70" y="268"/>
                    <a:pt x="0" y="15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9" name="Google Shape;4969;p73"/>
            <p:cNvSpPr/>
            <p:nvPr/>
          </p:nvSpPr>
          <p:spPr>
            <a:xfrm>
              <a:off x="3573463" y="6521450"/>
              <a:ext cx="627063" cy="411163"/>
            </a:xfrm>
            <a:custGeom>
              <a:avLst/>
              <a:gdLst/>
              <a:ahLst/>
              <a:cxnLst/>
              <a:rect l="l" t="t" r="r" b="b"/>
              <a:pathLst>
                <a:path w="253" h="166" extrusionOk="0">
                  <a:moveTo>
                    <a:pt x="0" y="72"/>
                  </a:moveTo>
                  <a:cubicBezTo>
                    <a:pt x="0" y="72"/>
                    <a:pt x="195" y="166"/>
                    <a:pt x="253" y="100"/>
                  </a:cubicBezTo>
                  <a:cubicBezTo>
                    <a:pt x="253" y="100"/>
                    <a:pt x="161" y="0"/>
                    <a:pt x="0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0" name="Google Shape;4970;p73"/>
            <p:cNvSpPr/>
            <p:nvPr/>
          </p:nvSpPr>
          <p:spPr>
            <a:xfrm>
              <a:off x="3992563" y="6102350"/>
              <a:ext cx="354013" cy="661988"/>
            </a:xfrm>
            <a:custGeom>
              <a:avLst/>
              <a:gdLst/>
              <a:ahLst/>
              <a:cxnLst/>
              <a:rect l="l" t="t" r="r" b="b"/>
              <a:pathLst>
                <a:path w="143" h="267" extrusionOk="0">
                  <a:moveTo>
                    <a:pt x="103" y="0"/>
                  </a:moveTo>
                  <a:cubicBezTo>
                    <a:pt x="103" y="0"/>
                    <a:pt x="143" y="224"/>
                    <a:pt x="70" y="267"/>
                  </a:cubicBezTo>
                  <a:cubicBezTo>
                    <a:pt x="70" y="267"/>
                    <a:pt x="0" y="15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1" name="Google Shape;4971;p73"/>
            <p:cNvSpPr/>
            <p:nvPr/>
          </p:nvSpPr>
          <p:spPr>
            <a:xfrm>
              <a:off x="2995613" y="4876800"/>
              <a:ext cx="1347789" cy="1984375"/>
            </a:xfrm>
            <a:custGeom>
              <a:avLst/>
              <a:gdLst/>
              <a:ahLst/>
              <a:cxnLst/>
              <a:rect l="l" t="t" r="r" b="b"/>
              <a:pathLst>
                <a:path w="544" h="801" extrusionOk="0">
                  <a:moveTo>
                    <a:pt x="2" y="0"/>
                  </a:moveTo>
                  <a:cubicBezTo>
                    <a:pt x="14" y="39"/>
                    <a:pt x="29" y="77"/>
                    <a:pt x="45" y="114"/>
                  </a:cubicBezTo>
                  <a:cubicBezTo>
                    <a:pt x="61" y="152"/>
                    <a:pt x="79" y="189"/>
                    <a:pt x="97" y="225"/>
                  </a:cubicBezTo>
                  <a:cubicBezTo>
                    <a:pt x="134" y="298"/>
                    <a:pt x="175" y="368"/>
                    <a:pt x="221" y="436"/>
                  </a:cubicBezTo>
                  <a:cubicBezTo>
                    <a:pt x="266" y="503"/>
                    <a:pt x="318" y="566"/>
                    <a:pt x="371" y="627"/>
                  </a:cubicBezTo>
                  <a:cubicBezTo>
                    <a:pt x="425" y="688"/>
                    <a:pt x="483" y="745"/>
                    <a:pt x="544" y="799"/>
                  </a:cubicBezTo>
                  <a:cubicBezTo>
                    <a:pt x="543" y="801"/>
                    <a:pt x="543" y="801"/>
                    <a:pt x="543" y="801"/>
                  </a:cubicBezTo>
                  <a:cubicBezTo>
                    <a:pt x="509" y="778"/>
                    <a:pt x="476" y="753"/>
                    <a:pt x="445" y="726"/>
                  </a:cubicBezTo>
                  <a:cubicBezTo>
                    <a:pt x="429" y="713"/>
                    <a:pt x="415" y="698"/>
                    <a:pt x="400" y="685"/>
                  </a:cubicBezTo>
                  <a:cubicBezTo>
                    <a:pt x="392" y="677"/>
                    <a:pt x="385" y="670"/>
                    <a:pt x="378" y="663"/>
                  </a:cubicBezTo>
                  <a:cubicBezTo>
                    <a:pt x="371" y="655"/>
                    <a:pt x="364" y="648"/>
                    <a:pt x="357" y="640"/>
                  </a:cubicBezTo>
                  <a:cubicBezTo>
                    <a:pt x="328" y="611"/>
                    <a:pt x="302" y="578"/>
                    <a:pt x="277" y="546"/>
                  </a:cubicBezTo>
                  <a:cubicBezTo>
                    <a:pt x="253" y="513"/>
                    <a:pt x="230" y="479"/>
                    <a:pt x="207" y="444"/>
                  </a:cubicBezTo>
                  <a:cubicBezTo>
                    <a:pt x="163" y="375"/>
                    <a:pt x="123" y="304"/>
                    <a:pt x="88" y="229"/>
                  </a:cubicBezTo>
                  <a:cubicBezTo>
                    <a:pt x="71" y="192"/>
                    <a:pt x="54" y="155"/>
                    <a:pt x="40" y="116"/>
                  </a:cubicBezTo>
                  <a:cubicBezTo>
                    <a:pt x="25" y="78"/>
                    <a:pt x="11" y="40"/>
                    <a:pt x="0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2" name="Google Shape;4972;p73"/>
          <p:cNvGrpSpPr/>
          <p:nvPr/>
        </p:nvGrpSpPr>
        <p:grpSpPr>
          <a:xfrm>
            <a:off x="6933041" y="1893300"/>
            <a:ext cx="1008586" cy="1656825"/>
            <a:chOff x="7942263" y="2020888"/>
            <a:chExt cx="1679577" cy="2759075"/>
          </a:xfrm>
        </p:grpSpPr>
        <p:sp>
          <p:nvSpPr>
            <p:cNvPr id="4973" name="Google Shape;4973;p73"/>
            <p:cNvSpPr/>
            <p:nvPr/>
          </p:nvSpPr>
          <p:spPr>
            <a:xfrm>
              <a:off x="8042276" y="2020888"/>
              <a:ext cx="1579564" cy="2670174"/>
            </a:xfrm>
            <a:custGeom>
              <a:avLst/>
              <a:gdLst/>
              <a:ahLst/>
              <a:cxnLst/>
              <a:rect l="l" t="t" r="r" b="b"/>
              <a:pathLst>
                <a:path w="638" h="1078" extrusionOk="0">
                  <a:moveTo>
                    <a:pt x="0" y="1078"/>
                  </a:moveTo>
                  <a:cubicBezTo>
                    <a:pt x="44" y="994"/>
                    <a:pt x="50" y="894"/>
                    <a:pt x="95" y="827"/>
                  </a:cubicBezTo>
                  <a:cubicBezTo>
                    <a:pt x="139" y="760"/>
                    <a:pt x="151" y="826"/>
                    <a:pt x="195" y="737"/>
                  </a:cubicBezTo>
                  <a:cubicBezTo>
                    <a:pt x="229" y="670"/>
                    <a:pt x="173" y="659"/>
                    <a:pt x="218" y="587"/>
                  </a:cubicBezTo>
                  <a:cubicBezTo>
                    <a:pt x="262" y="514"/>
                    <a:pt x="272" y="568"/>
                    <a:pt x="279" y="480"/>
                  </a:cubicBezTo>
                  <a:cubicBezTo>
                    <a:pt x="287" y="393"/>
                    <a:pt x="279" y="363"/>
                    <a:pt x="357" y="302"/>
                  </a:cubicBezTo>
                  <a:cubicBezTo>
                    <a:pt x="435" y="240"/>
                    <a:pt x="385" y="201"/>
                    <a:pt x="441" y="145"/>
                  </a:cubicBezTo>
                  <a:cubicBezTo>
                    <a:pt x="511" y="75"/>
                    <a:pt x="581" y="0"/>
                    <a:pt x="581" y="0"/>
                  </a:cubicBezTo>
                  <a:cubicBezTo>
                    <a:pt x="581" y="0"/>
                    <a:pt x="638" y="196"/>
                    <a:pt x="597" y="229"/>
                  </a:cubicBezTo>
                  <a:cubicBezTo>
                    <a:pt x="557" y="262"/>
                    <a:pt x="553" y="285"/>
                    <a:pt x="553" y="386"/>
                  </a:cubicBezTo>
                  <a:cubicBezTo>
                    <a:pt x="553" y="486"/>
                    <a:pt x="570" y="542"/>
                    <a:pt x="491" y="609"/>
                  </a:cubicBezTo>
                  <a:cubicBezTo>
                    <a:pt x="427" y="664"/>
                    <a:pt x="491" y="754"/>
                    <a:pt x="419" y="810"/>
                  </a:cubicBezTo>
                  <a:cubicBezTo>
                    <a:pt x="346" y="866"/>
                    <a:pt x="352" y="961"/>
                    <a:pt x="285" y="1006"/>
                  </a:cubicBezTo>
                  <a:cubicBezTo>
                    <a:pt x="218" y="1050"/>
                    <a:pt x="0" y="1078"/>
                    <a:pt x="0" y="1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4" name="Google Shape;4974;p73"/>
            <p:cNvSpPr/>
            <p:nvPr/>
          </p:nvSpPr>
          <p:spPr>
            <a:xfrm>
              <a:off x="7942263" y="2468563"/>
              <a:ext cx="1382713" cy="2311400"/>
            </a:xfrm>
            <a:custGeom>
              <a:avLst/>
              <a:gdLst/>
              <a:ahLst/>
              <a:cxnLst/>
              <a:rect l="l" t="t" r="r" b="b"/>
              <a:pathLst>
                <a:path w="558" h="933" extrusionOk="0">
                  <a:moveTo>
                    <a:pt x="13" y="933"/>
                  </a:moveTo>
                  <a:cubicBezTo>
                    <a:pt x="0" y="918"/>
                    <a:pt x="0" y="918"/>
                    <a:pt x="0" y="918"/>
                  </a:cubicBezTo>
                  <a:cubicBezTo>
                    <a:pt x="2" y="915"/>
                    <a:pt x="268" y="676"/>
                    <a:pt x="383" y="424"/>
                  </a:cubicBezTo>
                  <a:cubicBezTo>
                    <a:pt x="498" y="171"/>
                    <a:pt x="558" y="0"/>
                    <a:pt x="558" y="0"/>
                  </a:cubicBezTo>
                  <a:cubicBezTo>
                    <a:pt x="557" y="2"/>
                    <a:pt x="517" y="177"/>
                    <a:pt x="401" y="432"/>
                  </a:cubicBezTo>
                  <a:cubicBezTo>
                    <a:pt x="284" y="688"/>
                    <a:pt x="16" y="930"/>
                    <a:pt x="13" y="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5" name="Google Shape;4975;p73"/>
          <p:cNvGrpSpPr/>
          <p:nvPr/>
        </p:nvGrpSpPr>
        <p:grpSpPr>
          <a:xfrm>
            <a:off x="3945773" y="3495583"/>
            <a:ext cx="886563" cy="926601"/>
            <a:chOff x="6337301" y="5037138"/>
            <a:chExt cx="1476375" cy="1543050"/>
          </a:xfrm>
        </p:grpSpPr>
        <p:sp>
          <p:nvSpPr>
            <p:cNvPr id="4976" name="Google Shape;4976;p73"/>
            <p:cNvSpPr/>
            <p:nvPr/>
          </p:nvSpPr>
          <p:spPr>
            <a:xfrm>
              <a:off x="6342063" y="5037138"/>
              <a:ext cx="1471613" cy="1543050"/>
            </a:xfrm>
            <a:custGeom>
              <a:avLst/>
              <a:gdLst/>
              <a:ahLst/>
              <a:cxnLst/>
              <a:rect l="l" t="t" r="r" b="b"/>
              <a:pathLst>
                <a:path w="594" h="623" extrusionOk="0">
                  <a:moveTo>
                    <a:pt x="0" y="623"/>
                  </a:moveTo>
                  <a:cubicBezTo>
                    <a:pt x="0" y="623"/>
                    <a:pt x="50" y="313"/>
                    <a:pt x="167" y="157"/>
                  </a:cubicBezTo>
                  <a:cubicBezTo>
                    <a:pt x="284" y="0"/>
                    <a:pt x="475" y="5"/>
                    <a:pt x="475" y="5"/>
                  </a:cubicBezTo>
                  <a:cubicBezTo>
                    <a:pt x="475" y="5"/>
                    <a:pt x="594" y="171"/>
                    <a:pt x="451" y="380"/>
                  </a:cubicBezTo>
                  <a:cubicBezTo>
                    <a:pt x="308" y="588"/>
                    <a:pt x="0" y="623"/>
                    <a:pt x="0" y="6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7" name="Google Shape;4977;p73"/>
            <p:cNvSpPr/>
            <p:nvPr/>
          </p:nvSpPr>
          <p:spPr>
            <a:xfrm>
              <a:off x="6337301" y="5245100"/>
              <a:ext cx="1130300" cy="1312863"/>
            </a:xfrm>
            <a:custGeom>
              <a:avLst/>
              <a:gdLst/>
              <a:ahLst/>
              <a:cxnLst/>
              <a:rect l="l" t="t" r="r" b="b"/>
              <a:pathLst>
                <a:path w="456" h="530" extrusionOk="0">
                  <a:moveTo>
                    <a:pt x="241" y="307"/>
                  </a:moveTo>
                  <a:cubicBezTo>
                    <a:pt x="243" y="307"/>
                    <a:pt x="245" y="308"/>
                    <a:pt x="247" y="307"/>
                  </a:cubicBezTo>
                  <a:cubicBezTo>
                    <a:pt x="254" y="307"/>
                    <a:pt x="256" y="306"/>
                    <a:pt x="261" y="305"/>
                  </a:cubicBezTo>
                  <a:cubicBezTo>
                    <a:pt x="269" y="303"/>
                    <a:pt x="277" y="301"/>
                    <a:pt x="285" y="298"/>
                  </a:cubicBezTo>
                  <a:cubicBezTo>
                    <a:pt x="300" y="292"/>
                    <a:pt x="315" y="286"/>
                    <a:pt x="329" y="278"/>
                  </a:cubicBezTo>
                  <a:cubicBezTo>
                    <a:pt x="358" y="264"/>
                    <a:pt x="386" y="248"/>
                    <a:pt x="412" y="229"/>
                  </a:cubicBezTo>
                  <a:cubicBezTo>
                    <a:pt x="382" y="240"/>
                    <a:pt x="352" y="252"/>
                    <a:pt x="323" y="264"/>
                  </a:cubicBezTo>
                  <a:cubicBezTo>
                    <a:pt x="308" y="269"/>
                    <a:pt x="293" y="275"/>
                    <a:pt x="278" y="280"/>
                  </a:cubicBezTo>
                  <a:cubicBezTo>
                    <a:pt x="271" y="282"/>
                    <a:pt x="264" y="284"/>
                    <a:pt x="257" y="286"/>
                  </a:cubicBezTo>
                  <a:cubicBezTo>
                    <a:pt x="278" y="259"/>
                    <a:pt x="297" y="232"/>
                    <a:pt x="317" y="204"/>
                  </a:cubicBezTo>
                  <a:cubicBezTo>
                    <a:pt x="319" y="205"/>
                    <a:pt x="320" y="205"/>
                    <a:pt x="322" y="205"/>
                  </a:cubicBezTo>
                  <a:cubicBezTo>
                    <a:pt x="327" y="205"/>
                    <a:pt x="331" y="205"/>
                    <a:pt x="334" y="204"/>
                  </a:cubicBezTo>
                  <a:cubicBezTo>
                    <a:pt x="337" y="203"/>
                    <a:pt x="341" y="202"/>
                    <a:pt x="344" y="201"/>
                  </a:cubicBezTo>
                  <a:cubicBezTo>
                    <a:pt x="353" y="198"/>
                    <a:pt x="353" y="198"/>
                    <a:pt x="353" y="198"/>
                  </a:cubicBezTo>
                  <a:cubicBezTo>
                    <a:pt x="362" y="195"/>
                    <a:pt x="362" y="195"/>
                    <a:pt x="362" y="195"/>
                  </a:cubicBezTo>
                  <a:cubicBezTo>
                    <a:pt x="374" y="190"/>
                    <a:pt x="385" y="184"/>
                    <a:pt x="396" y="177"/>
                  </a:cubicBezTo>
                  <a:cubicBezTo>
                    <a:pt x="418" y="164"/>
                    <a:pt x="438" y="149"/>
                    <a:pt x="456" y="131"/>
                  </a:cubicBezTo>
                  <a:cubicBezTo>
                    <a:pt x="433" y="142"/>
                    <a:pt x="411" y="153"/>
                    <a:pt x="389" y="164"/>
                  </a:cubicBezTo>
                  <a:cubicBezTo>
                    <a:pt x="378" y="168"/>
                    <a:pt x="366" y="173"/>
                    <a:pt x="355" y="177"/>
                  </a:cubicBezTo>
                  <a:cubicBezTo>
                    <a:pt x="347" y="180"/>
                    <a:pt x="347" y="180"/>
                    <a:pt x="347" y="180"/>
                  </a:cubicBezTo>
                  <a:cubicBezTo>
                    <a:pt x="338" y="182"/>
                    <a:pt x="338" y="182"/>
                    <a:pt x="338" y="182"/>
                  </a:cubicBezTo>
                  <a:cubicBezTo>
                    <a:pt x="336" y="183"/>
                    <a:pt x="333" y="184"/>
                    <a:pt x="330" y="184"/>
                  </a:cubicBezTo>
                  <a:cubicBezTo>
                    <a:pt x="338" y="173"/>
                    <a:pt x="346" y="161"/>
                    <a:pt x="353" y="150"/>
                  </a:cubicBezTo>
                  <a:cubicBezTo>
                    <a:pt x="385" y="101"/>
                    <a:pt x="414" y="51"/>
                    <a:pt x="441" y="0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32" y="153"/>
                    <a:pt x="323" y="165"/>
                    <a:pt x="314" y="176"/>
                  </a:cubicBezTo>
                  <a:cubicBezTo>
                    <a:pt x="313" y="174"/>
                    <a:pt x="313" y="170"/>
                    <a:pt x="312" y="167"/>
                  </a:cubicBezTo>
                  <a:cubicBezTo>
                    <a:pt x="311" y="156"/>
                    <a:pt x="311" y="144"/>
                    <a:pt x="311" y="132"/>
                  </a:cubicBezTo>
                  <a:cubicBezTo>
                    <a:pt x="313" y="108"/>
                    <a:pt x="316" y="83"/>
                    <a:pt x="319" y="58"/>
                  </a:cubicBezTo>
                  <a:cubicBezTo>
                    <a:pt x="308" y="81"/>
                    <a:pt x="300" y="105"/>
                    <a:pt x="296" y="130"/>
                  </a:cubicBezTo>
                  <a:cubicBezTo>
                    <a:pt x="294" y="143"/>
                    <a:pt x="292" y="155"/>
                    <a:pt x="293" y="169"/>
                  </a:cubicBezTo>
                  <a:cubicBezTo>
                    <a:pt x="294" y="176"/>
                    <a:pt x="295" y="183"/>
                    <a:pt x="299" y="191"/>
                  </a:cubicBezTo>
                  <a:cubicBezTo>
                    <a:pt x="300" y="192"/>
                    <a:pt x="301" y="193"/>
                    <a:pt x="302" y="194"/>
                  </a:cubicBezTo>
                  <a:cubicBezTo>
                    <a:pt x="297" y="200"/>
                    <a:pt x="293" y="205"/>
                    <a:pt x="289" y="211"/>
                  </a:cubicBezTo>
                  <a:cubicBezTo>
                    <a:pt x="272" y="234"/>
                    <a:pt x="255" y="257"/>
                    <a:pt x="237" y="279"/>
                  </a:cubicBezTo>
                  <a:cubicBezTo>
                    <a:pt x="236" y="277"/>
                    <a:pt x="234" y="274"/>
                    <a:pt x="233" y="270"/>
                  </a:cubicBezTo>
                  <a:cubicBezTo>
                    <a:pt x="231" y="264"/>
                    <a:pt x="230" y="256"/>
                    <a:pt x="228" y="249"/>
                  </a:cubicBezTo>
                  <a:cubicBezTo>
                    <a:pt x="226" y="234"/>
                    <a:pt x="225" y="218"/>
                    <a:pt x="224" y="202"/>
                  </a:cubicBezTo>
                  <a:cubicBezTo>
                    <a:pt x="222" y="171"/>
                    <a:pt x="222" y="139"/>
                    <a:pt x="221" y="107"/>
                  </a:cubicBezTo>
                  <a:cubicBezTo>
                    <a:pt x="214" y="138"/>
                    <a:pt x="209" y="170"/>
                    <a:pt x="208" y="202"/>
                  </a:cubicBezTo>
                  <a:cubicBezTo>
                    <a:pt x="207" y="219"/>
                    <a:pt x="208" y="235"/>
                    <a:pt x="210" y="251"/>
                  </a:cubicBezTo>
                  <a:cubicBezTo>
                    <a:pt x="210" y="260"/>
                    <a:pt x="212" y="268"/>
                    <a:pt x="215" y="276"/>
                  </a:cubicBezTo>
                  <a:cubicBezTo>
                    <a:pt x="217" y="283"/>
                    <a:pt x="219" y="290"/>
                    <a:pt x="224" y="296"/>
                  </a:cubicBezTo>
                  <a:cubicBezTo>
                    <a:pt x="211" y="313"/>
                    <a:pt x="197" y="331"/>
                    <a:pt x="183" y="347"/>
                  </a:cubicBezTo>
                  <a:cubicBezTo>
                    <a:pt x="179" y="352"/>
                    <a:pt x="175" y="357"/>
                    <a:pt x="171" y="361"/>
                  </a:cubicBezTo>
                  <a:cubicBezTo>
                    <a:pt x="170" y="357"/>
                    <a:pt x="169" y="353"/>
                    <a:pt x="168" y="348"/>
                  </a:cubicBezTo>
                  <a:cubicBezTo>
                    <a:pt x="166" y="334"/>
                    <a:pt x="165" y="319"/>
                    <a:pt x="165" y="303"/>
                  </a:cubicBezTo>
                  <a:cubicBezTo>
                    <a:pt x="165" y="272"/>
                    <a:pt x="166" y="241"/>
                    <a:pt x="168" y="209"/>
                  </a:cubicBezTo>
                  <a:cubicBezTo>
                    <a:pt x="158" y="240"/>
                    <a:pt x="152" y="271"/>
                    <a:pt x="149" y="303"/>
                  </a:cubicBezTo>
                  <a:cubicBezTo>
                    <a:pt x="148" y="319"/>
                    <a:pt x="148" y="335"/>
                    <a:pt x="150" y="351"/>
                  </a:cubicBezTo>
                  <a:cubicBezTo>
                    <a:pt x="151" y="360"/>
                    <a:pt x="153" y="368"/>
                    <a:pt x="157" y="377"/>
                  </a:cubicBezTo>
                  <a:cubicBezTo>
                    <a:pt x="157" y="377"/>
                    <a:pt x="157" y="378"/>
                    <a:pt x="157" y="378"/>
                  </a:cubicBezTo>
                  <a:cubicBezTo>
                    <a:pt x="147" y="390"/>
                    <a:pt x="137" y="401"/>
                    <a:pt x="127" y="413"/>
                  </a:cubicBezTo>
                  <a:cubicBezTo>
                    <a:pt x="107" y="434"/>
                    <a:pt x="88" y="455"/>
                    <a:pt x="67" y="475"/>
                  </a:cubicBezTo>
                  <a:cubicBezTo>
                    <a:pt x="46" y="495"/>
                    <a:pt x="24" y="513"/>
                    <a:pt x="0" y="530"/>
                  </a:cubicBezTo>
                  <a:cubicBezTo>
                    <a:pt x="26" y="517"/>
                    <a:pt x="50" y="500"/>
                    <a:pt x="73" y="482"/>
                  </a:cubicBezTo>
                  <a:cubicBezTo>
                    <a:pt x="96" y="464"/>
                    <a:pt x="118" y="444"/>
                    <a:pt x="138" y="424"/>
                  </a:cubicBezTo>
                  <a:cubicBezTo>
                    <a:pt x="149" y="413"/>
                    <a:pt x="159" y="402"/>
                    <a:pt x="169" y="391"/>
                  </a:cubicBezTo>
                  <a:cubicBezTo>
                    <a:pt x="171" y="392"/>
                    <a:pt x="173" y="393"/>
                    <a:pt x="174" y="394"/>
                  </a:cubicBezTo>
                  <a:cubicBezTo>
                    <a:pt x="177" y="395"/>
                    <a:pt x="181" y="396"/>
                    <a:pt x="183" y="395"/>
                  </a:cubicBezTo>
                  <a:cubicBezTo>
                    <a:pt x="190" y="395"/>
                    <a:pt x="193" y="394"/>
                    <a:pt x="197" y="393"/>
                  </a:cubicBezTo>
                  <a:cubicBezTo>
                    <a:pt x="201" y="392"/>
                    <a:pt x="205" y="391"/>
                    <a:pt x="209" y="390"/>
                  </a:cubicBezTo>
                  <a:cubicBezTo>
                    <a:pt x="217" y="387"/>
                    <a:pt x="224" y="385"/>
                    <a:pt x="232" y="382"/>
                  </a:cubicBezTo>
                  <a:cubicBezTo>
                    <a:pt x="247" y="376"/>
                    <a:pt x="261" y="370"/>
                    <a:pt x="276" y="363"/>
                  </a:cubicBezTo>
                  <a:cubicBezTo>
                    <a:pt x="304" y="350"/>
                    <a:pt x="332" y="334"/>
                    <a:pt x="358" y="317"/>
                  </a:cubicBezTo>
                  <a:cubicBezTo>
                    <a:pt x="328" y="327"/>
                    <a:pt x="299" y="338"/>
                    <a:pt x="269" y="349"/>
                  </a:cubicBezTo>
                  <a:cubicBezTo>
                    <a:pt x="255" y="354"/>
                    <a:pt x="240" y="360"/>
                    <a:pt x="226" y="364"/>
                  </a:cubicBezTo>
                  <a:cubicBezTo>
                    <a:pt x="218" y="367"/>
                    <a:pt x="211" y="369"/>
                    <a:pt x="204" y="371"/>
                  </a:cubicBezTo>
                  <a:cubicBezTo>
                    <a:pt x="200" y="372"/>
                    <a:pt x="196" y="373"/>
                    <a:pt x="193" y="374"/>
                  </a:cubicBezTo>
                  <a:cubicBezTo>
                    <a:pt x="189" y="375"/>
                    <a:pt x="185" y="375"/>
                    <a:pt x="184" y="375"/>
                  </a:cubicBezTo>
                  <a:cubicBezTo>
                    <a:pt x="188" y="370"/>
                    <a:pt x="193" y="365"/>
                    <a:pt x="197" y="360"/>
                  </a:cubicBezTo>
                  <a:cubicBezTo>
                    <a:pt x="212" y="342"/>
                    <a:pt x="227" y="325"/>
                    <a:pt x="241" y="3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8" name="Google Shape;4978;p73"/>
          <p:cNvGrpSpPr/>
          <p:nvPr/>
        </p:nvGrpSpPr>
        <p:grpSpPr>
          <a:xfrm>
            <a:off x="5790339" y="2986502"/>
            <a:ext cx="918975" cy="1153485"/>
            <a:chOff x="7772401" y="334963"/>
            <a:chExt cx="1530350" cy="1920874"/>
          </a:xfrm>
        </p:grpSpPr>
        <p:sp>
          <p:nvSpPr>
            <p:cNvPr id="4979" name="Google Shape;4979;p73"/>
            <p:cNvSpPr/>
            <p:nvPr/>
          </p:nvSpPr>
          <p:spPr>
            <a:xfrm>
              <a:off x="7772401" y="334963"/>
              <a:ext cx="1530350" cy="1909763"/>
            </a:xfrm>
            <a:custGeom>
              <a:avLst/>
              <a:gdLst/>
              <a:ahLst/>
              <a:cxnLst/>
              <a:rect l="l" t="t" r="r" b="b"/>
              <a:pathLst>
                <a:path w="618" h="771" extrusionOk="0">
                  <a:moveTo>
                    <a:pt x="282" y="752"/>
                  </a:moveTo>
                  <a:cubicBezTo>
                    <a:pt x="346" y="771"/>
                    <a:pt x="504" y="667"/>
                    <a:pt x="552" y="513"/>
                  </a:cubicBezTo>
                  <a:cubicBezTo>
                    <a:pt x="552" y="513"/>
                    <a:pt x="430" y="595"/>
                    <a:pt x="410" y="566"/>
                  </a:cubicBezTo>
                  <a:cubicBezTo>
                    <a:pt x="389" y="538"/>
                    <a:pt x="586" y="473"/>
                    <a:pt x="618" y="335"/>
                  </a:cubicBezTo>
                  <a:cubicBezTo>
                    <a:pt x="618" y="335"/>
                    <a:pt x="447" y="422"/>
                    <a:pt x="510" y="318"/>
                  </a:cubicBezTo>
                  <a:cubicBezTo>
                    <a:pt x="572" y="213"/>
                    <a:pt x="605" y="0"/>
                    <a:pt x="605" y="0"/>
                  </a:cubicBezTo>
                  <a:cubicBezTo>
                    <a:pt x="605" y="0"/>
                    <a:pt x="474" y="93"/>
                    <a:pt x="402" y="182"/>
                  </a:cubicBezTo>
                  <a:cubicBezTo>
                    <a:pt x="364" y="229"/>
                    <a:pt x="300" y="327"/>
                    <a:pt x="305" y="242"/>
                  </a:cubicBezTo>
                  <a:cubicBezTo>
                    <a:pt x="311" y="157"/>
                    <a:pt x="283" y="130"/>
                    <a:pt x="283" y="130"/>
                  </a:cubicBezTo>
                  <a:cubicBezTo>
                    <a:pt x="283" y="130"/>
                    <a:pt x="171" y="307"/>
                    <a:pt x="192" y="418"/>
                  </a:cubicBezTo>
                  <a:cubicBezTo>
                    <a:pt x="213" y="529"/>
                    <a:pt x="185" y="505"/>
                    <a:pt x="164" y="436"/>
                  </a:cubicBezTo>
                  <a:cubicBezTo>
                    <a:pt x="143" y="367"/>
                    <a:pt x="134" y="275"/>
                    <a:pt x="134" y="275"/>
                  </a:cubicBezTo>
                  <a:cubicBezTo>
                    <a:pt x="134" y="275"/>
                    <a:pt x="0" y="515"/>
                    <a:pt x="102" y="625"/>
                  </a:cubicBezTo>
                  <a:cubicBezTo>
                    <a:pt x="205" y="734"/>
                    <a:pt x="223" y="644"/>
                    <a:pt x="223" y="644"/>
                  </a:cubicBezTo>
                  <a:cubicBezTo>
                    <a:pt x="223" y="644"/>
                    <a:pt x="218" y="732"/>
                    <a:pt x="282" y="7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0" name="Google Shape;4980;p73"/>
            <p:cNvSpPr/>
            <p:nvPr/>
          </p:nvSpPr>
          <p:spPr>
            <a:xfrm>
              <a:off x="8039101" y="941388"/>
              <a:ext cx="892175" cy="1314449"/>
            </a:xfrm>
            <a:custGeom>
              <a:avLst/>
              <a:gdLst/>
              <a:ahLst/>
              <a:cxnLst/>
              <a:rect l="l" t="t" r="r" b="b"/>
              <a:pathLst>
                <a:path w="360" h="531" extrusionOk="0">
                  <a:moveTo>
                    <a:pt x="359" y="0"/>
                  </a:moveTo>
                  <a:cubicBezTo>
                    <a:pt x="331" y="46"/>
                    <a:pt x="303" y="92"/>
                    <a:pt x="275" y="137"/>
                  </a:cubicBezTo>
                  <a:cubicBezTo>
                    <a:pt x="247" y="183"/>
                    <a:pt x="218" y="228"/>
                    <a:pt x="189" y="273"/>
                  </a:cubicBezTo>
                  <a:cubicBezTo>
                    <a:pt x="160" y="317"/>
                    <a:pt x="128" y="361"/>
                    <a:pt x="99" y="405"/>
                  </a:cubicBezTo>
                  <a:cubicBezTo>
                    <a:pt x="84" y="427"/>
                    <a:pt x="69" y="449"/>
                    <a:pt x="53" y="470"/>
                  </a:cubicBezTo>
                  <a:cubicBezTo>
                    <a:pt x="45" y="481"/>
                    <a:pt x="37" y="491"/>
                    <a:pt x="28" y="501"/>
                  </a:cubicBezTo>
                  <a:cubicBezTo>
                    <a:pt x="20" y="511"/>
                    <a:pt x="11" y="521"/>
                    <a:pt x="0" y="529"/>
                  </a:cubicBezTo>
                  <a:cubicBezTo>
                    <a:pt x="1" y="531"/>
                    <a:pt x="1" y="531"/>
                    <a:pt x="1" y="531"/>
                  </a:cubicBezTo>
                  <a:cubicBezTo>
                    <a:pt x="10" y="526"/>
                    <a:pt x="10" y="526"/>
                    <a:pt x="10" y="526"/>
                  </a:cubicBezTo>
                  <a:cubicBezTo>
                    <a:pt x="13" y="524"/>
                    <a:pt x="16" y="522"/>
                    <a:pt x="19" y="521"/>
                  </a:cubicBezTo>
                  <a:cubicBezTo>
                    <a:pt x="24" y="517"/>
                    <a:pt x="30" y="512"/>
                    <a:pt x="35" y="508"/>
                  </a:cubicBezTo>
                  <a:cubicBezTo>
                    <a:pt x="45" y="499"/>
                    <a:pt x="55" y="489"/>
                    <a:pt x="64" y="479"/>
                  </a:cubicBezTo>
                  <a:cubicBezTo>
                    <a:pt x="82" y="459"/>
                    <a:pt x="99" y="438"/>
                    <a:pt x="115" y="417"/>
                  </a:cubicBezTo>
                  <a:cubicBezTo>
                    <a:pt x="147" y="373"/>
                    <a:pt x="175" y="327"/>
                    <a:pt x="202" y="281"/>
                  </a:cubicBezTo>
                  <a:cubicBezTo>
                    <a:pt x="230" y="235"/>
                    <a:pt x="257" y="189"/>
                    <a:pt x="284" y="142"/>
                  </a:cubicBezTo>
                  <a:cubicBezTo>
                    <a:pt x="310" y="96"/>
                    <a:pt x="335" y="49"/>
                    <a:pt x="360" y="1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1" name="Google Shape;4981;p73"/>
            <p:cNvSpPr/>
            <p:nvPr/>
          </p:nvSpPr>
          <p:spPr>
            <a:xfrm>
              <a:off x="8420101" y="1122363"/>
              <a:ext cx="612775" cy="485775"/>
            </a:xfrm>
            <a:custGeom>
              <a:avLst/>
              <a:gdLst/>
              <a:ahLst/>
              <a:cxnLst/>
              <a:rect l="l" t="t" r="r" b="b"/>
              <a:pathLst>
                <a:path w="247" h="196" extrusionOk="0">
                  <a:moveTo>
                    <a:pt x="247" y="109"/>
                  </a:moveTo>
                  <a:cubicBezTo>
                    <a:pt x="215" y="123"/>
                    <a:pt x="185" y="136"/>
                    <a:pt x="153" y="149"/>
                  </a:cubicBezTo>
                  <a:cubicBezTo>
                    <a:pt x="138" y="155"/>
                    <a:pt x="122" y="162"/>
                    <a:pt x="107" y="167"/>
                  </a:cubicBezTo>
                  <a:cubicBezTo>
                    <a:pt x="99" y="169"/>
                    <a:pt x="91" y="172"/>
                    <a:pt x="83" y="174"/>
                  </a:cubicBezTo>
                  <a:cubicBezTo>
                    <a:pt x="76" y="175"/>
                    <a:pt x="68" y="176"/>
                    <a:pt x="61" y="176"/>
                  </a:cubicBezTo>
                  <a:cubicBezTo>
                    <a:pt x="52" y="177"/>
                    <a:pt x="44" y="161"/>
                    <a:pt x="38" y="146"/>
                  </a:cubicBezTo>
                  <a:cubicBezTo>
                    <a:pt x="32" y="132"/>
                    <a:pt x="28" y="115"/>
                    <a:pt x="23" y="99"/>
                  </a:cubicBezTo>
                  <a:cubicBezTo>
                    <a:pt x="15" y="67"/>
                    <a:pt x="8" y="34"/>
                    <a:pt x="1" y="0"/>
                  </a:cubicBezTo>
                  <a:cubicBezTo>
                    <a:pt x="0" y="35"/>
                    <a:pt x="3" y="69"/>
                    <a:pt x="8" y="102"/>
                  </a:cubicBezTo>
                  <a:cubicBezTo>
                    <a:pt x="11" y="119"/>
                    <a:pt x="15" y="136"/>
                    <a:pt x="20" y="153"/>
                  </a:cubicBezTo>
                  <a:cubicBezTo>
                    <a:pt x="23" y="161"/>
                    <a:pt x="27" y="170"/>
                    <a:pt x="32" y="178"/>
                  </a:cubicBezTo>
                  <a:cubicBezTo>
                    <a:pt x="35" y="182"/>
                    <a:pt x="38" y="186"/>
                    <a:pt x="43" y="190"/>
                  </a:cubicBezTo>
                  <a:cubicBezTo>
                    <a:pt x="45" y="192"/>
                    <a:pt x="48" y="193"/>
                    <a:pt x="51" y="194"/>
                  </a:cubicBezTo>
                  <a:cubicBezTo>
                    <a:pt x="54" y="195"/>
                    <a:pt x="57" y="196"/>
                    <a:pt x="60" y="196"/>
                  </a:cubicBezTo>
                  <a:cubicBezTo>
                    <a:pt x="70" y="196"/>
                    <a:pt x="79" y="195"/>
                    <a:pt x="88" y="193"/>
                  </a:cubicBezTo>
                  <a:cubicBezTo>
                    <a:pt x="97" y="190"/>
                    <a:pt x="105" y="188"/>
                    <a:pt x="113" y="185"/>
                  </a:cubicBezTo>
                  <a:cubicBezTo>
                    <a:pt x="129" y="178"/>
                    <a:pt x="145" y="171"/>
                    <a:pt x="160" y="163"/>
                  </a:cubicBezTo>
                  <a:cubicBezTo>
                    <a:pt x="190" y="148"/>
                    <a:pt x="219" y="130"/>
                    <a:pt x="247" y="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2" name="Google Shape;4982;p73"/>
            <p:cNvSpPr/>
            <p:nvPr/>
          </p:nvSpPr>
          <p:spPr>
            <a:xfrm>
              <a:off x="8081963" y="1471613"/>
              <a:ext cx="733425" cy="519113"/>
            </a:xfrm>
            <a:custGeom>
              <a:avLst/>
              <a:gdLst/>
              <a:ahLst/>
              <a:cxnLst/>
              <a:rect l="l" t="t" r="r" b="b"/>
              <a:pathLst>
                <a:path w="296" h="210" extrusionOk="0">
                  <a:moveTo>
                    <a:pt x="296" y="168"/>
                  </a:moveTo>
                  <a:cubicBezTo>
                    <a:pt x="263" y="180"/>
                    <a:pt x="228" y="189"/>
                    <a:pt x="194" y="191"/>
                  </a:cubicBezTo>
                  <a:cubicBezTo>
                    <a:pt x="186" y="192"/>
                    <a:pt x="177" y="191"/>
                    <a:pt x="169" y="191"/>
                  </a:cubicBezTo>
                  <a:cubicBezTo>
                    <a:pt x="160" y="191"/>
                    <a:pt x="152" y="190"/>
                    <a:pt x="144" y="189"/>
                  </a:cubicBezTo>
                  <a:cubicBezTo>
                    <a:pt x="135" y="188"/>
                    <a:pt x="127" y="185"/>
                    <a:pt x="119" y="183"/>
                  </a:cubicBezTo>
                  <a:cubicBezTo>
                    <a:pt x="116" y="182"/>
                    <a:pt x="112" y="180"/>
                    <a:pt x="108" y="178"/>
                  </a:cubicBezTo>
                  <a:cubicBezTo>
                    <a:pt x="106" y="178"/>
                    <a:pt x="104" y="177"/>
                    <a:pt x="102" y="176"/>
                  </a:cubicBezTo>
                  <a:cubicBezTo>
                    <a:pt x="97" y="173"/>
                    <a:pt x="97" y="173"/>
                    <a:pt x="97" y="173"/>
                  </a:cubicBezTo>
                  <a:cubicBezTo>
                    <a:pt x="82" y="166"/>
                    <a:pt x="70" y="155"/>
                    <a:pt x="59" y="142"/>
                  </a:cubicBezTo>
                  <a:cubicBezTo>
                    <a:pt x="49" y="130"/>
                    <a:pt x="40" y="115"/>
                    <a:pt x="33" y="99"/>
                  </a:cubicBezTo>
                  <a:cubicBezTo>
                    <a:pt x="18" y="68"/>
                    <a:pt x="8" y="35"/>
                    <a:pt x="1" y="0"/>
                  </a:cubicBezTo>
                  <a:cubicBezTo>
                    <a:pt x="0" y="18"/>
                    <a:pt x="2" y="36"/>
                    <a:pt x="4" y="53"/>
                  </a:cubicBezTo>
                  <a:cubicBezTo>
                    <a:pt x="7" y="71"/>
                    <a:pt x="12" y="89"/>
                    <a:pt x="18" y="106"/>
                  </a:cubicBezTo>
                  <a:cubicBezTo>
                    <a:pt x="25" y="123"/>
                    <a:pt x="33" y="139"/>
                    <a:pt x="45" y="154"/>
                  </a:cubicBezTo>
                  <a:cubicBezTo>
                    <a:pt x="56" y="169"/>
                    <a:pt x="70" y="182"/>
                    <a:pt x="87" y="191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6" y="195"/>
                    <a:pt x="98" y="196"/>
                    <a:pt x="100" y="197"/>
                  </a:cubicBezTo>
                  <a:cubicBezTo>
                    <a:pt x="105" y="198"/>
                    <a:pt x="109" y="200"/>
                    <a:pt x="114" y="202"/>
                  </a:cubicBezTo>
                  <a:cubicBezTo>
                    <a:pt x="123" y="204"/>
                    <a:pt x="132" y="207"/>
                    <a:pt x="141" y="207"/>
                  </a:cubicBezTo>
                  <a:cubicBezTo>
                    <a:pt x="159" y="210"/>
                    <a:pt x="178" y="210"/>
                    <a:pt x="196" y="206"/>
                  </a:cubicBezTo>
                  <a:cubicBezTo>
                    <a:pt x="232" y="201"/>
                    <a:pt x="266" y="188"/>
                    <a:pt x="296" y="1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3" name="Google Shape;4983;p73"/>
          <p:cNvGrpSpPr/>
          <p:nvPr/>
        </p:nvGrpSpPr>
        <p:grpSpPr>
          <a:xfrm>
            <a:off x="1718094" y="2768200"/>
            <a:ext cx="838898" cy="1590094"/>
            <a:chOff x="2533651" y="-3175"/>
            <a:chExt cx="1397000" cy="2647950"/>
          </a:xfrm>
        </p:grpSpPr>
        <p:sp>
          <p:nvSpPr>
            <p:cNvPr id="4984" name="Google Shape;4984;p73"/>
            <p:cNvSpPr/>
            <p:nvPr/>
          </p:nvSpPr>
          <p:spPr>
            <a:xfrm>
              <a:off x="2533651" y="723900"/>
              <a:ext cx="957263" cy="1609725"/>
            </a:xfrm>
            <a:custGeom>
              <a:avLst/>
              <a:gdLst/>
              <a:ahLst/>
              <a:cxnLst/>
              <a:rect l="l" t="t" r="r" b="b"/>
              <a:pathLst>
                <a:path w="387" h="650" extrusionOk="0">
                  <a:moveTo>
                    <a:pt x="387" y="650"/>
                  </a:moveTo>
                  <a:cubicBezTo>
                    <a:pt x="387" y="650"/>
                    <a:pt x="365" y="574"/>
                    <a:pt x="271" y="463"/>
                  </a:cubicBezTo>
                  <a:cubicBezTo>
                    <a:pt x="178" y="352"/>
                    <a:pt x="133" y="298"/>
                    <a:pt x="124" y="156"/>
                  </a:cubicBezTo>
                  <a:cubicBezTo>
                    <a:pt x="115" y="13"/>
                    <a:pt x="75" y="0"/>
                    <a:pt x="75" y="0"/>
                  </a:cubicBezTo>
                  <a:cubicBezTo>
                    <a:pt x="75" y="0"/>
                    <a:pt x="0" y="240"/>
                    <a:pt x="75" y="405"/>
                  </a:cubicBezTo>
                  <a:cubicBezTo>
                    <a:pt x="151" y="570"/>
                    <a:pt x="387" y="650"/>
                    <a:pt x="387" y="6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5" name="Google Shape;4985;p73"/>
            <p:cNvSpPr/>
            <p:nvPr/>
          </p:nvSpPr>
          <p:spPr>
            <a:xfrm>
              <a:off x="3348038" y="701675"/>
              <a:ext cx="498475" cy="1519239"/>
            </a:xfrm>
            <a:custGeom>
              <a:avLst/>
              <a:gdLst/>
              <a:ahLst/>
              <a:cxnLst/>
              <a:rect l="l" t="t" r="r" b="b"/>
              <a:pathLst>
                <a:path w="201" h="614" extrusionOk="0">
                  <a:moveTo>
                    <a:pt x="85" y="614"/>
                  </a:moveTo>
                  <a:cubicBezTo>
                    <a:pt x="85" y="614"/>
                    <a:pt x="0" y="508"/>
                    <a:pt x="63" y="352"/>
                  </a:cubicBezTo>
                  <a:cubicBezTo>
                    <a:pt x="125" y="196"/>
                    <a:pt x="45" y="178"/>
                    <a:pt x="80" y="120"/>
                  </a:cubicBezTo>
                  <a:cubicBezTo>
                    <a:pt x="116" y="62"/>
                    <a:pt x="183" y="0"/>
                    <a:pt x="183" y="0"/>
                  </a:cubicBezTo>
                  <a:cubicBezTo>
                    <a:pt x="183" y="0"/>
                    <a:pt x="165" y="62"/>
                    <a:pt x="183" y="183"/>
                  </a:cubicBezTo>
                  <a:cubicBezTo>
                    <a:pt x="201" y="303"/>
                    <a:pt x="192" y="370"/>
                    <a:pt x="143" y="454"/>
                  </a:cubicBezTo>
                  <a:cubicBezTo>
                    <a:pt x="94" y="539"/>
                    <a:pt x="85" y="614"/>
                    <a:pt x="85" y="6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6" name="Google Shape;4986;p73"/>
            <p:cNvSpPr/>
            <p:nvPr/>
          </p:nvSpPr>
          <p:spPr>
            <a:xfrm>
              <a:off x="2984501" y="-3175"/>
              <a:ext cx="385763" cy="1852613"/>
            </a:xfrm>
            <a:custGeom>
              <a:avLst/>
              <a:gdLst/>
              <a:ahLst/>
              <a:cxnLst/>
              <a:rect l="l" t="t" r="r" b="b"/>
              <a:pathLst>
                <a:path w="156" h="748" extrusionOk="0">
                  <a:moveTo>
                    <a:pt x="13" y="515"/>
                  </a:moveTo>
                  <a:cubicBezTo>
                    <a:pt x="13" y="396"/>
                    <a:pt x="47" y="418"/>
                    <a:pt x="44" y="324"/>
                  </a:cubicBezTo>
                  <a:cubicBezTo>
                    <a:pt x="41" y="231"/>
                    <a:pt x="0" y="159"/>
                    <a:pt x="0" y="119"/>
                  </a:cubicBezTo>
                  <a:cubicBezTo>
                    <a:pt x="0" y="78"/>
                    <a:pt x="19" y="0"/>
                    <a:pt x="19" y="0"/>
                  </a:cubicBezTo>
                  <a:cubicBezTo>
                    <a:pt x="19" y="0"/>
                    <a:pt x="156" y="228"/>
                    <a:pt x="156" y="328"/>
                  </a:cubicBezTo>
                  <a:cubicBezTo>
                    <a:pt x="156" y="427"/>
                    <a:pt x="116" y="561"/>
                    <a:pt x="122" y="621"/>
                  </a:cubicBezTo>
                  <a:cubicBezTo>
                    <a:pt x="128" y="680"/>
                    <a:pt x="120" y="748"/>
                    <a:pt x="120" y="748"/>
                  </a:cubicBezTo>
                  <a:cubicBezTo>
                    <a:pt x="120" y="748"/>
                    <a:pt x="13" y="633"/>
                    <a:pt x="13" y="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7" name="Google Shape;4987;p73"/>
            <p:cNvSpPr/>
            <p:nvPr/>
          </p:nvSpPr>
          <p:spPr>
            <a:xfrm>
              <a:off x="2800351" y="596900"/>
              <a:ext cx="1130300" cy="2047875"/>
            </a:xfrm>
            <a:custGeom>
              <a:avLst/>
              <a:gdLst/>
              <a:ahLst/>
              <a:cxnLst/>
              <a:rect l="l" t="t" r="r" b="b"/>
              <a:pathLst>
                <a:path w="456" h="827" extrusionOk="0">
                  <a:moveTo>
                    <a:pt x="395" y="769"/>
                  </a:moveTo>
                  <a:cubicBezTo>
                    <a:pt x="374" y="753"/>
                    <a:pt x="353" y="737"/>
                    <a:pt x="331" y="722"/>
                  </a:cubicBezTo>
                  <a:cubicBezTo>
                    <a:pt x="330" y="719"/>
                    <a:pt x="330" y="719"/>
                    <a:pt x="330" y="719"/>
                  </a:cubicBezTo>
                  <a:cubicBezTo>
                    <a:pt x="318" y="683"/>
                    <a:pt x="310" y="645"/>
                    <a:pt x="307" y="607"/>
                  </a:cubicBezTo>
                  <a:cubicBezTo>
                    <a:pt x="303" y="569"/>
                    <a:pt x="304" y="530"/>
                    <a:pt x="312" y="493"/>
                  </a:cubicBezTo>
                  <a:cubicBezTo>
                    <a:pt x="317" y="475"/>
                    <a:pt x="323" y="457"/>
                    <a:pt x="332" y="440"/>
                  </a:cubicBezTo>
                  <a:cubicBezTo>
                    <a:pt x="342" y="423"/>
                    <a:pt x="349" y="404"/>
                    <a:pt x="354" y="385"/>
                  </a:cubicBezTo>
                  <a:cubicBezTo>
                    <a:pt x="364" y="346"/>
                    <a:pt x="365" y="306"/>
                    <a:pt x="358" y="268"/>
                  </a:cubicBezTo>
                  <a:cubicBezTo>
                    <a:pt x="361" y="287"/>
                    <a:pt x="360" y="307"/>
                    <a:pt x="358" y="326"/>
                  </a:cubicBezTo>
                  <a:cubicBezTo>
                    <a:pt x="356" y="345"/>
                    <a:pt x="353" y="364"/>
                    <a:pt x="347" y="383"/>
                  </a:cubicBezTo>
                  <a:cubicBezTo>
                    <a:pt x="341" y="401"/>
                    <a:pt x="333" y="418"/>
                    <a:pt x="323" y="435"/>
                  </a:cubicBezTo>
                  <a:cubicBezTo>
                    <a:pt x="313" y="452"/>
                    <a:pt x="305" y="471"/>
                    <a:pt x="300" y="490"/>
                  </a:cubicBezTo>
                  <a:cubicBezTo>
                    <a:pt x="289" y="529"/>
                    <a:pt x="287" y="569"/>
                    <a:pt x="290" y="608"/>
                  </a:cubicBezTo>
                  <a:cubicBezTo>
                    <a:pt x="291" y="628"/>
                    <a:pt x="294" y="648"/>
                    <a:pt x="298" y="667"/>
                  </a:cubicBezTo>
                  <a:cubicBezTo>
                    <a:pt x="299" y="676"/>
                    <a:pt x="301" y="685"/>
                    <a:pt x="303" y="693"/>
                  </a:cubicBezTo>
                  <a:cubicBezTo>
                    <a:pt x="300" y="690"/>
                    <a:pt x="297" y="686"/>
                    <a:pt x="294" y="683"/>
                  </a:cubicBezTo>
                  <a:cubicBezTo>
                    <a:pt x="285" y="670"/>
                    <a:pt x="276" y="657"/>
                    <a:pt x="268" y="644"/>
                  </a:cubicBezTo>
                  <a:cubicBezTo>
                    <a:pt x="251" y="617"/>
                    <a:pt x="237" y="588"/>
                    <a:pt x="224" y="559"/>
                  </a:cubicBezTo>
                  <a:cubicBezTo>
                    <a:pt x="211" y="530"/>
                    <a:pt x="200" y="500"/>
                    <a:pt x="189" y="470"/>
                  </a:cubicBezTo>
                  <a:cubicBezTo>
                    <a:pt x="179" y="440"/>
                    <a:pt x="170" y="409"/>
                    <a:pt x="164" y="378"/>
                  </a:cubicBezTo>
                  <a:cubicBezTo>
                    <a:pt x="157" y="347"/>
                    <a:pt x="152" y="315"/>
                    <a:pt x="150" y="284"/>
                  </a:cubicBezTo>
                  <a:cubicBezTo>
                    <a:pt x="150" y="268"/>
                    <a:pt x="150" y="252"/>
                    <a:pt x="153" y="237"/>
                  </a:cubicBezTo>
                  <a:cubicBezTo>
                    <a:pt x="154" y="229"/>
                    <a:pt x="155" y="222"/>
                    <a:pt x="158" y="215"/>
                  </a:cubicBezTo>
                  <a:cubicBezTo>
                    <a:pt x="160" y="207"/>
                    <a:pt x="163" y="199"/>
                    <a:pt x="165" y="191"/>
                  </a:cubicBezTo>
                  <a:cubicBezTo>
                    <a:pt x="174" y="160"/>
                    <a:pt x="177" y="127"/>
                    <a:pt x="175" y="94"/>
                  </a:cubicBezTo>
                  <a:cubicBezTo>
                    <a:pt x="172" y="62"/>
                    <a:pt x="166" y="30"/>
                    <a:pt x="153" y="0"/>
                  </a:cubicBezTo>
                  <a:cubicBezTo>
                    <a:pt x="172" y="61"/>
                    <a:pt x="174" y="128"/>
                    <a:pt x="154" y="188"/>
                  </a:cubicBezTo>
                  <a:cubicBezTo>
                    <a:pt x="152" y="196"/>
                    <a:pt x="149" y="203"/>
                    <a:pt x="146" y="211"/>
                  </a:cubicBezTo>
                  <a:cubicBezTo>
                    <a:pt x="143" y="219"/>
                    <a:pt x="141" y="227"/>
                    <a:pt x="140" y="235"/>
                  </a:cubicBezTo>
                  <a:cubicBezTo>
                    <a:pt x="136" y="251"/>
                    <a:pt x="135" y="268"/>
                    <a:pt x="136" y="284"/>
                  </a:cubicBezTo>
                  <a:cubicBezTo>
                    <a:pt x="136" y="317"/>
                    <a:pt x="140" y="350"/>
                    <a:pt x="146" y="382"/>
                  </a:cubicBezTo>
                  <a:cubicBezTo>
                    <a:pt x="159" y="445"/>
                    <a:pt x="180" y="507"/>
                    <a:pt x="206" y="567"/>
                  </a:cubicBezTo>
                  <a:cubicBezTo>
                    <a:pt x="219" y="597"/>
                    <a:pt x="234" y="626"/>
                    <a:pt x="251" y="654"/>
                  </a:cubicBezTo>
                  <a:cubicBezTo>
                    <a:pt x="257" y="664"/>
                    <a:pt x="263" y="673"/>
                    <a:pt x="270" y="682"/>
                  </a:cubicBezTo>
                  <a:cubicBezTo>
                    <a:pt x="260" y="675"/>
                    <a:pt x="260" y="675"/>
                    <a:pt x="260" y="675"/>
                  </a:cubicBezTo>
                  <a:cubicBezTo>
                    <a:pt x="254" y="672"/>
                    <a:pt x="249" y="667"/>
                    <a:pt x="244" y="663"/>
                  </a:cubicBezTo>
                  <a:cubicBezTo>
                    <a:pt x="238" y="659"/>
                    <a:pt x="233" y="655"/>
                    <a:pt x="228" y="650"/>
                  </a:cubicBezTo>
                  <a:cubicBezTo>
                    <a:pt x="218" y="641"/>
                    <a:pt x="208" y="633"/>
                    <a:pt x="198" y="623"/>
                  </a:cubicBezTo>
                  <a:cubicBezTo>
                    <a:pt x="160" y="584"/>
                    <a:pt x="125" y="542"/>
                    <a:pt x="93" y="498"/>
                  </a:cubicBezTo>
                  <a:cubicBezTo>
                    <a:pt x="60" y="454"/>
                    <a:pt x="29" y="408"/>
                    <a:pt x="2" y="361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25" y="410"/>
                    <a:pt x="54" y="457"/>
                    <a:pt x="84" y="503"/>
                  </a:cubicBezTo>
                  <a:cubicBezTo>
                    <a:pt x="115" y="549"/>
                    <a:pt x="149" y="593"/>
                    <a:pt x="187" y="634"/>
                  </a:cubicBezTo>
                  <a:cubicBezTo>
                    <a:pt x="196" y="644"/>
                    <a:pt x="206" y="654"/>
                    <a:pt x="216" y="664"/>
                  </a:cubicBezTo>
                  <a:cubicBezTo>
                    <a:pt x="221" y="669"/>
                    <a:pt x="226" y="673"/>
                    <a:pt x="232" y="678"/>
                  </a:cubicBezTo>
                  <a:cubicBezTo>
                    <a:pt x="237" y="682"/>
                    <a:pt x="242" y="687"/>
                    <a:pt x="248" y="691"/>
                  </a:cubicBezTo>
                  <a:cubicBezTo>
                    <a:pt x="265" y="704"/>
                    <a:pt x="265" y="704"/>
                    <a:pt x="265" y="704"/>
                  </a:cubicBezTo>
                  <a:cubicBezTo>
                    <a:pt x="274" y="710"/>
                    <a:pt x="274" y="710"/>
                    <a:pt x="274" y="710"/>
                  </a:cubicBezTo>
                  <a:cubicBezTo>
                    <a:pt x="282" y="715"/>
                    <a:pt x="282" y="715"/>
                    <a:pt x="282" y="715"/>
                  </a:cubicBezTo>
                  <a:cubicBezTo>
                    <a:pt x="317" y="737"/>
                    <a:pt x="317" y="737"/>
                    <a:pt x="317" y="737"/>
                  </a:cubicBezTo>
                  <a:cubicBezTo>
                    <a:pt x="341" y="751"/>
                    <a:pt x="364" y="766"/>
                    <a:pt x="387" y="781"/>
                  </a:cubicBezTo>
                  <a:cubicBezTo>
                    <a:pt x="398" y="788"/>
                    <a:pt x="410" y="795"/>
                    <a:pt x="421" y="803"/>
                  </a:cubicBezTo>
                  <a:cubicBezTo>
                    <a:pt x="432" y="811"/>
                    <a:pt x="444" y="819"/>
                    <a:pt x="454" y="827"/>
                  </a:cubicBezTo>
                  <a:cubicBezTo>
                    <a:pt x="456" y="826"/>
                    <a:pt x="456" y="826"/>
                    <a:pt x="456" y="826"/>
                  </a:cubicBezTo>
                  <a:cubicBezTo>
                    <a:pt x="438" y="804"/>
                    <a:pt x="417" y="786"/>
                    <a:pt x="395" y="7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40"/>
          <p:cNvSpPr txBox="1">
            <a:spLocks noGrp="1"/>
          </p:cNvSpPr>
          <p:nvPr>
            <p:ph type="title"/>
          </p:nvPr>
        </p:nvSpPr>
        <p:spPr>
          <a:xfrm>
            <a:off x="776644" y="3479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  <p:sp>
        <p:nvSpPr>
          <p:cNvPr id="4174" name="Google Shape;4174;p40"/>
          <p:cNvSpPr txBox="1">
            <a:spLocks noGrp="1"/>
          </p:cNvSpPr>
          <p:nvPr>
            <p:ph type="subTitle" idx="3"/>
          </p:nvPr>
        </p:nvSpPr>
        <p:spPr>
          <a:xfrm>
            <a:off x="2020238" y="36715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sentences with the correct word</a:t>
            </a:r>
            <a:endParaRPr sz="2000" dirty="0"/>
          </a:p>
        </p:txBody>
      </p:sp>
      <p:sp>
        <p:nvSpPr>
          <p:cNvPr id="4175" name="Google Shape;4175;p40"/>
          <p:cNvSpPr txBox="1">
            <a:spLocks noGrp="1"/>
          </p:cNvSpPr>
          <p:nvPr>
            <p:ph type="subTitle" idx="1"/>
          </p:nvPr>
        </p:nvSpPr>
        <p:spPr>
          <a:xfrm>
            <a:off x="2020238" y="2085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</a:t>
            </a:r>
            <a:r>
              <a:rPr lang="en" sz="1800" dirty="0"/>
              <a:t>emarkable events and coincidence</a:t>
            </a:r>
            <a:endParaRPr sz="1800" dirty="0"/>
          </a:p>
        </p:txBody>
      </p:sp>
      <p:sp>
        <p:nvSpPr>
          <p:cNvPr id="4176" name="Google Shape;4176;p40"/>
          <p:cNvSpPr txBox="1">
            <a:spLocks noGrp="1"/>
          </p:cNvSpPr>
          <p:nvPr>
            <p:ph type="subTitle" idx="2"/>
          </p:nvPr>
        </p:nvSpPr>
        <p:spPr>
          <a:xfrm>
            <a:off x="5629156" y="2085700"/>
            <a:ext cx="2503339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F</a:t>
            </a:r>
            <a:r>
              <a:rPr lang="en" sz="1800" dirty="0"/>
              <a:t>or specific information</a:t>
            </a:r>
            <a:endParaRPr sz="1800" dirty="0"/>
          </a:p>
        </p:txBody>
      </p:sp>
      <p:sp>
        <p:nvSpPr>
          <p:cNvPr id="4177" name="Google Shape;4177;p40"/>
          <p:cNvSpPr txBox="1">
            <a:spLocks noGrp="1"/>
          </p:cNvSpPr>
          <p:nvPr>
            <p:ph type="subTitle" idx="4"/>
          </p:nvPr>
        </p:nvSpPr>
        <p:spPr>
          <a:xfrm>
            <a:off x="5629157" y="3671500"/>
            <a:ext cx="242241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questions about the text correctly</a:t>
            </a:r>
            <a:endParaRPr sz="1800" dirty="0"/>
          </a:p>
        </p:txBody>
      </p:sp>
      <p:sp>
        <p:nvSpPr>
          <p:cNvPr id="4178" name="Google Shape;4178;p40"/>
          <p:cNvSpPr txBox="1">
            <a:spLocks noGrp="1"/>
          </p:cNvSpPr>
          <p:nvPr>
            <p:ph type="title" idx="5"/>
          </p:nvPr>
        </p:nvSpPr>
        <p:spPr>
          <a:xfrm>
            <a:off x="1209338" y="1547869"/>
            <a:ext cx="7347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79" name="Google Shape;4179;p40"/>
          <p:cNvSpPr txBox="1">
            <a:spLocks noGrp="1"/>
          </p:cNvSpPr>
          <p:nvPr>
            <p:ph type="title" idx="6"/>
          </p:nvPr>
        </p:nvSpPr>
        <p:spPr>
          <a:xfrm>
            <a:off x="1209338" y="3133588"/>
            <a:ext cx="7347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80" name="Google Shape;4180;p40"/>
          <p:cNvSpPr txBox="1">
            <a:spLocks noGrp="1"/>
          </p:cNvSpPr>
          <p:nvPr>
            <p:ph type="title" idx="7"/>
          </p:nvPr>
        </p:nvSpPr>
        <p:spPr>
          <a:xfrm>
            <a:off x="4818263" y="1547869"/>
            <a:ext cx="7347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81" name="Google Shape;4181;p40"/>
          <p:cNvSpPr txBox="1">
            <a:spLocks noGrp="1"/>
          </p:cNvSpPr>
          <p:nvPr>
            <p:ph type="title" idx="8"/>
          </p:nvPr>
        </p:nvSpPr>
        <p:spPr>
          <a:xfrm>
            <a:off x="4818263" y="3133588"/>
            <a:ext cx="7347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82" name="Google Shape;4182;p40"/>
          <p:cNvSpPr txBox="1">
            <a:spLocks noGrp="1"/>
          </p:cNvSpPr>
          <p:nvPr>
            <p:ph type="subTitle" idx="9"/>
          </p:nvPr>
        </p:nvSpPr>
        <p:spPr>
          <a:xfrm>
            <a:off x="2020238" y="1461000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Discuss</a:t>
            </a:r>
            <a:endParaRPr dirty="0"/>
          </a:p>
        </p:txBody>
      </p:sp>
      <p:sp>
        <p:nvSpPr>
          <p:cNvPr id="4183" name="Google Shape;4183;p40"/>
          <p:cNvSpPr txBox="1">
            <a:spLocks noGrp="1"/>
          </p:cNvSpPr>
          <p:nvPr>
            <p:ph type="subTitle" idx="13"/>
          </p:nvPr>
        </p:nvSpPr>
        <p:spPr>
          <a:xfrm>
            <a:off x="5629163" y="1461000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Read</a:t>
            </a:r>
            <a:endParaRPr dirty="0"/>
          </a:p>
        </p:txBody>
      </p:sp>
      <p:sp>
        <p:nvSpPr>
          <p:cNvPr id="4184" name="Google Shape;4184;p40"/>
          <p:cNvSpPr txBox="1">
            <a:spLocks noGrp="1"/>
          </p:cNvSpPr>
          <p:nvPr>
            <p:ph type="subTitle" idx="14"/>
          </p:nvPr>
        </p:nvSpPr>
        <p:spPr>
          <a:xfrm>
            <a:off x="2020238" y="3046875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complete</a:t>
            </a:r>
            <a:endParaRPr dirty="0"/>
          </a:p>
        </p:txBody>
      </p:sp>
      <p:sp>
        <p:nvSpPr>
          <p:cNvPr id="4185" name="Google Shape;4185;p40"/>
          <p:cNvSpPr txBox="1">
            <a:spLocks noGrp="1"/>
          </p:cNvSpPr>
          <p:nvPr>
            <p:ph type="subTitle" idx="15"/>
          </p:nvPr>
        </p:nvSpPr>
        <p:spPr>
          <a:xfrm>
            <a:off x="5629163" y="3046875"/>
            <a:ext cx="2305500" cy="7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Answer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53"/>
          <p:cNvSpPr/>
          <p:nvPr/>
        </p:nvSpPr>
        <p:spPr>
          <a:xfrm>
            <a:off x="428412" y="636767"/>
            <a:ext cx="8286927" cy="3870016"/>
          </a:xfrm>
          <a:prstGeom prst="rect">
            <a:avLst/>
          </a:prstGeom>
          <a:solidFill>
            <a:srgbClr val="F6F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6" name="Picture 2" descr="Home - Against The Odds">
            <a:extLst>
              <a:ext uri="{FF2B5EF4-FFF2-40B4-BE49-F238E27FC236}">
                <a16:creationId xmlns:a16="http://schemas.microsoft.com/office/drawing/2014/main" id="{97C591EB-F5F3-491D-4BB8-7082287C6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r="-1792"/>
          <a:stretch/>
        </p:blipFill>
        <p:spPr bwMode="auto">
          <a:xfrm>
            <a:off x="3625233" y="639688"/>
            <a:ext cx="4082394" cy="1841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77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01;p72">
            <a:extLst>
              <a:ext uri="{FF2B5EF4-FFF2-40B4-BE49-F238E27FC236}">
                <a16:creationId xmlns:a16="http://schemas.microsoft.com/office/drawing/2014/main" id="{F890F0D7-CDFE-BAC1-6226-3CA42B63CB62}"/>
              </a:ext>
            </a:extLst>
          </p:cNvPr>
          <p:cNvSpPr/>
          <p:nvPr/>
        </p:nvSpPr>
        <p:spPr>
          <a:xfrm>
            <a:off x="500212" y="626771"/>
            <a:ext cx="1556427" cy="414877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2"/>
                </a:solidFill>
                <a:latin typeface="Aladin" panose="020B0604020202020204" charset="0"/>
              </a:rPr>
              <a:t>Warm Up</a:t>
            </a:r>
            <a:endParaRPr sz="2000" b="1" dirty="0">
              <a:solidFill>
                <a:schemeClr val="bg2"/>
              </a:solidFill>
              <a:latin typeface="Aladin" panose="020B0604020202020204" charset="0"/>
            </a:endParaRPr>
          </a:p>
        </p:txBody>
      </p:sp>
      <p:pic>
        <p:nvPicPr>
          <p:cNvPr id="11" name="Picture 2" descr="Teacher PNG transparent image download, size: 240x450px">
            <a:extLst>
              <a:ext uri="{FF2B5EF4-FFF2-40B4-BE49-F238E27FC236}">
                <a16:creationId xmlns:a16="http://schemas.microsoft.com/office/drawing/2014/main" id="{33AADF6E-7DAB-93FA-2603-7EC069BA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6581" y="3269579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1C15E5BB-F7BB-4428-A59A-EFB5A39CEF31}"/>
              </a:ext>
            </a:extLst>
          </p:cNvPr>
          <p:cNvSpPr/>
          <p:nvPr/>
        </p:nvSpPr>
        <p:spPr>
          <a:xfrm>
            <a:off x="152399" y="1657519"/>
            <a:ext cx="3309643" cy="1577949"/>
          </a:xfrm>
          <a:prstGeom prst="cloudCallout">
            <a:avLst>
              <a:gd name="adj1" fmla="val 11576"/>
              <a:gd name="adj2" fmla="val 7621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Amasis MT Pro Medium" panose="02040604050005020304" pitchFamily="18" charset="0"/>
              </a:rPr>
              <a:t>What does this title mean ?</a:t>
            </a:r>
            <a:endParaRPr lang="ar-SA" sz="1800" dirty="0">
              <a:latin typeface="Amasis MT Pro Medium" panose="02040604050005020304" pitchFamily="18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02CDD7E-0E3A-5523-5386-B4BAF3FDB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03483" y="3062893"/>
            <a:ext cx="1203830" cy="1489888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F82D48EB-9037-4616-C7CD-8321337AC421}"/>
              </a:ext>
            </a:extLst>
          </p:cNvPr>
          <p:cNvSpPr/>
          <p:nvPr/>
        </p:nvSpPr>
        <p:spPr>
          <a:xfrm>
            <a:off x="3600957" y="3066880"/>
            <a:ext cx="3503850" cy="1488936"/>
          </a:xfrm>
          <a:prstGeom prst="wedgeRoundRectCallout">
            <a:avLst>
              <a:gd name="adj1" fmla="val 64621"/>
              <a:gd name="adj2" fmla="val 24496"/>
              <a:gd name="adj3" fmla="val 1666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It means despite a lot of difficulty or challenges . it happens or succeeds although it seemed impossible 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D0C16D9-E4E6-DC76-9E38-5887DD2CC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946889" y="948387"/>
            <a:ext cx="2686602" cy="3299734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FE919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Google Shape;4713;p61">
            <a:extLst>
              <a:ext uri="{FF2B5EF4-FFF2-40B4-BE49-F238E27FC236}">
                <a16:creationId xmlns:a16="http://schemas.microsoft.com/office/drawing/2014/main" id="{474C9D05-0BE2-C4FB-4C93-E03372C2DDDF}"/>
              </a:ext>
            </a:extLst>
          </p:cNvPr>
          <p:cNvSpPr txBox="1">
            <a:spLocks/>
          </p:cNvSpPr>
          <p:nvPr/>
        </p:nvSpPr>
        <p:spPr>
          <a:xfrm>
            <a:off x="2634833" y="1543124"/>
            <a:ext cx="2539246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5000" b="1" i="0" u="none" strike="noStrike" cap="none">
                <a:solidFill>
                  <a:schemeClr val="lt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inzel"/>
              <a:buNone/>
              <a:defRPr sz="6000" b="1" i="0" u="none" strike="noStrike" cap="none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US" sz="6600"/>
              <a:t>Open</a:t>
            </a:r>
            <a:endParaRPr lang="en-US" dirty="0"/>
          </a:p>
        </p:txBody>
      </p:sp>
      <p:sp>
        <p:nvSpPr>
          <p:cNvPr id="10" name="Google Shape;4714;p61">
            <a:extLst>
              <a:ext uri="{FF2B5EF4-FFF2-40B4-BE49-F238E27FC236}">
                <a16:creationId xmlns:a16="http://schemas.microsoft.com/office/drawing/2014/main" id="{7226AF07-0B62-C5C4-9A5B-546CE1D6151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58428" y="2604071"/>
            <a:ext cx="294423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Your studen’s book,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 p. </a:t>
            </a:r>
            <a:r>
              <a:rPr lang="en" sz="1800" b="1" dirty="0">
                <a:solidFill>
                  <a:schemeClr val="accent1"/>
                </a:solidFill>
              </a:rPr>
              <a:t>( 110)</a:t>
            </a:r>
            <a:endParaRPr sz="1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CEB18CF0-5E6A-112E-BD91-131529995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5398" t="17306" r="33097" b="11268"/>
          <a:stretch/>
        </p:blipFill>
        <p:spPr>
          <a:xfrm>
            <a:off x="866510" y="136456"/>
            <a:ext cx="3834299" cy="488980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14E9302-E130-9DAC-2E39-A20DE71B1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5486" t="16990" r="33186" b="11741"/>
          <a:stretch/>
        </p:blipFill>
        <p:spPr>
          <a:xfrm>
            <a:off x="4656263" y="145888"/>
            <a:ext cx="3812757" cy="4879036"/>
          </a:xfrm>
          <a:prstGeom prst="rect">
            <a:avLst/>
          </a:prstGeom>
        </p:spPr>
      </p:pic>
      <p:pic>
        <p:nvPicPr>
          <p:cNvPr id="12" name="Picture 4" descr="animated transparent book gif - Clip Art Library">
            <a:extLst>
              <a:ext uri="{FF2B5EF4-FFF2-40B4-BE49-F238E27FC236}">
                <a16:creationId xmlns:a16="http://schemas.microsoft.com/office/drawing/2014/main" id="{CF21CB74-FD2C-B9B9-8F70-0863FC06E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91" y="811884"/>
            <a:ext cx="2593209" cy="13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801;p72">
            <a:extLst>
              <a:ext uri="{FF2B5EF4-FFF2-40B4-BE49-F238E27FC236}">
                <a16:creationId xmlns:a16="http://schemas.microsoft.com/office/drawing/2014/main" id="{D7F561ED-7849-B646-77C5-CE1E077E336D}"/>
              </a:ext>
            </a:extLst>
          </p:cNvPr>
          <p:cNvSpPr/>
          <p:nvPr/>
        </p:nvSpPr>
        <p:spPr>
          <a:xfrm>
            <a:off x="2905040" y="3629080"/>
            <a:ext cx="3274495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2"/>
                </a:solidFill>
              </a:rPr>
              <a:t>Read along as you listen</a:t>
            </a:r>
            <a:endParaRPr sz="1800" b="1" dirty="0">
              <a:solidFill>
                <a:schemeClr val="bg2"/>
              </a:solidFill>
            </a:endParaRPr>
          </a:p>
        </p:txBody>
      </p:sp>
      <p:pic>
        <p:nvPicPr>
          <p:cNvPr id="4098" name="Picture 2" descr="Cute Headphones Emoji Sticker">
            <a:extLst>
              <a:ext uri="{FF2B5EF4-FFF2-40B4-BE49-F238E27FC236}">
                <a16:creationId xmlns:a16="http://schemas.microsoft.com/office/drawing/2014/main" id="{8EA32D23-BB7D-EE95-1D52-6DC9FD7C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31" y="2261278"/>
            <a:ext cx="1333045" cy="13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9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584;p57">
            <a:extLst>
              <a:ext uri="{FF2B5EF4-FFF2-40B4-BE49-F238E27FC236}">
                <a16:creationId xmlns:a16="http://schemas.microsoft.com/office/drawing/2014/main" id="{B552C16D-0917-CC60-0283-9F4C52EA9D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7786"/>
          <a:stretch/>
        </p:blipFill>
        <p:spPr>
          <a:xfrm flipV="1">
            <a:off x="7128399" y="0"/>
            <a:ext cx="2015601" cy="244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3B8A4C0-1A16-6E77-D696-64F78A0017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01" t="44695" r="15044" b="16932"/>
          <a:stretch/>
        </p:blipFill>
        <p:spPr>
          <a:xfrm>
            <a:off x="193805" y="347957"/>
            <a:ext cx="7307918" cy="217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MG Bk 3 F-SA_2023_2-20">
            <a:hlinkClick r:id="" action="ppaction://media"/>
            <a:extLst>
              <a:ext uri="{FF2B5EF4-FFF2-40B4-BE49-F238E27FC236}">
                <a16:creationId xmlns:a16="http://schemas.microsoft.com/office/drawing/2014/main" id="{C88EAC58-84EE-8286-5D7B-61F451699C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090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666" y="459927"/>
            <a:ext cx="458002" cy="45800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2" descr="Teacher PNG transparent image download, size: 240x450px">
            <a:extLst>
              <a:ext uri="{FF2B5EF4-FFF2-40B4-BE49-F238E27FC236}">
                <a16:creationId xmlns:a16="http://schemas.microsoft.com/office/drawing/2014/main" id="{B96F3BF5-AEA0-33EC-C104-6F38AA89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0219" y="3318132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AAF3114-AE74-ADEA-6F0E-E49CE5695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6716" y="3789056"/>
            <a:ext cx="1094391" cy="1354444"/>
          </a:xfrm>
          <a:prstGeom prst="rect">
            <a:avLst/>
          </a:prstGeom>
        </p:spPr>
      </p:pic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5D111CE0-651D-9FB2-9989-C1D0ABBF9608}"/>
              </a:ext>
            </a:extLst>
          </p:cNvPr>
          <p:cNvSpPr/>
          <p:nvPr/>
        </p:nvSpPr>
        <p:spPr>
          <a:xfrm>
            <a:off x="4926699" y="1989294"/>
            <a:ext cx="3309643" cy="1577949"/>
          </a:xfrm>
          <a:prstGeom prst="cloudCallout">
            <a:avLst>
              <a:gd name="adj1" fmla="val 27223"/>
              <a:gd name="adj2" fmla="val 6442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Amasis MT Pro Medium" panose="02040604050005020304" pitchFamily="18" charset="0"/>
              </a:rPr>
              <a:t>Do you know any countries that </a:t>
            </a:r>
          </a:p>
          <a:p>
            <a:pPr algn="ctr"/>
            <a:r>
              <a:rPr lang="en-US" sz="1800" dirty="0">
                <a:latin typeface="Amasis MT Pro Medium" panose="02040604050005020304" pitchFamily="18" charset="0"/>
              </a:rPr>
              <a:t>are members of the G20? </a:t>
            </a:r>
            <a:endParaRPr lang="ar-SA" sz="1800" dirty="0">
              <a:latin typeface="Amasis MT Pro Medium" panose="02040604050005020304" pitchFamily="18" charset="0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1985E82F-F4FE-49D1-50C0-46EB94DDBB3D}"/>
              </a:ext>
            </a:extLst>
          </p:cNvPr>
          <p:cNvSpPr/>
          <p:nvPr/>
        </p:nvSpPr>
        <p:spPr>
          <a:xfrm>
            <a:off x="2037844" y="3520035"/>
            <a:ext cx="3634673" cy="1335186"/>
          </a:xfrm>
          <a:prstGeom prst="wedgeRoundRectCallout">
            <a:avLst>
              <a:gd name="adj1" fmla="val -66120"/>
              <a:gd name="adj2" fmla="val 20110"/>
              <a:gd name="adj3" fmla="val 1666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Only Saudi Arabia in 2020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FC6EC3A3-45BB-16E0-91A6-051C29CD446D}"/>
              </a:ext>
            </a:extLst>
          </p:cNvPr>
          <p:cNvSpPr/>
          <p:nvPr/>
        </p:nvSpPr>
        <p:spPr>
          <a:xfrm>
            <a:off x="4933443" y="2004129"/>
            <a:ext cx="3309643" cy="1577949"/>
          </a:xfrm>
          <a:prstGeom prst="cloudCallout">
            <a:avLst>
              <a:gd name="adj1" fmla="val 27223"/>
              <a:gd name="adj2" fmla="val 64423"/>
            </a:avLst>
          </a:prstGeom>
          <a:solidFill>
            <a:srgbClr val="EA778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Amasis MT Pro Medium" panose="02040604050005020304" pitchFamily="18" charset="0"/>
              </a:rPr>
              <a:t>Did any Middle Eastern country take on the G20 presidency?</a:t>
            </a:r>
            <a:endParaRPr lang="ar-SA" sz="1800" dirty="0">
              <a:solidFill>
                <a:schemeClr val="bg2"/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7" name="Google Shape;4407;p51"/>
          <p:cNvGrpSpPr/>
          <p:nvPr/>
        </p:nvGrpSpPr>
        <p:grpSpPr>
          <a:xfrm flipH="1">
            <a:off x="-2039720" y="-1447853"/>
            <a:ext cx="13238949" cy="8073387"/>
            <a:chOff x="-2039720" y="-1447853"/>
            <a:chExt cx="13238949" cy="8073387"/>
          </a:xfrm>
        </p:grpSpPr>
        <p:grpSp>
          <p:nvGrpSpPr>
            <p:cNvPr id="4408" name="Google Shape;4408;p51"/>
            <p:cNvGrpSpPr/>
            <p:nvPr/>
          </p:nvGrpSpPr>
          <p:grpSpPr>
            <a:xfrm>
              <a:off x="6693005" y="3256472"/>
              <a:ext cx="4506224" cy="3369062"/>
              <a:chOff x="6425330" y="3147497"/>
              <a:chExt cx="4506224" cy="3369062"/>
            </a:xfrm>
          </p:grpSpPr>
          <p:grpSp>
            <p:nvGrpSpPr>
              <p:cNvPr id="4409" name="Google Shape;4409;p51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4410" name="Google Shape;4410;p51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1" name="Google Shape;4411;p51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2" name="Google Shape;4412;p51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3" name="Google Shape;4413;p51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4" name="Google Shape;4414;p51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5" name="Google Shape;4415;p51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6" name="Google Shape;4416;p51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7" name="Google Shape;4417;p51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8" name="Google Shape;4418;p51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9" name="Google Shape;4419;p51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0" name="Google Shape;4420;p51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1" name="Google Shape;4421;p51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2" name="Google Shape;4422;p51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3" name="Google Shape;4423;p51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4" name="Google Shape;4424;p51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5" name="Google Shape;4425;p51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6" name="Google Shape;4426;p51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7" name="Google Shape;4427;p51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8" name="Google Shape;4428;p51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9" name="Google Shape;4429;p51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0" name="Google Shape;4430;p51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31" name="Google Shape;4431;p51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4432" name="Google Shape;4432;p51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3" name="Google Shape;4433;p51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4" name="Google Shape;4434;p51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5" name="Google Shape;4435;p51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6" name="Google Shape;4436;p51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7" name="Google Shape;4437;p51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8" name="Google Shape;4438;p51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9" name="Google Shape;4439;p51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40" name="Google Shape;4440;p51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4441" name="Google Shape;4441;p51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2" name="Google Shape;4442;p51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3" name="Google Shape;4443;p51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4" name="Google Shape;4444;p51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5" name="Google Shape;4445;p51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6" name="Google Shape;4446;p51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7" name="Google Shape;4447;p51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8" name="Google Shape;4448;p51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9" name="Google Shape;4449;p51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0" name="Google Shape;4450;p51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1" name="Google Shape;4451;p51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2" name="Google Shape;4452;p51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3" name="Google Shape;4453;p51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4" name="Google Shape;4454;p51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55" name="Google Shape;4455;p51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4456" name="Google Shape;4456;p51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7" name="Google Shape;4457;p51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8" name="Google Shape;4458;p51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9" name="Google Shape;4459;p51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0" name="Google Shape;4460;p51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1" name="Google Shape;4461;p51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2" name="Google Shape;4462;p51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3" name="Google Shape;4463;p51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464" name="Google Shape;4464;p51"/>
            <p:cNvGrpSpPr/>
            <p:nvPr/>
          </p:nvGrpSpPr>
          <p:grpSpPr>
            <a:xfrm rot="10800000">
              <a:off x="-2039720" y="-1447853"/>
              <a:ext cx="4506224" cy="3369062"/>
              <a:chOff x="6425330" y="3147497"/>
              <a:chExt cx="4506224" cy="3369062"/>
            </a:xfrm>
          </p:grpSpPr>
          <p:grpSp>
            <p:nvGrpSpPr>
              <p:cNvPr id="4465" name="Google Shape;4465;p51"/>
              <p:cNvGrpSpPr/>
              <p:nvPr/>
            </p:nvGrpSpPr>
            <p:grpSpPr>
              <a:xfrm rot="3659577">
                <a:off x="8126565" y="3069936"/>
                <a:ext cx="1598334" cy="3700816"/>
                <a:chOff x="3376460" y="150804"/>
                <a:chExt cx="929105" cy="2151270"/>
              </a:xfrm>
            </p:grpSpPr>
            <p:sp>
              <p:nvSpPr>
                <p:cNvPr id="4466" name="Google Shape;4466;p51"/>
                <p:cNvSpPr/>
                <p:nvPr/>
              </p:nvSpPr>
              <p:spPr>
                <a:xfrm>
                  <a:off x="3489342" y="429753"/>
                  <a:ext cx="544873" cy="18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453" extrusionOk="0">
                      <a:moveTo>
                        <a:pt x="5" y="1453"/>
                      </a:moveTo>
                      <a:cubicBezTo>
                        <a:pt x="4" y="1453"/>
                        <a:pt x="3" y="1453"/>
                        <a:pt x="3" y="1453"/>
                      </a:cubicBezTo>
                      <a:cubicBezTo>
                        <a:pt x="1" y="1452"/>
                        <a:pt x="0" y="1449"/>
                        <a:pt x="1" y="1447"/>
                      </a:cubicBezTo>
                      <a:cubicBezTo>
                        <a:pt x="129" y="1227"/>
                        <a:pt x="415" y="449"/>
                        <a:pt x="308" y="4"/>
                      </a:cubicBezTo>
                      <a:cubicBezTo>
                        <a:pt x="308" y="2"/>
                        <a:pt x="309" y="0"/>
                        <a:pt x="311" y="0"/>
                      </a:cubicBezTo>
                      <a:cubicBezTo>
                        <a:pt x="313" y="0"/>
                        <a:pt x="315" y="1"/>
                        <a:pt x="315" y="3"/>
                      </a:cubicBezTo>
                      <a:cubicBezTo>
                        <a:pt x="423" y="450"/>
                        <a:pt x="136" y="1230"/>
                        <a:pt x="8" y="1451"/>
                      </a:cubicBezTo>
                      <a:cubicBezTo>
                        <a:pt x="7" y="1453"/>
                        <a:pt x="6" y="1453"/>
                        <a:pt x="5" y="14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7" name="Google Shape;4467;p51"/>
                <p:cNvSpPr/>
                <p:nvPr/>
              </p:nvSpPr>
              <p:spPr>
                <a:xfrm>
                  <a:off x="3604395" y="1007188"/>
                  <a:ext cx="223593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317" extrusionOk="0">
                      <a:moveTo>
                        <a:pt x="169" y="317"/>
                      </a:moveTo>
                      <a:cubicBezTo>
                        <a:pt x="167" y="317"/>
                        <a:pt x="165" y="315"/>
                        <a:pt x="165" y="313"/>
                      </a:cubicBezTo>
                      <a:cubicBezTo>
                        <a:pt x="165" y="311"/>
                        <a:pt x="160" y="107"/>
                        <a:pt x="3" y="8"/>
                      </a:cubicBezTo>
                      <a:cubicBezTo>
                        <a:pt x="1" y="8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1"/>
                      </a:cubicBezTo>
                      <a:cubicBezTo>
                        <a:pt x="6" y="1"/>
                        <a:pt x="6" y="1"/>
                        <a:pt x="7" y="2"/>
                      </a:cubicBezTo>
                      <a:cubicBezTo>
                        <a:pt x="168" y="102"/>
                        <a:pt x="173" y="310"/>
                        <a:pt x="173" y="312"/>
                      </a:cubicBezTo>
                      <a:cubicBezTo>
                        <a:pt x="173" y="315"/>
                        <a:pt x="171" y="316"/>
                        <a:pt x="169" y="316"/>
                      </a:cubicBezTo>
                      <a:lnTo>
                        <a:pt x="169" y="31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8" name="Google Shape;4468;p51"/>
                <p:cNvSpPr/>
                <p:nvPr/>
              </p:nvSpPr>
              <p:spPr>
                <a:xfrm>
                  <a:off x="3623932" y="150804"/>
                  <a:ext cx="517738" cy="47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366" extrusionOk="0">
                      <a:moveTo>
                        <a:pt x="219" y="293"/>
                      </a:moveTo>
                      <a:cubicBezTo>
                        <a:pt x="219" y="293"/>
                        <a:pt x="184" y="366"/>
                        <a:pt x="131" y="340"/>
                      </a:cubicBezTo>
                      <a:cubicBezTo>
                        <a:pt x="0" y="276"/>
                        <a:pt x="187" y="65"/>
                        <a:pt x="108" y="0"/>
                      </a:cubicBezTo>
                      <a:cubicBezTo>
                        <a:pt x="376" y="94"/>
                        <a:pt x="402" y="354"/>
                        <a:pt x="219" y="29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9" name="Google Shape;4469;p51"/>
                <p:cNvSpPr/>
                <p:nvPr/>
              </p:nvSpPr>
              <p:spPr>
                <a:xfrm>
                  <a:off x="3386229" y="731495"/>
                  <a:ext cx="358183" cy="4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346" extrusionOk="0">
                      <a:moveTo>
                        <a:pt x="278" y="322"/>
                      </a:moveTo>
                      <a:cubicBezTo>
                        <a:pt x="278" y="322"/>
                        <a:pt x="276" y="228"/>
                        <a:pt x="247" y="206"/>
                      </a:cubicBezTo>
                      <a:cubicBezTo>
                        <a:pt x="218" y="184"/>
                        <a:pt x="179" y="169"/>
                        <a:pt x="163" y="101"/>
                      </a:cubicBezTo>
                      <a:cubicBezTo>
                        <a:pt x="148" y="33"/>
                        <a:pt x="16" y="0"/>
                        <a:pt x="16" y="0"/>
                      </a:cubicBezTo>
                      <a:cubicBezTo>
                        <a:pt x="107" y="78"/>
                        <a:pt x="0" y="198"/>
                        <a:pt x="73" y="243"/>
                      </a:cubicBezTo>
                      <a:cubicBezTo>
                        <a:pt x="147" y="287"/>
                        <a:pt x="136" y="346"/>
                        <a:pt x="278" y="32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0" name="Google Shape;4470;p51"/>
                <p:cNvSpPr/>
                <p:nvPr/>
              </p:nvSpPr>
              <p:spPr>
                <a:xfrm>
                  <a:off x="3731387" y="150804"/>
                  <a:ext cx="278949" cy="37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95" extrusionOk="0">
                      <a:moveTo>
                        <a:pt x="217" y="136"/>
                      </a:moveTo>
                      <a:cubicBezTo>
                        <a:pt x="215" y="134"/>
                        <a:pt x="214" y="131"/>
                        <a:pt x="212" y="129"/>
                      </a:cubicBezTo>
                      <a:cubicBezTo>
                        <a:pt x="139" y="260"/>
                        <a:pt x="139" y="260"/>
                        <a:pt x="139" y="260"/>
                      </a:cubicBezTo>
                      <a:cubicBezTo>
                        <a:pt x="137" y="243"/>
                        <a:pt x="134" y="228"/>
                        <a:pt x="130" y="212"/>
                      </a:cubicBezTo>
                      <a:cubicBezTo>
                        <a:pt x="167" y="81"/>
                        <a:pt x="167" y="81"/>
                        <a:pt x="167" y="81"/>
                      </a:cubicBezTo>
                      <a:cubicBezTo>
                        <a:pt x="165" y="79"/>
                        <a:pt x="162" y="77"/>
                        <a:pt x="160" y="75"/>
                      </a:cubicBezTo>
                      <a:cubicBezTo>
                        <a:pt x="126" y="197"/>
                        <a:pt x="126" y="197"/>
                        <a:pt x="126" y="197"/>
                      </a:cubicBezTo>
                      <a:cubicBezTo>
                        <a:pt x="120" y="173"/>
                        <a:pt x="112" y="150"/>
                        <a:pt x="103" y="127"/>
                      </a:cubicBezTo>
                      <a:cubicBezTo>
                        <a:pt x="112" y="41"/>
                        <a:pt x="112" y="41"/>
                        <a:pt x="112" y="41"/>
                      </a:cubicBezTo>
                      <a:cubicBezTo>
                        <a:pt x="110" y="40"/>
                        <a:pt x="108" y="38"/>
                        <a:pt x="105" y="37"/>
                      </a:cubicBezTo>
                      <a:cubicBezTo>
                        <a:pt x="97" y="112"/>
                        <a:pt x="97" y="112"/>
                        <a:pt x="97" y="112"/>
                      </a:cubicBezTo>
                      <a:cubicBezTo>
                        <a:pt x="81" y="74"/>
                        <a:pt x="60" y="38"/>
                        <a:pt x="37" y="4"/>
                      </a:cubicBezTo>
                      <a:cubicBezTo>
                        <a:pt x="33" y="3"/>
                        <a:pt x="29" y="1"/>
                        <a:pt x="25" y="0"/>
                      </a:cubicBezTo>
                      <a:cubicBezTo>
                        <a:pt x="33" y="7"/>
                        <a:pt x="39" y="15"/>
                        <a:pt x="42" y="25"/>
                      </a:cubicBezTo>
                      <a:cubicBezTo>
                        <a:pt x="61" y="56"/>
                        <a:pt x="78" y="88"/>
                        <a:pt x="92" y="121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cubicBezTo>
                        <a:pt x="37" y="100"/>
                        <a:pt x="37" y="103"/>
                        <a:pt x="36" y="105"/>
                      </a:cubicBezTo>
                      <a:cubicBezTo>
                        <a:pt x="96" y="131"/>
                        <a:pt x="96" y="131"/>
                        <a:pt x="96" y="131"/>
                      </a:cubicBezTo>
                      <a:cubicBezTo>
                        <a:pt x="106" y="155"/>
                        <a:pt x="114" y="180"/>
                        <a:pt x="120" y="205"/>
                      </a:cubicBezTo>
                      <a:cubicBezTo>
                        <a:pt x="15" y="178"/>
                        <a:pt x="15" y="178"/>
                        <a:pt x="15" y="178"/>
                      </a:cubicBezTo>
                      <a:cubicBezTo>
                        <a:pt x="14" y="180"/>
                        <a:pt x="13" y="183"/>
                        <a:pt x="12" y="185"/>
                      </a:cubicBezTo>
                      <a:cubicBezTo>
                        <a:pt x="123" y="214"/>
                        <a:pt x="123" y="214"/>
                        <a:pt x="123" y="214"/>
                      </a:cubicBezTo>
                      <a:cubicBezTo>
                        <a:pt x="127" y="231"/>
                        <a:pt x="130" y="248"/>
                        <a:pt x="132" y="266"/>
                      </a:cubicBezTo>
                      <a:cubicBezTo>
                        <a:pt x="1" y="239"/>
                        <a:pt x="1" y="239"/>
                        <a:pt x="1" y="239"/>
                      </a:cubicBezTo>
                      <a:cubicBezTo>
                        <a:pt x="1" y="242"/>
                        <a:pt x="0" y="244"/>
                        <a:pt x="0" y="247"/>
                      </a:cubicBezTo>
                      <a:cubicBezTo>
                        <a:pt x="133" y="274"/>
                        <a:pt x="133" y="274"/>
                        <a:pt x="133" y="274"/>
                      </a:cubicBezTo>
                      <a:cubicBezTo>
                        <a:pt x="134" y="281"/>
                        <a:pt x="135" y="287"/>
                        <a:pt x="135" y="294"/>
                      </a:cubicBezTo>
                      <a:cubicBezTo>
                        <a:pt x="136" y="293"/>
                        <a:pt x="136" y="293"/>
                        <a:pt x="136" y="293"/>
                      </a:cubicBezTo>
                      <a:cubicBezTo>
                        <a:pt x="138" y="294"/>
                        <a:pt x="141" y="294"/>
                        <a:pt x="143" y="295"/>
                      </a:cubicBezTo>
                      <a:cubicBezTo>
                        <a:pt x="143" y="287"/>
                        <a:pt x="142" y="280"/>
                        <a:pt x="141" y="273"/>
                      </a:cubicBezTo>
                      <a:lnTo>
                        <a:pt x="217" y="13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1" name="Google Shape;4471;p51"/>
                <p:cNvSpPr/>
                <p:nvPr/>
              </p:nvSpPr>
              <p:spPr>
                <a:xfrm>
                  <a:off x="3406852" y="731495"/>
                  <a:ext cx="337561" cy="41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23" extrusionOk="0">
                      <a:moveTo>
                        <a:pt x="261" y="318"/>
                      </a:moveTo>
                      <a:cubicBezTo>
                        <a:pt x="256" y="315"/>
                        <a:pt x="242" y="306"/>
                        <a:pt x="225" y="293"/>
                      </a:cubicBezTo>
                      <a:cubicBezTo>
                        <a:pt x="232" y="268"/>
                        <a:pt x="237" y="242"/>
                        <a:pt x="240" y="216"/>
                      </a:cubicBezTo>
                      <a:cubicBezTo>
                        <a:pt x="238" y="213"/>
                        <a:pt x="236" y="210"/>
                        <a:pt x="233" y="208"/>
                      </a:cubicBezTo>
                      <a:cubicBezTo>
                        <a:pt x="230" y="235"/>
                        <a:pt x="225" y="262"/>
                        <a:pt x="218" y="288"/>
                      </a:cubicBezTo>
                      <a:cubicBezTo>
                        <a:pt x="205" y="278"/>
                        <a:pt x="190" y="266"/>
                        <a:pt x="176" y="253"/>
                      </a:cubicBezTo>
                      <a:cubicBezTo>
                        <a:pt x="184" y="230"/>
                        <a:pt x="192" y="206"/>
                        <a:pt x="197" y="182"/>
                      </a:cubicBezTo>
                      <a:cubicBezTo>
                        <a:pt x="194" y="180"/>
                        <a:pt x="192" y="178"/>
                        <a:pt x="190" y="176"/>
                      </a:cubicBezTo>
                      <a:cubicBezTo>
                        <a:pt x="185" y="200"/>
                        <a:pt x="178" y="224"/>
                        <a:pt x="169" y="247"/>
                      </a:cubicBezTo>
                      <a:cubicBezTo>
                        <a:pt x="157" y="236"/>
                        <a:pt x="146" y="223"/>
                        <a:pt x="135" y="210"/>
                      </a:cubicBezTo>
                      <a:cubicBezTo>
                        <a:pt x="135" y="190"/>
                        <a:pt x="141" y="176"/>
                        <a:pt x="147" y="159"/>
                      </a:cubicBezTo>
                      <a:cubicBezTo>
                        <a:pt x="151" y="149"/>
                        <a:pt x="154" y="140"/>
                        <a:pt x="157" y="130"/>
                      </a:cubicBezTo>
                      <a:cubicBezTo>
                        <a:pt x="155" y="126"/>
                        <a:pt x="153" y="122"/>
                        <a:pt x="152" y="117"/>
                      </a:cubicBezTo>
                      <a:cubicBezTo>
                        <a:pt x="149" y="130"/>
                        <a:pt x="145" y="143"/>
                        <a:pt x="140" y="156"/>
                      </a:cubicBezTo>
                      <a:cubicBezTo>
                        <a:pt x="134" y="170"/>
                        <a:pt x="130" y="185"/>
                        <a:pt x="128" y="200"/>
                      </a:cubicBezTo>
                      <a:cubicBezTo>
                        <a:pt x="119" y="187"/>
                        <a:pt x="111" y="174"/>
                        <a:pt x="105" y="159"/>
                      </a:cubicBezTo>
                      <a:cubicBezTo>
                        <a:pt x="127" y="66"/>
                        <a:pt x="127" y="66"/>
                        <a:pt x="127" y="66"/>
                      </a:cubicBezTo>
                      <a:cubicBezTo>
                        <a:pt x="125" y="64"/>
                        <a:pt x="123" y="61"/>
                        <a:pt x="121" y="59"/>
                      </a:cubicBezTo>
                      <a:cubicBezTo>
                        <a:pt x="101" y="144"/>
                        <a:pt x="101" y="144"/>
                        <a:pt x="101" y="144"/>
                      </a:cubicBezTo>
                      <a:cubicBezTo>
                        <a:pt x="100" y="143"/>
                        <a:pt x="100" y="141"/>
                        <a:pt x="99" y="140"/>
                      </a:cubicBezTo>
                      <a:cubicBezTo>
                        <a:pt x="97" y="129"/>
                        <a:pt x="94" y="118"/>
                        <a:pt x="90" y="108"/>
                      </a:cubicBezTo>
                      <a:cubicBezTo>
                        <a:pt x="91" y="108"/>
                        <a:pt x="91" y="108"/>
                        <a:pt x="91" y="108"/>
                      </a:cubicBezTo>
                      <a:cubicBezTo>
                        <a:pt x="88" y="35"/>
                        <a:pt x="88" y="35"/>
                        <a:pt x="88" y="35"/>
                      </a:cubicBezTo>
                      <a:cubicBezTo>
                        <a:pt x="85" y="34"/>
                        <a:pt x="82" y="32"/>
                        <a:pt x="80" y="31"/>
                      </a:cubicBezTo>
                      <a:cubicBezTo>
                        <a:pt x="82" y="89"/>
                        <a:pt x="82" y="89"/>
                        <a:pt x="82" y="89"/>
                      </a:cubicBezTo>
                      <a:cubicBezTo>
                        <a:pt x="65" y="55"/>
                        <a:pt x="40" y="25"/>
                        <a:pt x="9" y="2"/>
                      </a:cubicBezTo>
                      <a:cubicBezTo>
                        <a:pt x="3" y="1"/>
                        <a:pt x="0" y="0"/>
                        <a:pt x="0" y="0"/>
                      </a:cubicBezTo>
                      <a:cubicBezTo>
                        <a:pt x="7" y="6"/>
                        <a:pt x="13" y="12"/>
                        <a:pt x="18" y="20"/>
                      </a:cubicBezTo>
                      <a:cubicBezTo>
                        <a:pt x="43" y="41"/>
                        <a:pt x="63" y="67"/>
                        <a:pt x="77" y="97"/>
                      </a:cubicBezTo>
                      <a:cubicBezTo>
                        <a:pt x="64" y="94"/>
                        <a:pt x="51" y="91"/>
                        <a:pt x="39" y="88"/>
                      </a:cubicBezTo>
                      <a:cubicBezTo>
                        <a:pt x="39" y="90"/>
                        <a:pt x="39" y="93"/>
                        <a:pt x="39" y="96"/>
                      </a:cubicBezTo>
                      <a:cubicBezTo>
                        <a:pt x="55" y="100"/>
                        <a:pt x="71" y="104"/>
                        <a:pt x="81" y="106"/>
                      </a:cubicBezTo>
                      <a:cubicBezTo>
                        <a:pt x="86" y="117"/>
                        <a:pt x="90" y="129"/>
                        <a:pt x="92" y="141"/>
                      </a:cubicBezTo>
                      <a:cubicBezTo>
                        <a:pt x="93" y="147"/>
                        <a:pt x="95" y="153"/>
                        <a:pt x="97" y="159"/>
                      </a:cubicBezTo>
                      <a:cubicBezTo>
                        <a:pt x="34" y="147"/>
                        <a:pt x="34" y="147"/>
                        <a:pt x="34" y="147"/>
                      </a:cubicBezTo>
                      <a:cubicBezTo>
                        <a:pt x="33" y="149"/>
                        <a:pt x="33" y="152"/>
                        <a:pt x="33" y="154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7" y="183"/>
                        <a:pt x="115" y="197"/>
                        <a:pt x="125" y="210"/>
                      </a:cubicBezTo>
                      <a:cubicBezTo>
                        <a:pt x="99" y="219"/>
                        <a:pt x="62" y="218"/>
                        <a:pt x="34" y="214"/>
                      </a:cubicBezTo>
                      <a:cubicBezTo>
                        <a:pt x="35" y="217"/>
                        <a:pt x="36" y="220"/>
                        <a:pt x="38" y="223"/>
                      </a:cubicBezTo>
                      <a:cubicBezTo>
                        <a:pt x="50" y="224"/>
                        <a:pt x="62" y="225"/>
                        <a:pt x="75" y="225"/>
                      </a:cubicBezTo>
                      <a:cubicBezTo>
                        <a:pt x="93" y="225"/>
                        <a:pt x="112" y="222"/>
                        <a:pt x="130" y="216"/>
                      </a:cubicBezTo>
                      <a:cubicBezTo>
                        <a:pt x="141" y="230"/>
                        <a:pt x="152" y="242"/>
                        <a:pt x="164" y="253"/>
                      </a:cubicBezTo>
                      <a:cubicBezTo>
                        <a:pt x="89" y="267"/>
                        <a:pt x="89" y="267"/>
                        <a:pt x="89" y="267"/>
                      </a:cubicBezTo>
                      <a:cubicBezTo>
                        <a:pt x="92" y="269"/>
                        <a:pt x="94" y="271"/>
                        <a:pt x="96" y="273"/>
                      </a:cubicBezTo>
                      <a:cubicBezTo>
                        <a:pt x="171" y="260"/>
                        <a:pt x="171" y="260"/>
                        <a:pt x="171" y="260"/>
                      </a:cubicBezTo>
                      <a:cubicBezTo>
                        <a:pt x="185" y="273"/>
                        <a:pt x="199" y="284"/>
                        <a:pt x="212" y="294"/>
                      </a:cubicBezTo>
                      <a:cubicBezTo>
                        <a:pt x="145" y="315"/>
                        <a:pt x="145" y="315"/>
                        <a:pt x="145" y="315"/>
                      </a:cubicBezTo>
                      <a:cubicBezTo>
                        <a:pt x="149" y="317"/>
                        <a:pt x="152" y="318"/>
                        <a:pt x="156" y="320"/>
                      </a:cubicBezTo>
                      <a:cubicBezTo>
                        <a:pt x="220" y="299"/>
                        <a:pt x="220" y="299"/>
                        <a:pt x="220" y="299"/>
                      </a:cubicBezTo>
                      <a:cubicBezTo>
                        <a:pt x="236" y="311"/>
                        <a:pt x="249" y="319"/>
                        <a:pt x="256" y="323"/>
                      </a:cubicBezTo>
                      <a:cubicBezTo>
                        <a:pt x="258" y="323"/>
                        <a:pt x="260" y="323"/>
                        <a:pt x="262" y="322"/>
                      </a:cubicBezTo>
                      <a:cubicBezTo>
                        <a:pt x="262" y="322"/>
                        <a:pt x="262" y="321"/>
                        <a:pt x="261" y="3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2" name="Google Shape;4472;p51"/>
                <p:cNvSpPr/>
                <p:nvPr/>
              </p:nvSpPr>
              <p:spPr>
                <a:xfrm>
                  <a:off x="3910479" y="605588"/>
                  <a:ext cx="133505" cy="25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9" extrusionOk="0">
                      <a:moveTo>
                        <a:pt x="5" y="199"/>
                      </a:moveTo>
                      <a:cubicBezTo>
                        <a:pt x="4" y="199"/>
                        <a:pt x="4" y="199"/>
                        <a:pt x="4" y="199"/>
                      </a:cubicBezTo>
                      <a:cubicBezTo>
                        <a:pt x="2" y="198"/>
                        <a:pt x="0" y="196"/>
                        <a:pt x="1" y="194"/>
                      </a:cubicBezTo>
                      <a:cubicBezTo>
                        <a:pt x="1" y="193"/>
                        <a:pt x="30" y="93"/>
                        <a:pt x="96" y="3"/>
                      </a:cubicBezTo>
                      <a:cubicBezTo>
                        <a:pt x="97" y="1"/>
                        <a:pt x="99" y="0"/>
                        <a:pt x="101" y="1"/>
                      </a:cubicBezTo>
                      <a:cubicBezTo>
                        <a:pt x="103" y="2"/>
                        <a:pt x="104" y="4"/>
                        <a:pt x="104" y="6"/>
                      </a:cubicBezTo>
                      <a:cubicBezTo>
                        <a:pt x="103" y="7"/>
                        <a:pt x="103" y="7"/>
                        <a:pt x="102" y="8"/>
                      </a:cubicBezTo>
                      <a:cubicBezTo>
                        <a:pt x="37" y="96"/>
                        <a:pt x="9" y="195"/>
                        <a:pt x="9" y="196"/>
                      </a:cubicBezTo>
                      <a:cubicBezTo>
                        <a:pt x="8" y="198"/>
                        <a:pt x="6" y="199"/>
                        <a:pt x="5" y="1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3" name="Google Shape;4473;p51"/>
                <p:cNvSpPr/>
                <p:nvPr/>
              </p:nvSpPr>
              <p:spPr>
                <a:xfrm>
                  <a:off x="3949553" y="433009"/>
                  <a:ext cx="286546" cy="34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65" extrusionOk="0">
                      <a:moveTo>
                        <a:pt x="0" y="258"/>
                      </a:moveTo>
                      <a:cubicBezTo>
                        <a:pt x="0" y="258"/>
                        <a:pt x="0" y="123"/>
                        <a:pt x="61" y="101"/>
                      </a:cubicBezTo>
                      <a:cubicBezTo>
                        <a:pt x="121" y="78"/>
                        <a:pt x="177" y="39"/>
                        <a:pt x="180" y="0"/>
                      </a:cubicBezTo>
                      <a:cubicBezTo>
                        <a:pt x="222" y="85"/>
                        <a:pt x="168" y="155"/>
                        <a:pt x="128" y="174"/>
                      </a:cubicBezTo>
                      <a:cubicBezTo>
                        <a:pt x="87" y="193"/>
                        <a:pt x="110" y="265"/>
                        <a:pt x="0" y="2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4" name="Google Shape;4474;p51"/>
                <p:cNvSpPr/>
                <p:nvPr/>
              </p:nvSpPr>
              <p:spPr>
                <a:xfrm>
                  <a:off x="3945212" y="512244"/>
                  <a:ext cx="221422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00" extrusionOk="0">
                      <a:moveTo>
                        <a:pt x="4" y="200"/>
                      </a:moveTo>
                      <a:cubicBezTo>
                        <a:pt x="3" y="200"/>
                        <a:pt x="3" y="200"/>
                        <a:pt x="3" y="200"/>
                      </a:cubicBezTo>
                      <a:cubicBezTo>
                        <a:pt x="1" y="200"/>
                        <a:pt x="0" y="198"/>
                        <a:pt x="0" y="195"/>
                      </a:cubicBezTo>
                      <a:cubicBezTo>
                        <a:pt x="9" y="160"/>
                        <a:pt x="55" y="119"/>
                        <a:pt x="95" y="83"/>
                      </a:cubicBezTo>
                      <a:cubicBezTo>
                        <a:pt x="130" y="52"/>
                        <a:pt x="163" y="22"/>
                        <a:pt x="164" y="4"/>
                      </a:cubicBezTo>
                      <a:cubicBezTo>
                        <a:pt x="164" y="2"/>
                        <a:pt x="166" y="0"/>
                        <a:pt x="168" y="0"/>
                      </a:cubicBezTo>
                      <a:cubicBezTo>
                        <a:pt x="170" y="0"/>
                        <a:pt x="172" y="2"/>
                        <a:pt x="172" y="4"/>
                      </a:cubicBezTo>
                      <a:cubicBezTo>
                        <a:pt x="171" y="26"/>
                        <a:pt x="138" y="55"/>
                        <a:pt x="100" y="89"/>
                      </a:cubicBezTo>
                      <a:cubicBezTo>
                        <a:pt x="60" y="124"/>
                        <a:pt x="16" y="164"/>
                        <a:pt x="8" y="197"/>
                      </a:cubicBezTo>
                      <a:cubicBezTo>
                        <a:pt x="7" y="199"/>
                        <a:pt x="6" y="200"/>
                        <a:pt x="4" y="2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5" name="Google Shape;4475;p51"/>
                <p:cNvSpPr/>
                <p:nvPr/>
              </p:nvSpPr>
              <p:spPr>
                <a:xfrm>
                  <a:off x="3582687" y="1181938"/>
                  <a:ext cx="235533" cy="16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9" extrusionOk="0">
                      <a:moveTo>
                        <a:pt x="179" y="129"/>
                      </a:moveTo>
                      <a:cubicBezTo>
                        <a:pt x="178" y="129"/>
                        <a:pt x="177" y="129"/>
                        <a:pt x="176" y="128"/>
                      </a:cubicBezTo>
                      <a:cubicBezTo>
                        <a:pt x="175" y="127"/>
                        <a:pt x="103" y="55"/>
                        <a:pt x="3" y="8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1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107" y="48"/>
                        <a:pt x="181" y="122"/>
                        <a:pt x="181" y="123"/>
                      </a:cubicBezTo>
                      <a:cubicBezTo>
                        <a:pt x="183" y="124"/>
                        <a:pt x="183" y="127"/>
                        <a:pt x="181" y="128"/>
                      </a:cubicBezTo>
                      <a:cubicBezTo>
                        <a:pt x="181" y="129"/>
                        <a:pt x="180" y="129"/>
                        <a:pt x="179" y="1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6" name="Google Shape;4476;p51"/>
                <p:cNvSpPr/>
                <p:nvPr/>
              </p:nvSpPr>
              <p:spPr>
                <a:xfrm>
                  <a:off x="3376460" y="1097276"/>
                  <a:ext cx="363611" cy="25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00" extrusionOk="0">
                      <a:moveTo>
                        <a:pt x="282" y="141"/>
                      </a:moveTo>
                      <a:cubicBezTo>
                        <a:pt x="282" y="141"/>
                        <a:pt x="217" y="23"/>
                        <a:pt x="153" y="32"/>
                      </a:cubicBezTo>
                      <a:cubicBezTo>
                        <a:pt x="89" y="41"/>
                        <a:pt x="22" y="34"/>
                        <a:pt x="0" y="0"/>
                      </a:cubicBezTo>
                      <a:cubicBezTo>
                        <a:pt x="4" y="96"/>
                        <a:pt x="84" y="131"/>
                        <a:pt x="129" y="128"/>
                      </a:cubicBezTo>
                      <a:cubicBezTo>
                        <a:pt x="174" y="125"/>
                        <a:pt x="188" y="200"/>
                        <a:pt x="282" y="1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7" name="Google Shape;4477;p51"/>
                <p:cNvSpPr/>
                <p:nvPr/>
              </p:nvSpPr>
              <p:spPr>
                <a:xfrm>
                  <a:off x="3429645" y="1156973"/>
                  <a:ext cx="315853" cy="12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99" extrusionOk="0">
                      <a:moveTo>
                        <a:pt x="241" y="99"/>
                      </a:moveTo>
                      <a:cubicBezTo>
                        <a:pt x="240" y="99"/>
                        <a:pt x="239" y="99"/>
                        <a:pt x="238" y="98"/>
                      </a:cubicBezTo>
                      <a:cubicBezTo>
                        <a:pt x="215" y="73"/>
                        <a:pt x="157" y="59"/>
                        <a:pt x="105" y="47"/>
                      </a:cubicBezTo>
                      <a:cubicBezTo>
                        <a:pt x="56" y="35"/>
                        <a:pt x="13" y="25"/>
                        <a:pt x="2" y="7"/>
                      </a:cubicBezTo>
                      <a:cubicBezTo>
                        <a:pt x="0" y="5"/>
                        <a:pt x="0" y="3"/>
                        <a:pt x="2" y="1"/>
                      </a:cubicBezTo>
                      <a:cubicBezTo>
                        <a:pt x="3" y="0"/>
                        <a:pt x="6" y="0"/>
                        <a:pt x="7" y="1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8" y="19"/>
                        <a:pt x="61" y="29"/>
                        <a:pt x="107" y="40"/>
                      </a:cubicBezTo>
                      <a:cubicBezTo>
                        <a:pt x="160" y="52"/>
                        <a:pt x="219" y="66"/>
                        <a:pt x="244" y="92"/>
                      </a:cubicBezTo>
                      <a:cubicBezTo>
                        <a:pt x="245" y="94"/>
                        <a:pt x="245" y="97"/>
                        <a:pt x="243" y="98"/>
                      </a:cubicBezTo>
                      <a:cubicBezTo>
                        <a:pt x="243" y="99"/>
                        <a:pt x="242" y="99"/>
                        <a:pt x="241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8" name="Google Shape;4478;p51"/>
                <p:cNvSpPr/>
                <p:nvPr/>
              </p:nvSpPr>
              <p:spPr>
                <a:xfrm>
                  <a:off x="3849696" y="876939"/>
                  <a:ext cx="227935" cy="40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12" extrusionOk="0">
                      <a:moveTo>
                        <a:pt x="4" y="312"/>
                      </a:move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1" y="312"/>
                        <a:pt x="0" y="310"/>
                        <a:pt x="0" y="308"/>
                      </a:cubicBezTo>
                      <a:cubicBezTo>
                        <a:pt x="0" y="306"/>
                        <a:pt x="9" y="98"/>
                        <a:pt x="172" y="0"/>
                      </a:cubicBezTo>
                      <a:cubicBezTo>
                        <a:pt x="174" y="0"/>
                        <a:pt x="176" y="1"/>
                        <a:pt x="177" y="3"/>
                      </a:cubicBezTo>
                      <a:cubicBezTo>
                        <a:pt x="177" y="4"/>
                        <a:pt x="177" y="6"/>
                        <a:pt x="176" y="7"/>
                      </a:cubicBezTo>
                      <a:cubicBezTo>
                        <a:pt x="17" y="102"/>
                        <a:pt x="8" y="306"/>
                        <a:pt x="7" y="308"/>
                      </a:cubicBezTo>
                      <a:cubicBezTo>
                        <a:pt x="7" y="310"/>
                        <a:pt x="6" y="312"/>
                        <a:pt x="4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9" name="Google Shape;4479;p51"/>
                <p:cNvSpPr/>
                <p:nvPr/>
              </p:nvSpPr>
              <p:spPr>
                <a:xfrm>
                  <a:off x="3938699" y="603417"/>
                  <a:ext cx="360354" cy="442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344" extrusionOk="0">
                      <a:moveTo>
                        <a:pt x="0" y="318"/>
                      </a:moveTo>
                      <a:cubicBezTo>
                        <a:pt x="0" y="318"/>
                        <a:pt x="4" y="223"/>
                        <a:pt x="33" y="202"/>
                      </a:cubicBezTo>
                      <a:cubicBezTo>
                        <a:pt x="63" y="181"/>
                        <a:pt x="102" y="166"/>
                        <a:pt x="119" y="98"/>
                      </a:cubicBezTo>
                      <a:cubicBezTo>
                        <a:pt x="136" y="31"/>
                        <a:pt x="269" y="0"/>
                        <a:pt x="269" y="0"/>
                      </a:cubicBezTo>
                      <a:cubicBezTo>
                        <a:pt x="176" y="77"/>
                        <a:pt x="280" y="199"/>
                        <a:pt x="206" y="242"/>
                      </a:cubicBezTo>
                      <a:cubicBezTo>
                        <a:pt x="132" y="285"/>
                        <a:pt x="142" y="344"/>
                        <a:pt x="0" y="31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0" name="Google Shape;4480;p51"/>
                <p:cNvSpPr/>
                <p:nvPr/>
              </p:nvSpPr>
              <p:spPr>
                <a:xfrm>
                  <a:off x="3938699" y="604503"/>
                  <a:ext cx="346244" cy="409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318" extrusionOk="0">
                      <a:moveTo>
                        <a:pt x="259" y="2"/>
                      </a:moveTo>
                      <a:cubicBezTo>
                        <a:pt x="228" y="24"/>
                        <a:pt x="202" y="53"/>
                        <a:pt x="185" y="87"/>
                      </a:cubicBezTo>
                      <a:cubicBezTo>
                        <a:pt x="188" y="29"/>
                        <a:pt x="188" y="29"/>
                        <a:pt x="188" y="29"/>
                      </a:cubicBezTo>
                      <a:cubicBezTo>
                        <a:pt x="185" y="30"/>
                        <a:pt x="183" y="32"/>
                        <a:pt x="180" y="33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cubicBezTo>
                        <a:pt x="172" y="116"/>
                        <a:pt x="168" y="127"/>
                        <a:pt x="166" y="138"/>
                      </a:cubicBezTo>
                      <a:cubicBezTo>
                        <a:pt x="166" y="139"/>
                        <a:pt x="165" y="141"/>
                        <a:pt x="165" y="142"/>
                      </a:cubicBezTo>
                      <a:cubicBezTo>
                        <a:pt x="146" y="56"/>
                        <a:pt x="146" y="56"/>
                        <a:pt x="146" y="56"/>
                      </a:cubicBezTo>
                      <a:cubicBezTo>
                        <a:pt x="144" y="59"/>
                        <a:pt x="142" y="60"/>
                        <a:pt x="140" y="63"/>
                      </a:cubicBezTo>
                      <a:cubicBezTo>
                        <a:pt x="160" y="157"/>
                        <a:pt x="160" y="157"/>
                        <a:pt x="160" y="157"/>
                      </a:cubicBezTo>
                      <a:cubicBezTo>
                        <a:pt x="154" y="171"/>
                        <a:pt x="146" y="185"/>
                        <a:pt x="137" y="197"/>
                      </a:cubicBezTo>
                      <a:cubicBezTo>
                        <a:pt x="135" y="182"/>
                        <a:pt x="132" y="167"/>
                        <a:pt x="126" y="153"/>
                      </a:cubicBezTo>
                      <a:cubicBezTo>
                        <a:pt x="121" y="140"/>
                        <a:pt x="117" y="127"/>
                        <a:pt x="114" y="114"/>
                      </a:cubicBezTo>
                      <a:cubicBezTo>
                        <a:pt x="113" y="118"/>
                        <a:pt x="111" y="123"/>
                        <a:pt x="109" y="127"/>
                      </a:cubicBezTo>
                      <a:cubicBezTo>
                        <a:pt x="112" y="136"/>
                        <a:pt x="115" y="146"/>
                        <a:pt x="118" y="156"/>
                      </a:cubicBezTo>
                      <a:cubicBezTo>
                        <a:pt x="124" y="172"/>
                        <a:pt x="130" y="187"/>
                        <a:pt x="129" y="207"/>
                      </a:cubicBezTo>
                      <a:cubicBezTo>
                        <a:pt x="118" y="220"/>
                        <a:pt x="107" y="232"/>
                        <a:pt x="94" y="244"/>
                      </a:cubicBezTo>
                      <a:cubicBezTo>
                        <a:pt x="86" y="220"/>
                        <a:pt x="80" y="196"/>
                        <a:pt x="75" y="172"/>
                      </a:cubicBezTo>
                      <a:cubicBezTo>
                        <a:pt x="73" y="174"/>
                        <a:pt x="70" y="176"/>
                        <a:pt x="68" y="178"/>
                      </a:cubicBezTo>
                      <a:cubicBezTo>
                        <a:pt x="73" y="202"/>
                        <a:pt x="79" y="226"/>
                        <a:pt x="88" y="250"/>
                      </a:cubicBezTo>
                      <a:cubicBezTo>
                        <a:pt x="73" y="263"/>
                        <a:pt x="58" y="274"/>
                        <a:pt x="45" y="284"/>
                      </a:cubicBezTo>
                      <a:cubicBezTo>
                        <a:pt x="38" y="257"/>
                        <a:pt x="34" y="230"/>
                        <a:pt x="31" y="203"/>
                      </a:cubicBezTo>
                      <a:cubicBezTo>
                        <a:pt x="28" y="206"/>
                        <a:pt x="26" y="208"/>
                        <a:pt x="24" y="212"/>
                      </a:cubicBezTo>
                      <a:cubicBezTo>
                        <a:pt x="27" y="237"/>
                        <a:pt x="32" y="263"/>
                        <a:pt x="38" y="288"/>
                      </a:cubicBezTo>
                      <a:cubicBezTo>
                        <a:pt x="20" y="301"/>
                        <a:pt x="6" y="309"/>
                        <a:pt x="1" y="312"/>
                      </a:cubicBezTo>
                      <a:cubicBezTo>
                        <a:pt x="1" y="315"/>
                        <a:pt x="0" y="317"/>
                        <a:pt x="0" y="317"/>
                      </a:cubicBezTo>
                      <a:cubicBezTo>
                        <a:pt x="3" y="317"/>
                        <a:pt x="4" y="317"/>
                        <a:pt x="6" y="318"/>
                      </a:cubicBezTo>
                      <a:cubicBezTo>
                        <a:pt x="13" y="314"/>
                        <a:pt x="26" y="306"/>
                        <a:pt x="43" y="294"/>
                      </a:cubicBezTo>
                      <a:cubicBezTo>
                        <a:pt x="106" y="316"/>
                        <a:pt x="106" y="316"/>
                        <a:pt x="106" y="316"/>
                      </a:cubicBezTo>
                      <a:cubicBezTo>
                        <a:pt x="110" y="315"/>
                        <a:pt x="114" y="313"/>
                        <a:pt x="117" y="312"/>
                      </a:cubicBezTo>
                      <a:cubicBezTo>
                        <a:pt x="51" y="289"/>
                        <a:pt x="51" y="289"/>
                        <a:pt x="51" y="289"/>
                      </a:cubicBezTo>
                      <a:cubicBezTo>
                        <a:pt x="64" y="280"/>
                        <a:pt x="78" y="269"/>
                        <a:pt x="92" y="256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9" y="269"/>
                        <a:pt x="171" y="267"/>
                        <a:pt x="174" y="264"/>
                      </a:cubicBezTo>
                      <a:cubicBezTo>
                        <a:pt x="99" y="250"/>
                        <a:pt x="99" y="250"/>
                        <a:pt x="99" y="250"/>
                      </a:cubicBezTo>
                      <a:cubicBezTo>
                        <a:pt x="112" y="238"/>
                        <a:pt x="123" y="226"/>
                        <a:pt x="134" y="213"/>
                      </a:cubicBezTo>
                      <a:cubicBezTo>
                        <a:pt x="152" y="220"/>
                        <a:pt x="174" y="223"/>
                        <a:pt x="195" y="223"/>
                      </a:cubicBezTo>
                      <a:cubicBezTo>
                        <a:pt x="206" y="223"/>
                        <a:pt x="217" y="222"/>
                        <a:pt x="226" y="221"/>
                      </a:cubicBezTo>
                      <a:cubicBezTo>
                        <a:pt x="228" y="219"/>
                        <a:pt x="229" y="216"/>
                        <a:pt x="230" y="213"/>
                      </a:cubicBezTo>
                      <a:cubicBezTo>
                        <a:pt x="202" y="216"/>
                        <a:pt x="166" y="217"/>
                        <a:pt x="139" y="207"/>
                      </a:cubicBezTo>
                      <a:cubicBezTo>
                        <a:pt x="150" y="194"/>
                        <a:pt x="158" y="180"/>
                        <a:pt x="165" y="165"/>
                      </a:cubicBezTo>
                      <a:cubicBezTo>
                        <a:pt x="233" y="153"/>
                        <a:pt x="233" y="153"/>
                        <a:pt x="233" y="153"/>
                      </a:cubicBezTo>
                      <a:cubicBezTo>
                        <a:pt x="233" y="151"/>
                        <a:pt x="232" y="148"/>
                        <a:pt x="232" y="146"/>
                      </a:cubicBezTo>
                      <a:cubicBezTo>
                        <a:pt x="169" y="157"/>
                        <a:pt x="169" y="157"/>
                        <a:pt x="169" y="157"/>
                      </a:cubicBezTo>
                      <a:cubicBezTo>
                        <a:pt x="171" y="151"/>
                        <a:pt x="173" y="145"/>
                        <a:pt x="174" y="139"/>
                      </a:cubicBezTo>
                      <a:cubicBezTo>
                        <a:pt x="177" y="127"/>
                        <a:pt x="180" y="115"/>
                        <a:pt x="185" y="104"/>
                      </a:cubicBezTo>
                      <a:cubicBezTo>
                        <a:pt x="195" y="102"/>
                        <a:pt x="211" y="98"/>
                        <a:pt x="228" y="94"/>
                      </a:cubicBezTo>
                      <a:cubicBezTo>
                        <a:pt x="228" y="92"/>
                        <a:pt x="228" y="89"/>
                        <a:pt x="228" y="86"/>
                      </a:cubicBezTo>
                      <a:cubicBezTo>
                        <a:pt x="216" y="89"/>
                        <a:pt x="202" y="92"/>
                        <a:pt x="189" y="95"/>
                      </a:cubicBezTo>
                      <a:cubicBezTo>
                        <a:pt x="204" y="66"/>
                        <a:pt x="224" y="40"/>
                        <a:pt x="250" y="19"/>
                      </a:cubicBezTo>
                      <a:cubicBezTo>
                        <a:pt x="255" y="12"/>
                        <a:pt x="262" y="5"/>
                        <a:pt x="269" y="0"/>
                      </a:cubicBezTo>
                      <a:cubicBezTo>
                        <a:pt x="269" y="0"/>
                        <a:pt x="265" y="0"/>
                        <a:pt x="259" y="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1" name="Google Shape;4481;p51"/>
                <p:cNvSpPr/>
                <p:nvPr/>
              </p:nvSpPr>
              <p:spPr>
                <a:xfrm>
                  <a:off x="3859465" y="1049519"/>
                  <a:ext cx="237704" cy="16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126" extrusionOk="0">
                      <a:moveTo>
                        <a:pt x="4" y="126"/>
                      </a:moveTo>
                      <a:cubicBezTo>
                        <a:pt x="3" y="126"/>
                        <a:pt x="2" y="125"/>
                        <a:pt x="2" y="124"/>
                      </a:cubicBezTo>
                      <a:cubicBezTo>
                        <a:pt x="0" y="123"/>
                        <a:pt x="0" y="120"/>
                        <a:pt x="2" y="119"/>
                      </a:cubicBezTo>
                      <a:cubicBezTo>
                        <a:pt x="2" y="118"/>
                        <a:pt x="77" y="46"/>
                        <a:pt x="179" y="0"/>
                      </a:cubicBezTo>
                      <a:cubicBezTo>
                        <a:pt x="181" y="0"/>
                        <a:pt x="183" y="1"/>
                        <a:pt x="184" y="4"/>
                      </a:cubicBezTo>
                      <a:cubicBezTo>
                        <a:pt x="184" y="5"/>
                        <a:pt x="183" y="7"/>
                        <a:pt x="182" y="8"/>
                      </a:cubicBezTo>
                      <a:cubicBezTo>
                        <a:pt x="81" y="52"/>
                        <a:pt x="8" y="124"/>
                        <a:pt x="7" y="124"/>
                      </a:cubicBezTo>
                      <a:cubicBezTo>
                        <a:pt x="6" y="125"/>
                        <a:pt x="5" y="126"/>
                        <a:pt x="4" y="1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2" name="Google Shape;4482;p51"/>
                <p:cNvSpPr/>
                <p:nvPr/>
              </p:nvSpPr>
              <p:spPr>
                <a:xfrm>
                  <a:off x="3939784" y="970284"/>
                  <a:ext cx="365781" cy="25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" h="197" extrusionOk="0">
                      <a:moveTo>
                        <a:pt x="0" y="135"/>
                      </a:moveTo>
                      <a:cubicBezTo>
                        <a:pt x="0" y="135"/>
                        <a:pt x="67" y="18"/>
                        <a:pt x="131" y="29"/>
                      </a:cubicBezTo>
                      <a:cubicBezTo>
                        <a:pt x="195" y="40"/>
                        <a:pt x="262" y="33"/>
                        <a:pt x="284" y="0"/>
                      </a:cubicBezTo>
                      <a:cubicBezTo>
                        <a:pt x="279" y="96"/>
                        <a:pt x="198" y="130"/>
                        <a:pt x="153" y="126"/>
                      </a:cubicBezTo>
                      <a:cubicBezTo>
                        <a:pt x="108" y="122"/>
                        <a:pt x="92" y="197"/>
                        <a:pt x="0" y="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3" name="Google Shape;4483;p51"/>
                <p:cNvSpPr/>
                <p:nvPr/>
              </p:nvSpPr>
              <p:spPr>
                <a:xfrm>
                  <a:off x="3934358" y="1028896"/>
                  <a:ext cx="316938" cy="12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93" extrusionOk="0">
                      <a:moveTo>
                        <a:pt x="4" y="93"/>
                      </a:moveTo>
                      <a:cubicBezTo>
                        <a:pt x="3" y="93"/>
                        <a:pt x="2" y="93"/>
                        <a:pt x="1" y="92"/>
                      </a:cubicBezTo>
                      <a:cubicBezTo>
                        <a:pt x="0" y="91"/>
                        <a:pt x="0" y="88"/>
                        <a:pt x="1" y="87"/>
                      </a:cubicBezTo>
                      <a:cubicBezTo>
                        <a:pt x="26" y="61"/>
                        <a:pt x="86" y="48"/>
                        <a:pt x="139" y="37"/>
                      </a:cubicBezTo>
                      <a:cubicBezTo>
                        <a:pt x="185" y="27"/>
                        <a:pt x="229" y="17"/>
                        <a:pt x="239" y="2"/>
                      </a:cubicBezTo>
                      <a:cubicBezTo>
                        <a:pt x="240" y="0"/>
                        <a:pt x="243" y="0"/>
                        <a:pt x="244" y="1"/>
                      </a:cubicBezTo>
                      <a:cubicBezTo>
                        <a:pt x="246" y="2"/>
                        <a:pt x="246" y="4"/>
                        <a:pt x="245" y="6"/>
                      </a:cubicBezTo>
                      <a:cubicBezTo>
                        <a:pt x="234" y="24"/>
                        <a:pt x="191" y="34"/>
                        <a:pt x="141" y="44"/>
                      </a:cubicBezTo>
                      <a:cubicBezTo>
                        <a:pt x="89" y="55"/>
                        <a:pt x="31" y="68"/>
                        <a:pt x="7" y="92"/>
                      </a:cubicBezTo>
                      <a:cubicBezTo>
                        <a:pt x="6" y="93"/>
                        <a:pt x="5" y="93"/>
                        <a:pt x="4" y="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4" name="Google Shape;4484;p51"/>
                <p:cNvSpPr/>
                <p:nvPr/>
              </p:nvSpPr>
              <p:spPr>
                <a:xfrm>
                  <a:off x="3845355" y="749947"/>
                  <a:ext cx="66210" cy="21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64" extrusionOk="0">
                      <a:moveTo>
                        <a:pt x="47" y="164"/>
                      </a:moveTo>
                      <a:cubicBezTo>
                        <a:pt x="45" y="164"/>
                        <a:pt x="43" y="162"/>
                        <a:pt x="43" y="160"/>
                      </a:cubicBezTo>
                      <a:cubicBezTo>
                        <a:pt x="37" y="107"/>
                        <a:pt x="23" y="55"/>
                        <a:pt x="1" y="6"/>
                      </a:cubicBezTo>
                      <a:cubicBezTo>
                        <a:pt x="0" y="4"/>
                        <a:pt x="1" y="1"/>
                        <a:pt x="3" y="0"/>
                      </a:cubicBezTo>
                      <a:cubicBezTo>
                        <a:pt x="5" y="0"/>
                        <a:pt x="7" y="0"/>
                        <a:pt x="8" y="2"/>
                      </a:cubicBezTo>
                      <a:cubicBezTo>
                        <a:pt x="31" y="52"/>
                        <a:pt x="45" y="105"/>
                        <a:pt x="51" y="160"/>
                      </a:cubicBezTo>
                      <a:cubicBezTo>
                        <a:pt x="51" y="162"/>
                        <a:pt x="50" y="163"/>
                        <a:pt x="47" y="1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5" name="Google Shape;4485;p51"/>
                <p:cNvSpPr/>
                <p:nvPr/>
              </p:nvSpPr>
              <p:spPr>
                <a:xfrm>
                  <a:off x="3714021" y="599076"/>
                  <a:ext cx="206227" cy="28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220" extrusionOk="0">
                      <a:moveTo>
                        <a:pt x="140" y="220"/>
                      </a:moveTo>
                      <a:cubicBezTo>
                        <a:pt x="140" y="220"/>
                        <a:pt x="160" y="119"/>
                        <a:pt x="118" y="93"/>
                      </a:cubicBezTo>
                      <a:cubicBezTo>
                        <a:pt x="77" y="68"/>
                        <a:pt x="41" y="30"/>
                        <a:pt x="45" y="0"/>
                      </a:cubicBezTo>
                      <a:cubicBezTo>
                        <a:pt x="0" y="57"/>
                        <a:pt x="30" y="118"/>
                        <a:pt x="57" y="138"/>
                      </a:cubicBezTo>
                      <a:cubicBezTo>
                        <a:pt x="85" y="158"/>
                        <a:pt x="57" y="209"/>
                        <a:pt x="140" y="2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6" name="Google Shape;4486;p51"/>
                <p:cNvSpPr/>
                <p:nvPr/>
              </p:nvSpPr>
              <p:spPr>
                <a:xfrm>
                  <a:off x="3766120" y="659858"/>
                  <a:ext cx="133505" cy="227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7" extrusionOk="0">
                      <a:moveTo>
                        <a:pt x="100" y="177"/>
                      </a:moveTo>
                      <a:cubicBezTo>
                        <a:pt x="98" y="177"/>
                        <a:pt x="96" y="176"/>
                        <a:pt x="96" y="174"/>
                      </a:cubicBezTo>
                      <a:cubicBezTo>
                        <a:pt x="95" y="148"/>
                        <a:pt x="68" y="112"/>
                        <a:pt x="44" y="79"/>
                      </a:cubicBezTo>
                      <a:cubicBezTo>
                        <a:pt x="20" y="48"/>
                        <a:pt x="0" y="21"/>
                        <a:pt x="3" y="4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10" y="1"/>
                        <a:pt x="11" y="4"/>
                      </a:cubicBezTo>
                      <a:cubicBezTo>
                        <a:pt x="11" y="4"/>
                        <a:pt x="11" y="5"/>
                        <a:pt x="10" y="5"/>
                      </a:cubicBezTo>
                      <a:cubicBezTo>
                        <a:pt x="8" y="19"/>
                        <a:pt x="29" y="47"/>
                        <a:pt x="50" y="75"/>
                      </a:cubicBezTo>
                      <a:cubicBezTo>
                        <a:pt x="76" y="109"/>
                        <a:pt x="103" y="145"/>
                        <a:pt x="104" y="173"/>
                      </a:cubicBezTo>
                      <a:cubicBezTo>
                        <a:pt x="104" y="175"/>
                        <a:pt x="103" y="177"/>
                        <a:pt x="100" y="1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87" name="Google Shape;4487;p51"/>
              <p:cNvGrpSpPr/>
              <p:nvPr/>
            </p:nvGrpSpPr>
            <p:grpSpPr>
              <a:xfrm>
                <a:off x="8363621" y="3147497"/>
                <a:ext cx="902655" cy="1071824"/>
                <a:chOff x="8363621" y="3147497"/>
                <a:chExt cx="902655" cy="1071824"/>
              </a:xfrm>
            </p:grpSpPr>
            <p:sp>
              <p:nvSpPr>
                <p:cNvPr id="4488" name="Google Shape;4488;p51"/>
                <p:cNvSpPr/>
                <p:nvPr/>
              </p:nvSpPr>
              <p:spPr>
                <a:xfrm rot="2700000" flipH="1">
                  <a:off x="8498936" y="3445732"/>
                  <a:ext cx="632024" cy="64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04" extrusionOk="0">
                      <a:moveTo>
                        <a:pt x="155" y="0"/>
                      </a:moveTo>
                      <a:cubicBezTo>
                        <a:pt x="155" y="0"/>
                        <a:pt x="0" y="158"/>
                        <a:pt x="73" y="231"/>
                      </a:cubicBezTo>
                      <a:cubicBezTo>
                        <a:pt x="146" y="304"/>
                        <a:pt x="298" y="136"/>
                        <a:pt x="298" y="136"/>
                      </a:cubicBez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9" name="Google Shape;4489;p51"/>
                <p:cNvSpPr/>
                <p:nvPr/>
              </p:nvSpPr>
              <p:spPr>
                <a:xfrm rot="2700000" flipH="1">
                  <a:off x="8649557" y="3345954"/>
                  <a:ext cx="353505" cy="35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166" extrusionOk="0">
                      <a:moveTo>
                        <a:pt x="154" y="153"/>
                      </a:moveTo>
                      <a:cubicBezTo>
                        <a:pt x="141" y="166"/>
                        <a:pt x="99" y="145"/>
                        <a:pt x="60" y="106"/>
                      </a:cubicBezTo>
                      <a:cubicBezTo>
                        <a:pt x="21" y="67"/>
                        <a:pt x="0" y="25"/>
                        <a:pt x="13" y="12"/>
                      </a:cubicBezTo>
                      <a:cubicBezTo>
                        <a:pt x="26" y="0"/>
                        <a:pt x="68" y="20"/>
                        <a:pt x="107" y="59"/>
                      </a:cubicBezTo>
                      <a:cubicBezTo>
                        <a:pt x="146" y="98"/>
                        <a:pt x="167" y="140"/>
                        <a:pt x="154" y="1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0" name="Google Shape;4490;p51"/>
                <p:cNvSpPr/>
                <p:nvPr/>
              </p:nvSpPr>
              <p:spPr>
                <a:xfrm rot="2700000" flipH="1">
                  <a:off x="8785773" y="3330686"/>
                  <a:ext cx="203533" cy="274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130" extrusionOk="0">
                      <a:moveTo>
                        <a:pt x="5" y="130"/>
                      </a:moveTo>
                      <a:cubicBezTo>
                        <a:pt x="4" y="130"/>
                        <a:pt x="3" y="130"/>
                        <a:pt x="3" y="130"/>
                      </a:cubicBezTo>
                      <a:cubicBezTo>
                        <a:pt x="1" y="129"/>
                        <a:pt x="0" y="126"/>
                        <a:pt x="1" y="124"/>
                      </a:cubicBezTo>
                      <a:cubicBezTo>
                        <a:pt x="23" y="79"/>
                        <a:pt x="52" y="38"/>
                        <a:pt x="88" y="2"/>
                      </a:cubicBezTo>
                      <a:cubicBezTo>
                        <a:pt x="90" y="1"/>
                        <a:pt x="92" y="0"/>
                        <a:pt x="94" y="1"/>
                      </a:cubicBezTo>
                      <a:cubicBezTo>
                        <a:pt x="96" y="3"/>
                        <a:pt x="96" y="5"/>
                        <a:pt x="95" y="7"/>
                      </a:cubicBezTo>
                      <a:cubicBezTo>
                        <a:pt x="95" y="7"/>
                        <a:pt x="94" y="8"/>
                        <a:pt x="94" y="8"/>
                      </a:cubicBezTo>
                      <a:cubicBezTo>
                        <a:pt x="59" y="43"/>
                        <a:pt x="30" y="83"/>
                        <a:pt x="8" y="128"/>
                      </a:cubicBezTo>
                      <a:cubicBezTo>
                        <a:pt x="7" y="129"/>
                        <a:pt x="6" y="130"/>
                        <a:pt x="5" y="1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1" name="Google Shape;4491;p51"/>
                <p:cNvSpPr/>
                <p:nvPr/>
              </p:nvSpPr>
              <p:spPr>
                <a:xfrm rot="2700000" flipH="1">
                  <a:off x="8730486" y="3394836"/>
                  <a:ext cx="201748" cy="24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116" extrusionOk="0">
                      <a:moveTo>
                        <a:pt x="4" y="116"/>
                      </a:moveTo>
                      <a:cubicBezTo>
                        <a:pt x="2" y="115"/>
                        <a:pt x="0" y="114"/>
                        <a:pt x="1" y="111"/>
                      </a:cubicBezTo>
                      <a:cubicBezTo>
                        <a:pt x="1" y="110"/>
                        <a:pt x="1" y="109"/>
                        <a:pt x="2" y="109"/>
                      </a:cubicBezTo>
                      <a:cubicBezTo>
                        <a:pt x="27" y="85"/>
                        <a:pt x="87" y="4"/>
                        <a:pt x="87" y="3"/>
                      </a:cubicBezTo>
                      <a:cubicBezTo>
                        <a:pt x="88" y="1"/>
                        <a:pt x="90" y="0"/>
                        <a:pt x="92" y="1"/>
                      </a:cubicBezTo>
                      <a:cubicBezTo>
                        <a:pt x="94" y="2"/>
                        <a:pt x="95" y="4"/>
                        <a:pt x="95" y="6"/>
                      </a:cubicBezTo>
                      <a:cubicBezTo>
                        <a:pt x="94" y="7"/>
                        <a:pt x="94" y="7"/>
                        <a:pt x="93" y="8"/>
                      </a:cubicBezTo>
                      <a:cubicBezTo>
                        <a:pt x="91" y="11"/>
                        <a:pt x="33" y="90"/>
                        <a:pt x="7" y="114"/>
                      </a:cubicBezTo>
                      <a:cubicBezTo>
                        <a:pt x="6" y="115"/>
                        <a:pt x="5" y="116"/>
                        <a:pt x="4" y="1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2" name="Google Shape;4492;p51"/>
                <p:cNvSpPr/>
                <p:nvPr/>
              </p:nvSpPr>
              <p:spPr>
                <a:xfrm rot="2700000" flipH="1">
                  <a:off x="8615849" y="3257195"/>
                  <a:ext cx="303514" cy="32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55" extrusionOk="0">
                      <a:moveTo>
                        <a:pt x="5" y="155"/>
                      </a:moveTo>
                      <a:cubicBezTo>
                        <a:pt x="3" y="155"/>
                        <a:pt x="2" y="154"/>
                        <a:pt x="2" y="153"/>
                      </a:cubicBezTo>
                      <a:cubicBezTo>
                        <a:pt x="0" y="151"/>
                        <a:pt x="1" y="149"/>
                        <a:pt x="2" y="148"/>
                      </a:cubicBezTo>
                      <a:cubicBezTo>
                        <a:pt x="3" y="147"/>
                        <a:pt x="101" y="74"/>
                        <a:pt x="135" y="3"/>
                      </a:cubicBezTo>
                      <a:cubicBezTo>
                        <a:pt x="136" y="1"/>
                        <a:pt x="138" y="0"/>
                        <a:pt x="140" y="1"/>
                      </a:cubicBezTo>
                      <a:cubicBezTo>
                        <a:pt x="142" y="2"/>
                        <a:pt x="143" y="5"/>
                        <a:pt x="142" y="7"/>
                      </a:cubicBezTo>
                      <a:cubicBezTo>
                        <a:pt x="107" y="79"/>
                        <a:pt x="11" y="151"/>
                        <a:pt x="7" y="154"/>
                      </a:cubicBezTo>
                      <a:cubicBezTo>
                        <a:pt x="6" y="154"/>
                        <a:pt x="6" y="155"/>
                        <a:pt x="5" y="1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3" name="Google Shape;4493;p51"/>
                <p:cNvSpPr/>
                <p:nvPr/>
              </p:nvSpPr>
              <p:spPr>
                <a:xfrm rot="2700000" flipH="1">
                  <a:off x="8872464" y="3273817"/>
                  <a:ext cx="85698" cy="85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33" y="33"/>
                      </a:moveTo>
                      <a:cubicBezTo>
                        <a:pt x="26" y="40"/>
                        <a:pt x="14" y="40"/>
                        <a:pt x="7" y="33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6" y="0"/>
                        <a:pt x="33" y="7"/>
                      </a:cubicBezTo>
                      <a:cubicBezTo>
                        <a:pt x="40" y="14"/>
                        <a:pt x="40" y="25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4" name="Google Shape;4494;p51"/>
                <p:cNvSpPr/>
                <p:nvPr/>
              </p:nvSpPr>
              <p:spPr>
                <a:xfrm rot="2700000" flipH="1">
                  <a:off x="8737905" y="3164506"/>
                  <a:ext cx="82127" cy="8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5" name="Google Shape;4495;p51"/>
                <p:cNvSpPr/>
                <p:nvPr/>
              </p:nvSpPr>
              <p:spPr>
                <a:xfrm rot="2700000" flipH="1">
                  <a:off x="8800396" y="3343512"/>
                  <a:ext cx="82127" cy="83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39" extrusionOk="0">
                      <a:moveTo>
                        <a:pt x="32" y="32"/>
                      </a:moveTo>
                      <a:cubicBezTo>
                        <a:pt x="25" y="39"/>
                        <a:pt x="14" y="39"/>
                        <a:pt x="7" y="32"/>
                      </a:cubicBezTo>
                      <a:cubicBezTo>
                        <a:pt x="0" y="25"/>
                        <a:pt x="0" y="14"/>
                        <a:pt x="7" y="7"/>
                      </a:cubicBezTo>
                      <a:cubicBezTo>
                        <a:pt x="14" y="0"/>
                        <a:pt x="25" y="0"/>
                        <a:pt x="32" y="7"/>
                      </a:cubicBezTo>
                      <a:cubicBezTo>
                        <a:pt x="39" y="14"/>
                        <a:pt x="39" y="25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96" name="Google Shape;4496;p51"/>
              <p:cNvGrpSpPr/>
              <p:nvPr/>
            </p:nvGrpSpPr>
            <p:grpSpPr>
              <a:xfrm rot="-3181412">
                <a:off x="6590398" y="4732469"/>
                <a:ext cx="1124285" cy="974083"/>
                <a:chOff x="8268711" y="3365010"/>
                <a:chExt cx="1124261" cy="974061"/>
              </a:xfrm>
            </p:grpSpPr>
            <p:sp>
              <p:nvSpPr>
                <p:cNvPr id="4497" name="Google Shape;4497;p51"/>
                <p:cNvSpPr/>
                <p:nvPr/>
              </p:nvSpPr>
              <p:spPr>
                <a:xfrm rot="-1265371">
                  <a:off x="9106687" y="3744649"/>
                  <a:ext cx="258071" cy="204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29" extrusionOk="0">
                      <a:moveTo>
                        <a:pt x="61" y="116"/>
                      </a:moveTo>
                      <a:cubicBezTo>
                        <a:pt x="18" y="102"/>
                        <a:pt x="0" y="40"/>
                        <a:pt x="0" y="40"/>
                      </a:cubicBezTo>
                      <a:cubicBezTo>
                        <a:pt x="0" y="40"/>
                        <a:pt x="51" y="0"/>
                        <a:pt x="94" y="13"/>
                      </a:cubicBezTo>
                      <a:cubicBezTo>
                        <a:pt x="137" y="27"/>
                        <a:pt x="164" y="61"/>
                        <a:pt x="155" y="89"/>
                      </a:cubicBezTo>
                      <a:cubicBezTo>
                        <a:pt x="146" y="117"/>
                        <a:pt x="104" y="129"/>
                        <a:pt x="61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8" name="Google Shape;4498;p51"/>
                <p:cNvSpPr/>
                <p:nvPr/>
              </p:nvSpPr>
              <p:spPr>
                <a:xfrm rot="-1265370">
                  <a:off x="8937519" y="4069200"/>
                  <a:ext cx="220824" cy="23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51" extrusionOk="0">
                      <a:moveTo>
                        <a:pt x="25" y="98"/>
                      </a:moveTo>
                      <a:cubicBezTo>
                        <a:pt x="0" y="61"/>
                        <a:pt x="23" y="1"/>
                        <a:pt x="23" y="1"/>
                      </a:cubicBezTo>
                      <a:cubicBezTo>
                        <a:pt x="23" y="1"/>
                        <a:pt x="88" y="0"/>
                        <a:pt x="113" y="37"/>
                      </a:cubicBezTo>
                      <a:cubicBezTo>
                        <a:pt x="139" y="74"/>
                        <a:pt x="140" y="118"/>
                        <a:pt x="116" y="134"/>
                      </a:cubicBezTo>
                      <a:cubicBezTo>
                        <a:pt x="91" y="151"/>
                        <a:pt x="51" y="135"/>
                        <a:pt x="25" y="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9" name="Google Shape;4499;p51"/>
                <p:cNvSpPr/>
                <p:nvPr/>
              </p:nvSpPr>
              <p:spPr>
                <a:xfrm rot="-1265373">
                  <a:off x="8798150" y="4130063"/>
                  <a:ext cx="110412" cy="16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2" extrusionOk="0">
                      <a:moveTo>
                        <a:pt x="2" y="47"/>
                      </a:moveTo>
                      <a:cubicBezTo>
                        <a:pt x="5" y="20"/>
                        <a:pt x="40" y="0"/>
                        <a:pt x="40" y="0"/>
                      </a:cubicBezTo>
                      <a:cubicBezTo>
                        <a:pt x="40" y="0"/>
                        <a:pt x="70" y="26"/>
                        <a:pt x="68" y="53"/>
                      </a:cubicBezTo>
                      <a:cubicBezTo>
                        <a:pt x="65" y="81"/>
                        <a:pt x="48" y="102"/>
                        <a:pt x="30" y="100"/>
                      </a:cubicBezTo>
                      <a:cubicBezTo>
                        <a:pt x="12" y="98"/>
                        <a:pt x="0" y="75"/>
                        <a:pt x="2" y="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0" name="Google Shape;4500;p51"/>
                <p:cNvSpPr/>
                <p:nvPr/>
              </p:nvSpPr>
              <p:spPr>
                <a:xfrm rot="-1265370">
                  <a:off x="8972692" y="3545843"/>
                  <a:ext cx="158301" cy="118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5" extrusionOk="0">
                      <a:moveTo>
                        <a:pt x="43" y="70"/>
                      </a:moveTo>
                      <a:cubicBezTo>
                        <a:pt x="16" y="65"/>
                        <a:pt x="0" y="28"/>
                        <a:pt x="0" y="28"/>
                      </a:cubicBezTo>
                      <a:cubicBezTo>
                        <a:pt x="0" y="28"/>
                        <a:pt x="28" y="0"/>
                        <a:pt x="55" y="5"/>
                      </a:cubicBezTo>
                      <a:cubicBezTo>
                        <a:pt x="82" y="10"/>
                        <a:pt x="101" y="28"/>
                        <a:pt x="98" y="46"/>
                      </a:cubicBezTo>
                      <a:cubicBezTo>
                        <a:pt x="95" y="64"/>
                        <a:pt x="70" y="75"/>
                        <a:pt x="43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1" name="Google Shape;4501;p51"/>
                <p:cNvSpPr/>
                <p:nvPr/>
              </p:nvSpPr>
              <p:spPr>
                <a:xfrm rot="-1265372">
                  <a:off x="8874300" y="3464055"/>
                  <a:ext cx="159631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0" extrusionOk="0">
                      <a:moveTo>
                        <a:pt x="58" y="71"/>
                      </a:moveTo>
                      <a:cubicBezTo>
                        <a:pt x="32" y="80"/>
                        <a:pt x="0" y="56"/>
                        <a:pt x="0" y="56"/>
                      </a:cubicBezTo>
                      <a:cubicBezTo>
                        <a:pt x="0" y="56"/>
                        <a:pt x="11" y="18"/>
                        <a:pt x="37" y="9"/>
                      </a:cubicBezTo>
                      <a:cubicBezTo>
                        <a:pt x="63" y="0"/>
                        <a:pt x="89" y="7"/>
                        <a:pt x="95" y="24"/>
                      </a:cubicBezTo>
                      <a:cubicBezTo>
                        <a:pt x="101" y="42"/>
                        <a:pt x="84" y="63"/>
                        <a:pt x="58" y="7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2" name="Google Shape;4502;p51"/>
                <p:cNvSpPr/>
                <p:nvPr/>
              </p:nvSpPr>
              <p:spPr>
                <a:xfrm rot="-1265372">
                  <a:off x="9001793" y="3895589"/>
                  <a:ext cx="127705" cy="159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01" extrusionOk="0">
                      <a:moveTo>
                        <a:pt x="9" y="58"/>
                      </a:moveTo>
                      <a:cubicBezTo>
                        <a:pt x="0" y="32"/>
                        <a:pt x="25" y="0"/>
                        <a:pt x="25" y="0"/>
                      </a:cubicBezTo>
                      <a:cubicBezTo>
                        <a:pt x="25" y="0"/>
                        <a:pt x="63" y="11"/>
                        <a:pt x="72" y="37"/>
                      </a:cubicBezTo>
                      <a:cubicBezTo>
                        <a:pt x="81" y="63"/>
                        <a:pt x="74" y="89"/>
                        <a:pt x="57" y="95"/>
                      </a:cubicBezTo>
                      <a:cubicBezTo>
                        <a:pt x="39" y="101"/>
                        <a:pt x="18" y="84"/>
                        <a:pt x="9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3" name="Google Shape;4503;p51"/>
                <p:cNvSpPr/>
                <p:nvPr/>
              </p:nvSpPr>
              <p:spPr>
                <a:xfrm rot="-1265374">
                  <a:off x="8791367" y="3663766"/>
                  <a:ext cx="148989" cy="1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85" extrusionOk="0">
                      <a:moveTo>
                        <a:pt x="24" y="70"/>
                      </a:moveTo>
                      <a:cubicBezTo>
                        <a:pt x="1" y="55"/>
                        <a:pt x="0" y="15"/>
                        <a:pt x="0" y="15"/>
                      </a:cubicBezTo>
                      <a:cubicBezTo>
                        <a:pt x="0" y="15"/>
                        <a:pt x="37" y="0"/>
                        <a:pt x="60" y="15"/>
                      </a:cubicBezTo>
                      <a:cubicBezTo>
                        <a:pt x="83" y="30"/>
                        <a:pt x="94" y="54"/>
                        <a:pt x="84" y="70"/>
                      </a:cubicBezTo>
                      <a:cubicBezTo>
                        <a:pt x="74" y="85"/>
                        <a:pt x="47" y="85"/>
                        <a:pt x="24" y="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4" name="Google Shape;4504;p51"/>
                <p:cNvSpPr/>
                <p:nvPr/>
              </p:nvSpPr>
              <p:spPr>
                <a:xfrm rot="-1265370">
                  <a:off x="8338794" y="3482500"/>
                  <a:ext cx="751597" cy="529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35" extrusionOk="0">
                      <a:moveTo>
                        <a:pt x="468" y="335"/>
                      </a:moveTo>
                      <a:cubicBezTo>
                        <a:pt x="467" y="335"/>
                        <a:pt x="466" y="335"/>
                        <a:pt x="466" y="335"/>
                      </a:cubicBezTo>
                      <a:cubicBezTo>
                        <a:pt x="452" y="331"/>
                        <a:pt x="122" y="226"/>
                        <a:pt x="2" y="13"/>
                      </a:cubicBezTo>
                      <a:cubicBezTo>
                        <a:pt x="0" y="9"/>
                        <a:pt x="1" y="4"/>
                        <a:pt x="5" y="2"/>
                      </a:cubicBez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6" y="4"/>
                        <a:pt x="16" y="5"/>
                        <a:pt x="16" y="5"/>
                      </a:cubicBezTo>
                      <a:cubicBezTo>
                        <a:pt x="133" y="213"/>
                        <a:pt x="467" y="319"/>
                        <a:pt x="470" y="320"/>
                      </a:cubicBezTo>
                      <a:cubicBezTo>
                        <a:pt x="474" y="322"/>
                        <a:pt x="476" y="327"/>
                        <a:pt x="474" y="331"/>
                      </a:cubicBezTo>
                      <a:cubicBezTo>
                        <a:pt x="473" y="333"/>
                        <a:pt x="471" y="335"/>
                        <a:pt x="468" y="3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5" name="Google Shape;4505;p51"/>
                <p:cNvSpPr/>
                <p:nvPr/>
              </p:nvSpPr>
              <p:spPr>
                <a:xfrm rot="-1265371">
                  <a:off x="8702810" y="3745070"/>
                  <a:ext cx="239447" cy="46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94" extrusionOk="0">
                      <a:moveTo>
                        <a:pt x="143" y="294"/>
                      </a:moveTo>
                      <a:cubicBezTo>
                        <a:pt x="141" y="294"/>
                        <a:pt x="139" y="293"/>
                        <a:pt x="138" y="292"/>
                      </a:cubicBezTo>
                      <a:cubicBezTo>
                        <a:pt x="40" y="193"/>
                        <a:pt x="3" y="18"/>
                        <a:pt x="1" y="11"/>
                      </a:cubicBezTo>
                      <a:cubicBezTo>
                        <a:pt x="0" y="7"/>
                        <a:pt x="3" y="2"/>
                        <a:pt x="7" y="1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7"/>
                        <a:pt x="17" y="7"/>
                        <a:pt x="17" y="8"/>
                      </a:cubicBezTo>
                      <a:cubicBezTo>
                        <a:pt x="17" y="9"/>
                        <a:pt x="55" y="185"/>
                        <a:pt x="149" y="281"/>
                      </a:cubicBezTo>
                      <a:cubicBezTo>
                        <a:pt x="152" y="284"/>
                        <a:pt x="152" y="289"/>
                        <a:pt x="148" y="292"/>
                      </a:cubicBezTo>
                      <a:cubicBezTo>
                        <a:pt x="147" y="293"/>
                        <a:pt x="145" y="294"/>
                        <a:pt x="143" y="2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6" name="Google Shape;4506;p51"/>
                <p:cNvSpPr/>
                <p:nvPr/>
              </p:nvSpPr>
              <p:spPr>
                <a:xfrm rot="-1265373">
                  <a:off x="8800231" y="3990558"/>
                  <a:ext cx="49220" cy="21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38" extrusionOk="0">
                      <a:moveTo>
                        <a:pt x="15" y="138"/>
                      </a:moveTo>
                      <a:cubicBezTo>
                        <a:pt x="11" y="138"/>
                        <a:pt x="8" y="135"/>
                        <a:pt x="7" y="132"/>
                      </a:cubicBezTo>
                      <a:cubicBezTo>
                        <a:pt x="0" y="92"/>
                        <a:pt x="15" y="9"/>
                        <a:pt x="16" y="6"/>
                      </a:cubicBezTo>
                      <a:cubicBezTo>
                        <a:pt x="17" y="2"/>
                        <a:pt x="22" y="0"/>
                        <a:pt x="26" y="1"/>
                      </a:cubicBezTo>
                      <a:cubicBezTo>
                        <a:pt x="29" y="3"/>
                        <a:pt x="31" y="5"/>
                        <a:pt x="31" y="9"/>
                      </a:cubicBezTo>
                      <a:cubicBezTo>
                        <a:pt x="31" y="9"/>
                        <a:pt x="16" y="93"/>
                        <a:pt x="22" y="129"/>
                      </a:cubicBezTo>
                      <a:cubicBezTo>
                        <a:pt x="23" y="133"/>
                        <a:pt x="20" y="137"/>
                        <a:pt x="16" y="138"/>
                      </a:cubicBezTo>
                      <a:cubicBezTo>
                        <a:pt x="16" y="138"/>
                        <a:pt x="16" y="138"/>
                        <a:pt x="16" y="138"/>
                      </a:cubicBezTo>
                      <a:cubicBezTo>
                        <a:pt x="16" y="138"/>
                        <a:pt x="15" y="138"/>
                        <a:pt x="15" y="13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7" name="Google Shape;4507;p51"/>
                <p:cNvSpPr/>
                <p:nvPr/>
              </p:nvSpPr>
              <p:spPr>
                <a:xfrm rot="-1265374">
                  <a:off x="8495217" y="3655368"/>
                  <a:ext cx="542747" cy="65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1" extrusionOk="0">
                      <a:moveTo>
                        <a:pt x="336" y="41"/>
                      </a:moveTo>
                      <a:cubicBezTo>
                        <a:pt x="335" y="41"/>
                        <a:pt x="335" y="41"/>
                        <a:pt x="335" y="41"/>
                      </a:cubicBezTo>
                      <a:cubicBezTo>
                        <a:pt x="227" y="23"/>
                        <a:pt x="9" y="16"/>
                        <a:pt x="7" y="16"/>
                      </a:cubicBezTo>
                      <a:cubicBezTo>
                        <a:pt x="3" y="15"/>
                        <a:pt x="0" y="11"/>
                        <a:pt x="1" y="6"/>
                      </a:cubicBezTo>
                      <a:cubicBezTo>
                        <a:pt x="2" y="3"/>
                        <a:pt x="4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229" y="7"/>
                        <a:pt x="338" y="25"/>
                      </a:cubicBezTo>
                      <a:cubicBezTo>
                        <a:pt x="342" y="27"/>
                        <a:pt x="344" y="31"/>
                        <a:pt x="343" y="36"/>
                      </a:cubicBezTo>
                      <a:cubicBezTo>
                        <a:pt x="342" y="38"/>
                        <a:pt x="339" y="41"/>
                        <a:pt x="336" y="4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8" name="Google Shape;4508;p51"/>
                <p:cNvSpPr/>
                <p:nvPr/>
              </p:nvSpPr>
              <p:spPr>
                <a:xfrm rot="-1265373">
                  <a:off x="8790013" y="3542060"/>
                  <a:ext cx="171604" cy="10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68" extrusionOk="0">
                      <a:moveTo>
                        <a:pt x="8" y="68"/>
                      </a:moveTo>
                      <a:cubicBezTo>
                        <a:pt x="3" y="68"/>
                        <a:pt x="0" y="64"/>
                        <a:pt x="0" y="59"/>
                      </a:cubicBezTo>
                      <a:cubicBezTo>
                        <a:pt x="0" y="57"/>
                        <a:pt x="2" y="55"/>
                        <a:pt x="3" y="54"/>
                      </a:cubicBezTo>
                      <a:cubicBezTo>
                        <a:pt x="33" y="34"/>
                        <a:pt x="63" y="17"/>
                        <a:pt x="95" y="2"/>
                      </a:cubicBezTo>
                      <a:cubicBezTo>
                        <a:pt x="99" y="0"/>
                        <a:pt x="104" y="1"/>
                        <a:pt x="106" y="4"/>
                      </a:cubicBezTo>
                      <a:cubicBezTo>
                        <a:pt x="109" y="8"/>
                        <a:pt x="108" y="13"/>
                        <a:pt x="105" y="15"/>
                      </a:cubicBezTo>
                      <a:cubicBezTo>
                        <a:pt x="104" y="16"/>
                        <a:pt x="103" y="16"/>
                        <a:pt x="102" y="17"/>
                      </a:cubicBezTo>
                      <a:cubicBezTo>
                        <a:pt x="71" y="31"/>
                        <a:pt x="41" y="48"/>
                        <a:pt x="12" y="67"/>
                      </a:cubicBezTo>
                      <a:cubicBezTo>
                        <a:pt x="11" y="67"/>
                        <a:pt x="9" y="68"/>
                        <a:pt x="8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9" name="Google Shape;4509;p51"/>
                <p:cNvSpPr/>
                <p:nvPr/>
              </p:nvSpPr>
              <p:spPr>
                <a:xfrm rot="-1265375">
                  <a:off x="8943843" y="3819327"/>
                  <a:ext cx="90458" cy="15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96" extrusionOk="0">
                      <a:moveTo>
                        <a:pt x="48" y="96"/>
                      </a:moveTo>
                      <a:cubicBezTo>
                        <a:pt x="45" y="96"/>
                        <a:pt x="43" y="94"/>
                        <a:pt x="41" y="91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0" y="10"/>
                        <a:pt x="1" y="5"/>
                        <a:pt x="4" y="3"/>
                      </a:cubicBezTo>
                      <a:cubicBezTo>
                        <a:pt x="8" y="0"/>
                        <a:pt x="13" y="0"/>
                        <a:pt x="15" y="4"/>
                      </a:cubicBezTo>
                      <a:cubicBezTo>
                        <a:pt x="16" y="5"/>
                        <a:pt x="17" y="6"/>
                        <a:pt x="17" y="7"/>
                      </a:cubicBezTo>
                      <a:cubicBezTo>
                        <a:pt x="55" y="84"/>
                        <a:pt x="55" y="84"/>
                        <a:pt x="55" y="84"/>
                      </a:cubicBezTo>
                      <a:cubicBezTo>
                        <a:pt x="57" y="88"/>
                        <a:pt x="56" y="93"/>
                        <a:pt x="52" y="95"/>
                      </a:cubicBezTo>
                      <a:cubicBezTo>
                        <a:pt x="51" y="95"/>
                        <a:pt x="50" y="96"/>
                        <a:pt x="48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0" name="Google Shape;4510;p51"/>
                <p:cNvSpPr/>
                <p:nvPr/>
              </p:nvSpPr>
              <p:spPr>
                <a:xfrm rot="-1265370">
                  <a:off x="8666621" y="3669734"/>
                  <a:ext cx="167613" cy="9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59" extrusionOk="0">
                      <a:moveTo>
                        <a:pt x="97" y="59"/>
                      </a:moveTo>
                      <a:cubicBezTo>
                        <a:pt x="96" y="59"/>
                        <a:pt x="95" y="59"/>
                        <a:pt x="94" y="5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3" y="16"/>
                        <a:pt x="0" y="11"/>
                        <a:pt x="1" y="7"/>
                      </a:cubicBezTo>
                      <a:cubicBezTo>
                        <a:pt x="2" y="3"/>
                        <a:pt x="7" y="0"/>
                        <a:pt x="11" y="1"/>
                      </a:cubicBezTo>
                      <a:cubicBezTo>
                        <a:pt x="12" y="1"/>
                        <a:pt x="13" y="2"/>
                        <a:pt x="14" y="3"/>
                      </a:cubicBezTo>
                      <a:cubicBezTo>
                        <a:pt x="101" y="44"/>
                        <a:pt x="101" y="44"/>
                        <a:pt x="101" y="44"/>
                      </a:cubicBezTo>
                      <a:cubicBezTo>
                        <a:pt x="104" y="46"/>
                        <a:pt x="106" y="51"/>
                        <a:pt x="104" y="55"/>
                      </a:cubicBezTo>
                      <a:cubicBezTo>
                        <a:pt x="102" y="57"/>
                        <a:pt x="100" y="59"/>
                        <a:pt x="97" y="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11" name="Google Shape;4511;p51"/>
              <p:cNvGrpSpPr/>
              <p:nvPr/>
            </p:nvGrpSpPr>
            <p:grpSpPr>
              <a:xfrm rot="900030">
                <a:off x="7156263" y="4553288"/>
                <a:ext cx="1319645" cy="958703"/>
                <a:chOff x="5699223" y="326640"/>
                <a:chExt cx="1003998" cy="729391"/>
              </a:xfrm>
            </p:grpSpPr>
            <p:sp>
              <p:nvSpPr>
                <p:cNvPr id="4512" name="Google Shape;4512;p51"/>
                <p:cNvSpPr/>
                <p:nvPr/>
              </p:nvSpPr>
              <p:spPr>
                <a:xfrm>
                  <a:off x="5812105" y="326640"/>
                  <a:ext cx="891116" cy="71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553" extrusionOk="0">
                      <a:moveTo>
                        <a:pt x="85" y="484"/>
                      </a:moveTo>
                      <a:cubicBezTo>
                        <a:pt x="190" y="398"/>
                        <a:pt x="202" y="191"/>
                        <a:pt x="276" y="331"/>
                      </a:cubicBezTo>
                      <a:cubicBezTo>
                        <a:pt x="298" y="156"/>
                        <a:pt x="386" y="115"/>
                        <a:pt x="405" y="205"/>
                      </a:cubicBezTo>
                      <a:cubicBezTo>
                        <a:pt x="420" y="75"/>
                        <a:pt x="476" y="80"/>
                        <a:pt x="484" y="135"/>
                      </a:cubicBezTo>
                      <a:cubicBezTo>
                        <a:pt x="489" y="15"/>
                        <a:pt x="549" y="78"/>
                        <a:pt x="545" y="118"/>
                      </a:cubicBezTo>
                      <a:cubicBezTo>
                        <a:pt x="553" y="48"/>
                        <a:pt x="621" y="40"/>
                        <a:pt x="622" y="0"/>
                      </a:cubicBezTo>
                      <a:cubicBezTo>
                        <a:pt x="666" y="112"/>
                        <a:pt x="590" y="190"/>
                        <a:pt x="590" y="190"/>
                      </a:cubicBezTo>
                      <a:cubicBezTo>
                        <a:pt x="590" y="190"/>
                        <a:pt x="692" y="193"/>
                        <a:pt x="576" y="261"/>
                      </a:cubicBezTo>
                      <a:cubicBezTo>
                        <a:pt x="650" y="266"/>
                        <a:pt x="599" y="323"/>
                        <a:pt x="507" y="333"/>
                      </a:cubicBezTo>
                      <a:cubicBezTo>
                        <a:pt x="630" y="342"/>
                        <a:pt x="560" y="430"/>
                        <a:pt x="458" y="437"/>
                      </a:cubicBezTo>
                      <a:cubicBezTo>
                        <a:pt x="572" y="449"/>
                        <a:pt x="490" y="533"/>
                        <a:pt x="302" y="520"/>
                      </a:cubicBezTo>
                      <a:cubicBezTo>
                        <a:pt x="115" y="506"/>
                        <a:pt x="0" y="553"/>
                        <a:pt x="85" y="48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3" name="Google Shape;4513;p51"/>
                <p:cNvSpPr/>
                <p:nvPr/>
              </p:nvSpPr>
              <p:spPr>
                <a:xfrm>
                  <a:off x="5699223" y="523098"/>
                  <a:ext cx="839017" cy="532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4" extrusionOk="0">
                      <a:moveTo>
                        <a:pt x="4" y="414"/>
                      </a:moveTo>
                      <a:cubicBezTo>
                        <a:pt x="2" y="413"/>
                        <a:pt x="0" y="411"/>
                        <a:pt x="0" y="409"/>
                      </a:cubicBezTo>
                      <a:cubicBezTo>
                        <a:pt x="1" y="408"/>
                        <a:pt x="2" y="407"/>
                        <a:pt x="3" y="406"/>
                      </a:cubicBezTo>
                      <a:cubicBezTo>
                        <a:pt x="7" y="405"/>
                        <a:pt x="414" y="313"/>
                        <a:pt x="644" y="1"/>
                      </a:cubicBezTo>
                      <a:cubicBezTo>
                        <a:pt x="646" y="0"/>
                        <a:pt x="648" y="0"/>
                        <a:pt x="650" y="2"/>
                      </a:cubicBezTo>
                      <a:cubicBezTo>
                        <a:pt x="651" y="3"/>
                        <a:pt x="651" y="5"/>
                        <a:pt x="650" y="6"/>
                      </a:cubicBezTo>
                      <a:cubicBezTo>
                        <a:pt x="419" y="320"/>
                        <a:pt x="9" y="413"/>
                        <a:pt x="5" y="414"/>
                      </a:cubicBezTo>
                      <a:lnTo>
                        <a:pt x="4" y="41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4" name="Google Shape;4514;p51"/>
                <p:cNvSpPr/>
                <p:nvPr/>
              </p:nvSpPr>
              <p:spPr>
                <a:xfrm>
                  <a:off x="6399308" y="659858"/>
                  <a:ext cx="125907" cy="2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" extrusionOk="0">
                      <a:moveTo>
                        <a:pt x="4" y="17"/>
                      </a:moveTo>
                      <a:cubicBezTo>
                        <a:pt x="2" y="17"/>
                        <a:pt x="0" y="16"/>
                        <a:pt x="0" y="14"/>
                      </a:cubicBezTo>
                      <a:cubicBezTo>
                        <a:pt x="0" y="11"/>
                        <a:pt x="2" y="10"/>
                        <a:pt x="4" y="10"/>
                      </a:cubicBezTo>
                      <a:cubicBezTo>
                        <a:pt x="5" y="10"/>
                        <a:pt x="77" y="6"/>
                        <a:pt x="94" y="0"/>
                      </a:cubicBezTo>
                      <a:cubicBezTo>
                        <a:pt x="96" y="0"/>
                        <a:pt x="98" y="2"/>
                        <a:pt x="98" y="4"/>
                      </a:cubicBezTo>
                      <a:cubicBezTo>
                        <a:pt x="98" y="5"/>
                        <a:pt x="98" y="7"/>
                        <a:pt x="96" y="8"/>
                      </a:cubicBezTo>
                      <a:cubicBezTo>
                        <a:pt x="78" y="13"/>
                        <a:pt x="7" y="17"/>
                        <a:pt x="4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5" name="Google Shape;4515;p51"/>
                <p:cNvSpPr/>
                <p:nvPr/>
              </p:nvSpPr>
              <p:spPr>
                <a:xfrm>
                  <a:off x="6426444" y="525268"/>
                  <a:ext cx="21708" cy="11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86" extrusionOk="0">
                      <a:moveTo>
                        <a:pt x="13" y="86"/>
                      </a:moveTo>
                      <a:cubicBezTo>
                        <a:pt x="12" y="86"/>
                        <a:pt x="11" y="86"/>
                        <a:pt x="10" y="85"/>
                      </a:cubicBezTo>
                      <a:cubicBezTo>
                        <a:pt x="0" y="74"/>
                        <a:pt x="2" y="16"/>
                        <a:pt x="2" y="4"/>
                      </a:cubicBezTo>
                      <a:cubicBezTo>
                        <a:pt x="2" y="2"/>
                        <a:pt x="4" y="0"/>
                        <a:pt x="6" y="0"/>
                      </a:cubicBezTo>
                      <a:cubicBezTo>
                        <a:pt x="8" y="1"/>
                        <a:pt x="10" y="2"/>
                        <a:pt x="10" y="4"/>
                      </a:cubicBezTo>
                      <a:cubicBezTo>
                        <a:pt x="9" y="32"/>
                        <a:pt x="10" y="73"/>
                        <a:pt x="16" y="80"/>
                      </a:cubicBezTo>
                      <a:cubicBezTo>
                        <a:pt x="17" y="81"/>
                        <a:pt x="17" y="84"/>
                        <a:pt x="15" y="85"/>
                      </a:cubicBezTo>
                      <a:cubicBezTo>
                        <a:pt x="15" y="86"/>
                        <a:pt x="14" y="86"/>
                        <a:pt x="13" y="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6" name="Google Shape;4516;p51"/>
                <p:cNvSpPr/>
                <p:nvPr/>
              </p:nvSpPr>
              <p:spPr>
                <a:xfrm>
                  <a:off x="6324416" y="620784"/>
                  <a:ext cx="18452" cy="11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2" extrusionOk="0">
                      <a:moveTo>
                        <a:pt x="8" y="91"/>
                      </a:moveTo>
                      <a:cubicBezTo>
                        <a:pt x="6" y="92"/>
                        <a:pt x="4" y="90"/>
                        <a:pt x="4" y="88"/>
                      </a:cubicBezTo>
                      <a:cubicBezTo>
                        <a:pt x="0" y="59"/>
                        <a:pt x="6" y="6"/>
                        <a:pt x="6" y="4"/>
                      </a:cubicBezTo>
                      <a:cubicBezTo>
                        <a:pt x="7" y="2"/>
                        <a:pt x="8" y="0"/>
                        <a:pt x="11" y="1"/>
                      </a:cubicBezTo>
                      <a:cubicBezTo>
                        <a:pt x="13" y="1"/>
                        <a:pt x="14" y="3"/>
                        <a:pt x="14" y="5"/>
                      </a:cubicBezTo>
                      <a:cubicBezTo>
                        <a:pt x="14" y="6"/>
                        <a:pt x="7" y="59"/>
                        <a:pt x="11" y="87"/>
                      </a:cubicBezTo>
                      <a:cubicBezTo>
                        <a:pt x="12" y="89"/>
                        <a:pt x="10" y="91"/>
                        <a:pt x="8" y="92"/>
                      </a:cubicBezTo>
                      <a:lnTo>
                        <a:pt x="8" y="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7" name="Google Shape;4517;p51"/>
                <p:cNvSpPr/>
                <p:nvPr/>
              </p:nvSpPr>
              <p:spPr>
                <a:xfrm>
                  <a:off x="6211534" y="803132"/>
                  <a:ext cx="239875" cy="3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28" extrusionOk="0">
                      <a:moveTo>
                        <a:pt x="66" y="26"/>
                      </a:moveTo>
                      <a:cubicBezTo>
                        <a:pt x="45" y="26"/>
                        <a:pt x="24" y="25"/>
                        <a:pt x="3" y="22"/>
                      </a:cubicBez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2" y="14"/>
                        <a:pt x="4" y="15"/>
                      </a:cubicBezTo>
                      <a:cubicBezTo>
                        <a:pt x="5" y="15"/>
                        <a:pt x="109" y="28"/>
                        <a:pt x="181" y="1"/>
                      </a:cubicBezTo>
                      <a:cubicBezTo>
                        <a:pt x="183" y="0"/>
                        <a:pt x="186" y="1"/>
                        <a:pt x="186" y="3"/>
                      </a:cubicBezTo>
                      <a:cubicBezTo>
                        <a:pt x="187" y="5"/>
                        <a:pt x="186" y="8"/>
                        <a:pt x="184" y="8"/>
                      </a:cubicBezTo>
                      <a:cubicBezTo>
                        <a:pt x="147" y="22"/>
                        <a:pt x="102" y="26"/>
                        <a:pt x="66" y="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8" name="Google Shape;4518;p51"/>
                <p:cNvSpPr/>
                <p:nvPr/>
              </p:nvSpPr>
              <p:spPr>
                <a:xfrm>
                  <a:off x="6243010" y="615357"/>
                  <a:ext cx="28221" cy="1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39" extrusionOk="0">
                      <a:moveTo>
                        <a:pt x="18" y="139"/>
                      </a:moveTo>
                      <a:cubicBezTo>
                        <a:pt x="16" y="139"/>
                        <a:pt x="15" y="138"/>
                        <a:pt x="14" y="136"/>
                      </a:cubicBezTo>
                      <a:cubicBezTo>
                        <a:pt x="0" y="78"/>
                        <a:pt x="7" y="4"/>
                        <a:pt x="7" y="4"/>
                      </a:cubicBezTo>
                      <a:cubicBezTo>
                        <a:pt x="7" y="1"/>
                        <a:pt x="9" y="0"/>
                        <a:pt x="11" y="0"/>
                      </a:cubicBezTo>
                      <a:cubicBezTo>
                        <a:pt x="13" y="0"/>
                        <a:pt x="15" y="2"/>
                        <a:pt x="15" y="4"/>
                      </a:cubicBezTo>
                      <a:cubicBezTo>
                        <a:pt x="15" y="5"/>
                        <a:pt x="8" y="77"/>
                        <a:pt x="22" y="134"/>
                      </a:cubicBezTo>
                      <a:cubicBezTo>
                        <a:pt x="22" y="136"/>
                        <a:pt x="21" y="138"/>
                        <a:pt x="19" y="139"/>
                      </a:cubicBezTo>
                      <a:cubicBezTo>
                        <a:pt x="19" y="139"/>
                        <a:pt x="18" y="139"/>
                        <a:pt x="18" y="1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9" name="Google Shape;4519;p51"/>
                <p:cNvSpPr/>
                <p:nvPr/>
              </p:nvSpPr>
              <p:spPr>
                <a:xfrm>
                  <a:off x="6070431" y="756460"/>
                  <a:ext cx="293059" cy="1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46" extrusionOk="0">
                      <a:moveTo>
                        <a:pt x="125" y="142"/>
                      </a:moveTo>
                      <a:cubicBezTo>
                        <a:pt x="75" y="142"/>
                        <a:pt x="20" y="137"/>
                        <a:pt x="1" y="120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3" y="83"/>
                        <a:pt x="25" y="6"/>
                        <a:pt x="26" y="3"/>
                      </a:cubicBezTo>
                      <a:cubicBezTo>
                        <a:pt x="27" y="1"/>
                        <a:pt x="30" y="0"/>
                        <a:pt x="32" y="1"/>
                      </a:cubicBezTo>
                      <a:cubicBezTo>
                        <a:pt x="33" y="2"/>
                        <a:pt x="34" y="4"/>
                        <a:pt x="34" y="5"/>
                      </a:cubicBezTo>
                      <a:cubicBezTo>
                        <a:pt x="34" y="6"/>
                        <a:pt x="11" y="82"/>
                        <a:pt x="8" y="115"/>
                      </a:cubicBezTo>
                      <a:cubicBezTo>
                        <a:pt x="45" y="146"/>
                        <a:pt x="220" y="129"/>
                        <a:pt x="222" y="129"/>
                      </a:cubicBezTo>
                      <a:cubicBezTo>
                        <a:pt x="224" y="129"/>
                        <a:pt x="226" y="131"/>
                        <a:pt x="226" y="133"/>
                      </a:cubicBezTo>
                      <a:cubicBezTo>
                        <a:pt x="227" y="135"/>
                        <a:pt x="225" y="137"/>
                        <a:pt x="223" y="137"/>
                      </a:cubicBezTo>
                      <a:cubicBezTo>
                        <a:pt x="219" y="137"/>
                        <a:pt x="174" y="142"/>
                        <a:pt x="125" y="1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58CF08E9-8B0B-6918-54D1-81FE55FC7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77" t="22969" r="10797" b="15988"/>
          <a:stretch/>
        </p:blipFill>
        <p:spPr>
          <a:xfrm>
            <a:off x="169932" y="113288"/>
            <a:ext cx="7015795" cy="313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9B7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MG Bk 3 F-SA_2023_2-20">
            <a:hlinkClick r:id="" action="ppaction://media"/>
            <a:extLst>
              <a:ext uri="{FF2B5EF4-FFF2-40B4-BE49-F238E27FC236}">
                <a16:creationId xmlns:a16="http://schemas.microsoft.com/office/drawing/2014/main" id="{C8EAE14A-EE2C-F773-1941-07244FA6C5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31" end="12958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2340" y="495085"/>
            <a:ext cx="609600" cy="6096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2" descr="Teacher PNG transparent image download, size: 240x450px">
            <a:extLst>
              <a:ext uri="{FF2B5EF4-FFF2-40B4-BE49-F238E27FC236}">
                <a16:creationId xmlns:a16="http://schemas.microsoft.com/office/drawing/2014/main" id="{762C1163-CA9B-99B6-1B97-BF3A9946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6729" y="3318131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0884ED9-DECF-9EFA-2B93-C97036089977}"/>
              </a:ext>
            </a:extLst>
          </p:cNvPr>
          <p:cNvSpPr/>
          <p:nvPr/>
        </p:nvSpPr>
        <p:spPr>
          <a:xfrm>
            <a:off x="5656333" y="1513211"/>
            <a:ext cx="3309643" cy="1577949"/>
          </a:xfrm>
          <a:prstGeom prst="cloudCallout">
            <a:avLst>
              <a:gd name="adj1" fmla="val 11576"/>
              <a:gd name="adj2" fmla="val 7621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masis MT Pro Medium" panose="02040604050005020304" pitchFamily="18" charset="0"/>
              </a:rPr>
              <a:t>What happened soon after Saudi Arabia took over the G20 presidency for 2020?</a:t>
            </a:r>
            <a:endParaRPr lang="ar-SA" sz="1500" dirty="0">
              <a:latin typeface="Amasis MT Pro Medium" panose="02040604050005020304" pitchFamily="18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1FFF991-0A1C-AC54-259B-1DA91838A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50807" y="3504623"/>
            <a:ext cx="1324213" cy="1638877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07960F8-A33F-2B85-D512-7D314544B817}"/>
              </a:ext>
            </a:extLst>
          </p:cNvPr>
          <p:cNvSpPr/>
          <p:nvPr/>
        </p:nvSpPr>
        <p:spPr>
          <a:xfrm>
            <a:off x="3422930" y="3681876"/>
            <a:ext cx="3042605" cy="695914"/>
          </a:xfrm>
          <a:prstGeom prst="wedgeRoundRectCallout">
            <a:avLst>
              <a:gd name="adj1" fmla="val -64562"/>
              <a:gd name="adj2" fmla="val 316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Covid-19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pandemic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96484403-09EC-02D4-7DE8-FF0A04222995}"/>
              </a:ext>
            </a:extLst>
          </p:cNvPr>
          <p:cNvSpPr/>
          <p:nvPr/>
        </p:nvSpPr>
        <p:spPr>
          <a:xfrm>
            <a:off x="5679260" y="1519954"/>
            <a:ext cx="3309643" cy="1577949"/>
          </a:xfrm>
          <a:prstGeom prst="cloudCallout">
            <a:avLst>
              <a:gd name="adj1" fmla="val 11576"/>
              <a:gd name="adj2" fmla="val 7621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Amasis MT Pro Medium" panose="02040604050005020304" pitchFamily="18" charset="0"/>
              </a:rPr>
              <a:t>Who called the summit?</a:t>
            </a:r>
            <a:endParaRPr lang="ar-SA" sz="1800" dirty="0">
              <a:latin typeface="Amasis MT Pro Medium" panose="02040604050005020304" pitchFamily="18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AD1D4669-0880-F056-CDC8-2CD07B45A4B2}"/>
              </a:ext>
            </a:extLst>
          </p:cNvPr>
          <p:cNvSpPr/>
          <p:nvPr/>
        </p:nvSpPr>
        <p:spPr>
          <a:xfrm>
            <a:off x="3413490" y="3696712"/>
            <a:ext cx="3042605" cy="695914"/>
          </a:xfrm>
          <a:prstGeom prst="wedgeRoundRectCallout">
            <a:avLst>
              <a:gd name="adj1" fmla="val -64562"/>
              <a:gd name="adj2" fmla="val 31625"/>
              <a:gd name="adj3" fmla="val 1666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King Salman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A72F27F-C030-CF26-79A5-E2A335DFC0B8}"/>
              </a:ext>
            </a:extLst>
          </p:cNvPr>
          <p:cNvSpPr txBox="1"/>
          <p:nvPr/>
        </p:nvSpPr>
        <p:spPr>
          <a:xfrm>
            <a:off x="463820" y="449231"/>
            <a:ext cx="1251692" cy="262868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BA3F1B4-7690-BC8D-0606-346EEC1F4413}"/>
              </a:ext>
            </a:extLst>
          </p:cNvPr>
          <p:cNvSpPr txBox="1"/>
          <p:nvPr/>
        </p:nvSpPr>
        <p:spPr>
          <a:xfrm>
            <a:off x="802337" y="795840"/>
            <a:ext cx="2256452" cy="191388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D8321D9-3A67-AD58-F9CC-89425BD7F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50" t="32881" r="6371" b="28889"/>
          <a:stretch/>
        </p:blipFill>
        <p:spPr>
          <a:xfrm>
            <a:off x="632448" y="321930"/>
            <a:ext cx="7603973" cy="2617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Teacher PNG transparent image download, size: 240x450px">
            <a:extLst>
              <a:ext uri="{FF2B5EF4-FFF2-40B4-BE49-F238E27FC236}">
                <a16:creationId xmlns:a16="http://schemas.microsoft.com/office/drawing/2014/main" id="{41150ECB-5796-794E-87DF-AA6E9E1C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701" y="3326223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F53772D3-8AFC-906B-A7D9-D1E34117B83A}"/>
              </a:ext>
            </a:extLst>
          </p:cNvPr>
          <p:cNvSpPr/>
          <p:nvPr/>
        </p:nvSpPr>
        <p:spPr>
          <a:xfrm>
            <a:off x="2013731" y="3304967"/>
            <a:ext cx="2639190" cy="1129469"/>
          </a:xfrm>
          <a:prstGeom prst="cloudCallout">
            <a:avLst>
              <a:gd name="adj1" fmla="val -62317"/>
              <a:gd name="adj2" fmla="val 31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masis MT Pro Medium" panose="02040604050005020304" pitchFamily="18" charset="0"/>
              </a:rPr>
              <a:t>Who did the G20 promise to protect?</a:t>
            </a:r>
            <a:endParaRPr lang="ar-SA" sz="1500" dirty="0">
              <a:latin typeface="Amasis MT Pro Medium" panose="020406040500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EE69150-17D2-38E6-E2ED-C2AA2DD47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838" y="3504623"/>
            <a:ext cx="1324213" cy="1638877"/>
          </a:xfrm>
          <a:prstGeom prst="rect">
            <a:avLst/>
          </a:prstGeom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96C7CFAC-3D44-6A01-8D27-665706C397B5}"/>
              </a:ext>
            </a:extLst>
          </p:cNvPr>
          <p:cNvSpPr/>
          <p:nvPr/>
        </p:nvSpPr>
        <p:spPr>
          <a:xfrm>
            <a:off x="4790485" y="3665692"/>
            <a:ext cx="2686558" cy="695914"/>
          </a:xfrm>
          <a:prstGeom prst="wedgeRoundRectCallout">
            <a:avLst>
              <a:gd name="adj1" fmla="val 61444"/>
              <a:gd name="adj2" fmla="val 176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people, especially those who are vulnerable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MG Bk 3 F-SA_2023_2-20">
            <a:hlinkClick r:id="" action="ppaction://media"/>
            <a:extLst>
              <a:ext uri="{FF2B5EF4-FFF2-40B4-BE49-F238E27FC236}">
                <a16:creationId xmlns:a16="http://schemas.microsoft.com/office/drawing/2014/main" id="{415AFF32-9831-DBC3-D076-4CA9CD20C3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516" end="919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8317" y="426520"/>
            <a:ext cx="503802" cy="50380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63D92A4-E550-E444-CED0-5A7C8DDD2BE8}"/>
              </a:ext>
            </a:extLst>
          </p:cNvPr>
          <p:cNvSpPr txBox="1"/>
          <p:nvPr/>
        </p:nvSpPr>
        <p:spPr>
          <a:xfrm>
            <a:off x="2834786" y="805281"/>
            <a:ext cx="879458" cy="230500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51079B2-ADAD-8A7A-21CB-46A3A7ABE010}"/>
              </a:ext>
            </a:extLst>
          </p:cNvPr>
          <p:cNvSpPr txBox="1"/>
          <p:nvPr/>
        </p:nvSpPr>
        <p:spPr>
          <a:xfrm>
            <a:off x="801113" y="1023766"/>
            <a:ext cx="2597542" cy="262868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8082278-073C-1AE6-7421-B92B856458ED}"/>
              </a:ext>
            </a:extLst>
          </p:cNvPr>
          <p:cNvSpPr/>
          <p:nvPr/>
        </p:nvSpPr>
        <p:spPr>
          <a:xfrm>
            <a:off x="721453" y="364143"/>
            <a:ext cx="8223887" cy="2798507"/>
          </a:xfrm>
          <a:prstGeom prst="rect">
            <a:avLst/>
          </a:prstGeom>
          <a:solidFill>
            <a:srgbClr val="F6F5F4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CE0780-588D-EF80-A2E7-A834AE9060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74" t="51516" r="19837" b="34740"/>
          <a:stretch/>
        </p:blipFill>
        <p:spPr>
          <a:xfrm>
            <a:off x="763397" y="432003"/>
            <a:ext cx="8112155" cy="13397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0A97D80-C854-5D92-7129-F10B53E344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33" t="22222" r="26176" b="62453"/>
          <a:stretch/>
        </p:blipFill>
        <p:spPr>
          <a:xfrm>
            <a:off x="780177" y="1768111"/>
            <a:ext cx="8103765" cy="1377328"/>
          </a:xfrm>
          <a:prstGeom prst="rect">
            <a:avLst/>
          </a:prstGeom>
        </p:spPr>
      </p:pic>
      <p:pic>
        <p:nvPicPr>
          <p:cNvPr id="7" name="MG Bk 3 F-SA_2023_2-20">
            <a:hlinkClick r:id="" action="ppaction://media"/>
            <a:extLst>
              <a:ext uri="{FF2B5EF4-FFF2-40B4-BE49-F238E27FC236}">
                <a16:creationId xmlns:a16="http://schemas.microsoft.com/office/drawing/2014/main" id="{3D480780-6F90-40A1-36E6-25AC17EE55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90" end="4935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9581" y="539985"/>
            <a:ext cx="609600" cy="6096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2" descr="Teacher PNG transparent image download, size: 240x450px">
            <a:extLst>
              <a:ext uri="{FF2B5EF4-FFF2-40B4-BE49-F238E27FC236}">
                <a16:creationId xmlns:a16="http://schemas.microsoft.com/office/drawing/2014/main" id="{AAA5C1DB-916A-C5B4-2DE1-272BCC44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96" y="3301947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F8A1D0A9-3606-F9E8-ABC8-9AC3ADE7E7CB}"/>
              </a:ext>
            </a:extLst>
          </p:cNvPr>
          <p:cNvSpPr/>
          <p:nvPr/>
        </p:nvSpPr>
        <p:spPr>
          <a:xfrm>
            <a:off x="1463471" y="3296874"/>
            <a:ext cx="3083065" cy="1453968"/>
          </a:xfrm>
          <a:prstGeom prst="cloudCallout">
            <a:avLst>
              <a:gd name="adj1" fmla="val -62317"/>
              <a:gd name="adj2" fmla="val 31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latin typeface="Amasis MT Pro Medium" panose="02040604050005020304" pitchFamily="18" charset="0"/>
              </a:rPr>
              <a:t>How much money did the G20 leaders say they would put into the economy?</a:t>
            </a:r>
            <a:endParaRPr lang="ar-SA" sz="1500" dirty="0">
              <a:latin typeface="Amasis MT Pro Medium" panose="02040604050005020304" pitchFamily="18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08CAEF4-F40E-9E06-C755-B9FECD7E4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32461" y="3504623"/>
            <a:ext cx="1324213" cy="1638877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7F3F8D5-A514-1BBA-2161-50A352EA7FB3}"/>
              </a:ext>
            </a:extLst>
          </p:cNvPr>
          <p:cNvSpPr/>
          <p:nvPr/>
        </p:nvSpPr>
        <p:spPr>
          <a:xfrm>
            <a:off x="6067691" y="3816992"/>
            <a:ext cx="2489079" cy="536894"/>
          </a:xfrm>
          <a:prstGeom prst="wedgeRoundRectCallout">
            <a:avLst>
              <a:gd name="adj1" fmla="val -64500"/>
              <a:gd name="adj2" fmla="val 291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five trillion US dollars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B85FC50-4936-6784-E7F7-69C34E918A5F}"/>
              </a:ext>
            </a:extLst>
          </p:cNvPr>
          <p:cNvSpPr txBox="1"/>
          <p:nvPr/>
        </p:nvSpPr>
        <p:spPr>
          <a:xfrm>
            <a:off x="3368860" y="1331263"/>
            <a:ext cx="2166092" cy="222408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elebrating Indonesian Mother's Day by Slidesgo">
  <a:themeElements>
    <a:clrScheme name="Simple Light">
      <a:dk1>
        <a:srgbClr val="0A3F3A"/>
      </a:dk1>
      <a:lt1>
        <a:srgbClr val="F6F5F4"/>
      </a:lt1>
      <a:dk2>
        <a:srgbClr val="FFFFFF"/>
      </a:dk2>
      <a:lt2>
        <a:srgbClr val="A82D29"/>
      </a:lt2>
      <a:accent1>
        <a:srgbClr val="EF5E5E"/>
      </a:accent1>
      <a:accent2>
        <a:srgbClr val="FE919F"/>
      </a:accent2>
      <a:accent3>
        <a:srgbClr val="FFD6DD"/>
      </a:accent3>
      <a:accent4>
        <a:srgbClr val="F8E5CD"/>
      </a:accent4>
      <a:accent5>
        <a:srgbClr val="627247"/>
      </a:accent5>
      <a:accent6>
        <a:srgbClr val="8A9B70"/>
      </a:accent6>
      <a:hlink>
        <a:srgbClr val="0A3F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379</Words>
  <Application>Microsoft Office PowerPoint</Application>
  <PresentationFormat>عرض على الشاشة (16:9)</PresentationFormat>
  <Paragraphs>67</Paragraphs>
  <Slides>18</Slides>
  <Notes>18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8" baseType="lpstr">
      <vt:lpstr>Amasis MT Pro Medium</vt:lpstr>
      <vt:lpstr>Arial</vt:lpstr>
      <vt:lpstr>Assistant</vt:lpstr>
      <vt:lpstr>Aptos Black</vt:lpstr>
      <vt:lpstr>Amasis MT Pro</vt:lpstr>
      <vt:lpstr>Congenial</vt:lpstr>
      <vt:lpstr>Calibri</vt:lpstr>
      <vt:lpstr>Aladin</vt:lpstr>
      <vt:lpstr>Cinzel</vt:lpstr>
      <vt:lpstr>Celebrating Indonesian Mother's Day by Slidesgo</vt:lpstr>
      <vt:lpstr>Unit 7  Everyone Makes Mistakes  Listen &amp; Discuss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Remember..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 Everyone Makes Mistakes  Listen &amp; Discuss</dc:title>
  <cp:lastModifiedBy>Khalid Alabudilah (HRSD)</cp:lastModifiedBy>
  <cp:revision>7</cp:revision>
  <dcterms:modified xsi:type="dcterms:W3CDTF">2024-01-15T05:12:51Z</dcterms:modified>
</cp:coreProperties>
</file>