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28"/>
  </p:notesMasterIdLst>
  <p:sldIdLst>
    <p:sldId id="256" r:id="rId2"/>
    <p:sldId id="257" r:id="rId3"/>
    <p:sldId id="277" r:id="rId4"/>
    <p:sldId id="258" r:id="rId5"/>
    <p:sldId id="259" r:id="rId6"/>
    <p:sldId id="261" r:id="rId7"/>
    <p:sldId id="262" r:id="rId8"/>
    <p:sldId id="265" r:id="rId9"/>
    <p:sldId id="283" r:id="rId10"/>
    <p:sldId id="263" r:id="rId11"/>
    <p:sldId id="282" r:id="rId12"/>
    <p:sldId id="264" r:id="rId13"/>
    <p:sldId id="266" r:id="rId14"/>
    <p:sldId id="268" r:id="rId15"/>
    <p:sldId id="267" r:id="rId16"/>
    <p:sldId id="280" r:id="rId17"/>
    <p:sldId id="281" r:id="rId18"/>
    <p:sldId id="271" r:id="rId19"/>
    <p:sldId id="272" r:id="rId20"/>
    <p:sldId id="273" r:id="rId21"/>
    <p:sldId id="274" r:id="rId22"/>
    <p:sldId id="260" r:id="rId23"/>
    <p:sldId id="279" r:id="rId24"/>
    <p:sldId id="275" r:id="rId25"/>
    <p:sldId id="278" r:id="rId26"/>
    <p:sldId id="276" r:id="rId27"/>
  </p:sldIdLst>
  <p:sldSz cx="9144000" cy="5143500" type="screen16x9"/>
  <p:notesSz cx="6858000" cy="9144000"/>
  <p:embeddedFontLst>
    <p:embeddedFont>
      <p:font typeface="Albert Sans" panose="020B0604020202020204" charset="0"/>
      <p:regular r:id="rId29"/>
      <p:bold r:id="rId30"/>
      <p:italic r:id="rId31"/>
      <p:boldItalic r:id="rId32"/>
    </p:embeddedFont>
    <p:embeddedFont>
      <p:font typeface="Amasis MT Pro Medium" panose="02040604050005020304" pitchFamily="18" charset="0"/>
      <p:regular r:id="rId33"/>
      <p:italic r:id="rId34"/>
    </p:embeddedFont>
    <p:embeddedFont>
      <p:font typeface="Anaheim" panose="020B0604020202020204" charset="0"/>
      <p:regular r:id="rId35"/>
    </p:embeddedFont>
    <p:embeddedFont>
      <p:font typeface="Arima Madurai" panose="020B0604020202020204" charset="0"/>
      <p:regular r:id="rId36"/>
      <p:bold r:id="rId37"/>
    </p:embeddedFont>
    <p:embeddedFont>
      <p:font typeface="Bebas Neue" panose="020B0606020202050201" pitchFamily="34" charset="0"/>
      <p:regular r:id="rId38"/>
    </p:embeddedFont>
    <p:embeddedFont>
      <p:font typeface="Lato" panose="020F0502020204030203" pitchFamily="34" charset="0"/>
      <p:regular r:id="rId39"/>
      <p:bold r:id="rId40"/>
      <p:italic r:id="rId41"/>
      <p:boldItalic r:id="rId42"/>
    </p:embeddedFont>
    <p:embeddedFont>
      <p:font typeface="Nunito Light" pitchFamily="2" charset="0"/>
      <p:regular r:id="rId43"/>
      <p:italic r:id="rId44"/>
    </p:embeddedFont>
    <p:embeddedFont>
      <p:font typeface="Open Sans" panose="020B0606030504020204" pitchFamily="34" charset="0"/>
      <p:regular r:id="rId45"/>
      <p:bold r:id="rId46"/>
      <p:italic r:id="rId47"/>
      <p:boldItalic r:id="rId48"/>
    </p:embeddedFont>
    <p:embeddedFont>
      <p:font typeface="Sakkal Majalla" panose="02000000000000000000" pitchFamily="2" charset="-78"/>
      <p:regular r:id="rId49"/>
      <p:bold r:id="rId50"/>
    </p:embeddedFont>
    <p:embeddedFont>
      <p:font typeface="Titan One" panose="020B0604020202020204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DFD1"/>
    <a:srgbClr val="FCF1E4"/>
    <a:srgbClr val="1C273D"/>
    <a:srgbClr val="E08295"/>
    <a:srgbClr val="76988A"/>
    <a:srgbClr val="DA7B25"/>
    <a:srgbClr val="D0CFF2"/>
    <a:srgbClr val="FFFFFF"/>
    <a:srgbClr val="F3C998"/>
    <a:srgbClr val="FD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45162E2-484A-4FC8-9B42-EBFDB015CB71}">
  <a:tblStyle styleId="{445162E2-484A-4FC8-9B42-EBFDB015CB7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font" Target="fonts/font22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7.xml"/><Relationship Id="rId51" Type="http://schemas.openxmlformats.org/officeDocument/2006/relationships/font" Target="fonts/font2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g1e9512fa3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7" name="Google Shape;787;g1e9512fa3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2285b897f7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2285b897f7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g2285b897f7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4" name="Google Shape;1294;g2285b897f7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8527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2285b897f7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2285b897f7b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g1e950b4ea9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7" name="Google Shape;1457;g1e950b4ea9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1e950b4ea9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1e950b4ea9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1e950b4ea9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1e950b4ea9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1e950b4ea9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1e950b4ea9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0876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g1e950b4ea93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8" name="Google Shape;1478;g1e950b4ea93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0368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" name="Google Shape;1617;g1e9512fc910_0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8" name="Google Shape;1618;g1e9512fc910_0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g1e9512fc910_0_6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6" name="Google Shape;1676;g1e9512fc910_0_6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1e9512fc910_0_6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1e9512fc910_0_6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g1e9512fc910_0_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8" name="Google Shape;1718;g1e9512fc910_0_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6" name="Google Shape;2036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449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5" name="Google Shape;1755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6" name="Google Shape;2036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02091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d44c0c1fca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6" name="Google Shape;1896;gd44c0c1fca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g51b1a71d38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6" name="Google Shape;2036;g51b1a71d38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1e950b4ea93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1e950b4ea93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1e950b4ea93_0_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1e950b4ea93_0_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1e950b4ea93_0_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1e950b4ea93_0_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g28de81c0b8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7" name="Google Shape;1217;g28de81c0b8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g2285b897f7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5" name="Google Shape;1405;g2285b897f7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g1e950b4ea93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3" name="Google Shape;1513;g1e950b4ea93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96082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01922" y="-168355"/>
            <a:ext cx="9869251" cy="5737846"/>
            <a:chOff x="-301922" y="-168355"/>
            <a:chExt cx="9869251" cy="5737846"/>
          </a:xfrm>
        </p:grpSpPr>
        <p:grpSp>
          <p:nvGrpSpPr>
            <p:cNvPr id="10" name="Google Shape;10;p2"/>
            <p:cNvGrpSpPr/>
            <p:nvPr/>
          </p:nvGrpSpPr>
          <p:grpSpPr>
            <a:xfrm rot="-773039">
              <a:off x="1823467" y="4285850"/>
              <a:ext cx="1900598" cy="1085409"/>
              <a:chOff x="6955073" y="398977"/>
              <a:chExt cx="660728" cy="377334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6955073" y="398976"/>
                <a:ext cx="660728" cy="377334"/>
              </a:xfrm>
              <a:custGeom>
                <a:avLst/>
                <a:gdLst/>
                <a:ahLst/>
                <a:cxnLst/>
                <a:rect l="l" t="t" r="r" b="b"/>
                <a:pathLst>
                  <a:path w="660728" h="377334" extrusionOk="0">
                    <a:moveTo>
                      <a:pt x="310033" y="281470"/>
                    </a:moveTo>
                    <a:cubicBezTo>
                      <a:pt x="325737" y="294351"/>
                      <a:pt x="340923" y="305852"/>
                      <a:pt x="354952" y="318627"/>
                    </a:cubicBezTo>
                    <a:cubicBezTo>
                      <a:pt x="365911" y="328606"/>
                      <a:pt x="375587" y="340036"/>
                      <a:pt x="385495" y="351119"/>
                    </a:cubicBezTo>
                    <a:cubicBezTo>
                      <a:pt x="388041" y="353967"/>
                      <a:pt x="389946" y="357768"/>
                      <a:pt x="391050" y="361463"/>
                    </a:cubicBezTo>
                    <a:cubicBezTo>
                      <a:pt x="393702" y="370355"/>
                      <a:pt x="388157" y="377290"/>
                      <a:pt x="378863" y="377335"/>
                    </a:cubicBezTo>
                    <a:cubicBezTo>
                      <a:pt x="377172" y="377335"/>
                      <a:pt x="375454" y="377192"/>
                      <a:pt x="373807" y="376854"/>
                    </a:cubicBezTo>
                    <a:cubicBezTo>
                      <a:pt x="336312" y="369296"/>
                      <a:pt x="300873" y="356647"/>
                      <a:pt x="269165" y="334668"/>
                    </a:cubicBezTo>
                    <a:cubicBezTo>
                      <a:pt x="253222" y="323621"/>
                      <a:pt x="241552" y="309209"/>
                      <a:pt x="234261" y="291236"/>
                    </a:cubicBezTo>
                    <a:cubicBezTo>
                      <a:pt x="233843" y="290203"/>
                      <a:pt x="233326" y="289197"/>
                      <a:pt x="232828" y="288191"/>
                    </a:cubicBezTo>
                    <a:cubicBezTo>
                      <a:pt x="232757" y="288058"/>
                      <a:pt x="232507" y="288013"/>
                      <a:pt x="231831" y="287684"/>
                    </a:cubicBezTo>
                    <a:cubicBezTo>
                      <a:pt x="230469" y="289153"/>
                      <a:pt x="228956" y="290711"/>
                      <a:pt x="227513" y="292340"/>
                    </a:cubicBezTo>
                    <a:cubicBezTo>
                      <a:pt x="200754" y="322374"/>
                      <a:pt x="167844" y="342742"/>
                      <a:pt x="129593" y="354733"/>
                    </a:cubicBezTo>
                    <a:cubicBezTo>
                      <a:pt x="106172" y="362077"/>
                      <a:pt x="82529" y="368406"/>
                      <a:pt x="57888" y="369955"/>
                    </a:cubicBezTo>
                    <a:cubicBezTo>
                      <a:pt x="51159" y="370382"/>
                      <a:pt x="44767" y="369412"/>
                      <a:pt x="41651" y="362433"/>
                    </a:cubicBezTo>
                    <a:cubicBezTo>
                      <a:pt x="38411" y="355178"/>
                      <a:pt x="41233" y="348733"/>
                      <a:pt x="46699" y="344148"/>
                    </a:cubicBezTo>
                    <a:cubicBezTo>
                      <a:pt x="59668" y="333253"/>
                      <a:pt x="72737" y="322392"/>
                      <a:pt x="86499" y="312529"/>
                    </a:cubicBezTo>
                    <a:cubicBezTo>
                      <a:pt x="112225" y="294093"/>
                      <a:pt x="138459" y="276387"/>
                      <a:pt x="164479" y="258370"/>
                    </a:cubicBezTo>
                    <a:cubicBezTo>
                      <a:pt x="165850" y="257426"/>
                      <a:pt x="167185" y="256429"/>
                      <a:pt x="168387" y="254444"/>
                    </a:cubicBezTo>
                    <a:cubicBezTo>
                      <a:pt x="161630" y="254791"/>
                      <a:pt x="154865" y="255157"/>
                      <a:pt x="148109" y="255468"/>
                    </a:cubicBezTo>
                    <a:cubicBezTo>
                      <a:pt x="109671" y="257248"/>
                      <a:pt x="72470" y="252940"/>
                      <a:pt x="38260" y="233454"/>
                    </a:cubicBezTo>
                    <a:cubicBezTo>
                      <a:pt x="24453" y="225584"/>
                      <a:pt x="12248" y="216095"/>
                      <a:pt x="4228" y="202021"/>
                    </a:cubicBezTo>
                    <a:cubicBezTo>
                      <a:pt x="3115" y="200063"/>
                      <a:pt x="1993" y="198060"/>
                      <a:pt x="1219" y="195950"/>
                    </a:cubicBezTo>
                    <a:cubicBezTo>
                      <a:pt x="-2395" y="186194"/>
                      <a:pt x="2216" y="177808"/>
                      <a:pt x="12551" y="177336"/>
                    </a:cubicBezTo>
                    <a:cubicBezTo>
                      <a:pt x="24364" y="176802"/>
                      <a:pt x="36274" y="177354"/>
                      <a:pt x="48105" y="178093"/>
                    </a:cubicBezTo>
                    <a:cubicBezTo>
                      <a:pt x="98650" y="181235"/>
                      <a:pt x="148287" y="190155"/>
                      <a:pt x="197381" y="202324"/>
                    </a:cubicBezTo>
                    <a:cubicBezTo>
                      <a:pt x="199125" y="202760"/>
                      <a:pt x="200897" y="203081"/>
                      <a:pt x="203015" y="203534"/>
                    </a:cubicBezTo>
                    <a:cubicBezTo>
                      <a:pt x="200745" y="195603"/>
                      <a:pt x="198520" y="188250"/>
                      <a:pt x="196526" y="180835"/>
                    </a:cubicBezTo>
                    <a:cubicBezTo>
                      <a:pt x="186574" y="143785"/>
                      <a:pt x="188399" y="106958"/>
                      <a:pt x="198814" y="70327"/>
                    </a:cubicBezTo>
                    <a:cubicBezTo>
                      <a:pt x="199739" y="67078"/>
                      <a:pt x="200923" y="63864"/>
                      <a:pt x="202312" y="60784"/>
                    </a:cubicBezTo>
                    <a:cubicBezTo>
                      <a:pt x="208089" y="48010"/>
                      <a:pt x="219333" y="46354"/>
                      <a:pt x="226935" y="58149"/>
                    </a:cubicBezTo>
                    <a:cubicBezTo>
                      <a:pt x="233068" y="67665"/>
                      <a:pt x="238472" y="78205"/>
                      <a:pt x="241552" y="89048"/>
                    </a:cubicBezTo>
                    <a:cubicBezTo>
                      <a:pt x="249421" y="116715"/>
                      <a:pt x="249492" y="145254"/>
                      <a:pt x="248059" y="173793"/>
                    </a:cubicBezTo>
                    <a:cubicBezTo>
                      <a:pt x="247988" y="175262"/>
                      <a:pt x="248006" y="176740"/>
                      <a:pt x="248851" y="178565"/>
                    </a:cubicBezTo>
                    <a:cubicBezTo>
                      <a:pt x="253106" y="171176"/>
                      <a:pt x="257486" y="163850"/>
                      <a:pt x="261599" y="156381"/>
                    </a:cubicBezTo>
                    <a:cubicBezTo>
                      <a:pt x="289630" y="105498"/>
                      <a:pt x="327544" y="62413"/>
                      <a:pt x="368083" y="21411"/>
                    </a:cubicBezTo>
                    <a:cubicBezTo>
                      <a:pt x="376175" y="13221"/>
                      <a:pt x="385023" y="5842"/>
                      <a:pt x="396061" y="1702"/>
                    </a:cubicBezTo>
                    <a:cubicBezTo>
                      <a:pt x="408738" y="-3051"/>
                      <a:pt x="418993" y="2334"/>
                      <a:pt x="422455" y="15554"/>
                    </a:cubicBezTo>
                    <a:cubicBezTo>
                      <a:pt x="425340" y="26574"/>
                      <a:pt x="423648" y="37283"/>
                      <a:pt x="420158" y="47805"/>
                    </a:cubicBezTo>
                    <a:cubicBezTo>
                      <a:pt x="410990" y="75454"/>
                      <a:pt x="395937" y="99935"/>
                      <a:pt x="376415" y="121112"/>
                    </a:cubicBezTo>
                    <a:cubicBezTo>
                      <a:pt x="350626" y="149082"/>
                      <a:pt x="323368" y="175680"/>
                      <a:pt x="296734" y="202876"/>
                    </a:cubicBezTo>
                    <a:cubicBezTo>
                      <a:pt x="295328" y="204309"/>
                      <a:pt x="293886" y="205706"/>
                      <a:pt x="292933" y="208092"/>
                    </a:cubicBezTo>
                    <a:cubicBezTo>
                      <a:pt x="299449" y="206116"/>
                      <a:pt x="305912" y="203962"/>
                      <a:pt x="312481" y="202181"/>
                    </a:cubicBezTo>
                    <a:cubicBezTo>
                      <a:pt x="343763" y="193716"/>
                      <a:pt x="374946" y="184850"/>
                      <a:pt x="406396" y="177069"/>
                    </a:cubicBezTo>
                    <a:cubicBezTo>
                      <a:pt x="445912" y="167295"/>
                      <a:pt x="485596" y="158179"/>
                      <a:pt x="525334" y="149304"/>
                    </a:cubicBezTo>
                    <a:cubicBezTo>
                      <a:pt x="541509" y="145690"/>
                      <a:pt x="557977" y="143411"/>
                      <a:pt x="574339" y="140652"/>
                    </a:cubicBezTo>
                    <a:cubicBezTo>
                      <a:pt x="576912" y="140216"/>
                      <a:pt x="579609" y="140296"/>
                      <a:pt x="582226" y="140438"/>
                    </a:cubicBezTo>
                    <a:cubicBezTo>
                      <a:pt x="595855" y="141177"/>
                      <a:pt x="601552" y="151948"/>
                      <a:pt x="593808" y="163316"/>
                    </a:cubicBezTo>
                    <a:cubicBezTo>
                      <a:pt x="590051" y="168835"/>
                      <a:pt x="585146" y="173802"/>
                      <a:pt x="579992" y="178102"/>
                    </a:cubicBezTo>
                    <a:cubicBezTo>
                      <a:pt x="554096" y="199733"/>
                      <a:pt x="523812" y="213656"/>
                      <a:pt x="493261" y="227178"/>
                    </a:cubicBezTo>
                    <a:cubicBezTo>
                      <a:pt x="436396" y="252343"/>
                      <a:pt x="376539" y="260328"/>
                      <a:pt x="314974" y="258949"/>
                    </a:cubicBezTo>
                    <a:cubicBezTo>
                      <a:pt x="312161" y="258886"/>
                      <a:pt x="309348" y="258869"/>
                      <a:pt x="306535" y="258824"/>
                    </a:cubicBezTo>
                    <a:cubicBezTo>
                      <a:pt x="306446" y="259349"/>
                      <a:pt x="306357" y="259865"/>
                      <a:pt x="306277" y="260391"/>
                    </a:cubicBezTo>
                    <a:cubicBezTo>
                      <a:pt x="318286" y="262340"/>
                      <a:pt x="330250" y="265634"/>
                      <a:pt x="342312" y="266017"/>
                    </a:cubicBezTo>
                    <a:cubicBezTo>
                      <a:pt x="398714" y="267815"/>
                      <a:pt x="454529" y="263613"/>
                      <a:pt x="509088" y="247750"/>
                    </a:cubicBezTo>
                    <a:cubicBezTo>
                      <a:pt x="547260" y="236650"/>
                      <a:pt x="585564" y="225976"/>
                      <a:pt x="623923" y="215534"/>
                    </a:cubicBezTo>
                    <a:cubicBezTo>
                      <a:pt x="631267" y="213540"/>
                      <a:pt x="639171" y="212659"/>
                      <a:pt x="646774" y="212837"/>
                    </a:cubicBezTo>
                    <a:cubicBezTo>
                      <a:pt x="656761" y="213077"/>
                      <a:pt x="662129" y="220546"/>
                      <a:pt x="660411" y="230151"/>
                    </a:cubicBezTo>
                    <a:cubicBezTo>
                      <a:pt x="660198" y="231326"/>
                      <a:pt x="658711" y="232359"/>
                      <a:pt x="657651" y="233276"/>
                    </a:cubicBezTo>
                    <a:cubicBezTo>
                      <a:pt x="647432" y="242115"/>
                      <a:pt x="635156" y="246931"/>
                      <a:pt x="622480" y="250741"/>
                    </a:cubicBezTo>
                    <a:cubicBezTo>
                      <a:pt x="598125" y="258068"/>
                      <a:pt x="573983" y="266533"/>
                      <a:pt x="549191" y="271918"/>
                    </a:cubicBezTo>
                    <a:cubicBezTo>
                      <a:pt x="519432" y="278390"/>
                      <a:pt x="489201" y="283215"/>
                      <a:pt x="458953" y="286847"/>
                    </a:cubicBezTo>
                    <a:cubicBezTo>
                      <a:pt x="410376" y="292678"/>
                      <a:pt x="361923" y="288539"/>
                      <a:pt x="313683" y="281568"/>
                    </a:cubicBezTo>
                    <a:cubicBezTo>
                      <a:pt x="312962" y="281461"/>
                      <a:pt x="312223" y="281524"/>
                      <a:pt x="310069" y="2814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7150032" y="481046"/>
                <a:ext cx="45426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45426" h="27800" extrusionOk="0">
                    <a:moveTo>
                      <a:pt x="19638" y="27801"/>
                    </a:moveTo>
                    <a:lnTo>
                      <a:pt x="8065" y="11555"/>
                    </a:lnTo>
                    <a:cubicBezTo>
                      <a:pt x="6837" y="9828"/>
                      <a:pt x="4504" y="8573"/>
                      <a:pt x="3419" y="8724"/>
                    </a:cubicBezTo>
                    <a:cubicBezTo>
                      <a:pt x="3267" y="8751"/>
                      <a:pt x="3143" y="8768"/>
                      <a:pt x="3027" y="9134"/>
                    </a:cubicBezTo>
                    <a:lnTo>
                      <a:pt x="0" y="8181"/>
                    </a:lnTo>
                    <a:cubicBezTo>
                      <a:pt x="445" y="6757"/>
                      <a:pt x="1513" y="5813"/>
                      <a:pt x="2920" y="5591"/>
                    </a:cubicBezTo>
                    <a:cubicBezTo>
                      <a:pt x="5564" y="5181"/>
                      <a:pt x="9000" y="7407"/>
                      <a:pt x="10656" y="9721"/>
                    </a:cubicBezTo>
                    <a:lnTo>
                      <a:pt x="19371" y="21952"/>
                    </a:lnTo>
                    <a:cubicBezTo>
                      <a:pt x="24721" y="13638"/>
                      <a:pt x="34308" y="5030"/>
                      <a:pt x="43958" y="0"/>
                    </a:cubicBezTo>
                    <a:lnTo>
                      <a:pt x="45426" y="2813"/>
                    </a:lnTo>
                    <a:cubicBezTo>
                      <a:pt x="35607" y="7923"/>
                      <a:pt x="25513" y="17296"/>
                      <a:pt x="20866" y="25611"/>
                    </a:cubicBezTo>
                    <a:lnTo>
                      <a:pt x="19647" y="2780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149774" y="524861"/>
                <a:ext cx="51906" cy="33506"/>
              </a:xfrm>
              <a:custGeom>
                <a:avLst/>
                <a:gdLst/>
                <a:ahLst/>
                <a:cxnLst/>
                <a:rect l="l" t="t" r="r" b="b"/>
                <a:pathLst>
                  <a:path w="51906" h="33506" extrusionOk="0">
                    <a:moveTo>
                      <a:pt x="20608" y="33507"/>
                    </a:moveTo>
                    <a:lnTo>
                      <a:pt x="19290" y="30640"/>
                    </a:lnTo>
                    <a:cubicBezTo>
                      <a:pt x="14466" y="20136"/>
                      <a:pt x="7976" y="10567"/>
                      <a:pt x="0" y="2190"/>
                    </a:cubicBezTo>
                    <a:lnTo>
                      <a:pt x="2296" y="0"/>
                    </a:lnTo>
                    <a:cubicBezTo>
                      <a:pt x="9845" y="7932"/>
                      <a:pt x="16103" y="16905"/>
                      <a:pt x="20928" y="26697"/>
                    </a:cubicBezTo>
                    <a:cubicBezTo>
                      <a:pt x="27070" y="18142"/>
                      <a:pt x="40085" y="9935"/>
                      <a:pt x="50393" y="4353"/>
                    </a:cubicBezTo>
                    <a:lnTo>
                      <a:pt x="51906" y="7139"/>
                    </a:lnTo>
                    <a:cubicBezTo>
                      <a:pt x="40966" y="13059"/>
                      <a:pt x="26919" y="21961"/>
                      <a:pt x="22121" y="30729"/>
                    </a:cubicBezTo>
                    <a:lnTo>
                      <a:pt x="20608" y="334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7148839" y="575753"/>
                <a:ext cx="53010" cy="39346"/>
              </a:xfrm>
              <a:custGeom>
                <a:avLst/>
                <a:gdLst/>
                <a:ahLst/>
                <a:cxnLst/>
                <a:rect l="l" t="t" r="r" b="b"/>
                <a:pathLst>
                  <a:path w="53010" h="39346" extrusionOk="0">
                    <a:moveTo>
                      <a:pt x="31094" y="39346"/>
                    </a:moveTo>
                    <a:lnTo>
                      <a:pt x="29617" y="37753"/>
                    </a:lnTo>
                    <a:cubicBezTo>
                      <a:pt x="19095" y="26412"/>
                      <a:pt x="9134" y="14341"/>
                      <a:pt x="0" y="1878"/>
                    </a:cubicBezTo>
                    <a:lnTo>
                      <a:pt x="2564" y="0"/>
                    </a:lnTo>
                    <a:cubicBezTo>
                      <a:pt x="11199" y="11795"/>
                      <a:pt x="20590" y="23225"/>
                      <a:pt x="30489" y="34014"/>
                    </a:cubicBezTo>
                    <a:cubicBezTo>
                      <a:pt x="34112" y="27907"/>
                      <a:pt x="37966" y="22940"/>
                      <a:pt x="42017" y="17706"/>
                    </a:cubicBezTo>
                    <a:cubicBezTo>
                      <a:pt x="44759" y="14172"/>
                      <a:pt x="47589" y="10513"/>
                      <a:pt x="50393" y="6418"/>
                    </a:cubicBezTo>
                    <a:lnTo>
                      <a:pt x="53011" y="8208"/>
                    </a:lnTo>
                    <a:cubicBezTo>
                      <a:pt x="50153" y="12383"/>
                      <a:pt x="47287" y="16068"/>
                      <a:pt x="44527" y="19647"/>
                    </a:cubicBezTo>
                    <a:cubicBezTo>
                      <a:pt x="40138" y="25308"/>
                      <a:pt x="35990" y="30658"/>
                      <a:pt x="32171" y="37450"/>
                    </a:cubicBezTo>
                    <a:lnTo>
                      <a:pt x="31103" y="393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7331280" y="401855"/>
                <a:ext cx="53609" cy="36524"/>
              </a:xfrm>
              <a:custGeom>
                <a:avLst/>
                <a:gdLst/>
                <a:ahLst/>
                <a:cxnLst/>
                <a:rect l="l" t="t" r="r" b="b"/>
                <a:pathLst>
                  <a:path w="53609" h="36524" extrusionOk="0">
                    <a:moveTo>
                      <a:pt x="5700" y="36515"/>
                    </a:moveTo>
                    <a:lnTo>
                      <a:pt x="5077" y="35145"/>
                    </a:lnTo>
                    <a:cubicBezTo>
                      <a:pt x="145" y="24222"/>
                      <a:pt x="-1252" y="11742"/>
                      <a:pt x="1142" y="0"/>
                    </a:cubicBezTo>
                    <a:lnTo>
                      <a:pt x="4258" y="632"/>
                    </a:lnTo>
                    <a:cubicBezTo>
                      <a:pt x="2095" y="11234"/>
                      <a:pt x="3208" y="22477"/>
                      <a:pt x="7383" y="32465"/>
                    </a:cubicBezTo>
                    <a:cubicBezTo>
                      <a:pt x="22605" y="26768"/>
                      <a:pt x="35957" y="25976"/>
                      <a:pt x="53610" y="26563"/>
                    </a:cubicBezTo>
                    <a:lnTo>
                      <a:pt x="53503" y="29741"/>
                    </a:lnTo>
                    <a:cubicBezTo>
                      <a:pt x="35700" y="29136"/>
                      <a:pt x="22427" y="29973"/>
                      <a:pt x="7115" y="35973"/>
                    </a:cubicBezTo>
                    <a:lnTo>
                      <a:pt x="5709" y="3652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300302" y="431310"/>
                <a:ext cx="55354" cy="53624"/>
              </a:xfrm>
              <a:custGeom>
                <a:avLst/>
                <a:gdLst/>
                <a:ahLst/>
                <a:cxnLst/>
                <a:rect l="l" t="t" r="r" b="b"/>
                <a:pathLst>
                  <a:path w="55354" h="53624" extrusionOk="0">
                    <a:moveTo>
                      <a:pt x="55355" y="53625"/>
                    </a:moveTo>
                    <a:cubicBezTo>
                      <a:pt x="46676" y="53625"/>
                      <a:pt x="37489" y="53206"/>
                      <a:pt x="28614" y="52806"/>
                    </a:cubicBezTo>
                    <a:cubicBezTo>
                      <a:pt x="19774" y="52405"/>
                      <a:pt x="10632" y="51996"/>
                      <a:pt x="2024" y="51996"/>
                    </a:cubicBezTo>
                    <a:lnTo>
                      <a:pt x="501" y="51996"/>
                    </a:lnTo>
                    <a:lnTo>
                      <a:pt x="430" y="50482"/>
                    </a:lnTo>
                    <a:cubicBezTo>
                      <a:pt x="-308" y="33756"/>
                      <a:pt x="-95" y="16771"/>
                      <a:pt x="1062" y="0"/>
                    </a:cubicBezTo>
                    <a:lnTo>
                      <a:pt x="4231" y="213"/>
                    </a:lnTo>
                    <a:cubicBezTo>
                      <a:pt x="3119" y="16362"/>
                      <a:pt x="2878" y="32705"/>
                      <a:pt x="3537" y="48818"/>
                    </a:cubicBezTo>
                    <a:cubicBezTo>
                      <a:pt x="11762" y="48862"/>
                      <a:pt x="20389" y="49254"/>
                      <a:pt x="28747" y="49628"/>
                    </a:cubicBezTo>
                    <a:cubicBezTo>
                      <a:pt x="37595" y="50028"/>
                      <a:pt x="46729" y="50438"/>
                      <a:pt x="55346" y="50438"/>
                    </a:cubicBezTo>
                    <a:lnTo>
                      <a:pt x="55346" y="536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264591" y="480049"/>
                <a:ext cx="53909" cy="48951"/>
              </a:xfrm>
              <a:custGeom>
                <a:avLst/>
                <a:gdLst/>
                <a:ahLst/>
                <a:cxnLst/>
                <a:rect l="l" t="t" r="r" b="b"/>
                <a:pathLst>
                  <a:path w="53909" h="48951" extrusionOk="0">
                    <a:moveTo>
                      <a:pt x="2225" y="48951"/>
                    </a:moveTo>
                    <a:lnTo>
                      <a:pt x="0" y="142"/>
                    </a:lnTo>
                    <a:lnTo>
                      <a:pt x="3169" y="0"/>
                    </a:lnTo>
                    <a:lnTo>
                      <a:pt x="5234" y="45168"/>
                    </a:lnTo>
                    <a:cubicBezTo>
                      <a:pt x="21106" y="42310"/>
                      <a:pt x="35625" y="40806"/>
                      <a:pt x="53909" y="42515"/>
                    </a:cubicBezTo>
                    <a:lnTo>
                      <a:pt x="53616" y="45676"/>
                    </a:lnTo>
                    <a:cubicBezTo>
                      <a:pt x="35029" y="43930"/>
                      <a:pt x="20350" y="45595"/>
                      <a:pt x="4024" y="48613"/>
                    </a:cubicBezTo>
                    <a:lnTo>
                      <a:pt x="2234" y="4895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7224479" y="533514"/>
                <a:ext cx="81069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81069" h="46975" extrusionOk="0">
                    <a:moveTo>
                      <a:pt x="0" y="46975"/>
                    </a:moveTo>
                    <a:lnTo>
                      <a:pt x="347" y="43726"/>
                    </a:lnTo>
                    <a:cubicBezTo>
                      <a:pt x="1896" y="29314"/>
                      <a:pt x="2252" y="14661"/>
                      <a:pt x="1389" y="187"/>
                    </a:cubicBezTo>
                    <a:lnTo>
                      <a:pt x="4557" y="0"/>
                    </a:lnTo>
                    <a:cubicBezTo>
                      <a:pt x="5368" y="13584"/>
                      <a:pt x="5119" y="27320"/>
                      <a:pt x="3828" y="40877"/>
                    </a:cubicBezTo>
                    <a:cubicBezTo>
                      <a:pt x="27694" y="26759"/>
                      <a:pt x="54987" y="21142"/>
                      <a:pt x="81069" y="25067"/>
                    </a:cubicBezTo>
                    <a:lnTo>
                      <a:pt x="80598" y="28201"/>
                    </a:lnTo>
                    <a:cubicBezTo>
                      <a:pt x="54266" y="24258"/>
                      <a:pt x="26625" y="30293"/>
                      <a:pt x="2768" y="45239"/>
                    </a:cubicBezTo>
                    <a:lnTo>
                      <a:pt x="0" y="469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961081" y="577124"/>
                <a:ext cx="37218" cy="40699"/>
              </a:xfrm>
              <a:custGeom>
                <a:avLst/>
                <a:gdLst/>
                <a:ahLst/>
                <a:cxnLst/>
                <a:rect l="l" t="t" r="r" b="b"/>
                <a:pathLst>
                  <a:path w="37218" h="40699" extrusionOk="0">
                    <a:moveTo>
                      <a:pt x="1513" y="40682"/>
                    </a:moveTo>
                    <a:lnTo>
                      <a:pt x="0" y="37895"/>
                    </a:lnTo>
                    <a:cubicBezTo>
                      <a:pt x="8465" y="33320"/>
                      <a:pt x="20812" y="28424"/>
                      <a:pt x="30729" y="24489"/>
                    </a:cubicBezTo>
                    <a:lnTo>
                      <a:pt x="32020" y="23982"/>
                    </a:lnTo>
                    <a:cubicBezTo>
                      <a:pt x="26777" y="17127"/>
                      <a:pt x="23189" y="9080"/>
                      <a:pt x="21605" y="579"/>
                    </a:cubicBezTo>
                    <a:lnTo>
                      <a:pt x="24729" y="0"/>
                    </a:lnTo>
                    <a:cubicBezTo>
                      <a:pt x="26340" y="8688"/>
                      <a:pt x="30177" y="16869"/>
                      <a:pt x="35821" y="23661"/>
                    </a:cubicBezTo>
                    <a:lnTo>
                      <a:pt x="37219" y="25344"/>
                    </a:lnTo>
                    <a:lnTo>
                      <a:pt x="31913" y="27453"/>
                    </a:lnTo>
                    <a:cubicBezTo>
                      <a:pt x="22076" y="31353"/>
                      <a:pt x="9828" y="36213"/>
                      <a:pt x="1522" y="407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80051" y="570884"/>
                <a:ext cx="46530" cy="55787"/>
              </a:xfrm>
              <a:custGeom>
                <a:avLst/>
                <a:gdLst/>
                <a:ahLst/>
                <a:cxnLst/>
                <a:rect l="l" t="t" r="r" b="b"/>
                <a:pathLst>
                  <a:path w="46530" h="55787" extrusionOk="0">
                    <a:moveTo>
                      <a:pt x="1540" y="55779"/>
                    </a:moveTo>
                    <a:lnTo>
                      <a:pt x="0" y="53010"/>
                    </a:lnTo>
                    <a:cubicBezTo>
                      <a:pt x="6961" y="49138"/>
                      <a:pt x="14724" y="45889"/>
                      <a:pt x="22246" y="42747"/>
                    </a:cubicBezTo>
                    <a:cubicBezTo>
                      <a:pt x="29385" y="39765"/>
                      <a:pt x="36756" y="36685"/>
                      <a:pt x="43352" y="33097"/>
                    </a:cubicBezTo>
                    <a:lnTo>
                      <a:pt x="43352" y="0"/>
                    </a:lnTo>
                    <a:lnTo>
                      <a:pt x="46530" y="0"/>
                    </a:lnTo>
                    <a:lnTo>
                      <a:pt x="46530" y="34975"/>
                    </a:lnTo>
                    <a:lnTo>
                      <a:pt x="45711" y="35429"/>
                    </a:lnTo>
                    <a:cubicBezTo>
                      <a:pt x="38750" y="39302"/>
                      <a:pt x="30987" y="42551"/>
                      <a:pt x="23474" y="45684"/>
                    </a:cubicBezTo>
                    <a:cubicBezTo>
                      <a:pt x="16041" y="48791"/>
                      <a:pt x="8350" y="52005"/>
                      <a:pt x="1549" y="557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7000606" y="570073"/>
                <a:ext cx="58877" cy="71330"/>
              </a:xfrm>
              <a:custGeom>
                <a:avLst/>
                <a:gdLst/>
                <a:ahLst/>
                <a:cxnLst/>
                <a:rect l="l" t="t" r="r" b="b"/>
                <a:pathLst>
                  <a:path w="58877" h="71330" extrusionOk="0">
                    <a:moveTo>
                      <a:pt x="1905" y="71331"/>
                    </a:moveTo>
                    <a:lnTo>
                      <a:pt x="0" y="68793"/>
                    </a:lnTo>
                    <a:cubicBezTo>
                      <a:pt x="13398" y="58725"/>
                      <a:pt x="26002" y="54328"/>
                      <a:pt x="40601" y="49236"/>
                    </a:cubicBezTo>
                    <a:cubicBezTo>
                      <a:pt x="44349" y="47928"/>
                      <a:pt x="48213" y="46584"/>
                      <a:pt x="52227" y="45088"/>
                    </a:cubicBezTo>
                    <a:cubicBezTo>
                      <a:pt x="50091" y="30062"/>
                      <a:pt x="51328" y="14492"/>
                      <a:pt x="55841" y="0"/>
                    </a:cubicBezTo>
                    <a:lnTo>
                      <a:pt x="58877" y="944"/>
                    </a:lnTo>
                    <a:cubicBezTo>
                      <a:pt x="54381" y="15391"/>
                      <a:pt x="53233" y="30934"/>
                      <a:pt x="55565" y="45880"/>
                    </a:cubicBezTo>
                    <a:lnTo>
                      <a:pt x="55761" y="47153"/>
                    </a:lnTo>
                    <a:lnTo>
                      <a:pt x="54560" y="47607"/>
                    </a:lnTo>
                    <a:cubicBezTo>
                      <a:pt x="50091" y="49298"/>
                      <a:pt x="45809" y="50794"/>
                      <a:pt x="41661" y="52236"/>
                    </a:cubicBezTo>
                    <a:cubicBezTo>
                      <a:pt x="27320" y="57239"/>
                      <a:pt x="14928" y="61565"/>
                      <a:pt x="1923" y="713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7047509" y="583462"/>
                <a:ext cx="49855" cy="75176"/>
              </a:xfrm>
              <a:custGeom>
                <a:avLst/>
                <a:gdLst/>
                <a:ahLst/>
                <a:cxnLst/>
                <a:rect l="l" t="t" r="r" b="b"/>
                <a:pathLst>
                  <a:path w="49855" h="75176" extrusionOk="0">
                    <a:moveTo>
                      <a:pt x="1959" y="75167"/>
                    </a:moveTo>
                    <a:lnTo>
                      <a:pt x="0" y="72666"/>
                    </a:lnTo>
                    <a:cubicBezTo>
                      <a:pt x="9392" y="65322"/>
                      <a:pt x="19282" y="58387"/>
                      <a:pt x="29385" y="52049"/>
                    </a:cubicBezTo>
                    <a:cubicBezTo>
                      <a:pt x="31379" y="50803"/>
                      <a:pt x="33480" y="49646"/>
                      <a:pt x="35581" y="48488"/>
                    </a:cubicBezTo>
                    <a:cubicBezTo>
                      <a:pt x="38545" y="46850"/>
                      <a:pt x="41608" y="45168"/>
                      <a:pt x="44287" y="43236"/>
                    </a:cubicBezTo>
                    <a:cubicBezTo>
                      <a:pt x="44545" y="43049"/>
                      <a:pt x="44857" y="42872"/>
                      <a:pt x="45177" y="42693"/>
                    </a:cubicBezTo>
                    <a:cubicBezTo>
                      <a:pt x="45480" y="42524"/>
                      <a:pt x="46032" y="42213"/>
                      <a:pt x="46138" y="42044"/>
                    </a:cubicBezTo>
                    <a:cubicBezTo>
                      <a:pt x="47171" y="40254"/>
                      <a:pt x="46486" y="37690"/>
                      <a:pt x="45818" y="35198"/>
                    </a:cubicBezTo>
                    <a:cubicBezTo>
                      <a:pt x="45560" y="34254"/>
                      <a:pt x="45320" y="33337"/>
                      <a:pt x="45168" y="32483"/>
                    </a:cubicBezTo>
                    <a:cubicBezTo>
                      <a:pt x="43201" y="21694"/>
                      <a:pt x="43112" y="10762"/>
                      <a:pt x="44901" y="0"/>
                    </a:cubicBezTo>
                    <a:lnTo>
                      <a:pt x="48034" y="525"/>
                    </a:lnTo>
                    <a:cubicBezTo>
                      <a:pt x="46317" y="10923"/>
                      <a:pt x="46397" y="21480"/>
                      <a:pt x="48293" y="31913"/>
                    </a:cubicBezTo>
                    <a:cubicBezTo>
                      <a:pt x="48435" y="32697"/>
                      <a:pt x="48658" y="33525"/>
                      <a:pt x="48889" y="34379"/>
                    </a:cubicBezTo>
                    <a:cubicBezTo>
                      <a:pt x="49691" y="37352"/>
                      <a:pt x="50589" y="40717"/>
                      <a:pt x="48889" y="43646"/>
                    </a:cubicBezTo>
                    <a:cubicBezTo>
                      <a:pt x="48355" y="44572"/>
                      <a:pt x="47456" y="45070"/>
                      <a:pt x="46726" y="45471"/>
                    </a:cubicBezTo>
                    <a:cubicBezTo>
                      <a:pt x="46512" y="45586"/>
                      <a:pt x="46308" y="45693"/>
                      <a:pt x="46148" y="45818"/>
                    </a:cubicBezTo>
                    <a:cubicBezTo>
                      <a:pt x="43317" y="47856"/>
                      <a:pt x="40165" y="49592"/>
                      <a:pt x="37121" y="51275"/>
                    </a:cubicBezTo>
                    <a:cubicBezTo>
                      <a:pt x="35073" y="52405"/>
                      <a:pt x="33026" y="53536"/>
                      <a:pt x="31077" y="54755"/>
                    </a:cubicBezTo>
                    <a:cubicBezTo>
                      <a:pt x="21062" y="61031"/>
                      <a:pt x="11270" y="67903"/>
                      <a:pt x="1967" y="751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7098081" y="592683"/>
                <a:ext cx="59268" cy="66256"/>
              </a:xfrm>
              <a:custGeom>
                <a:avLst/>
                <a:gdLst/>
                <a:ahLst/>
                <a:cxnLst/>
                <a:rect l="l" t="t" r="r" b="b"/>
                <a:pathLst>
                  <a:path w="59268" h="66256" extrusionOk="0">
                    <a:moveTo>
                      <a:pt x="1834" y="66248"/>
                    </a:moveTo>
                    <a:lnTo>
                      <a:pt x="0" y="63657"/>
                    </a:lnTo>
                    <a:cubicBezTo>
                      <a:pt x="5003" y="60123"/>
                      <a:pt x="10575" y="56358"/>
                      <a:pt x="16335" y="52468"/>
                    </a:cubicBezTo>
                    <a:cubicBezTo>
                      <a:pt x="29813" y="43361"/>
                      <a:pt x="43735" y="33952"/>
                      <a:pt x="54542" y="24792"/>
                    </a:cubicBezTo>
                    <a:lnTo>
                      <a:pt x="30925" y="2297"/>
                    </a:lnTo>
                    <a:lnTo>
                      <a:pt x="33115" y="0"/>
                    </a:lnTo>
                    <a:lnTo>
                      <a:pt x="59269" y="24917"/>
                    </a:lnTo>
                    <a:lnTo>
                      <a:pt x="57951" y="26065"/>
                    </a:lnTo>
                    <a:cubicBezTo>
                      <a:pt x="46824" y="35705"/>
                      <a:pt x="32234" y="45569"/>
                      <a:pt x="18115" y="55102"/>
                    </a:cubicBezTo>
                    <a:cubicBezTo>
                      <a:pt x="12374" y="58984"/>
                      <a:pt x="6828" y="62732"/>
                      <a:pt x="1834" y="66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7003347" y="729407"/>
                <a:ext cx="49147" cy="35982"/>
              </a:xfrm>
              <a:custGeom>
                <a:avLst/>
                <a:gdLst/>
                <a:ahLst/>
                <a:cxnLst/>
                <a:rect l="l" t="t" r="r" b="b"/>
                <a:pathLst>
                  <a:path w="49147" h="35982" extrusionOk="0">
                    <a:moveTo>
                      <a:pt x="47536" y="35983"/>
                    </a:moveTo>
                    <a:lnTo>
                      <a:pt x="44358" y="35983"/>
                    </a:lnTo>
                    <a:cubicBezTo>
                      <a:pt x="44358" y="30525"/>
                      <a:pt x="44768" y="24615"/>
                      <a:pt x="45168" y="18909"/>
                    </a:cubicBezTo>
                    <a:cubicBezTo>
                      <a:pt x="45524" y="13772"/>
                      <a:pt x="45898" y="8467"/>
                      <a:pt x="45960" y="3526"/>
                    </a:cubicBezTo>
                    <a:cubicBezTo>
                      <a:pt x="30747" y="2467"/>
                      <a:pt x="15560" y="3873"/>
                      <a:pt x="801" y="7710"/>
                    </a:cubicBezTo>
                    <a:lnTo>
                      <a:pt x="0" y="4639"/>
                    </a:lnTo>
                    <a:cubicBezTo>
                      <a:pt x="15587" y="580"/>
                      <a:pt x="31637" y="-827"/>
                      <a:pt x="47687" y="464"/>
                    </a:cubicBezTo>
                    <a:lnTo>
                      <a:pt x="49147" y="580"/>
                    </a:lnTo>
                    <a:lnTo>
                      <a:pt x="49147" y="2049"/>
                    </a:lnTo>
                    <a:cubicBezTo>
                      <a:pt x="49147" y="7505"/>
                      <a:pt x="48738" y="13416"/>
                      <a:pt x="48337" y="19122"/>
                    </a:cubicBezTo>
                    <a:cubicBezTo>
                      <a:pt x="47945" y="24775"/>
                      <a:pt x="47536" y="30624"/>
                      <a:pt x="47536" y="359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7073610" y="690854"/>
                <a:ext cx="32562" cy="51897"/>
              </a:xfrm>
              <a:custGeom>
                <a:avLst/>
                <a:gdLst/>
                <a:ahLst/>
                <a:cxnLst/>
                <a:rect l="l" t="t" r="r" b="b"/>
                <a:pathLst>
                  <a:path w="32562" h="51897" extrusionOk="0">
                    <a:moveTo>
                      <a:pt x="27604" y="51898"/>
                    </a:moveTo>
                    <a:cubicBezTo>
                      <a:pt x="27070" y="35678"/>
                      <a:pt x="27604" y="17634"/>
                      <a:pt x="29038" y="3178"/>
                    </a:cubicBezTo>
                    <a:lnTo>
                      <a:pt x="0" y="3178"/>
                    </a:lnTo>
                    <a:lnTo>
                      <a:pt x="0" y="0"/>
                    </a:lnTo>
                    <a:lnTo>
                      <a:pt x="32563" y="0"/>
                    </a:lnTo>
                    <a:lnTo>
                      <a:pt x="32376" y="1753"/>
                    </a:lnTo>
                    <a:cubicBezTo>
                      <a:pt x="30827" y="16335"/>
                      <a:pt x="30231" y="35046"/>
                      <a:pt x="30774" y="51782"/>
                    </a:cubicBezTo>
                    <a:lnTo>
                      <a:pt x="27604" y="518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7103992" y="654668"/>
                <a:ext cx="56411" cy="54008"/>
              </a:xfrm>
              <a:custGeom>
                <a:avLst/>
                <a:gdLst/>
                <a:ahLst/>
                <a:cxnLst/>
                <a:rect l="l" t="t" r="r" b="b"/>
                <a:pathLst>
                  <a:path w="56411" h="54008" extrusionOk="0">
                    <a:moveTo>
                      <a:pt x="53242" y="54008"/>
                    </a:moveTo>
                    <a:cubicBezTo>
                      <a:pt x="53100" y="36008"/>
                      <a:pt x="51275" y="19130"/>
                      <a:pt x="47803" y="3819"/>
                    </a:cubicBezTo>
                    <a:lnTo>
                      <a:pt x="721" y="14786"/>
                    </a:lnTo>
                    <a:lnTo>
                      <a:pt x="0" y="11688"/>
                    </a:lnTo>
                    <a:lnTo>
                      <a:pt x="50171" y="0"/>
                    </a:lnTo>
                    <a:lnTo>
                      <a:pt x="50536" y="1540"/>
                    </a:lnTo>
                    <a:cubicBezTo>
                      <a:pt x="54292" y="17493"/>
                      <a:pt x="56269" y="35127"/>
                      <a:pt x="56411" y="53972"/>
                    </a:cubicBezTo>
                    <a:lnTo>
                      <a:pt x="53233" y="539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7198957" y="673972"/>
                <a:ext cx="66194" cy="38033"/>
              </a:xfrm>
              <a:custGeom>
                <a:avLst/>
                <a:gdLst/>
                <a:ahLst/>
                <a:cxnLst/>
                <a:rect l="l" t="t" r="r" b="b"/>
                <a:pathLst>
                  <a:path w="66194" h="38033" extrusionOk="0">
                    <a:moveTo>
                      <a:pt x="3027" y="38033"/>
                    </a:moveTo>
                    <a:lnTo>
                      <a:pt x="0" y="37081"/>
                    </a:lnTo>
                    <a:cubicBezTo>
                      <a:pt x="952" y="34027"/>
                      <a:pt x="1807" y="30894"/>
                      <a:pt x="2661" y="27742"/>
                    </a:cubicBezTo>
                    <a:cubicBezTo>
                      <a:pt x="4006" y="22793"/>
                      <a:pt x="5403" y="17674"/>
                      <a:pt x="7201" y="12859"/>
                    </a:cubicBezTo>
                    <a:cubicBezTo>
                      <a:pt x="9089" y="7811"/>
                      <a:pt x="11911" y="4625"/>
                      <a:pt x="16103" y="2817"/>
                    </a:cubicBezTo>
                    <a:cubicBezTo>
                      <a:pt x="22406" y="93"/>
                      <a:pt x="30097" y="49"/>
                      <a:pt x="36889" y="4"/>
                    </a:cubicBezTo>
                    <a:lnTo>
                      <a:pt x="38687" y="4"/>
                    </a:lnTo>
                    <a:cubicBezTo>
                      <a:pt x="47945" y="-67"/>
                      <a:pt x="57203" y="779"/>
                      <a:pt x="66194" y="2613"/>
                    </a:cubicBezTo>
                    <a:lnTo>
                      <a:pt x="65562" y="5728"/>
                    </a:lnTo>
                    <a:cubicBezTo>
                      <a:pt x="56785" y="3948"/>
                      <a:pt x="47749" y="3085"/>
                      <a:pt x="38714" y="3173"/>
                    </a:cubicBezTo>
                    <a:lnTo>
                      <a:pt x="36907" y="3173"/>
                    </a:lnTo>
                    <a:cubicBezTo>
                      <a:pt x="30426" y="3227"/>
                      <a:pt x="23074" y="3271"/>
                      <a:pt x="17359" y="5737"/>
                    </a:cubicBezTo>
                    <a:cubicBezTo>
                      <a:pt x="13976" y="7197"/>
                      <a:pt x="11759" y="9743"/>
                      <a:pt x="10175" y="13972"/>
                    </a:cubicBezTo>
                    <a:cubicBezTo>
                      <a:pt x="8421" y="18663"/>
                      <a:pt x="7050" y="23701"/>
                      <a:pt x="5724" y="28579"/>
                    </a:cubicBezTo>
                    <a:cubicBezTo>
                      <a:pt x="4860" y="31766"/>
                      <a:pt x="3997" y="34935"/>
                      <a:pt x="3027" y="38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7238802" y="714435"/>
                <a:ext cx="11198" cy="28477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28477" extrusionOk="0">
                    <a:moveTo>
                      <a:pt x="3133" y="28477"/>
                    </a:moveTo>
                    <a:lnTo>
                      <a:pt x="0" y="27987"/>
                    </a:lnTo>
                    <a:cubicBezTo>
                      <a:pt x="1513" y="18338"/>
                      <a:pt x="4308" y="8920"/>
                      <a:pt x="8296" y="0"/>
                    </a:cubicBezTo>
                    <a:lnTo>
                      <a:pt x="11199" y="1300"/>
                    </a:lnTo>
                    <a:cubicBezTo>
                      <a:pt x="7326" y="9961"/>
                      <a:pt x="4611" y="19103"/>
                      <a:pt x="3142" y="284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7233763" y="705665"/>
                <a:ext cx="57061" cy="7078"/>
              </a:xfrm>
              <a:custGeom>
                <a:avLst/>
                <a:gdLst/>
                <a:ahLst/>
                <a:cxnLst/>
                <a:rect l="l" t="t" r="r" b="b"/>
                <a:pathLst>
                  <a:path w="57061" h="7078" extrusionOk="0">
                    <a:moveTo>
                      <a:pt x="436" y="7070"/>
                    </a:moveTo>
                    <a:lnTo>
                      <a:pt x="0" y="3928"/>
                    </a:lnTo>
                    <a:cubicBezTo>
                      <a:pt x="18836" y="1301"/>
                      <a:pt x="37976" y="-140"/>
                      <a:pt x="57061" y="11"/>
                    </a:cubicBezTo>
                    <a:lnTo>
                      <a:pt x="57061" y="3189"/>
                    </a:lnTo>
                    <a:lnTo>
                      <a:pt x="56598" y="3189"/>
                    </a:lnTo>
                    <a:cubicBezTo>
                      <a:pt x="37878" y="3189"/>
                      <a:pt x="18979" y="4497"/>
                      <a:pt x="445" y="70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7272820" y="729595"/>
                <a:ext cx="50469" cy="31032"/>
              </a:xfrm>
              <a:custGeom>
                <a:avLst/>
                <a:gdLst/>
                <a:ahLst/>
                <a:cxnLst/>
                <a:rect l="l" t="t" r="r" b="b"/>
                <a:pathLst>
                  <a:path w="50469" h="31032" extrusionOk="0">
                    <a:moveTo>
                      <a:pt x="58" y="31023"/>
                    </a:moveTo>
                    <a:cubicBezTo>
                      <a:pt x="-458" y="20831"/>
                      <a:pt x="2497" y="10638"/>
                      <a:pt x="8381" y="2315"/>
                    </a:cubicBezTo>
                    <a:lnTo>
                      <a:pt x="8791" y="1736"/>
                    </a:lnTo>
                    <a:lnTo>
                      <a:pt x="9494" y="1656"/>
                    </a:lnTo>
                    <a:cubicBezTo>
                      <a:pt x="21814" y="187"/>
                      <a:pt x="35202" y="-293"/>
                      <a:pt x="50469" y="170"/>
                    </a:cubicBezTo>
                    <a:lnTo>
                      <a:pt x="50371" y="3347"/>
                    </a:lnTo>
                    <a:cubicBezTo>
                      <a:pt x="35577" y="2902"/>
                      <a:pt x="22553" y="3347"/>
                      <a:pt x="10580" y="4727"/>
                    </a:cubicBezTo>
                    <a:cubicBezTo>
                      <a:pt x="5372" y="12365"/>
                      <a:pt x="2764" y="21623"/>
                      <a:pt x="3236" y="30872"/>
                    </a:cubicBezTo>
                    <a:lnTo>
                      <a:pt x="67" y="3103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7279430" y="583017"/>
                <a:ext cx="50767" cy="68944"/>
              </a:xfrm>
              <a:custGeom>
                <a:avLst/>
                <a:gdLst/>
                <a:ahLst/>
                <a:cxnLst/>
                <a:rect l="l" t="t" r="r" b="b"/>
                <a:pathLst>
                  <a:path w="50767" h="68944" extrusionOk="0">
                    <a:moveTo>
                      <a:pt x="48346" y="68936"/>
                    </a:moveTo>
                    <a:cubicBezTo>
                      <a:pt x="36088" y="54470"/>
                      <a:pt x="19219" y="43014"/>
                      <a:pt x="2074" y="37486"/>
                    </a:cubicBezTo>
                    <a:lnTo>
                      <a:pt x="0" y="36818"/>
                    </a:lnTo>
                    <a:lnTo>
                      <a:pt x="26430" y="0"/>
                    </a:lnTo>
                    <a:lnTo>
                      <a:pt x="29011" y="1852"/>
                    </a:lnTo>
                    <a:lnTo>
                      <a:pt x="5101" y="35153"/>
                    </a:lnTo>
                    <a:cubicBezTo>
                      <a:pt x="22076" y="41091"/>
                      <a:pt x="38625" y="52557"/>
                      <a:pt x="50767" y="66889"/>
                    </a:cubicBezTo>
                    <a:lnTo>
                      <a:pt x="48346" y="689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316978" y="570358"/>
                <a:ext cx="48488" cy="68802"/>
              </a:xfrm>
              <a:custGeom>
                <a:avLst/>
                <a:gdLst/>
                <a:ahLst/>
                <a:cxnLst/>
                <a:rect l="l" t="t" r="r" b="b"/>
                <a:pathLst>
                  <a:path w="48488" h="68802" extrusionOk="0">
                    <a:moveTo>
                      <a:pt x="45934" y="68803"/>
                    </a:moveTo>
                    <a:cubicBezTo>
                      <a:pt x="36159" y="55557"/>
                      <a:pt x="19878" y="43886"/>
                      <a:pt x="2395" y="37593"/>
                    </a:cubicBezTo>
                    <a:lnTo>
                      <a:pt x="0" y="36729"/>
                    </a:lnTo>
                    <a:lnTo>
                      <a:pt x="1825" y="34958"/>
                    </a:lnTo>
                    <a:cubicBezTo>
                      <a:pt x="15178" y="21979"/>
                      <a:pt x="29830" y="10219"/>
                      <a:pt x="45373" y="0"/>
                    </a:cubicBezTo>
                    <a:lnTo>
                      <a:pt x="47118" y="2653"/>
                    </a:lnTo>
                    <a:cubicBezTo>
                      <a:pt x="32438" y="12303"/>
                      <a:pt x="18570" y="23341"/>
                      <a:pt x="5849" y="35492"/>
                    </a:cubicBezTo>
                    <a:cubicBezTo>
                      <a:pt x="22994" y="42168"/>
                      <a:pt x="38804" y="53785"/>
                      <a:pt x="48489" y="66915"/>
                    </a:cubicBezTo>
                    <a:lnTo>
                      <a:pt x="45934" y="688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359449" y="558911"/>
                <a:ext cx="60239" cy="83134"/>
              </a:xfrm>
              <a:custGeom>
                <a:avLst/>
                <a:gdLst/>
                <a:ahLst/>
                <a:cxnLst/>
                <a:rect l="l" t="t" r="r" b="b"/>
                <a:pathLst>
                  <a:path w="60239" h="83134" extrusionOk="0">
                    <a:moveTo>
                      <a:pt x="58183" y="83126"/>
                    </a:moveTo>
                    <a:cubicBezTo>
                      <a:pt x="39542" y="67316"/>
                      <a:pt x="20679" y="56411"/>
                      <a:pt x="2137" y="50705"/>
                    </a:cubicBezTo>
                    <a:lnTo>
                      <a:pt x="0" y="50047"/>
                    </a:lnTo>
                    <a:lnTo>
                      <a:pt x="1327" y="48248"/>
                    </a:lnTo>
                    <a:cubicBezTo>
                      <a:pt x="13843" y="31254"/>
                      <a:pt x="27721" y="15018"/>
                      <a:pt x="42578" y="0"/>
                    </a:cubicBezTo>
                    <a:lnTo>
                      <a:pt x="44839" y="2234"/>
                    </a:lnTo>
                    <a:cubicBezTo>
                      <a:pt x="30605" y="16620"/>
                      <a:pt x="17279" y="32127"/>
                      <a:pt x="5208" y="48355"/>
                    </a:cubicBezTo>
                    <a:cubicBezTo>
                      <a:pt x="23474" y="54355"/>
                      <a:pt x="41981" y="65224"/>
                      <a:pt x="60239" y="80713"/>
                    </a:cubicBezTo>
                    <a:lnTo>
                      <a:pt x="58183" y="831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7393214" y="550196"/>
                <a:ext cx="72950" cy="61867"/>
              </a:xfrm>
              <a:custGeom>
                <a:avLst/>
                <a:gdLst/>
                <a:ahLst/>
                <a:cxnLst/>
                <a:rect l="l" t="t" r="r" b="b"/>
                <a:pathLst>
                  <a:path w="72950" h="61867" extrusionOk="0">
                    <a:moveTo>
                      <a:pt x="71722" y="61868"/>
                    </a:moveTo>
                    <a:cubicBezTo>
                      <a:pt x="50803" y="53180"/>
                      <a:pt x="27605" y="47492"/>
                      <a:pt x="2786" y="44937"/>
                    </a:cubicBezTo>
                    <a:lnTo>
                      <a:pt x="0" y="44652"/>
                    </a:lnTo>
                    <a:lnTo>
                      <a:pt x="1683" y="42409"/>
                    </a:lnTo>
                    <a:cubicBezTo>
                      <a:pt x="13754" y="26305"/>
                      <a:pt x="28059" y="12035"/>
                      <a:pt x="44207" y="0"/>
                    </a:cubicBezTo>
                    <a:lnTo>
                      <a:pt x="46103" y="2546"/>
                    </a:lnTo>
                    <a:cubicBezTo>
                      <a:pt x="30952" y="13834"/>
                      <a:pt x="17448" y="27133"/>
                      <a:pt x="5920" y="42079"/>
                    </a:cubicBezTo>
                    <a:cubicBezTo>
                      <a:pt x="29999" y="44794"/>
                      <a:pt x="52530" y="50465"/>
                      <a:pt x="72951" y="58939"/>
                    </a:cubicBezTo>
                    <a:lnTo>
                      <a:pt x="71731" y="618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7473420" y="533950"/>
                <a:ext cx="48826" cy="50607"/>
              </a:xfrm>
              <a:custGeom>
                <a:avLst/>
                <a:gdLst/>
                <a:ahLst/>
                <a:cxnLst/>
                <a:rect l="l" t="t" r="r" b="b"/>
                <a:pathLst>
                  <a:path w="48826" h="50607" extrusionOk="0">
                    <a:moveTo>
                      <a:pt x="47109" y="50607"/>
                    </a:moveTo>
                    <a:cubicBezTo>
                      <a:pt x="34682" y="42667"/>
                      <a:pt x="19210" y="39480"/>
                      <a:pt x="4656" y="41821"/>
                    </a:cubicBezTo>
                    <a:lnTo>
                      <a:pt x="0" y="42578"/>
                    </a:lnTo>
                    <a:lnTo>
                      <a:pt x="3249" y="39160"/>
                    </a:lnTo>
                    <a:cubicBezTo>
                      <a:pt x="14715" y="27115"/>
                      <a:pt x="25139" y="13940"/>
                      <a:pt x="34227" y="0"/>
                    </a:cubicBezTo>
                    <a:lnTo>
                      <a:pt x="36889" y="1727"/>
                    </a:lnTo>
                    <a:cubicBezTo>
                      <a:pt x="28504" y="14608"/>
                      <a:pt x="18988" y="26839"/>
                      <a:pt x="8564" y="38135"/>
                    </a:cubicBezTo>
                    <a:cubicBezTo>
                      <a:pt x="22549" y="36898"/>
                      <a:pt x="36996" y="40370"/>
                      <a:pt x="48827" y="47928"/>
                    </a:cubicBezTo>
                    <a:lnTo>
                      <a:pt x="47118" y="505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7324567" y="657997"/>
                <a:ext cx="44504" cy="42889"/>
              </a:xfrm>
              <a:custGeom>
                <a:avLst/>
                <a:gdLst/>
                <a:ahLst/>
                <a:cxnLst/>
                <a:rect l="l" t="t" r="r" b="b"/>
                <a:pathLst>
                  <a:path w="44504" h="42889" extrusionOk="0">
                    <a:moveTo>
                      <a:pt x="42964" y="42889"/>
                    </a:moveTo>
                    <a:lnTo>
                      <a:pt x="9413" y="24258"/>
                    </a:lnTo>
                    <a:cubicBezTo>
                      <a:pt x="1838" y="20047"/>
                      <a:pt x="-1394" y="14875"/>
                      <a:pt x="556" y="10077"/>
                    </a:cubicBezTo>
                    <a:lnTo>
                      <a:pt x="796" y="9472"/>
                    </a:lnTo>
                    <a:lnTo>
                      <a:pt x="1393" y="9214"/>
                    </a:lnTo>
                    <a:cubicBezTo>
                      <a:pt x="10268" y="5377"/>
                      <a:pt x="19552" y="2270"/>
                      <a:pt x="28971" y="0"/>
                    </a:cubicBezTo>
                    <a:lnTo>
                      <a:pt x="29718" y="3089"/>
                    </a:lnTo>
                    <a:cubicBezTo>
                      <a:pt x="20701" y="5261"/>
                      <a:pt x="11826" y="8216"/>
                      <a:pt x="3307" y="11848"/>
                    </a:cubicBezTo>
                    <a:cubicBezTo>
                      <a:pt x="2220" y="16228"/>
                      <a:pt x="8825" y="20296"/>
                      <a:pt x="10953" y="21480"/>
                    </a:cubicBezTo>
                    <a:lnTo>
                      <a:pt x="44504" y="40112"/>
                    </a:lnTo>
                    <a:lnTo>
                      <a:pt x="42964" y="428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7369668" y="654561"/>
                <a:ext cx="38901" cy="31530"/>
              </a:xfrm>
              <a:custGeom>
                <a:avLst/>
                <a:gdLst/>
                <a:ahLst/>
                <a:cxnLst/>
                <a:rect l="l" t="t" r="r" b="b"/>
                <a:pathLst>
                  <a:path w="38901" h="31530" extrusionOk="0">
                    <a:moveTo>
                      <a:pt x="33827" y="31530"/>
                    </a:moveTo>
                    <a:cubicBezTo>
                      <a:pt x="23474" y="26857"/>
                      <a:pt x="13202" y="21676"/>
                      <a:pt x="3285" y="16139"/>
                    </a:cubicBezTo>
                    <a:lnTo>
                      <a:pt x="0" y="14296"/>
                    </a:lnTo>
                    <a:lnTo>
                      <a:pt x="3614" y="13228"/>
                    </a:lnTo>
                    <a:cubicBezTo>
                      <a:pt x="15819" y="9623"/>
                      <a:pt x="26011" y="5332"/>
                      <a:pt x="37575" y="0"/>
                    </a:cubicBezTo>
                    <a:lnTo>
                      <a:pt x="38901" y="2884"/>
                    </a:lnTo>
                    <a:cubicBezTo>
                      <a:pt x="28370" y="7744"/>
                      <a:pt x="18943" y="11750"/>
                      <a:pt x="8110" y="15169"/>
                    </a:cubicBezTo>
                    <a:cubicBezTo>
                      <a:pt x="16923" y="19984"/>
                      <a:pt x="26003" y="24507"/>
                      <a:pt x="35136" y="28628"/>
                    </a:cubicBezTo>
                    <a:lnTo>
                      <a:pt x="33827" y="315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7428643" y="641982"/>
                <a:ext cx="68669" cy="45497"/>
              </a:xfrm>
              <a:custGeom>
                <a:avLst/>
                <a:gdLst/>
                <a:ahLst/>
                <a:cxnLst/>
                <a:rect l="l" t="t" r="r" b="b"/>
                <a:pathLst>
                  <a:path w="68669" h="45497" extrusionOk="0">
                    <a:moveTo>
                      <a:pt x="67334" y="45498"/>
                    </a:moveTo>
                    <a:lnTo>
                      <a:pt x="18934" y="22949"/>
                    </a:lnTo>
                    <a:cubicBezTo>
                      <a:pt x="17127" y="22113"/>
                      <a:pt x="15650" y="20368"/>
                      <a:pt x="14208" y="18676"/>
                    </a:cubicBezTo>
                    <a:cubicBezTo>
                      <a:pt x="13237" y="17528"/>
                      <a:pt x="11760" y="15792"/>
                      <a:pt x="11065" y="15756"/>
                    </a:cubicBezTo>
                    <a:cubicBezTo>
                      <a:pt x="10950" y="15730"/>
                      <a:pt x="10816" y="15872"/>
                      <a:pt x="10736" y="15953"/>
                    </a:cubicBezTo>
                    <a:lnTo>
                      <a:pt x="0" y="25949"/>
                    </a:lnTo>
                    <a:lnTo>
                      <a:pt x="8350" y="13887"/>
                    </a:lnTo>
                    <a:cubicBezTo>
                      <a:pt x="13781" y="6036"/>
                      <a:pt x="22700" y="846"/>
                      <a:pt x="32207" y="0"/>
                    </a:cubicBezTo>
                    <a:lnTo>
                      <a:pt x="32483" y="3160"/>
                    </a:lnTo>
                    <a:cubicBezTo>
                      <a:pt x="24997" y="3828"/>
                      <a:pt x="17902" y="7478"/>
                      <a:pt x="12961" y="13112"/>
                    </a:cubicBezTo>
                    <a:cubicBezTo>
                      <a:pt x="14261" y="13834"/>
                      <a:pt x="15418" y="15196"/>
                      <a:pt x="16620" y="16620"/>
                    </a:cubicBezTo>
                    <a:cubicBezTo>
                      <a:pt x="17839" y="18053"/>
                      <a:pt x="19095" y="19522"/>
                      <a:pt x="20270" y="20074"/>
                    </a:cubicBezTo>
                    <a:lnTo>
                      <a:pt x="68669" y="42622"/>
                    </a:lnTo>
                    <a:lnTo>
                      <a:pt x="67334" y="454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7480461" y="627384"/>
                <a:ext cx="43485" cy="33479"/>
              </a:xfrm>
              <a:custGeom>
                <a:avLst/>
                <a:gdLst/>
                <a:ahLst/>
                <a:cxnLst/>
                <a:rect l="l" t="t" r="r" b="b"/>
                <a:pathLst>
                  <a:path w="43485" h="33479" extrusionOk="0">
                    <a:moveTo>
                      <a:pt x="41438" y="33480"/>
                    </a:moveTo>
                    <a:cubicBezTo>
                      <a:pt x="31040" y="24721"/>
                      <a:pt x="17305" y="20270"/>
                      <a:pt x="3748" y="21311"/>
                    </a:cubicBezTo>
                    <a:lnTo>
                      <a:pt x="0" y="21596"/>
                    </a:lnTo>
                    <a:lnTo>
                      <a:pt x="2403" y="18712"/>
                    </a:lnTo>
                    <a:cubicBezTo>
                      <a:pt x="8982" y="10816"/>
                      <a:pt x="17376" y="4353"/>
                      <a:pt x="26679" y="0"/>
                    </a:cubicBezTo>
                    <a:lnTo>
                      <a:pt x="28023" y="2875"/>
                    </a:lnTo>
                    <a:cubicBezTo>
                      <a:pt x="20243" y="6507"/>
                      <a:pt x="13130" y="11697"/>
                      <a:pt x="7273" y="17991"/>
                    </a:cubicBezTo>
                    <a:cubicBezTo>
                      <a:pt x="7388" y="17991"/>
                      <a:pt x="7495" y="17991"/>
                      <a:pt x="7611" y="17991"/>
                    </a:cubicBezTo>
                    <a:cubicBezTo>
                      <a:pt x="20626" y="17991"/>
                      <a:pt x="33506" y="22646"/>
                      <a:pt x="43485" y="31059"/>
                    </a:cubicBezTo>
                    <a:lnTo>
                      <a:pt x="41438" y="334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7561032" y="599183"/>
                <a:ext cx="54408" cy="46512"/>
              </a:xfrm>
              <a:custGeom>
                <a:avLst/>
                <a:gdLst/>
                <a:ahLst/>
                <a:cxnLst/>
                <a:rect l="l" t="t" r="r" b="b"/>
                <a:pathLst>
                  <a:path w="54408" h="46512" extrusionOk="0">
                    <a:moveTo>
                      <a:pt x="53233" y="46512"/>
                    </a:moveTo>
                    <a:lnTo>
                      <a:pt x="0" y="25379"/>
                    </a:lnTo>
                    <a:lnTo>
                      <a:pt x="1193" y="23723"/>
                    </a:lnTo>
                    <a:cubicBezTo>
                      <a:pt x="9187" y="12650"/>
                      <a:pt x="20750" y="4219"/>
                      <a:pt x="33738" y="0"/>
                    </a:cubicBezTo>
                    <a:lnTo>
                      <a:pt x="34717" y="3017"/>
                    </a:lnTo>
                    <a:cubicBezTo>
                      <a:pt x="23011" y="6819"/>
                      <a:pt x="12534" y="14216"/>
                      <a:pt x="4994" y="23946"/>
                    </a:cubicBezTo>
                    <a:lnTo>
                      <a:pt x="54408" y="43557"/>
                    </a:lnTo>
                    <a:lnTo>
                      <a:pt x="53233" y="465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41;p2"/>
            <p:cNvGrpSpPr/>
            <p:nvPr/>
          </p:nvGrpSpPr>
          <p:grpSpPr>
            <a:xfrm>
              <a:off x="-48693" y="450288"/>
              <a:ext cx="714213" cy="1226047"/>
              <a:chOff x="6057109" y="2234070"/>
              <a:chExt cx="407912" cy="700278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6057109" y="2260911"/>
                <a:ext cx="404486" cy="646738"/>
              </a:xfrm>
              <a:custGeom>
                <a:avLst/>
                <a:gdLst/>
                <a:ahLst/>
                <a:cxnLst/>
                <a:rect l="l" t="t" r="r" b="b"/>
                <a:pathLst>
                  <a:path w="404486" h="646738" extrusionOk="0">
                    <a:moveTo>
                      <a:pt x="155254" y="314088"/>
                    </a:moveTo>
                    <a:cubicBezTo>
                      <a:pt x="130133" y="305488"/>
                      <a:pt x="104478" y="298269"/>
                      <a:pt x="81591" y="284142"/>
                    </a:cubicBezTo>
                    <a:cubicBezTo>
                      <a:pt x="63156" y="272765"/>
                      <a:pt x="47212" y="258932"/>
                      <a:pt x="36023" y="239953"/>
                    </a:cubicBezTo>
                    <a:cubicBezTo>
                      <a:pt x="18895" y="210906"/>
                      <a:pt x="28055" y="185963"/>
                      <a:pt x="60066" y="175139"/>
                    </a:cubicBezTo>
                    <a:cubicBezTo>
                      <a:pt x="76882" y="169459"/>
                      <a:pt x="93903" y="169949"/>
                      <a:pt x="110540" y="174676"/>
                    </a:cubicBezTo>
                    <a:cubicBezTo>
                      <a:pt x="129101" y="179954"/>
                      <a:pt x="147198" y="186835"/>
                      <a:pt x="165571" y="192773"/>
                    </a:cubicBezTo>
                    <a:cubicBezTo>
                      <a:pt x="179334" y="197224"/>
                      <a:pt x="193105" y="201755"/>
                      <a:pt x="207116" y="205298"/>
                    </a:cubicBezTo>
                    <a:cubicBezTo>
                      <a:pt x="212582" y="206678"/>
                      <a:pt x="218823" y="206188"/>
                      <a:pt x="224493" y="205218"/>
                    </a:cubicBezTo>
                    <a:cubicBezTo>
                      <a:pt x="231837" y="203971"/>
                      <a:pt x="233849" y="199387"/>
                      <a:pt x="229603" y="193174"/>
                    </a:cubicBezTo>
                    <a:cubicBezTo>
                      <a:pt x="226398" y="188482"/>
                      <a:pt x="222063" y="184129"/>
                      <a:pt x="217318" y="181013"/>
                    </a:cubicBezTo>
                    <a:cubicBezTo>
                      <a:pt x="204286" y="172459"/>
                      <a:pt x="189322" y="168649"/>
                      <a:pt x="174260" y="165417"/>
                    </a:cubicBezTo>
                    <a:cubicBezTo>
                      <a:pt x="145311" y="159204"/>
                      <a:pt x="116762" y="151976"/>
                      <a:pt x="92069" y="134430"/>
                    </a:cubicBezTo>
                    <a:cubicBezTo>
                      <a:pt x="75752" y="122840"/>
                      <a:pt x="62150" y="109051"/>
                      <a:pt x="54156" y="90295"/>
                    </a:cubicBezTo>
                    <a:cubicBezTo>
                      <a:pt x="44880" y="68521"/>
                      <a:pt x="48645" y="46489"/>
                      <a:pt x="65159" y="29584"/>
                    </a:cubicBezTo>
                    <a:cubicBezTo>
                      <a:pt x="85962" y="8291"/>
                      <a:pt x="111973" y="172"/>
                      <a:pt x="141091" y="3"/>
                    </a:cubicBezTo>
                    <a:cubicBezTo>
                      <a:pt x="167610" y="-157"/>
                      <a:pt x="192740" y="6190"/>
                      <a:pt x="216980" y="16293"/>
                    </a:cubicBezTo>
                    <a:cubicBezTo>
                      <a:pt x="249018" y="29655"/>
                      <a:pt x="278581" y="47156"/>
                      <a:pt x="304948" y="69918"/>
                    </a:cubicBezTo>
                    <a:cubicBezTo>
                      <a:pt x="334342" y="95289"/>
                      <a:pt x="355644" y="126392"/>
                      <a:pt x="372095" y="161385"/>
                    </a:cubicBezTo>
                    <a:cubicBezTo>
                      <a:pt x="396575" y="213461"/>
                      <a:pt x="405246" y="268430"/>
                      <a:pt x="404435" y="325375"/>
                    </a:cubicBezTo>
                    <a:cubicBezTo>
                      <a:pt x="403857" y="365950"/>
                      <a:pt x="401444" y="406373"/>
                      <a:pt x="393175" y="446209"/>
                    </a:cubicBezTo>
                    <a:cubicBezTo>
                      <a:pt x="386810" y="476867"/>
                      <a:pt x="378842" y="507098"/>
                      <a:pt x="363834" y="534836"/>
                    </a:cubicBezTo>
                    <a:cubicBezTo>
                      <a:pt x="345354" y="568984"/>
                      <a:pt x="317731" y="593927"/>
                      <a:pt x="283254" y="611250"/>
                    </a:cubicBezTo>
                    <a:cubicBezTo>
                      <a:pt x="241585" y="632187"/>
                      <a:pt x="197423" y="644917"/>
                      <a:pt x="150776" y="646626"/>
                    </a:cubicBezTo>
                    <a:cubicBezTo>
                      <a:pt x="115614" y="647917"/>
                      <a:pt x="83016" y="638169"/>
                      <a:pt x="55357" y="615674"/>
                    </a:cubicBezTo>
                    <a:cubicBezTo>
                      <a:pt x="29498" y="594639"/>
                      <a:pt x="28955" y="567551"/>
                      <a:pt x="53239" y="544637"/>
                    </a:cubicBezTo>
                    <a:cubicBezTo>
                      <a:pt x="67562" y="531115"/>
                      <a:pt x="85019" y="523522"/>
                      <a:pt x="104051" y="519347"/>
                    </a:cubicBezTo>
                    <a:cubicBezTo>
                      <a:pt x="112303" y="517531"/>
                      <a:pt x="120599" y="515884"/>
                      <a:pt x="128932" y="514522"/>
                    </a:cubicBezTo>
                    <a:cubicBezTo>
                      <a:pt x="133623" y="513756"/>
                      <a:pt x="137237" y="511843"/>
                      <a:pt x="138590" y="507223"/>
                    </a:cubicBezTo>
                    <a:cubicBezTo>
                      <a:pt x="139979" y="502478"/>
                      <a:pt x="141056" y="497609"/>
                      <a:pt x="141759" y="492721"/>
                    </a:cubicBezTo>
                    <a:cubicBezTo>
                      <a:pt x="141946" y="491413"/>
                      <a:pt x="140673" y="489294"/>
                      <a:pt x="139453" y="488467"/>
                    </a:cubicBezTo>
                    <a:cubicBezTo>
                      <a:pt x="131949" y="483383"/>
                      <a:pt x="124756" y="477410"/>
                      <a:pt x="116531" y="473894"/>
                    </a:cubicBezTo>
                    <a:cubicBezTo>
                      <a:pt x="97668" y="465829"/>
                      <a:pt x="78039" y="459553"/>
                      <a:pt x="59150" y="451550"/>
                    </a:cubicBezTo>
                    <a:cubicBezTo>
                      <a:pt x="36379" y="441892"/>
                      <a:pt x="17355" y="427408"/>
                      <a:pt x="5836" y="404736"/>
                    </a:cubicBezTo>
                    <a:cubicBezTo>
                      <a:pt x="-5798" y="381840"/>
                      <a:pt x="237" y="359238"/>
                      <a:pt x="21486" y="346464"/>
                    </a:cubicBezTo>
                    <a:cubicBezTo>
                      <a:pt x="26338" y="343553"/>
                      <a:pt x="31580" y="341123"/>
                      <a:pt x="36904" y="339209"/>
                    </a:cubicBezTo>
                    <a:cubicBezTo>
                      <a:pt x="57476" y="331802"/>
                      <a:pt x="78307" y="333404"/>
                      <a:pt x="99128" y="338114"/>
                    </a:cubicBezTo>
                    <a:cubicBezTo>
                      <a:pt x="123937" y="343722"/>
                      <a:pt x="146504" y="354965"/>
                      <a:pt x="169123" y="366075"/>
                    </a:cubicBezTo>
                    <a:cubicBezTo>
                      <a:pt x="188565" y="375626"/>
                      <a:pt x="208487" y="383914"/>
                      <a:pt x="230404" y="385472"/>
                    </a:cubicBezTo>
                    <a:cubicBezTo>
                      <a:pt x="236858" y="385935"/>
                      <a:pt x="243552" y="385472"/>
                      <a:pt x="249908" y="384261"/>
                    </a:cubicBezTo>
                    <a:cubicBezTo>
                      <a:pt x="259281" y="382481"/>
                      <a:pt x="262460" y="375822"/>
                      <a:pt x="257234" y="367811"/>
                    </a:cubicBezTo>
                    <a:cubicBezTo>
                      <a:pt x="253282" y="361748"/>
                      <a:pt x="248172" y="355695"/>
                      <a:pt x="242145" y="351885"/>
                    </a:cubicBezTo>
                    <a:cubicBezTo>
                      <a:pt x="229674" y="343989"/>
                      <a:pt x="216668" y="336609"/>
                      <a:pt x="203102" y="330832"/>
                    </a:cubicBezTo>
                    <a:cubicBezTo>
                      <a:pt x="187586" y="324218"/>
                      <a:pt x="171233" y="319580"/>
                      <a:pt x="155245" y="3140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6072472" y="2234070"/>
                <a:ext cx="392549" cy="700278"/>
              </a:xfrm>
              <a:custGeom>
                <a:avLst/>
                <a:gdLst/>
                <a:ahLst/>
                <a:cxnLst/>
                <a:rect l="l" t="t" r="r" b="b"/>
                <a:pathLst>
                  <a:path w="392549" h="700278" extrusionOk="0">
                    <a:moveTo>
                      <a:pt x="72789" y="700279"/>
                    </a:moveTo>
                    <a:cubicBezTo>
                      <a:pt x="39371" y="700279"/>
                      <a:pt x="3443" y="684264"/>
                      <a:pt x="1120" y="653811"/>
                    </a:cubicBezTo>
                    <a:cubicBezTo>
                      <a:pt x="-661" y="630301"/>
                      <a:pt x="17517" y="609604"/>
                      <a:pt x="56694" y="590536"/>
                    </a:cubicBezTo>
                    <a:lnTo>
                      <a:pt x="102842" y="568068"/>
                    </a:lnTo>
                    <a:cubicBezTo>
                      <a:pt x="110230" y="549837"/>
                      <a:pt x="96878" y="528624"/>
                      <a:pt x="79688" y="516963"/>
                    </a:cubicBezTo>
                    <a:cubicBezTo>
                      <a:pt x="72344" y="511977"/>
                      <a:pt x="64172" y="507900"/>
                      <a:pt x="56267" y="503957"/>
                    </a:cubicBezTo>
                    <a:cubicBezTo>
                      <a:pt x="45424" y="498553"/>
                      <a:pt x="34208" y="492954"/>
                      <a:pt x="24817" y="484889"/>
                    </a:cubicBezTo>
                    <a:cubicBezTo>
                      <a:pt x="9586" y="471803"/>
                      <a:pt x="550" y="451605"/>
                      <a:pt x="25" y="429475"/>
                    </a:cubicBezTo>
                    <a:cubicBezTo>
                      <a:pt x="-509" y="407345"/>
                      <a:pt x="7556" y="386737"/>
                      <a:pt x="22146" y="372939"/>
                    </a:cubicBezTo>
                    <a:cubicBezTo>
                      <a:pt x="29472" y="366013"/>
                      <a:pt x="37128" y="361687"/>
                      <a:pt x="44908" y="360085"/>
                    </a:cubicBezTo>
                    <a:cubicBezTo>
                      <a:pt x="56045" y="357797"/>
                      <a:pt x="67572" y="361046"/>
                      <a:pt x="78379" y="364901"/>
                    </a:cubicBezTo>
                    <a:cubicBezTo>
                      <a:pt x="119987" y="379740"/>
                      <a:pt x="159351" y="403206"/>
                      <a:pt x="192208" y="432733"/>
                    </a:cubicBezTo>
                    <a:cubicBezTo>
                      <a:pt x="211889" y="450421"/>
                      <a:pt x="234545" y="466907"/>
                      <a:pt x="253292" y="455139"/>
                    </a:cubicBezTo>
                    <a:cubicBezTo>
                      <a:pt x="265132" y="447715"/>
                      <a:pt x="268096" y="431932"/>
                      <a:pt x="266921" y="419638"/>
                    </a:cubicBezTo>
                    <a:cubicBezTo>
                      <a:pt x="262657" y="374924"/>
                      <a:pt x="216839" y="345726"/>
                      <a:pt x="175383" y="333308"/>
                    </a:cubicBezTo>
                    <a:cubicBezTo>
                      <a:pt x="169668" y="331599"/>
                      <a:pt x="163784" y="330023"/>
                      <a:pt x="158087" y="328501"/>
                    </a:cubicBezTo>
                    <a:cubicBezTo>
                      <a:pt x="144529" y="324878"/>
                      <a:pt x="130509" y="321130"/>
                      <a:pt x="117485" y="315184"/>
                    </a:cubicBezTo>
                    <a:cubicBezTo>
                      <a:pt x="95845" y="305303"/>
                      <a:pt x="80658" y="290303"/>
                      <a:pt x="74729" y="272954"/>
                    </a:cubicBezTo>
                    <a:cubicBezTo>
                      <a:pt x="68293" y="254117"/>
                      <a:pt x="74828" y="228106"/>
                      <a:pt x="94830" y="219391"/>
                    </a:cubicBezTo>
                    <a:cubicBezTo>
                      <a:pt x="115901" y="210213"/>
                      <a:pt x="138965" y="223254"/>
                      <a:pt x="158736" y="237221"/>
                    </a:cubicBezTo>
                    <a:lnTo>
                      <a:pt x="195003" y="262832"/>
                    </a:lnTo>
                    <a:cubicBezTo>
                      <a:pt x="200949" y="267033"/>
                      <a:pt x="207697" y="271796"/>
                      <a:pt x="215255" y="273007"/>
                    </a:cubicBezTo>
                    <a:cubicBezTo>
                      <a:pt x="221949" y="274075"/>
                      <a:pt x="228963" y="272072"/>
                      <a:pt x="235026" y="267354"/>
                    </a:cubicBezTo>
                    <a:cubicBezTo>
                      <a:pt x="242779" y="261319"/>
                      <a:pt x="248147" y="251571"/>
                      <a:pt x="249019" y="241921"/>
                    </a:cubicBezTo>
                    <a:cubicBezTo>
                      <a:pt x="250354" y="227198"/>
                      <a:pt x="244506" y="211317"/>
                      <a:pt x="231126" y="193388"/>
                    </a:cubicBezTo>
                    <a:cubicBezTo>
                      <a:pt x="216447" y="173706"/>
                      <a:pt x="197602" y="156562"/>
                      <a:pt x="176629" y="143805"/>
                    </a:cubicBezTo>
                    <a:cubicBezTo>
                      <a:pt x="169143" y="139247"/>
                      <a:pt x="161176" y="135108"/>
                      <a:pt x="153467" y="131111"/>
                    </a:cubicBezTo>
                    <a:cubicBezTo>
                      <a:pt x="139295" y="123749"/>
                      <a:pt x="124642" y="116138"/>
                      <a:pt x="112242" y="105581"/>
                    </a:cubicBezTo>
                    <a:cubicBezTo>
                      <a:pt x="93459" y="89584"/>
                      <a:pt x="78896" y="62389"/>
                      <a:pt x="88723" y="37722"/>
                    </a:cubicBezTo>
                    <a:cubicBezTo>
                      <a:pt x="94554" y="23069"/>
                      <a:pt x="108922" y="11123"/>
                      <a:pt x="128150" y="4945"/>
                    </a:cubicBezTo>
                    <a:cubicBezTo>
                      <a:pt x="155363" y="-3806"/>
                      <a:pt x="188210" y="-877"/>
                      <a:pt x="220649" y="13215"/>
                    </a:cubicBezTo>
                    <a:cubicBezTo>
                      <a:pt x="249651" y="25802"/>
                      <a:pt x="275120" y="45146"/>
                      <a:pt x="299742" y="63857"/>
                    </a:cubicBezTo>
                    <a:lnTo>
                      <a:pt x="299742" y="63857"/>
                    </a:lnTo>
                    <a:cubicBezTo>
                      <a:pt x="301006" y="64819"/>
                      <a:pt x="302466" y="65896"/>
                      <a:pt x="304095" y="67098"/>
                    </a:cubicBezTo>
                    <a:cubicBezTo>
                      <a:pt x="323136" y="81153"/>
                      <a:pt x="362740" y="110414"/>
                      <a:pt x="380615" y="163434"/>
                    </a:cubicBezTo>
                    <a:cubicBezTo>
                      <a:pt x="390176" y="191795"/>
                      <a:pt x="394022" y="224135"/>
                      <a:pt x="392045" y="259565"/>
                    </a:cubicBezTo>
                    <a:cubicBezTo>
                      <a:pt x="389250" y="309825"/>
                      <a:pt x="374998" y="358589"/>
                      <a:pt x="360016" y="403811"/>
                    </a:cubicBezTo>
                    <a:cubicBezTo>
                      <a:pt x="338928" y="467468"/>
                      <a:pt x="310878" y="540455"/>
                      <a:pt x="262790" y="599109"/>
                    </a:cubicBezTo>
                    <a:cubicBezTo>
                      <a:pt x="211213" y="662018"/>
                      <a:pt x="142731" y="698890"/>
                      <a:pt x="74890" y="700261"/>
                    </a:cubicBezTo>
                    <a:cubicBezTo>
                      <a:pt x="74186" y="700270"/>
                      <a:pt x="73483" y="700279"/>
                      <a:pt x="72780" y="700279"/>
                    </a:cubicBezTo>
                    <a:close/>
                    <a:moveTo>
                      <a:pt x="52751" y="362497"/>
                    </a:moveTo>
                    <a:cubicBezTo>
                      <a:pt x="50347" y="362497"/>
                      <a:pt x="47935" y="362711"/>
                      <a:pt x="45540" y="363201"/>
                    </a:cubicBezTo>
                    <a:cubicBezTo>
                      <a:pt x="38348" y="364678"/>
                      <a:pt x="31208" y="368737"/>
                      <a:pt x="24318" y="375254"/>
                    </a:cubicBezTo>
                    <a:cubicBezTo>
                      <a:pt x="10387" y="388437"/>
                      <a:pt x="2687" y="408173"/>
                      <a:pt x="3194" y="429404"/>
                    </a:cubicBezTo>
                    <a:cubicBezTo>
                      <a:pt x="3701" y="450635"/>
                      <a:pt x="12336" y="469978"/>
                      <a:pt x="26882" y="482486"/>
                    </a:cubicBezTo>
                    <a:cubicBezTo>
                      <a:pt x="35971" y="490301"/>
                      <a:pt x="47009" y="495794"/>
                      <a:pt x="57682" y="501117"/>
                    </a:cubicBezTo>
                    <a:cubicBezTo>
                      <a:pt x="65676" y="505105"/>
                      <a:pt x="73946" y="509227"/>
                      <a:pt x="81468" y="514328"/>
                    </a:cubicBezTo>
                    <a:cubicBezTo>
                      <a:pt x="99904" y="526835"/>
                      <a:pt x="114084" y="549926"/>
                      <a:pt x="105530" y="569849"/>
                    </a:cubicBezTo>
                    <a:lnTo>
                      <a:pt x="105299" y="570392"/>
                    </a:lnTo>
                    <a:lnTo>
                      <a:pt x="58083" y="593376"/>
                    </a:lnTo>
                    <a:cubicBezTo>
                      <a:pt x="20215" y="611812"/>
                      <a:pt x="2616" y="631494"/>
                      <a:pt x="4289" y="653562"/>
                    </a:cubicBezTo>
                    <a:cubicBezTo>
                      <a:pt x="6506" y="682706"/>
                      <a:pt x="42264" y="697813"/>
                      <a:pt x="74828" y="697074"/>
                    </a:cubicBezTo>
                    <a:cubicBezTo>
                      <a:pt x="141734" y="695721"/>
                      <a:pt x="209344" y="659268"/>
                      <a:pt x="260333" y="597079"/>
                    </a:cubicBezTo>
                    <a:cubicBezTo>
                      <a:pt x="308092" y="538826"/>
                      <a:pt x="335999" y="466177"/>
                      <a:pt x="356999" y="402796"/>
                    </a:cubicBezTo>
                    <a:cubicBezTo>
                      <a:pt x="371910" y="357788"/>
                      <a:pt x="386090" y="309264"/>
                      <a:pt x="388868" y="259369"/>
                    </a:cubicBezTo>
                    <a:cubicBezTo>
                      <a:pt x="390817" y="224349"/>
                      <a:pt x="387025" y="192409"/>
                      <a:pt x="377598" y="164431"/>
                    </a:cubicBezTo>
                    <a:cubicBezTo>
                      <a:pt x="360043" y="112355"/>
                      <a:pt x="320973" y="83495"/>
                      <a:pt x="302199" y="69635"/>
                    </a:cubicBezTo>
                    <a:cubicBezTo>
                      <a:pt x="300561" y="68424"/>
                      <a:pt x="299092" y="67338"/>
                      <a:pt x="297810" y="66368"/>
                    </a:cubicBezTo>
                    <a:lnTo>
                      <a:pt x="297810" y="66368"/>
                    </a:lnTo>
                    <a:cubicBezTo>
                      <a:pt x="273330" y="47771"/>
                      <a:pt x="248022" y="28544"/>
                      <a:pt x="219376" y="16108"/>
                    </a:cubicBezTo>
                    <a:cubicBezTo>
                      <a:pt x="187650" y="2337"/>
                      <a:pt x="155594" y="-566"/>
                      <a:pt x="129111" y="7953"/>
                    </a:cubicBezTo>
                    <a:cubicBezTo>
                      <a:pt x="110791" y="13847"/>
                      <a:pt x="97144" y="25116"/>
                      <a:pt x="91661" y="38887"/>
                    </a:cubicBezTo>
                    <a:cubicBezTo>
                      <a:pt x="82465" y="61970"/>
                      <a:pt x="96948" y="88382"/>
                      <a:pt x="114289" y="103159"/>
                    </a:cubicBezTo>
                    <a:cubicBezTo>
                      <a:pt x="126414" y="113485"/>
                      <a:pt x="140897" y="121007"/>
                      <a:pt x="154917" y="128289"/>
                    </a:cubicBezTo>
                    <a:cubicBezTo>
                      <a:pt x="162671" y="132313"/>
                      <a:pt x="170683" y="136479"/>
                      <a:pt x="178267" y="141090"/>
                    </a:cubicBezTo>
                    <a:cubicBezTo>
                      <a:pt x="199587" y="154060"/>
                      <a:pt x="218744" y="171490"/>
                      <a:pt x="233655" y="191492"/>
                    </a:cubicBezTo>
                    <a:cubicBezTo>
                      <a:pt x="247515" y="210079"/>
                      <a:pt x="253568" y="226673"/>
                      <a:pt x="252162" y="242206"/>
                    </a:cubicBezTo>
                    <a:cubicBezTo>
                      <a:pt x="251209" y="252711"/>
                      <a:pt x="245378" y="263313"/>
                      <a:pt x="236957" y="269864"/>
                    </a:cubicBezTo>
                    <a:cubicBezTo>
                      <a:pt x="230192" y="275126"/>
                      <a:pt x="222296" y="277351"/>
                      <a:pt x="214738" y="276140"/>
                    </a:cubicBezTo>
                    <a:cubicBezTo>
                      <a:pt x="206451" y="274814"/>
                      <a:pt x="199391" y="269829"/>
                      <a:pt x="193160" y="265422"/>
                    </a:cubicBezTo>
                    <a:lnTo>
                      <a:pt x="156894" y="239812"/>
                    </a:lnTo>
                    <a:cubicBezTo>
                      <a:pt x="137835" y="226352"/>
                      <a:pt x="115714" y="213747"/>
                      <a:pt x="96076" y="222302"/>
                    </a:cubicBezTo>
                    <a:cubicBezTo>
                      <a:pt x="77685" y="230313"/>
                      <a:pt x="71738" y="254429"/>
                      <a:pt x="77712" y="271930"/>
                    </a:cubicBezTo>
                    <a:cubicBezTo>
                      <a:pt x="85332" y="294220"/>
                      <a:pt x="106714" y="306789"/>
                      <a:pt x="118785" y="312300"/>
                    </a:cubicBezTo>
                    <a:cubicBezTo>
                      <a:pt x="131559" y="318139"/>
                      <a:pt x="145455" y="321851"/>
                      <a:pt x="158888" y="325448"/>
                    </a:cubicBezTo>
                    <a:cubicBezTo>
                      <a:pt x="164603" y="326979"/>
                      <a:pt x="170514" y="328555"/>
                      <a:pt x="176273" y="330282"/>
                    </a:cubicBezTo>
                    <a:cubicBezTo>
                      <a:pt x="218717" y="342993"/>
                      <a:pt x="265648" y="373073"/>
                      <a:pt x="270063" y="419354"/>
                    </a:cubicBezTo>
                    <a:cubicBezTo>
                      <a:pt x="271327" y="432590"/>
                      <a:pt x="268016" y="449656"/>
                      <a:pt x="254957" y="457854"/>
                    </a:cubicBezTo>
                    <a:cubicBezTo>
                      <a:pt x="234402" y="470744"/>
                      <a:pt x="210625" y="453599"/>
                      <a:pt x="190062" y="435119"/>
                    </a:cubicBezTo>
                    <a:cubicBezTo>
                      <a:pt x="157499" y="405858"/>
                      <a:pt x="118509" y="382624"/>
                      <a:pt x="77284" y="367918"/>
                    </a:cubicBezTo>
                    <a:cubicBezTo>
                      <a:pt x="69745" y="365230"/>
                      <a:pt x="61261" y="362515"/>
                      <a:pt x="52733" y="362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44;p2"/>
            <p:cNvGrpSpPr/>
            <p:nvPr/>
          </p:nvGrpSpPr>
          <p:grpSpPr>
            <a:xfrm>
              <a:off x="8548964" y="539509"/>
              <a:ext cx="843952" cy="992406"/>
              <a:chOff x="6225830" y="946643"/>
              <a:chExt cx="431226" cy="507080"/>
            </a:xfrm>
          </p:grpSpPr>
          <p:sp>
            <p:nvSpPr>
              <p:cNvPr id="45" name="Google Shape;45;p2"/>
              <p:cNvSpPr/>
              <p:nvPr/>
            </p:nvSpPr>
            <p:spPr>
              <a:xfrm>
                <a:off x="6225830" y="1110009"/>
                <a:ext cx="431226" cy="343714"/>
              </a:xfrm>
              <a:custGeom>
                <a:avLst/>
                <a:gdLst/>
                <a:ahLst/>
                <a:cxnLst/>
                <a:rect l="l" t="t" r="r" b="b"/>
                <a:pathLst>
                  <a:path w="431226" h="343714" extrusionOk="0">
                    <a:moveTo>
                      <a:pt x="283276" y="218156"/>
                    </a:moveTo>
                    <a:cubicBezTo>
                      <a:pt x="279511" y="231295"/>
                      <a:pt x="276751" y="244158"/>
                      <a:pt x="272113" y="256309"/>
                    </a:cubicBezTo>
                    <a:cubicBezTo>
                      <a:pt x="265063" y="274808"/>
                      <a:pt x="257407" y="293154"/>
                      <a:pt x="248586" y="310869"/>
                    </a:cubicBezTo>
                    <a:cubicBezTo>
                      <a:pt x="244891" y="318302"/>
                      <a:pt x="238206" y="324667"/>
                      <a:pt x="231779" y="330231"/>
                    </a:cubicBezTo>
                    <a:cubicBezTo>
                      <a:pt x="208892" y="350046"/>
                      <a:pt x="181260" y="347767"/>
                      <a:pt x="161178" y="325068"/>
                    </a:cubicBezTo>
                    <a:cubicBezTo>
                      <a:pt x="144656" y="306391"/>
                      <a:pt x="138033" y="283638"/>
                      <a:pt x="136787" y="259648"/>
                    </a:cubicBezTo>
                    <a:cubicBezTo>
                      <a:pt x="135817" y="240936"/>
                      <a:pt x="137882" y="222064"/>
                      <a:pt x="138594" y="203548"/>
                    </a:cubicBezTo>
                    <a:cubicBezTo>
                      <a:pt x="137998" y="204038"/>
                      <a:pt x="136173" y="205640"/>
                      <a:pt x="134223" y="207091"/>
                    </a:cubicBezTo>
                    <a:cubicBezTo>
                      <a:pt x="118138" y="219091"/>
                      <a:pt x="102595" y="231954"/>
                      <a:pt x="85681" y="242663"/>
                    </a:cubicBezTo>
                    <a:cubicBezTo>
                      <a:pt x="76886" y="248236"/>
                      <a:pt x="65901" y="251494"/>
                      <a:pt x="55495" y="253105"/>
                    </a:cubicBezTo>
                    <a:cubicBezTo>
                      <a:pt x="37086" y="255953"/>
                      <a:pt x="22015" y="248431"/>
                      <a:pt x="11858" y="232808"/>
                    </a:cubicBezTo>
                    <a:cubicBezTo>
                      <a:pt x="-2527" y="210687"/>
                      <a:pt x="-2198" y="186545"/>
                      <a:pt x="4265" y="162154"/>
                    </a:cubicBezTo>
                    <a:cubicBezTo>
                      <a:pt x="12205" y="132173"/>
                      <a:pt x="28407" y="106438"/>
                      <a:pt x="47590" y="82581"/>
                    </a:cubicBezTo>
                    <a:cubicBezTo>
                      <a:pt x="74367" y="49270"/>
                      <a:pt x="106538" y="22991"/>
                      <a:pt x="148137" y="10360"/>
                    </a:cubicBezTo>
                    <a:cubicBezTo>
                      <a:pt x="197702" y="-4693"/>
                      <a:pt x="247402" y="-2139"/>
                      <a:pt x="297083" y="10306"/>
                    </a:cubicBezTo>
                    <a:cubicBezTo>
                      <a:pt x="318572" y="15692"/>
                      <a:pt x="339242" y="22324"/>
                      <a:pt x="357037" y="36496"/>
                    </a:cubicBezTo>
                    <a:cubicBezTo>
                      <a:pt x="386279" y="59783"/>
                      <a:pt x="405792" y="89364"/>
                      <a:pt x="417374" y="124659"/>
                    </a:cubicBezTo>
                    <a:cubicBezTo>
                      <a:pt x="425332" y="148926"/>
                      <a:pt x="431341" y="173522"/>
                      <a:pt x="431225" y="199213"/>
                    </a:cubicBezTo>
                    <a:cubicBezTo>
                      <a:pt x="431145" y="218076"/>
                      <a:pt x="428652" y="236530"/>
                      <a:pt x="418282" y="252953"/>
                    </a:cubicBezTo>
                    <a:cubicBezTo>
                      <a:pt x="404920" y="274113"/>
                      <a:pt x="384410" y="282356"/>
                      <a:pt x="360144" y="276472"/>
                    </a:cubicBezTo>
                    <a:cubicBezTo>
                      <a:pt x="338183" y="271140"/>
                      <a:pt x="320673" y="258490"/>
                      <a:pt x="305272" y="242601"/>
                    </a:cubicBezTo>
                    <a:cubicBezTo>
                      <a:pt x="297848" y="234936"/>
                      <a:pt x="290967" y="226755"/>
                      <a:pt x="283267" y="218165"/>
                    </a:cubicBezTo>
                    <a:close/>
                    <a:moveTo>
                      <a:pt x="266060" y="81343"/>
                    </a:moveTo>
                    <a:cubicBezTo>
                      <a:pt x="265268" y="80898"/>
                      <a:pt x="264075" y="80070"/>
                      <a:pt x="262766" y="79509"/>
                    </a:cubicBezTo>
                    <a:cubicBezTo>
                      <a:pt x="241918" y="70563"/>
                      <a:pt x="220206" y="68961"/>
                      <a:pt x="198112" y="72833"/>
                    </a:cubicBezTo>
                    <a:cubicBezTo>
                      <a:pt x="192646" y="73795"/>
                      <a:pt x="187198" y="76483"/>
                      <a:pt x="182427" y="79465"/>
                    </a:cubicBezTo>
                    <a:cubicBezTo>
                      <a:pt x="176801" y="82981"/>
                      <a:pt x="176249" y="89177"/>
                      <a:pt x="181172" y="93379"/>
                    </a:cubicBezTo>
                    <a:cubicBezTo>
                      <a:pt x="187403" y="98693"/>
                      <a:pt x="193198" y="104960"/>
                      <a:pt x="202340" y="105761"/>
                    </a:cubicBezTo>
                    <a:cubicBezTo>
                      <a:pt x="211598" y="106580"/>
                      <a:pt x="220758" y="108743"/>
                      <a:pt x="230016" y="109144"/>
                    </a:cubicBezTo>
                    <a:cubicBezTo>
                      <a:pt x="243511" y="109740"/>
                      <a:pt x="256072" y="105921"/>
                      <a:pt x="267066" y="97892"/>
                    </a:cubicBezTo>
                    <a:cubicBezTo>
                      <a:pt x="275532" y="91714"/>
                      <a:pt x="275256" y="87245"/>
                      <a:pt x="266051" y="813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6388829" y="946643"/>
                <a:ext cx="155744" cy="161168"/>
              </a:xfrm>
              <a:custGeom>
                <a:avLst/>
                <a:gdLst/>
                <a:ahLst/>
                <a:cxnLst/>
                <a:rect l="l" t="t" r="r" b="b"/>
                <a:pathLst>
                  <a:path w="155744" h="161168" extrusionOk="0">
                    <a:moveTo>
                      <a:pt x="91863" y="107486"/>
                    </a:moveTo>
                    <a:cubicBezTo>
                      <a:pt x="100720" y="109836"/>
                      <a:pt x="110005" y="111465"/>
                      <a:pt x="118622" y="114813"/>
                    </a:cubicBezTo>
                    <a:cubicBezTo>
                      <a:pt x="127906" y="118418"/>
                      <a:pt x="136906" y="123083"/>
                      <a:pt x="145425" y="128281"/>
                    </a:cubicBezTo>
                    <a:cubicBezTo>
                      <a:pt x="153927" y="133462"/>
                      <a:pt x="157122" y="141251"/>
                      <a:pt x="155209" y="148114"/>
                    </a:cubicBezTo>
                    <a:cubicBezTo>
                      <a:pt x="153072" y="155797"/>
                      <a:pt x="145995" y="161334"/>
                      <a:pt x="135767" y="161165"/>
                    </a:cubicBezTo>
                    <a:cubicBezTo>
                      <a:pt x="116637" y="160853"/>
                      <a:pt x="97533" y="159366"/>
                      <a:pt x="78412" y="158814"/>
                    </a:cubicBezTo>
                    <a:cubicBezTo>
                      <a:pt x="64579" y="158414"/>
                      <a:pt x="50700" y="159313"/>
                      <a:pt x="36902" y="158530"/>
                    </a:cubicBezTo>
                    <a:cubicBezTo>
                      <a:pt x="28223" y="158040"/>
                      <a:pt x="19046" y="156972"/>
                      <a:pt x="11185" y="153616"/>
                    </a:cubicBezTo>
                    <a:cubicBezTo>
                      <a:pt x="-1990" y="147990"/>
                      <a:pt x="-3574" y="133364"/>
                      <a:pt x="6689" y="122708"/>
                    </a:cubicBezTo>
                    <a:cubicBezTo>
                      <a:pt x="15885" y="113166"/>
                      <a:pt x="27600" y="108483"/>
                      <a:pt x="40267" y="106071"/>
                    </a:cubicBezTo>
                    <a:cubicBezTo>
                      <a:pt x="46107" y="104958"/>
                      <a:pt x="52169" y="104469"/>
                      <a:pt x="58098" y="104611"/>
                    </a:cubicBezTo>
                    <a:cubicBezTo>
                      <a:pt x="62540" y="104718"/>
                      <a:pt x="64107" y="103222"/>
                      <a:pt x="65549" y="99136"/>
                    </a:cubicBezTo>
                    <a:cubicBezTo>
                      <a:pt x="75083" y="72092"/>
                      <a:pt x="79498" y="43954"/>
                      <a:pt x="84002" y="15824"/>
                    </a:cubicBezTo>
                    <a:cubicBezTo>
                      <a:pt x="85854" y="4296"/>
                      <a:pt x="90474" y="-876"/>
                      <a:pt x="97934" y="121"/>
                    </a:cubicBezTo>
                    <a:cubicBezTo>
                      <a:pt x="105385" y="1118"/>
                      <a:pt x="109408" y="7242"/>
                      <a:pt x="107842" y="18655"/>
                    </a:cubicBezTo>
                    <a:cubicBezTo>
                      <a:pt x="104201" y="45173"/>
                      <a:pt x="99830" y="71603"/>
                      <a:pt x="95539" y="98033"/>
                    </a:cubicBezTo>
                    <a:cubicBezTo>
                      <a:pt x="95023" y="101228"/>
                      <a:pt x="93171" y="104219"/>
                      <a:pt x="91871" y="1074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403650" y="1180860"/>
                <a:ext cx="95382" cy="38343"/>
              </a:xfrm>
              <a:custGeom>
                <a:avLst/>
                <a:gdLst/>
                <a:ahLst/>
                <a:cxnLst/>
                <a:rect l="l" t="t" r="r" b="b"/>
                <a:pathLst>
                  <a:path w="95382" h="38343" extrusionOk="0">
                    <a:moveTo>
                      <a:pt x="88240" y="10491"/>
                    </a:moveTo>
                    <a:cubicBezTo>
                      <a:pt x="97445" y="16393"/>
                      <a:pt x="97721" y="20853"/>
                      <a:pt x="89255" y="27031"/>
                    </a:cubicBezTo>
                    <a:cubicBezTo>
                      <a:pt x="78261" y="35061"/>
                      <a:pt x="65700" y="38880"/>
                      <a:pt x="52205" y="38283"/>
                    </a:cubicBezTo>
                    <a:cubicBezTo>
                      <a:pt x="42948" y="37873"/>
                      <a:pt x="33788" y="35719"/>
                      <a:pt x="24529" y="34900"/>
                    </a:cubicBezTo>
                    <a:cubicBezTo>
                      <a:pt x="15387" y="34090"/>
                      <a:pt x="9592" y="27823"/>
                      <a:pt x="3361" y="22518"/>
                    </a:cubicBezTo>
                    <a:cubicBezTo>
                      <a:pt x="-1571" y="18316"/>
                      <a:pt x="-1010" y="12121"/>
                      <a:pt x="4616" y="8604"/>
                    </a:cubicBezTo>
                    <a:cubicBezTo>
                      <a:pt x="9387" y="5622"/>
                      <a:pt x="14826" y="2934"/>
                      <a:pt x="20301" y="1972"/>
                    </a:cubicBezTo>
                    <a:cubicBezTo>
                      <a:pt x="42386" y="-1891"/>
                      <a:pt x="64107" y="-289"/>
                      <a:pt x="84955" y="8649"/>
                    </a:cubicBezTo>
                    <a:cubicBezTo>
                      <a:pt x="86264" y="9210"/>
                      <a:pt x="87457" y="10037"/>
                      <a:pt x="88249" y="104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48;p2"/>
            <p:cNvGrpSpPr/>
            <p:nvPr/>
          </p:nvGrpSpPr>
          <p:grpSpPr>
            <a:xfrm>
              <a:off x="-127100" y="3217421"/>
              <a:ext cx="642508" cy="568948"/>
              <a:chOff x="7341875" y="2252964"/>
              <a:chExt cx="388457" cy="343962"/>
            </a:xfrm>
          </p:grpSpPr>
          <p:sp>
            <p:nvSpPr>
              <p:cNvPr id="49" name="Google Shape;49;p2"/>
              <p:cNvSpPr/>
              <p:nvPr/>
            </p:nvSpPr>
            <p:spPr>
              <a:xfrm>
                <a:off x="7341875" y="2252964"/>
                <a:ext cx="388457" cy="343962"/>
              </a:xfrm>
              <a:custGeom>
                <a:avLst/>
                <a:gdLst/>
                <a:ahLst/>
                <a:cxnLst/>
                <a:rect l="l" t="t" r="r" b="b"/>
                <a:pathLst>
                  <a:path w="388457" h="343962" extrusionOk="0">
                    <a:moveTo>
                      <a:pt x="175192" y="304725"/>
                    </a:moveTo>
                    <a:cubicBezTo>
                      <a:pt x="167982" y="313867"/>
                      <a:pt x="161750" y="323384"/>
                      <a:pt x="153943" y="331350"/>
                    </a:cubicBezTo>
                    <a:cubicBezTo>
                      <a:pt x="134760" y="350926"/>
                      <a:pt x="107689" y="347231"/>
                      <a:pt x="93633" y="323615"/>
                    </a:cubicBezTo>
                    <a:cubicBezTo>
                      <a:pt x="84295" y="307921"/>
                      <a:pt x="82684" y="290900"/>
                      <a:pt x="85969" y="273204"/>
                    </a:cubicBezTo>
                    <a:cubicBezTo>
                      <a:pt x="86147" y="272233"/>
                      <a:pt x="86289" y="271263"/>
                      <a:pt x="86583" y="269518"/>
                    </a:cubicBezTo>
                    <a:cubicBezTo>
                      <a:pt x="78687" y="270916"/>
                      <a:pt x="71174" y="272420"/>
                      <a:pt x="63607" y="273550"/>
                    </a:cubicBezTo>
                    <a:cubicBezTo>
                      <a:pt x="50993" y="275447"/>
                      <a:pt x="38361" y="277058"/>
                      <a:pt x="25552" y="275091"/>
                    </a:cubicBezTo>
                    <a:cubicBezTo>
                      <a:pt x="5531" y="272028"/>
                      <a:pt x="-4376" y="256824"/>
                      <a:pt x="1846" y="237569"/>
                    </a:cubicBezTo>
                    <a:cubicBezTo>
                      <a:pt x="7810" y="219125"/>
                      <a:pt x="20798" y="206021"/>
                      <a:pt x="36189" y="195054"/>
                    </a:cubicBezTo>
                    <a:cubicBezTo>
                      <a:pt x="40044" y="192304"/>
                      <a:pt x="44139" y="189873"/>
                      <a:pt x="48331" y="187158"/>
                    </a:cubicBezTo>
                    <a:cubicBezTo>
                      <a:pt x="41441" y="184479"/>
                      <a:pt x="34712" y="182502"/>
                      <a:pt x="28614" y="179307"/>
                    </a:cubicBezTo>
                    <a:cubicBezTo>
                      <a:pt x="23299" y="176511"/>
                      <a:pt x="17896" y="173066"/>
                      <a:pt x="13944" y="168651"/>
                    </a:cubicBezTo>
                    <a:cubicBezTo>
                      <a:pt x="3404" y="156883"/>
                      <a:pt x="6617" y="139230"/>
                      <a:pt x="21920" y="130088"/>
                    </a:cubicBezTo>
                    <a:cubicBezTo>
                      <a:pt x="31249" y="124515"/>
                      <a:pt x="42278" y="121774"/>
                      <a:pt x="52578" y="117830"/>
                    </a:cubicBezTo>
                    <a:cubicBezTo>
                      <a:pt x="54055" y="117261"/>
                      <a:pt x="55693" y="117091"/>
                      <a:pt x="57821" y="116602"/>
                    </a:cubicBezTo>
                    <a:cubicBezTo>
                      <a:pt x="55088" y="113682"/>
                      <a:pt x="52613" y="111305"/>
                      <a:pt x="50441" y="108670"/>
                    </a:cubicBezTo>
                    <a:cubicBezTo>
                      <a:pt x="43934" y="100792"/>
                      <a:pt x="40231" y="91775"/>
                      <a:pt x="39483" y="81510"/>
                    </a:cubicBezTo>
                    <a:cubicBezTo>
                      <a:pt x="38833" y="72582"/>
                      <a:pt x="42367" y="65612"/>
                      <a:pt x="49355" y="60485"/>
                    </a:cubicBezTo>
                    <a:cubicBezTo>
                      <a:pt x="65975" y="48298"/>
                      <a:pt x="84535" y="46749"/>
                      <a:pt x="103772" y="51983"/>
                    </a:cubicBezTo>
                    <a:cubicBezTo>
                      <a:pt x="112327" y="54307"/>
                      <a:pt x="120428" y="58268"/>
                      <a:pt x="129303" y="61713"/>
                    </a:cubicBezTo>
                    <a:cubicBezTo>
                      <a:pt x="129579" y="60378"/>
                      <a:pt x="129953" y="58713"/>
                      <a:pt x="130273" y="57039"/>
                    </a:cubicBezTo>
                    <a:cubicBezTo>
                      <a:pt x="133594" y="39707"/>
                      <a:pt x="139567" y="23497"/>
                      <a:pt x="154477" y="12895"/>
                    </a:cubicBezTo>
                    <a:cubicBezTo>
                      <a:pt x="161154" y="8150"/>
                      <a:pt x="169308" y="4447"/>
                      <a:pt x="177311" y="2792"/>
                    </a:cubicBezTo>
                    <a:cubicBezTo>
                      <a:pt x="193690" y="-600"/>
                      <a:pt x="209500" y="9744"/>
                      <a:pt x="215455" y="26008"/>
                    </a:cubicBezTo>
                    <a:cubicBezTo>
                      <a:pt x="216061" y="27654"/>
                      <a:pt x="216577" y="29328"/>
                      <a:pt x="217191" y="31162"/>
                    </a:cubicBezTo>
                    <a:cubicBezTo>
                      <a:pt x="222114" y="25812"/>
                      <a:pt x="226565" y="20488"/>
                      <a:pt x="231532" y="15699"/>
                    </a:cubicBezTo>
                    <a:cubicBezTo>
                      <a:pt x="239677" y="7839"/>
                      <a:pt x="249238" y="2302"/>
                      <a:pt x="260570" y="513"/>
                    </a:cubicBezTo>
                    <a:cubicBezTo>
                      <a:pt x="287329" y="-3716"/>
                      <a:pt x="302302" y="19082"/>
                      <a:pt x="303432" y="37046"/>
                    </a:cubicBezTo>
                    <a:cubicBezTo>
                      <a:pt x="304056" y="46882"/>
                      <a:pt x="301607" y="56078"/>
                      <a:pt x="298002" y="65078"/>
                    </a:cubicBezTo>
                    <a:cubicBezTo>
                      <a:pt x="297406" y="66565"/>
                      <a:pt x="296836" y="68060"/>
                      <a:pt x="295839" y="70597"/>
                    </a:cubicBezTo>
                    <a:cubicBezTo>
                      <a:pt x="299489" y="69351"/>
                      <a:pt x="302213" y="68398"/>
                      <a:pt x="304946" y="67481"/>
                    </a:cubicBezTo>
                    <a:cubicBezTo>
                      <a:pt x="320738" y="62194"/>
                      <a:pt x="336699" y="57992"/>
                      <a:pt x="353603" y="60075"/>
                    </a:cubicBezTo>
                    <a:cubicBezTo>
                      <a:pt x="362701" y="61197"/>
                      <a:pt x="370891" y="64526"/>
                      <a:pt x="377870" y="70535"/>
                    </a:cubicBezTo>
                    <a:cubicBezTo>
                      <a:pt x="389834" y="80825"/>
                      <a:pt x="391810" y="95852"/>
                      <a:pt x="383024" y="109436"/>
                    </a:cubicBezTo>
                    <a:cubicBezTo>
                      <a:pt x="376766" y="119103"/>
                      <a:pt x="367998" y="126091"/>
                      <a:pt x="358482" y="132269"/>
                    </a:cubicBezTo>
                    <a:cubicBezTo>
                      <a:pt x="355464" y="134228"/>
                      <a:pt x="352375" y="136088"/>
                      <a:pt x="348378" y="138581"/>
                    </a:cubicBezTo>
                    <a:cubicBezTo>
                      <a:pt x="352544" y="139435"/>
                      <a:pt x="355820" y="139711"/>
                      <a:pt x="358802" y="140788"/>
                    </a:cubicBezTo>
                    <a:cubicBezTo>
                      <a:pt x="364980" y="143022"/>
                      <a:pt x="371567" y="144821"/>
                      <a:pt x="376971" y="148355"/>
                    </a:cubicBezTo>
                    <a:cubicBezTo>
                      <a:pt x="389611" y="156625"/>
                      <a:pt x="391374" y="171055"/>
                      <a:pt x="381876" y="182778"/>
                    </a:cubicBezTo>
                    <a:cubicBezTo>
                      <a:pt x="374630" y="191716"/>
                      <a:pt x="364695" y="196585"/>
                      <a:pt x="354173" y="200449"/>
                    </a:cubicBezTo>
                    <a:cubicBezTo>
                      <a:pt x="351921" y="201276"/>
                      <a:pt x="349633" y="202033"/>
                      <a:pt x="347025" y="202932"/>
                    </a:cubicBezTo>
                    <a:cubicBezTo>
                      <a:pt x="350853" y="206288"/>
                      <a:pt x="354556" y="209057"/>
                      <a:pt x="357689" y="212377"/>
                    </a:cubicBezTo>
                    <a:cubicBezTo>
                      <a:pt x="369956" y="225383"/>
                      <a:pt x="369137" y="242492"/>
                      <a:pt x="355953" y="254617"/>
                    </a:cubicBezTo>
                    <a:cubicBezTo>
                      <a:pt x="344790" y="264880"/>
                      <a:pt x="331286" y="270364"/>
                      <a:pt x="316580" y="271851"/>
                    </a:cubicBezTo>
                    <a:cubicBezTo>
                      <a:pt x="304830" y="273035"/>
                      <a:pt x="292857" y="272091"/>
                      <a:pt x="280181" y="272091"/>
                    </a:cubicBezTo>
                    <a:cubicBezTo>
                      <a:pt x="280421" y="274423"/>
                      <a:pt x="280848" y="276613"/>
                      <a:pt x="280848" y="278812"/>
                    </a:cubicBezTo>
                    <a:cubicBezTo>
                      <a:pt x="280857" y="285559"/>
                      <a:pt x="281525" y="292450"/>
                      <a:pt x="280457" y="299037"/>
                    </a:cubicBezTo>
                    <a:cubicBezTo>
                      <a:pt x="277982" y="314393"/>
                      <a:pt x="268617" y="324648"/>
                      <a:pt x="253751" y="328573"/>
                    </a:cubicBezTo>
                    <a:cubicBezTo>
                      <a:pt x="229422" y="335009"/>
                      <a:pt x="206455" y="331858"/>
                      <a:pt x="186052" y="316084"/>
                    </a:cubicBezTo>
                    <a:cubicBezTo>
                      <a:pt x="183836" y="314375"/>
                      <a:pt x="181824" y="312363"/>
                      <a:pt x="179892" y="310324"/>
                    </a:cubicBezTo>
                    <a:cubicBezTo>
                      <a:pt x="178085" y="308419"/>
                      <a:pt x="176501" y="306292"/>
                      <a:pt x="175183" y="304698"/>
                    </a:cubicBezTo>
                    <a:close/>
                    <a:moveTo>
                      <a:pt x="192159" y="194030"/>
                    </a:moveTo>
                    <a:cubicBezTo>
                      <a:pt x="203607" y="193603"/>
                      <a:pt x="213728" y="190746"/>
                      <a:pt x="221900" y="182743"/>
                    </a:cubicBezTo>
                    <a:cubicBezTo>
                      <a:pt x="231897" y="172959"/>
                      <a:pt x="231950" y="158049"/>
                      <a:pt x="221980" y="148186"/>
                    </a:cubicBezTo>
                    <a:cubicBezTo>
                      <a:pt x="207408" y="133774"/>
                      <a:pt x="180195" y="132785"/>
                      <a:pt x="164581" y="146112"/>
                    </a:cubicBezTo>
                    <a:cubicBezTo>
                      <a:pt x="152706" y="156242"/>
                      <a:pt x="152056" y="171749"/>
                      <a:pt x="163166" y="182698"/>
                    </a:cubicBezTo>
                    <a:cubicBezTo>
                      <a:pt x="171284" y="190701"/>
                      <a:pt x="181495" y="193478"/>
                      <a:pt x="192159" y="1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7497111" y="2386501"/>
                <a:ext cx="74191" cy="57315"/>
              </a:xfrm>
              <a:custGeom>
                <a:avLst/>
                <a:gdLst/>
                <a:ahLst/>
                <a:cxnLst/>
                <a:rect l="l" t="t" r="r" b="b"/>
                <a:pathLst>
                  <a:path w="74191" h="57315" extrusionOk="0">
                    <a:moveTo>
                      <a:pt x="36922" y="57315"/>
                    </a:moveTo>
                    <a:cubicBezTo>
                      <a:pt x="26267" y="56772"/>
                      <a:pt x="16047" y="53995"/>
                      <a:pt x="7929" y="45983"/>
                    </a:cubicBezTo>
                    <a:cubicBezTo>
                      <a:pt x="-3181" y="35025"/>
                      <a:pt x="-2531" y="19518"/>
                      <a:pt x="9344" y="9396"/>
                    </a:cubicBezTo>
                    <a:cubicBezTo>
                      <a:pt x="24958" y="-3930"/>
                      <a:pt x="52171" y="-2942"/>
                      <a:pt x="66744" y="11471"/>
                    </a:cubicBezTo>
                    <a:cubicBezTo>
                      <a:pt x="76714" y="21334"/>
                      <a:pt x="76660" y="36244"/>
                      <a:pt x="66663" y="46028"/>
                    </a:cubicBezTo>
                    <a:cubicBezTo>
                      <a:pt x="58492" y="54030"/>
                      <a:pt x="48370" y="56879"/>
                      <a:pt x="36922" y="57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7434751" y="2316471"/>
                <a:ext cx="284824" cy="233740"/>
              </a:xfrm>
              <a:custGeom>
                <a:avLst/>
                <a:gdLst/>
                <a:ahLst/>
                <a:cxnLst/>
                <a:rect l="l" t="t" r="r" b="b"/>
                <a:pathLst>
                  <a:path w="284824" h="233740" extrusionOk="0">
                    <a:moveTo>
                      <a:pt x="145287" y="233740"/>
                    </a:moveTo>
                    <a:cubicBezTo>
                      <a:pt x="144210" y="233740"/>
                      <a:pt x="143133" y="233687"/>
                      <a:pt x="142056" y="233589"/>
                    </a:cubicBezTo>
                    <a:cubicBezTo>
                      <a:pt x="133555" y="232779"/>
                      <a:pt x="126585" y="228853"/>
                      <a:pt x="122419" y="222524"/>
                    </a:cubicBezTo>
                    <a:cubicBezTo>
                      <a:pt x="116784" y="213969"/>
                      <a:pt x="117158" y="203607"/>
                      <a:pt x="117523" y="193593"/>
                    </a:cubicBezTo>
                    <a:cubicBezTo>
                      <a:pt x="117674" y="189489"/>
                      <a:pt x="117825" y="185287"/>
                      <a:pt x="117558" y="181219"/>
                    </a:cubicBezTo>
                    <a:cubicBezTo>
                      <a:pt x="108621" y="195702"/>
                      <a:pt x="91636" y="204845"/>
                      <a:pt x="74527" y="203795"/>
                    </a:cubicBezTo>
                    <a:cubicBezTo>
                      <a:pt x="68571" y="203438"/>
                      <a:pt x="64405" y="201756"/>
                      <a:pt x="61788" y="198640"/>
                    </a:cubicBezTo>
                    <a:cubicBezTo>
                      <a:pt x="58930" y="195239"/>
                      <a:pt x="58459" y="190629"/>
                      <a:pt x="58370" y="186560"/>
                    </a:cubicBezTo>
                    <a:cubicBezTo>
                      <a:pt x="58120" y="175273"/>
                      <a:pt x="61984" y="163576"/>
                      <a:pt x="69817" y="158537"/>
                    </a:cubicBezTo>
                    <a:cubicBezTo>
                      <a:pt x="67948" y="158600"/>
                      <a:pt x="66043" y="158769"/>
                      <a:pt x="64094" y="158947"/>
                    </a:cubicBezTo>
                    <a:cubicBezTo>
                      <a:pt x="61503" y="159178"/>
                      <a:pt x="58833" y="159445"/>
                      <a:pt x="56171" y="159383"/>
                    </a:cubicBezTo>
                    <a:cubicBezTo>
                      <a:pt x="48435" y="159276"/>
                      <a:pt x="39435" y="155537"/>
                      <a:pt x="37940" y="147579"/>
                    </a:cubicBezTo>
                    <a:cubicBezTo>
                      <a:pt x="37263" y="143982"/>
                      <a:pt x="38376" y="140084"/>
                      <a:pt x="40984" y="136496"/>
                    </a:cubicBezTo>
                    <a:cubicBezTo>
                      <a:pt x="33338" y="136185"/>
                      <a:pt x="26029" y="134894"/>
                      <a:pt x="19380" y="131386"/>
                    </a:cubicBezTo>
                    <a:cubicBezTo>
                      <a:pt x="7825" y="125298"/>
                      <a:pt x="36" y="112443"/>
                      <a:pt x="0" y="99384"/>
                    </a:cubicBezTo>
                    <a:cubicBezTo>
                      <a:pt x="-36" y="86325"/>
                      <a:pt x="7674" y="73417"/>
                      <a:pt x="19192" y="67266"/>
                    </a:cubicBezTo>
                    <a:cubicBezTo>
                      <a:pt x="27204" y="62985"/>
                      <a:pt x="37272" y="61445"/>
                      <a:pt x="49966" y="62539"/>
                    </a:cubicBezTo>
                    <a:cubicBezTo>
                      <a:pt x="57622" y="63198"/>
                      <a:pt x="63844" y="65361"/>
                      <a:pt x="68055" y="68655"/>
                    </a:cubicBezTo>
                    <a:cubicBezTo>
                      <a:pt x="67441" y="64818"/>
                      <a:pt x="67236" y="60964"/>
                      <a:pt x="67040" y="57367"/>
                    </a:cubicBezTo>
                    <a:cubicBezTo>
                      <a:pt x="66613" y="49436"/>
                      <a:pt x="67067" y="39786"/>
                      <a:pt x="74349" y="35602"/>
                    </a:cubicBezTo>
                    <a:cubicBezTo>
                      <a:pt x="80215" y="32228"/>
                      <a:pt x="87773" y="34721"/>
                      <a:pt x="92206" y="38932"/>
                    </a:cubicBezTo>
                    <a:cubicBezTo>
                      <a:pt x="94850" y="41442"/>
                      <a:pt x="96772" y="44513"/>
                      <a:pt x="98339" y="47673"/>
                    </a:cubicBezTo>
                    <a:cubicBezTo>
                      <a:pt x="99229" y="24315"/>
                      <a:pt x="105167" y="10980"/>
                      <a:pt x="116036" y="7998"/>
                    </a:cubicBezTo>
                    <a:cubicBezTo>
                      <a:pt x="130386" y="4063"/>
                      <a:pt x="147994" y="19882"/>
                      <a:pt x="153700" y="27457"/>
                    </a:cubicBezTo>
                    <a:cubicBezTo>
                      <a:pt x="153958" y="27048"/>
                      <a:pt x="154207" y="26603"/>
                      <a:pt x="154456" y="26157"/>
                    </a:cubicBezTo>
                    <a:cubicBezTo>
                      <a:pt x="155106" y="25000"/>
                      <a:pt x="155783" y="23807"/>
                      <a:pt x="156700" y="22881"/>
                    </a:cubicBezTo>
                    <a:cubicBezTo>
                      <a:pt x="158747" y="20808"/>
                      <a:pt x="161346" y="18920"/>
                      <a:pt x="164658" y="17104"/>
                    </a:cubicBezTo>
                    <a:cubicBezTo>
                      <a:pt x="181554" y="7855"/>
                      <a:pt x="200622" y="2078"/>
                      <a:pt x="219814" y="378"/>
                    </a:cubicBezTo>
                    <a:cubicBezTo>
                      <a:pt x="236095" y="-1065"/>
                      <a:pt x="248042" y="1615"/>
                      <a:pt x="256312" y="8568"/>
                    </a:cubicBezTo>
                    <a:cubicBezTo>
                      <a:pt x="265035" y="15894"/>
                      <a:pt x="269549" y="28365"/>
                      <a:pt x="268383" y="41932"/>
                    </a:cubicBezTo>
                    <a:cubicBezTo>
                      <a:pt x="267341" y="54065"/>
                      <a:pt x="262267" y="65379"/>
                      <a:pt x="256926" y="75785"/>
                    </a:cubicBezTo>
                    <a:cubicBezTo>
                      <a:pt x="255421" y="78723"/>
                      <a:pt x="253481" y="82141"/>
                      <a:pt x="251122" y="85551"/>
                    </a:cubicBezTo>
                    <a:cubicBezTo>
                      <a:pt x="262828" y="85631"/>
                      <a:pt x="275041" y="87856"/>
                      <a:pt x="281210" y="97551"/>
                    </a:cubicBezTo>
                    <a:cubicBezTo>
                      <a:pt x="285207" y="103826"/>
                      <a:pt x="285893" y="112301"/>
                      <a:pt x="283249" y="122725"/>
                    </a:cubicBezTo>
                    <a:cubicBezTo>
                      <a:pt x="277827" y="144099"/>
                      <a:pt x="262846" y="162837"/>
                      <a:pt x="243181" y="172825"/>
                    </a:cubicBezTo>
                    <a:cubicBezTo>
                      <a:pt x="224354" y="182394"/>
                      <a:pt x="201592" y="183774"/>
                      <a:pt x="181723" y="176644"/>
                    </a:cubicBezTo>
                    <a:cubicBezTo>
                      <a:pt x="184696" y="195818"/>
                      <a:pt x="180441" y="212856"/>
                      <a:pt x="169883" y="223708"/>
                    </a:cubicBezTo>
                    <a:cubicBezTo>
                      <a:pt x="163732" y="230028"/>
                      <a:pt x="154545" y="233722"/>
                      <a:pt x="145296" y="233722"/>
                    </a:cubicBezTo>
                    <a:close/>
                    <a:moveTo>
                      <a:pt x="118564" y="174436"/>
                    </a:moveTo>
                    <a:cubicBezTo>
                      <a:pt x="118635" y="174436"/>
                      <a:pt x="118707" y="174436"/>
                      <a:pt x="118778" y="174454"/>
                    </a:cubicBezTo>
                    <a:cubicBezTo>
                      <a:pt x="119463" y="174543"/>
                      <a:pt x="120015" y="175077"/>
                      <a:pt x="120131" y="175762"/>
                    </a:cubicBezTo>
                    <a:cubicBezTo>
                      <a:pt x="121137" y="181620"/>
                      <a:pt x="120914" y="187771"/>
                      <a:pt x="120701" y="193709"/>
                    </a:cubicBezTo>
                    <a:cubicBezTo>
                      <a:pt x="120336" y="203670"/>
                      <a:pt x="119997" y="213070"/>
                      <a:pt x="125080" y="220779"/>
                    </a:cubicBezTo>
                    <a:cubicBezTo>
                      <a:pt x="128712" y="226289"/>
                      <a:pt x="134846" y="229716"/>
                      <a:pt x="142368" y="230429"/>
                    </a:cubicBezTo>
                    <a:cubicBezTo>
                      <a:pt x="151688" y="231301"/>
                      <a:pt x="161391" y="227900"/>
                      <a:pt x="167605" y="221518"/>
                    </a:cubicBezTo>
                    <a:cubicBezTo>
                      <a:pt x="177788" y="211058"/>
                      <a:pt x="181714" y="193477"/>
                      <a:pt x="178126" y="174498"/>
                    </a:cubicBezTo>
                    <a:cubicBezTo>
                      <a:pt x="178020" y="173928"/>
                      <a:pt x="178233" y="173341"/>
                      <a:pt x="178678" y="172976"/>
                    </a:cubicBezTo>
                    <a:cubicBezTo>
                      <a:pt x="179124" y="172611"/>
                      <a:pt x="179738" y="172513"/>
                      <a:pt x="180281" y="172736"/>
                    </a:cubicBezTo>
                    <a:cubicBezTo>
                      <a:pt x="199909" y="180623"/>
                      <a:pt x="222885" y="179608"/>
                      <a:pt x="241748" y="170030"/>
                    </a:cubicBezTo>
                    <a:cubicBezTo>
                      <a:pt x="260602" y="160451"/>
                      <a:pt x="274970" y="142487"/>
                      <a:pt x="280169" y="121977"/>
                    </a:cubicBezTo>
                    <a:cubicBezTo>
                      <a:pt x="282590" y="112434"/>
                      <a:pt x="282038" y="104796"/>
                      <a:pt x="278531" y="99286"/>
                    </a:cubicBezTo>
                    <a:cubicBezTo>
                      <a:pt x="272745" y="90189"/>
                      <a:pt x="260763" y="88550"/>
                      <a:pt x="248781" y="88764"/>
                    </a:cubicBezTo>
                    <a:cubicBezTo>
                      <a:pt x="242202" y="97177"/>
                      <a:pt x="233069" y="104450"/>
                      <a:pt x="221799" y="102553"/>
                    </a:cubicBezTo>
                    <a:cubicBezTo>
                      <a:pt x="221069" y="102429"/>
                      <a:pt x="220526" y="101815"/>
                      <a:pt x="220482" y="101084"/>
                    </a:cubicBezTo>
                    <a:cubicBezTo>
                      <a:pt x="220304" y="98093"/>
                      <a:pt x="221247" y="95423"/>
                      <a:pt x="223277" y="93153"/>
                    </a:cubicBezTo>
                    <a:cubicBezTo>
                      <a:pt x="228707" y="87073"/>
                      <a:pt x="239950" y="85996"/>
                      <a:pt x="243262" y="85809"/>
                    </a:cubicBezTo>
                    <a:cubicBezTo>
                      <a:pt x="244543" y="85738"/>
                      <a:pt x="245852" y="85675"/>
                      <a:pt x="247178" y="85640"/>
                    </a:cubicBezTo>
                    <a:cubicBezTo>
                      <a:pt x="250045" y="81776"/>
                      <a:pt x="252368" y="77735"/>
                      <a:pt x="254086" y="74388"/>
                    </a:cubicBezTo>
                    <a:cubicBezTo>
                      <a:pt x="259276" y="64258"/>
                      <a:pt x="264208" y="53290"/>
                      <a:pt x="265205" y="41700"/>
                    </a:cubicBezTo>
                    <a:cubicBezTo>
                      <a:pt x="266282" y="29157"/>
                      <a:pt x="262187" y="17701"/>
                      <a:pt x="254255" y="11033"/>
                    </a:cubicBezTo>
                    <a:cubicBezTo>
                      <a:pt x="246662" y="4660"/>
                      <a:pt x="235481" y="2211"/>
                      <a:pt x="220081" y="3573"/>
                    </a:cubicBezTo>
                    <a:cubicBezTo>
                      <a:pt x="201325" y="5229"/>
                      <a:pt x="182684" y="10882"/>
                      <a:pt x="166171" y="19917"/>
                    </a:cubicBezTo>
                    <a:cubicBezTo>
                      <a:pt x="163136" y="21582"/>
                      <a:pt x="160777" y="23291"/>
                      <a:pt x="158943" y="25134"/>
                    </a:cubicBezTo>
                    <a:cubicBezTo>
                      <a:pt x="158329" y="25757"/>
                      <a:pt x="157759" y="26772"/>
                      <a:pt x="157207" y="27742"/>
                    </a:cubicBezTo>
                    <a:cubicBezTo>
                      <a:pt x="156450" y="29086"/>
                      <a:pt x="155667" y="30475"/>
                      <a:pt x="154519" y="31356"/>
                    </a:cubicBezTo>
                    <a:cubicBezTo>
                      <a:pt x="154154" y="31632"/>
                      <a:pt x="153691" y="31739"/>
                      <a:pt x="153246" y="31659"/>
                    </a:cubicBezTo>
                    <a:cubicBezTo>
                      <a:pt x="152801" y="31570"/>
                      <a:pt x="152409" y="31294"/>
                      <a:pt x="152178" y="30902"/>
                    </a:cubicBezTo>
                    <a:cubicBezTo>
                      <a:pt x="148457" y="24573"/>
                      <a:pt x="129994" y="7464"/>
                      <a:pt x="116855" y="11078"/>
                    </a:cubicBezTo>
                    <a:cubicBezTo>
                      <a:pt x="106600" y="13900"/>
                      <a:pt x="101241" y="29104"/>
                      <a:pt x="101375" y="55062"/>
                    </a:cubicBezTo>
                    <a:cubicBezTo>
                      <a:pt x="101375" y="55827"/>
                      <a:pt x="100841" y="56477"/>
                      <a:pt x="100093" y="56629"/>
                    </a:cubicBezTo>
                    <a:cubicBezTo>
                      <a:pt x="99345" y="56780"/>
                      <a:pt x="98597" y="56370"/>
                      <a:pt x="98312" y="55667"/>
                    </a:cubicBezTo>
                    <a:cubicBezTo>
                      <a:pt x="96309" y="50709"/>
                      <a:pt x="94039" y="45092"/>
                      <a:pt x="89998" y="41255"/>
                    </a:cubicBezTo>
                    <a:cubicBezTo>
                      <a:pt x="86419" y="37863"/>
                      <a:pt x="80428" y="35772"/>
                      <a:pt x="75906" y="38371"/>
                    </a:cubicBezTo>
                    <a:cubicBezTo>
                      <a:pt x="70129" y="41691"/>
                      <a:pt x="69817" y="50184"/>
                      <a:pt x="70191" y="57216"/>
                    </a:cubicBezTo>
                    <a:cubicBezTo>
                      <a:pt x="70485" y="62762"/>
                      <a:pt x="70788" y="68468"/>
                      <a:pt x="72426" y="73756"/>
                    </a:cubicBezTo>
                    <a:cubicBezTo>
                      <a:pt x="73058" y="74913"/>
                      <a:pt x="73512" y="76141"/>
                      <a:pt x="73797" y="77432"/>
                    </a:cubicBezTo>
                    <a:cubicBezTo>
                      <a:pt x="73966" y="78225"/>
                      <a:pt x="73512" y="79026"/>
                      <a:pt x="72746" y="79275"/>
                    </a:cubicBezTo>
                    <a:cubicBezTo>
                      <a:pt x="71972" y="79542"/>
                      <a:pt x="71135" y="79159"/>
                      <a:pt x="70797" y="78420"/>
                    </a:cubicBezTo>
                    <a:cubicBezTo>
                      <a:pt x="70289" y="77281"/>
                      <a:pt x="69853" y="76124"/>
                      <a:pt x="69479" y="74940"/>
                    </a:cubicBezTo>
                    <a:cubicBezTo>
                      <a:pt x="65304" y="67658"/>
                      <a:pt x="53545" y="66047"/>
                      <a:pt x="49664" y="65709"/>
                    </a:cubicBezTo>
                    <a:cubicBezTo>
                      <a:pt x="37593" y="64658"/>
                      <a:pt x="28112" y="66091"/>
                      <a:pt x="20661" y="70070"/>
                    </a:cubicBezTo>
                    <a:cubicBezTo>
                      <a:pt x="10148" y="75688"/>
                      <a:pt x="3116" y="87465"/>
                      <a:pt x="3151" y="99375"/>
                    </a:cubicBezTo>
                    <a:cubicBezTo>
                      <a:pt x="3187" y="111295"/>
                      <a:pt x="10291" y="123027"/>
                      <a:pt x="20839" y="128582"/>
                    </a:cubicBezTo>
                    <a:cubicBezTo>
                      <a:pt x="27712" y="132197"/>
                      <a:pt x="35483" y="133282"/>
                      <a:pt x="43682" y="133398"/>
                    </a:cubicBezTo>
                    <a:cubicBezTo>
                      <a:pt x="44278" y="132829"/>
                      <a:pt x="44901" y="132277"/>
                      <a:pt x="45578" y="131734"/>
                    </a:cubicBezTo>
                    <a:cubicBezTo>
                      <a:pt x="52770" y="125956"/>
                      <a:pt x="62171" y="122885"/>
                      <a:pt x="71384" y="123348"/>
                    </a:cubicBezTo>
                    <a:cubicBezTo>
                      <a:pt x="72230" y="123393"/>
                      <a:pt x="72889" y="124078"/>
                      <a:pt x="72898" y="124924"/>
                    </a:cubicBezTo>
                    <a:cubicBezTo>
                      <a:pt x="72933" y="132588"/>
                      <a:pt x="64005" y="135793"/>
                      <a:pt x="55646" y="136247"/>
                    </a:cubicBezTo>
                    <a:cubicBezTo>
                      <a:pt x="52067" y="136443"/>
                      <a:pt x="48631" y="136550"/>
                      <a:pt x="45026" y="136585"/>
                    </a:cubicBezTo>
                    <a:cubicBezTo>
                      <a:pt x="42782" y="139016"/>
                      <a:pt x="40254" y="142808"/>
                      <a:pt x="41038" y="146992"/>
                    </a:cubicBezTo>
                    <a:cubicBezTo>
                      <a:pt x="42150" y="152929"/>
                      <a:pt x="49503" y="156125"/>
                      <a:pt x="56198" y="156214"/>
                    </a:cubicBezTo>
                    <a:cubicBezTo>
                      <a:pt x="58681" y="156249"/>
                      <a:pt x="61289" y="156009"/>
                      <a:pt x="63800" y="155787"/>
                    </a:cubicBezTo>
                    <a:cubicBezTo>
                      <a:pt x="68420" y="155368"/>
                      <a:pt x="73182" y="154950"/>
                      <a:pt x="77865" y="156063"/>
                    </a:cubicBezTo>
                    <a:cubicBezTo>
                      <a:pt x="78630" y="156249"/>
                      <a:pt x="79138" y="156953"/>
                      <a:pt x="79075" y="157736"/>
                    </a:cubicBezTo>
                    <a:cubicBezTo>
                      <a:pt x="79013" y="158519"/>
                      <a:pt x="78390" y="159133"/>
                      <a:pt x="77607" y="159187"/>
                    </a:cubicBezTo>
                    <a:cubicBezTo>
                      <a:pt x="66791" y="159961"/>
                      <a:pt x="61254" y="173831"/>
                      <a:pt x="61530" y="186489"/>
                    </a:cubicBezTo>
                    <a:cubicBezTo>
                      <a:pt x="61610" y="190005"/>
                      <a:pt x="61984" y="193949"/>
                      <a:pt x="64209" y="196593"/>
                    </a:cubicBezTo>
                    <a:cubicBezTo>
                      <a:pt x="66203" y="198969"/>
                      <a:pt x="69737" y="200322"/>
                      <a:pt x="74705" y="200616"/>
                    </a:cubicBezTo>
                    <a:cubicBezTo>
                      <a:pt x="92232" y="201622"/>
                      <a:pt x="109680" y="191261"/>
                      <a:pt x="117113" y="175344"/>
                    </a:cubicBezTo>
                    <a:cubicBezTo>
                      <a:pt x="117380" y="174783"/>
                      <a:pt x="117941" y="174427"/>
                      <a:pt x="118555" y="174427"/>
                    </a:cubicBezTo>
                    <a:close/>
                    <a:moveTo>
                      <a:pt x="69524" y="126473"/>
                    </a:moveTo>
                    <a:cubicBezTo>
                      <a:pt x="62100" y="126499"/>
                      <a:pt x="54658" y="128956"/>
                      <a:pt x="48684" y="133354"/>
                    </a:cubicBezTo>
                    <a:cubicBezTo>
                      <a:pt x="50928" y="133292"/>
                      <a:pt x="53207" y="133194"/>
                      <a:pt x="55494" y="133069"/>
                    </a:cubicBezTo>
                    <a:cubicBezTo>
                      <a:pt x="61423" y="132749"/>
                      <a:pt x="68242" y="130817"/>
                      <a:pt x="69524" y="126473"/>
                    </a:cubicBezTo>
                    <a:close/>
                    <a:moveTo>
                      <a:pt x="223677" y="99589"/>
                    </a:moveTo>
                    <a:cubicBezTo>
                      <a:pt x="232001" y="100381"/>
                      <a:pt x="239069" y="95298"/>
                      <a:pt x="244570" y="88898"/>
                    </a:cubicBezTo>
                    <a:cubicBezTo>
                      <a:pt x="244196" y="88916"/>
                      <a:pt x="243822" y="88933"/>
                      <a:pt x="243448" y="88960"/>
                    </a:cubicBezTo>
                    <a:cubicBezTo>
                      <a:pt x="237244" y="89307"/>
                      <a:pt x="229321" y="91141"/>
                      <a:pt x="225654" y="95254"/>
                    </a:cubicBezTo>
                    <a:cubicBezTo>
                      <a:pt x="224487" y="96562"/>
                      <a:pt x="223838" y="97987"/>
                      <a:pt x="223677" y="995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" name="Google Shape;52;p2"/>
            <p:cNvGrpSpPr/>
            <p:nvPr/>
          </p:nvGrpSpPr>
          <p:grpSpPr>
            <a:xfrm>
              <a:off x="146678" y="4194146"/>
              <a:ext cx="433747" cy="949342"/>
              <a:chOff x="7758834" y="2104435"/>
              <a:chExt cx="209641" cy="458819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-136764" y="2749382"/>
              <a:ext cx="717186" cy="697660"/>
              <a:chOff x="7382716" y="1724976"/>
              <a:chExt cx="306765" cy="298413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" name="Google Shape;61;p2"/>
            <p:cNvGrpSpPr/>
            <p:nvPr/>
          </p:nvGrpSpPr>
          <p:grpSpPr>
            <a:xfrm>
              <a:off x="-301922" y="-168355"/>
              <a:ext cx="1542178" cy="1152195"/>
              <a:chOff x="7094125" y="1005305"/>
              <a:chExt cx="671154" cy="501434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7094125" y="1005305"/>
                <a:ext cx="671154" cy="501434"/>
              </a:xfrm>
              <a:custGeom>
                <a:avLst/>
                <a:gdLst/>
                <a:ahLst/>
                <a:cxnLst/>
                <a:rect l="l" t="t" r="r" b="b"/>
                <a:pathLst>
                  <a:path w="671154" h="501434" extrusionOk="0">
                    <a:moveTo>
                      <a:pt x="9" y="363180"/>
                    </a:moveTo>
                    <a:cubicBezTo>
                      <a:pt x="1050" y="387375"/>
                      <a:pt x="1825" y="411597"/>
                      <a:pt x="3258" y="435774"/>
                    </a:cubicBezTo>
                    <a:cubicBezTo>
                      <a:pt x="3935" y="447089"/>
                      <a:pt x="7549" y="457673"/>
                      <a:pt x="15284" y="466432"/>
                    </a:cubicBezTo>
                    <a:cubicBezTo>
                      <a:pt x="15979" y="467216"/>
                      <a:pt x="16771" y="468044"/>
                      <a:pt x="17118" y="468987"/>
                    </a:cubicBezTo>
                    <a:cubicBezTo>
                      <a:pt x="26545" y="494678"/>
                      <a:pt x="48328" y="501408"/>
                      <a:pt x="71891" y="501435"/>
                    </a:cubicBezTo>
                    <a:cubicBezTo>
                      <a:pt x="124039" y="501488"/>
                      <a:pt x="167765" y="481548"/>
                      <a:pt x="201761" y="441418"/>
                    </a:cubicBezTo>
                    <a:cubicBezTo>
                      <a:pt x="218265" y="421932"/>
                      <a:pt x="229410" y="399188"/>
                      <a:pt x="241410" y="376924"/>
                    </a:cubicBezTo>
                    <a:cubicBezTo>
                      <a:pt x="254398" y="352827"/>
                      <a:pt x="267813" y="328943"/>
                      <a:pt x="281450" y="305202"/>
                    </a:cubicBezTo>
                    <a:cubicBezTo>
                      <a:pt x="284548" y="299807"/>
                      <a:pt x="289097" y="295143"/>
                      <a:pt x="293450" y="290594"/>
                    </a:cubicBezTo>
                    <a:cubicBezTo>
                      <a:pt x="301569" y="282111"/>
                      <a:pt x="311432" y="277864"/>
                      <a:pt x="323485" y="278434"/>
                    </a:cubicBezTo>
                    <a:cubicBezTo>
                      <a:pt x="332511" y="278861"/>
                      <a:pt x="341716" y="279182"/>
                      <a:pt x="350609" y="277900"/>
                    </a:cubicBezTo>
                    <a:cubicBezTo>
                      <a:pt x="371297" y="274927"/>
                      <a:pt x="385932" y="262001"/>
                      <a:pt x="398599" y="246423"/>
                    </a:cubicBezTo>
                    <a:cubicBezTo>
                      <a:pt x="404314" y="239399"/>
                      <a:pt x="409726" y="232126"/>
                      <a:pt x="415673" y="225316"/>
                    </a:cubicBezTo>
                    <a:cubicBezTo>
                      <a:pt x="421895" y="218186"/>
                      <a:pt x="429221" y="216771"/>
                      <a:pt x="438390" y="220536"/>
                    </a:cubicBezTo>
                    <a:cubicBezTo>
                      <a:pt x="449251" y="224996"/>
                      <a:pt x="460467" y="229011"/>
                      <a:pt x="471897" y="231566"/>
                    </a:cubicBezTo>
                    <a:cubicBezTo>
                      <a:pt x="490190" y="235651"/>
                      <a:pt x="508074" y="231593"/>
                      <a:pt x="525175" y="225067"/>
                    </a:cubicBezTo>
                    <a:cubicBezTo>
                      <a:pt x="557444" y="212756"/>
                      <a:pt x="589606" y="200142"/>
                      <a:pt x="621573" y="187065"/>
                    </a:cubicBezTo>
                    <a:cubicBezTo>
                      <a:pt x="650050" y="175413"/>
                      <a:pt x="667435" y="154084"/>
                      <a:pt x="670649" y="123346"/>
                    </a:cubicBezTo>
                    <a:cubicBezTo>
                      <a:pt x="673551" y="95634"/>
                      <a:pt x="663919" y="71385"/>
                      <a:pt x="642617" y="53377"/>
                    </a:cubicBezTo>
                    <a:cubicBezTo>
                      <a:pt x="615048" y="30063"/>
                      <a:pt x="582601" y="15375"/>
                      <a:pt x="548355" y="4541"/>
                    </a:cubicBezTo>
                    <a:cubicBezTo>
                      <a:pt x="547954" y="4417"/>
                      <a:pt x="547465" y="4105"/>
                      <a:pt x="547153" y="4230"/>
                    </a:cubicBezTo>
                    <a:cubicBezTo>
                      <a:pt x="538216" y="7604"/>
                      <a:pt x="530587" y="963"/>
                      <a:pt x="522032" y="989"/>
                    </a:cubicBezTo>
                    <a:cubicBezTo>
                      <a:pt x="513397" y="1016"/>
                      <a:pt x="504754" y="-43"/>
                      <a:pt x="496119" y="1"/>
                    </a:cubicBezTo>
                    <a:cubicBezTo>
                      <a:pt x="419972" y="375"/>
                      <a:pt x="343826" y="411"/>
                      <a:pt x="267688" y="1568"/>
                    </a:cubicBezTo>
                    <a:cubicBezTo>
                      <a:pt x="231644" y="2111"/>
                      <a:pt x="195734" y="5512"/>
                      <a:pt x="160216" y="12446"/>
                    </a:cubicBezTo>
                    <a:cubicBezTo>
                      <a:pt x="117229" y="20841"/>
                      <a:pt x="84675" y="43923"/>
                      <a:pt x="60782" y="80314"/>
                    </a:cubicBezTo>
                    <a:cubicBezTo>
                      <a:pt x="39257" y="113109"/>
                      <a:pt x="27391" y="149553"/>
                      <a:pt x="18302" y="187234"/>
                    </a:cubicBezTo>
                    <a:cubicBezTo>
                      <a:pt x="8510" y="227818"/>
                      <a:pt x="4816" y="269105"/>
                      <a:pt x="3071" y="310650"/>
                    </a:cubicBezTo>
                    <a:cubicBezTo>
                      <a:pt x="2341" y="328133"/>
                      <a:pt x="1700" y="345625"/>
                      <a:pt x="1015" y="363109"/>
                    </a:cubicBezTo>
                    <a:cubicBezTo>
                      <a:pt x="676" y="363126"/>
                      <a:pt x="338" y="363153"/>
                      <a:pt x="0" y="3631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7291916" y="1271104"/>
                <a:ext cx="35623" cy="54520"/>
              </a:xfrm>
              <a:custGeom>
                <a:avLst/>
                <a:gdLst/>
                <a:ahLst/>
                <a:cxnLst/>
                <a:rect l="l" t="t" r="r" b="b"/>
                <a:pathLst>
                  <a:path w="35623" h="54520" extrusionOk="0">
                    <a:moveTo>
                      <a:pt x="17" y="37143"/>
                    </a:moveTo>
                    <a:cubicBezTo>
                      <a:pt x="1130" y="24893"/>
                      <a:pt x="5999" y="14363"/>
                      <a:pt x="14278" y="5906"/>
                    </a:cubicBezTo>
                    <a:cubicBezTo>
                      <a:pt x="16975" y="3146"/>
                      <a:pt x="21044" y="1553"/>
                      <a:pt x="24756" y="333"/>
                    </a:cubicBezTo>
                    <a:cubicBezTo>
                      <a:pt x="29785" y="-1322"/>
                      <a:pt x="35322" y="3431"/>
                      <a:pt x="35580" y="9235"/>
                    </a:cubicBezTo>
                    <a:cubicBezTo>
                      <a:pt x="35696" y="11719"/>
                      <a:pt x="35616" y="14380"/>
                      <a:pt x="34904" y="16713"/>
                    </a:cubicBezTo>
                    <a:cubicBezTo>
                      <a:pt x="31138" y="29024"/>
                      <a:pt x="26278" y="40766"/>
                      <a:pt x="18035" y="50602"/>
                    </a:cubicBezTo>
                    <a:cubicBezTo>
                      <a:pt x="16112" y="52890"/>
                      <a:pt x="13753" y="54128"/>
                      <a:pt x="10931" y="54457"/>
                    </a:cubicBezTo>
                    <a:cubicBezTo>
                      <a:pt x="7940" y="54804"/>
                      <a:pt x="5634" y="53745"/>
                      <a:pt x="4050" y="50896"/>
                    </a:cubicBezTo>
                    <a:cubicBezTo>
                      <a:pt x="1682" y="46659"/>
                      <a:pt x="-250" y="42315"/>
                      <a:pt x="26" y="371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7316971" y="1205508"/>
                <a:ext cx="4211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42118" h="41613" extrusionOk="0">
                    <a:moveTo>
                      <a:pt x="42101" y="11520"/>
                    </a:moveTo>
                    <a:cubicBezTo>
                      <a:pt x="42270" y="15250"/>
                      <a:pt x="41255" y="18588"/>
                      <a:pt x="39181" y="21526"/>
                    </a:cubicBezTo>
                    <a:cubicBezTo>
                      <a:pt x="32665" y="30766"/>
                      <a:pt x="24929" y="38315"/>
                      <a:pt x="13998" y="41208"/>
                    </a:cubicBezTo>
                    <a:cubicBezTo>
                      <a:pt x="12484" y="41609"/>
                      <a:pt x="10846" y="41671"/>
                      <a:pt x="9279" y="41573"/>
                    </a:cubicBezTo>
                    <a:cubicBezTo>
                      <a:pt x="2835" y="41173"/>
                      <a:pt x="-1207" y="35636"/>
                      <a:pt x="324" y="28977"/>
                    </a:cubicBezTo>
                    <a:cubicBezTo>
                      <a:pt x="2550" y="19319"/>
                      <a:pt x="8505" y="12428"/>
                      <a:pt x="15805" y="6669"/>
                    </a:cubicBezTo>
                    <a:cubicBezTo>
                      <a:pt x="20033" y="3331"/>
                      <a:pt x="24733" y="1007"/>
                      <a:pt x="29994" y="260"/>
                    </a:cubicBezTo>
                    <a:cubicBezTo>
                      <a:pt x="31899" y="-7"/>
                      <a:pt x="33884" y="-114"/>
                      <a:pt x="35771" y="162"/>
                    </a:cubicBezTo>
                    <a:cubicBezTo>
                      <a:pt x="39546" y="722"/>
                      <a:pt x="40819" y="2245"/>
                      <a:pt x="41415" y="6260"/>
                    </a:cubicBezTo>
                    <a:cubicBezTo>
                      <a:pt x="41673" y="8004"/>
                      <a:pt x="41869" y="9758"/>
                      <a:pt x="42083" y="115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417325" y="1212115"/>
                <a:ext cx="36153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36153" h="45867" extrusionOk="0">
                    <a:moveTo>
                      <a:pt x="0" y="31922"/>
                    </a:moveTo>
                    <a:cubicBezTo>
                      <a:pt x="205" y="30542"/>
                      <a:pt x="240" y="29109"/>
                      <a:pt x="632" y="27800"/>
                    </a:cubicBezTo>
                    <a:cubicBezTo>
                      <a:pt x="3890" y="17136"/>
                      <a:pt x="8982" y="7869"/>
                      <a:pt x="18427" y="1976"/>
                    </a:cubicBezTo>
                    <a:cubicBezTo>
                      <a:pt x="22299" y="-436"/>
                      <a:pt x="26314" y="-757"/>
                      <a:pt x="30231" y="1665"/>
                    </a:cubicBezTo>
                    <a:cubicBezTo>
                      <a:pt x="34174" y="4104"/>
                      <a:pt x="36676" y="7887"/>
                      <a:pt x="36061" y="12774"/>
                    </a:cubicBezTo>
                    <a:cubicBezTo>
                      <a:pt x="34744" y="23287"/>
                      <a:pt x="31833" y="33204"/>
                      <a:pt x="24275" y="40824"/>
                    </a:cubicBezTo>
                    <a:cubicBezTo>
                      <a:pt x="17937" y="47207"/>
                      <a:pt x="9659" y="47545"/>
                      <a:pt x="3854" y="41759"/>
                    </a:cubicBezTo>
                    <a:cubicBezTo>
                      <a:pt x="1175" y="39088"/>
                      <a:pt x="89" y="35759"/>
                      <a:pt x="0" y="319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7292266" y="1173362"/>
                <a:ext cx="39248" cy="39002"/>
              </a:xfrm>
              <a:custGeom>
                <a:avLst/>
                <a:gdLst/>
                <a:ahLst/>
                <a:cxnLst/>
                <a:rect l="l" t="t" r="r" b="b"/>
                <a:pathLst>
                  <a:path w="39248" h="39002" extrusionOk="0">
                    <a:moveTo>
                      <a:pt x="13501" y="39002"/>
                    </a:moveTo>
                    <a:cubicBezTo>
                      <a:pt x="4279" y="39073"/>
                      <a:pt x="-937" y="32913"/>
                      <a:pt x="140" y="23219"/>
                    </a:cubicBezTo>
                    <a:cubicBezTo>
                      <a:pt x="1546" y="10632"/>
                      <a:pt x="14872" y="-976"/>
                      <a:pt x="26712" y="65"/>
                    </a:cubicBezTo>
                    <a:cubicBezTo>
                      <a:pt x="36887" y="964"/>
                      <a:pt x="42539" y="11290"/>
                      <a:pt x="37198" y="20584"/>
                    </a:cubicBezTo>
                    <a:cubicBezTo>
                      <a:pt x="33967" y="26201"/>
                      <a:pt x="29231" y="30955"/>
                      <a:pt x="24691" y="35566"/>
                    </a:cubicBezTo>
                    <a:cubicBezTo>
                      <a:pt x="21762" y="38539"/>
                      <a:pt x="17543" y="38975"/>
                      <a:pt x="13493" y="390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7360765" y="1245790"/>
                <a:ext cx="32821" cy="40744"/>
              </a:xfrm>
              <a:custGeom>
                <a:avLst/>
                <a:gdLst/>
                <a:ahLst/>
                <a:cxnLst/>
                <a:rect l="l" t="t" r="r" b="b"/>
                <a:pathLst>
                  <a:path w="32821" h="40744" extrusionOk="0">
                    <a:moveTo>
                      <a:pt x="11660" y="40744"/>
                    </a:moveTo>
                    <a:cubicBezTo>
                      <a:pt x="7129" y="40228"/>
                      <a:pt x="4049" y="38083"/>
                      <a:pt x="2037" y="34130"/>
                    </a:cubicBezTo>
                    <a:cubicBezTo>
                      <a:pt x="319" y="30739"/>
                      <a:pt x="-429" y="27053"/>
                      <a:pt x="247" y="23288"/>
                    </a:cubicBezTo>
                    <a:cubicBezTo>
                      <a:pt x="1885" y="14199"/>
                      <a:pt x="6523" y="7131"/>
                      <a:pt x="13832" y="2155"/>
                    </a:cubicBezTo>
                    <a:cubicBezTo>
                      <a:pt x="19458" y="-1682"/>
                      <a:pt x="28146" y="-729"/>
                      <a:pt x="31475" y="7736"/>
                    </a:cubicBezTo>
                    <a:cubicBezTo>
                      <a:pt x="33122" y="11938"/>
                      <a:pt x="33211" y="15507"/>
                      <a:pt x="32000" y="19549"/>
                    </a:cubicBezTo>
                    <a:cubicBezTo>
                      <a:pt x="29784" y="26920"/>
                      <a:pt x="26775" y="33756"/>
                      <a:pt x="19974" y="37575"/>
                    </a:cubicBezTo>
                    <a:cubicBezTo>
                      <a:pt x="17401" y="39026"/>
                      <a:pt x="14437" y="39712"/>
                      <a:pt x="11651" y="40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7408050" y="1273243"/>
                <a:ext cx="37802" cy="31286"/>
              </a:xfrm>
              <a:custGeom>
                <a:avLst/>
                <a:gdLst/>
                <a:ahLst/>
                <a:cxnLst/>
                <a:rect l="l" t="t" r="r" b="b"/>
                <a:pathLst>
                  <a:path w="37802" h="31286" extrusionOk="0">
                    <a:moveTo>
                      <a:pt x="15186" y="31282"/>
                    </a:moveTo>
                    <a:cubicBezTo>
                      <a:pt x="11910" y="31344"/>
                      <a:pt x="8118" y="30801"/>
                      <a:pt x="4851" y="28158"/>
                    </a:cubicBezTo>
                    <a:cubicBezTo>
                      <a:pt x="-348" y="23956"/>
                      <a:pt x="-1487" y="17342"/>
                      <a:pt x="2011" y="11538"/>
                    </a:cubicBezTo>
                    <a:cubicBezTo>
                      <a:pt x="7103" y="3081"/>
                      <a:pt x="19423" y="-1957"/>
                      <a:pt x="28521" y="722"/>
                    </a:cubicBezTo>
                    <a:cubicBezTo>
                      <a:pt x="35037" y="2645"/>
                      <a:pt x="40280" y="10915"/>
                      <a:pt x="36568" y="18944"/>
                    </a:cubicBezTo>
                    <a:cubicBezTo>
                      <a:pt x="33079" y="26493"/>
                      <a:pt x="25272" y="31291"/>
                      <a:pt x="15186" y="312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343753" y="1296756"/>
                <a:ext cx="38383" cy="29631"/>
              </a:xfrm>
              <a:custGeom>
                <a:avLst/>
                <a:gdLst/>
                <a:ahLst/>
                <a:cxnLst/>
                <a:rect l="l" t="t" r="r" b="b"/>
                <a:pathLst>
                  <a:path w="38383" h="29631" extrusionOk="0">
                    <a:moveTo>
                      <a:pt x="18933" y="29632"/>
                    </a:moveTo>
                    <a:cubicBezTo>
                      <a:pt x="15452" y="28849"/>
                      <a:pt x="11784" y="28519"/>
                      <a:pt x="8526" y="27175"/>
                    </a:cubicBezTo>
                    <a:cubicBezTo>
                      <a:pt x="3764" y="25225"/>
                      <a:pt x="613" y="21460"/>
                      <a:pt x="70" y="16136"/>
                    </a:cubicBezTo>
                    <a:cubicBezTo>
                      <a:pt x="-491" y="10591"/>
                      <a:pt x="2393" y="6630"/>
                      <a:pt x="6719" y="3665"/>
                    </a:cubicBezTo>
                    <a:cubicBezTo>
                      <a:pt x="14072" y="-1356"/>
                      <a:pt x="26018" y="-1276"/>
                      <a:pt x="32998" y="4261"/>
                    </a:cubicBezTo>
                    <a:cubicBezTo>
                      <a:pt x="41018" y="10618"/>
                      <a:pt x="39158" y="19653"/>
                      <a:pt x="33434" y="24629"/>
                    </a:cubicBezTo>
                    <a:cubicBezTo>
                      <a:pt x="29339" y="28181"/>
                      <a:pt x="24372" y="29284"/>
                      <a:pt x="18942" y="296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7380132" y="1185986"/>
                <a:ext cx="33871" cy="34194"/>
              </a:xfrm>
              <a:custGeom>
                <a:avLst/>
                <a:gdLst/>
                <a:ahLst/>
                <a:cxnLst/>
                <a:rect l="l" t="t" r="r" b="b"/>
                <a:pathLst>
                  <a:path w="33871" h="34194" extrusionOk="0">
                    <a:moveTo>
                      <a:pt x="12580" y="34194"/>
                    </a:moveTo>
                    <a:cubicBezTo>
                      <a:pt x="3723" y="34239"/>
                      <a:pt x="-1983" y="25888"/>
                      <a:pt x="643" y="16586"/>
                    </a:cubicBezTo>
                    <a:cubicBezTo>
                      <a:pt x="2236" y="10933"/>
                      <a:pt x="5441" y="6482"/>
                      <a:pt x="10052" y="3144"/>
                    </a:cubicBezTo>
                    <a:cubicBezTo>
                      <a:pt x="16363" y="-1422"/>
                      <a:pt x="22684" y="-648"/>
                      <a:pt x="28951" y="3117"/>
                    </a:cubicBezTo>
                    <a:cubicBezTo>
                      <a:pt x="32707" y="5370"/>
                      <a:pt x="34203" y="8921"/>
                      <a:pt x="33811" y="13479"/>
                    </a:cubicBezTo>
                    <a:cubicBezTo>
                      <a:pt x="32921" y="23814"/>
                      <a:pt x="22372" y="34140"/>
                      <a:pt x="12580" y="341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424841" y="1147434"/>
                <a:ext cx="37484" cy="32111"/>
              </a:xfrm>
              <a:custGeom>
                <a:avLst/>
                <a:gdLst/>
                <a:ahLst/>
                <a:cxnLst/>
                <a:rect l="l" t="t" r="r" b="b"/>
                <a:pathLst>
                  <a:path w="37484" h="32111" extrusionOk="0">
                    <a:moveTo>
                      <a:pt x="12068" y="32100"/>
                    </a:moveTo>
                    <a:cubicBezTo>
                      <a:pt x="11997" y="32100"/>
                      <a:pt x="11205" y="32127"/>
                      <a:pt x="10413" y="32100"/>
                    </a:cubicBezTo>
                    <a:cubicBezTo>
                      <a:pt x="1262" y="31779"/>
                      <a:pt x="-2807" y="23919"/>
                      <a:pt x="2098" y="15765"/>
                    </a:cubicBezTo>
                    <a:cubicBezTo>
                      <a:pt x="6327" y="8741"/>
                      <a:pt x="12122" y="3810"/>
                      <a:pt x="19929" y="1816"/>
                    </a:cubicBezTo>
                    <a:cubicBezTo>
                      <a:pt x="20783" y="1602"/>
                      <a:pt x="21620" y="1300"/>
                      <a:pt x="22448" y="979"/>
                    </a:cubicBezTo>
                    <a:cubicBezTo>
                      <a:pt x="26997" y="-784"/>
                      <a:pt x="31234" y="-294"/>
                      <a:pt x="34635" y="3498"/>
                    </a:cubicBezTo>
                    <a:cubicBezTo>
                      <a:pt x="38169" y="7451"/>
                      <a:pt x="38142" y="12231"/>
                      <a:pt x="36050" y="16815"/>
                    </a:cubicBezTo>
                    <a:cubicBezTo>
                      <a:pt x="32062" y="25557"/>
                      <a:pt x="25119" y="30186"/>
                      <a:pt x="16226" y="31753"/>
                    </a:cubicBezTo>
                    <a:cubicBezTo>
                      <a:pt x="15095" y="31948"/>
                      <a:pt x="13938" y="31948"/>
                      <a:pt x="12077" y="320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7356691" y="1152921"/>
                <a:ext cx="31309" cy="38159"/>
              </a:xfrm>
              <a:custGeom>
                <a:avLst/>
                <a:gdLst/>
                <a:ahLst/>
                <a:cxnLst/>
                <a:rect l="l" t="t" r="r" b="b"/>
                <a:pathLst>
                  <a:path w="31309" h="38159" extrusionOk="0">
                    <a:moveTo>
                      <a:pt x="9022" y="38150"/>
                    </a:moveTo>
                    <a:cubicBezTo>
                      <a:pt x="3048" y="38133"/>
                      <a:pt x="-815" y="32889"/>
                      <a:pt x="147" y="26507"/>
                    </a:cubicBezTo>
                    <a:cubicBezTo>
                      <a:pt x="1144" y="19875"/>
                      <a:pt x="4580" y="14489"/>
                      <a:pt x="8657" y="9682"/>
                    </a:cubicBezTo>
                    <a:cubicBezTo>
                      <a:pt x="11381" y="6460"/>
                      <a:pt x="14656" y="3638"/>
                      <a:pt x="18066" y="1234"/>
                    </a:cubicBezTo>
                    <a:cubicBezTo>
                      <a:pt x="21306" y="-1053"/>
                      <a:pt x="23612" y="14"/>
                      <a:pt x="26371" y="2997"/>
                    </a:cubicBezTo>
                    <a:cubicBezTo>
                      <a:pt x="28285" y="5062"/>
                      <a:pt x="30724" y="6753"/>
                      <a:pt x="31045" y="9789"/>
                    </a:cubicBezTo>
                    <a:cubicBezTo>
                      <a:pt x="31330" y="12495"/>
                      <a:pt x="31570" y="15539"/>
                      <a:pt x="30724" y="17996"/>
                    </a:cubicBezTo>
                    <a:cubicBezTo>
                      <a:pt x="27600" y="27005"/>
                      <a:pt x="21689" y="33450"/>
                      <a:pt x="13268" y="37180"/>
                    </a:cubicBezTo>
                    <a:cubicBezTo>
                      <a:pt x="12458" y="37536"/>
                      <a:pt x="11594" y="37776"/>
                      <a:pt x="10731" y="37972"/>
                    </a:cubicBezTo>
                    <a:cubicBezTo>
                      <a:pt x="10045" y="38123"/>
                      <a:pt x="9333" y="38123"/>
                      <a:pt x="9031" y="381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7460838" y="1234023"/>
                <a:ext cx="25323" cy="33230"/>
              </a:xfrm>
              <a:custGeom>
                <a:avLst/>
                <a:gdLst/>
                <a:ahLst/>
                <a:cxnLst/>
                <a:rect l="l" t="t" r="r" b="b"/>
                <a:pathLst>
                  <a:path w="25323" h="33230" extrusionOk="0">
                    <a:moveTo>
                      <a:pt x="9" y="18061"/>
                    </a:moveTo>
                    <a:cubicBezTo>
                      <a:pt x="1255" y="14029"/>
                      <a:pt x="2030" y="9739"/>
                      <a:pt x="3854" y="6026"/>
                    </a:cubicBezTo>
                    <a:cubicBezTo>
                      <a:pt x="7567" y="-1513"/>
                      <a:pt x="17412" y="-2021"/>
                      <a:pt x="22237" y="4744"/>
                    </a:cubicBezTo>
                    <a:cubicBezTo>
                      <a:pt x="27364" y="11928"/>
                      <a:pt x="25913" y="24551"/>
                      <a:pt x="19290" y="30231"/>
                    </a:cubicBezTo>
                    <a:cubicBezTo>
                      <a:pt x="12133" y="36382"/>
                      <a:pt x="2644" y="32625"/>
                      <a:pt x="1166" y="23047"/>
                    </a:cubicBezTo>
                    <a:cubicBezTo>
                      <a:pt x="926" y="21480"/>
                      <a:pt x="792" y="19895"/>
                      <a:pt x="614" y="18329"/>
                    </a:cubicBezTo>
                    <a:cubicBezTo>
                      <a:pt x="409" y="18240"/>
                      <a:pt x="205" y="18151"/>
                      <a:pt x="0" y="180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7459102" y="1181844"/>
                <a:ext cx="24526" cy="35203"/>
              </a:xfrm>
              <a:custGeom>
                <a:avLst/>
                <a:gdLst/>
                <a:ahLst/>
                <a:cxnLst/>
                <a:rect l="l" t="t" r="r" b="b"/>
                <a:pathLst>
                  <a:path w="24526" h="35203" extrusionOk="0">
                    <a:moveTo>
                      <a:pt x="668" y="19785"/>
                    </a:moveTo>
                    <a:cubicBezTo>
                      <a:pt x="828" y="13500"/>
                      <a:pt x="2777" y="7963"/>
                      <a:pt x="6819" y="3263"/>
                    </a:cubicBezTo>
                    <a:cubicBezTo>
                      <a:pt x="11688" y="-2408"/>
                      <a:pt x="18062" y="191"/>
                      <a:pt x="21836" y="4411"/>
                    </a:cubicBezTo>
                    <a:cubicBezTo>
                      <a:pt x="24017" y="6850"/>
                      <a:pt x="24747" y="10188"/>
                      <a:pt x="24471" y="13553"/>
                    </a:cubicBezTo>
                    <a:cubicBezTo>
                      <a:pt x="23999" y="19108"/>
                      <a:pt x="22593" y="24476"/>
                      <a:pt x="19548" y="29025"/>
                    </a:cubicBezTo>
                    <a:cubicBezTo>
                      <a:pt x="18053" y="31250"/>
                      <a:pt x="15747" y="33217"/>
                      <a:pt x="13397" y="34384"/>
                    </a:cubicBezTo>
                    <a:cubicBezTo>
                      <a:pt x="9534" y="36297"/>
                      <a:pt x="5412" y="34775"/>
                      <a:pt x="3463" y="30707"/>
                    </a:cubicBezTo>
                    <a:cubicBezTo>
                      <a:pt x="1878" y="27387"/>
                      <a:pt x="1122" y="23630"/>
                      <a:pt x="0" y="20061"/>
                    </a:cubicBezTo>
                    <a:cubicBezTo>
                      <a:pt x="223" y="19971"/>
                      <a:pt x="445" y="19874"/>
                      <a:pt x="676" y="197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404266" y="1125600"/>
                <a:ext cx="29193" cy="26281"/>
              </a:xfrm>
              <a:custGeom>
                <a:avLst/>
                <a:gdLst/>
                <a:ahLst/>
                <a:cxnLst/>
                <a:rect l="l" t="t" r="r" b="b"/>
                <a:pathLst>
                  <a:path w="29193" h="26281" extrusionOk="0">
                    <a:moveTo>
                      <a:pt x="11742" y="26267"/>
                    </a:moveTo>
                    <a:cubicBezTo>
                      <a:pt x="7265" y="26454"/>
                      <a:pt x="3286" y="24878"/>
                      <a:pt x="1140" y="20035"/>
                    </a:cubicBezTo>
                    <a:cubicBezTo>
                      <a:pt x="-1103" y="14970"/>
                      <a:pt x="116" y="10377"/>
                      <a:pt x="3464" y="6308"/>
                    </a:cubicBezTo>
                    <a:cubicBezTo>
                      <a:pt x="8564" y="104"/>
                      <a:pt x="16175" y="-1668"/>
                      <a:pt x="23350" y="1635"/>
                    </a:cubicBezTo>
                    <a:cubicBezTo>
                      <a:pt x="28798" y="4146"/>
                      <a:pt x="30757" y="10564"/>
                      <a:pt x="27855" y="16466"/>
                    </a:cubicBezTo>
                    <a:cubicBezTo>
                      <a:pt x="24810" y="22679"/>
                      <a:pt x="19175" y="26169"/>
                      <a:pt x="11733" y="262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" name="Google Shape;76;p2"/>
            <p:cNvGrpSpPr/>
            <p:nvPr/>
          </p:nvGrpSpPr>
          <p:grpSpPr>
            <a:xfrm>
              <a:off x="8249777" y="-168355"/>
              <a:ext cx="1068996" cy="992398"/>
              <a:chOff x="5618890" y="389832"/>
              <a:chExt cx="526573" cy="488842"/>
            </a:xfrm>
          </p:grpSpPr>
          <p:sp>
            <p:nvSpPr>
              <p:cNvPr id="77" name="Google Shape;77;p2"/>
              <p:cNvSpPr/>
              <p:nvPr/>
            </p:nvSpPr>
            <p:spPr>
              <a:xfrm>
                <a:off x="5790654" y="389832"/>
                <a:ext cx="354809" cy="397357"/>
              </a:xfrm>
              <a:custGeom>
                <a:avLst/>
                <a:gdLst/>
                <a:ahLst/>
                <a:cxnLst/>
                <a:rect l="l" t="t" r="r" b="b"/>
                <a:pathLst>
                  <a:path w="354809" h="397357" extrusionOk="0">
                    <a:moveTo>
                      <a:pt x="109369" y="7892"/>
                    </a:moveTo>
                    <a:cubicBezTo>
                      <a:pt x="123932" y="7028"/>
                      <a:pt x="137970" y="10046"/>
                      <a:pt x="151653" y="14425"/>
                    </a:cubicBezTo>
                    <a:cubicBezTo>
                      <a:pt x="162513" y="17906"/>
                      <a:pt x="172563" y="16838"/>
                      <a:pt x="182782" y="12387"/>
                    </a:cubicBezTo>
                    <a:cubicBezTo>
                      <a:pt x="191310" y="8666"/>
                      <a:pt x="199900" y="4829"/>
                      <a:pt x="208802" y="2230"/>
                    </a:cubicBezTo>
                    <a:cubicBezTo>
                      <a:pt x="241784" y="-7393"/>
                      <a:pt x="280534" y="15529"/>
                      <a:pt x="292702" y="44131"/>
                    </a:cubicBezTo>
                    <a:cubicBezTo>
                      <a:pt x="296851" y="53879"/>
                      <a:pt x="299833" y="64267"/>
                      <a:pt x="302112" y="74638"/>
                    </a:cubicBezTo>
                    <a:cubicBezTo>
                      <a:pt x="305103" y="88249"/>
                      <a:pt x="311023" y="99705"/>
                      <a:pt x="321749" y="108714"/>
                    </a:cubicBezTo>
                    <a:cubicBezTo>
                      <a:pt x="338690" y="122939"/>
                      <a:pt x="350057" y="140387"/>
                      <a:pt x="353476" y="162713"/>
                    </a:cubicBezTo>
                    <a:cubicBezTo>
                      <a:pt x="356110" y="179911"/>
                      <a:pt x="354775" y="196709"/>
                      <a:pt x="350057" y="213302"/>
                    </a:cubicBezTo>
                    <a:cubicBezTo>
                      <a:pt x="347440" y="222533"/>
                      <a:pt x="344885" y="231836"/>
                      <a:pt x="341405" y="240755"/>
                    </a:cubicBezTo>
                    <a:cubicBezTo>
                      <a:pt x="334141" y="259352"/>
                      <a:pt x="332894" y="278223"/>
                      <a:pt x="336482" y="297745"/>
                    </a:cubicBezTo>
                    <a:cubicBezTo>
                      <a:pt x="338636" y="309460"/>
                      <a:pt x="339758" y="321380"/>
                      <a:pt x="336820" y="333201"/>
                    </a:cubicBezTo>
                    <a:cubicBezTo>
                      <a:pt x="332423" y="350916"/>
                      <a:pt x="322007" y="364714"/>
                      <a:pt x="307818" y="375574"/>
                    </a:cubicBezTo>
                    <a:cubicBezTo>
                      <a:pt x="282661" y="394820"/>
                      <a:pt x="254229" y="401781"/>
                      <a:pt x="223313" y="394580"/>
                    </a:cubicBezTo>
                    <a:cubicBezTo>
                      <a:pt x="199233" y="388972"/>
                      <a:pt x="182426" y="373482"/>
                      <a:pt x="171174" y="351628"/>
                    </a:cubicBezTo>
                    <a:cubicBezTo>
                      <a:pt x="161934" y="333682"/>
                      <a:pt x="156273" y="314552"/>
                      <a:pt x="151723" y="295021"/>
                    </a:cubicBezTo>
                    <a:cubicBezTo>
                      <a:pt x="147237" y="275731"/>
                      <a:pt x="140507" y="257482"/>
                      <a:pt x="127822" y="241859"/>
                    </a:cubicBezTo>
                    <a:cubicBezTo>
                      <a:pt x="118707" y="230625"/>
                      <a:pt x="107125" y="222364"/>
                      <a:pt x="94850" y="215207"/>
                    </a:cubicBezTo>
                    <a:cubicBezTo>
                      <a:pt x="78862" y="205887"/>
                      <a:pt x="62464" y="197270"/>
                      <a:pt x="46112" y="188591"/>
                    </a:cubicBezTo>
                    <a:cubicBezTo>
                      <a:pt x="34157" y="182252"/>
                      <a:pt x="23190" y="174766"/>
                      <a:pt x="14653" y="164102"/>
                    </a:cubicBezTo>
                    <a:cubicBezTo>
                      <a:pt x="1959" y="148238"/>
                      <a:pt x="-1558" y="129998"/>
                      <a:pt x="588" y="110263"/>
                    </a:cubicBezTo>
                    <a:cubicBezTo>
                      <a:pt x="2261" y="94881"/>
                      <a:pt x="7745" y="80878"/>
                      <a:pt x="16193" y="68050"/>
                    </a:cubicBezTo>
                    <a:cubicBezTo>
                      <a:pt x="26483" y="52419"/>
                      <a:pt x="38011" y="37820"/>
                      <a:pt x="52067" y="25277"/>
                    </a:cubicBezTo>
                    <a:cubicBezTo>
                      <a:pt x="65687" y="13126"/>
                      <a:pt x="81603" y="7696"/>
                      <a:pt x="99621" y="7740"/>
                    </a:cubicBezTo>
                    <a:cubicBezTo>
                      <a:pt x="102870" y="7740"/>
                      <a:pt x="106111" y="7838"/>
                      <a:pt x="109360" y="78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618890" y="453470"/>
                <a:ext cx="361531" cy="425203"/>
              </a:xfrm>
              <a:custGeom>
                <a:avLst/>
                <a:gdLst/>
                <a:ahLst/>
                <a:cxnLst/>
                <a:rect l="l" t="t" r="r" b="b"/>
                <a:pathLst>
                  <a:path w="361531" h="425203" extrusionOk="0">
                    <a:moveTo>
                      <a:pt x="175779" y="256129"/>
                    </a:moveTo>
                    <a:cubicBezTo>
                      <a:pt x="167153" y="257696"/>
                      <a:pt x="159996" y="259218"/>
                      <a:pt x="152768" y="260269"/>
                    </a:cubicBezTo>
                    <a:cubicBezTo>
                      <a:pt x="118647" y="265227"/>
                      <a:pt x="84935" y="264462"/>
                      <a:pt x="52230" y="252168"/>
                    </a:cubicBezTo>
                    <a:cubicBezTo>
                      <a:pt x="36046" y="246079"/>
                      <a:pt x="21795" y="237133"/>
                      <a:pt x="11664" y="222605"/>
                    </a:cubicBezTo>
                    <a:cubicBezTo>
                      <a:pt x="-852" y="204659"/>
                      <a:pt x="-140" y="183401"/>
                      <a:pt x="15786" y="168357"/>
                    </a:cubicBezTo>
                    <a:cubicBezTo>
                      <a:pt x="25355" y="159313"/>
                      <a:pt x="36821" y="151506"/>
                      <a:pt x="48731" y="145889"/>
                    </a:cubicBezTo>
                    <a:cubicBezTo>
                      <a:pt x="66865" y="137325"/>
                      <a:pt x="86101" y="131121"/>
                      <a:pt x="104894" y="123972"/>
                    </a:cubicBezTo>
                    <a:cubicBezTo>
                      <a:pt x="108668" y="122539"/>
                      <a:pt x="112540" y="121337"/>
                      <a:pt x="116368" y="120029"/>
                    </a:cubicBezTo>
                    <a:cubicBezTo>
                      <a:pt x="116689" y="119050"/>
                      <a:pt x="117009" y="118070"/>
                      <a:pt x="117329" y="117082"/>
                    </a:cubicBezTo>
                    <a:cubicBezTo>
                      <a:pt x="115460" y="117020"/>
                      <a:pt x="113421" y="117421"/>
                      <a:pt x="111739" y="116815"/>
                    </a:cubicBezTo>
                    <a:cubicBezTo>
                      <a:pt x="78606" y="104931"/>
                      <a:pt x="46782" y="90590"/>
                      <a:pt x="21759" y="64828"/>
                    </a:cubicBezTo>
                    <a:cubicBezTo>
                      <a:pt x="14993" y="57858"/>
                      <a:pt x="8896" y="49936"/>
                      <a:pt x="3955" y="41585"/>
                    </a:cubicBezTo>
                    <a:cubicBezTo>
                      <a:pt x="-3576" y="28838"/>
                      <a:pt x="-238" y="16046"/>
                      <a:pt x="12991" y="9316"/>
                    </a:cubicBezTo>
                    <a:cubicBezTo>
                      <a:pt x="21287" y="5088"/>
                      <a:pt x="30972" y="2471"/>
                      <a:pt x="40284" y="1527"/>
                    </a:cubicBezTo>
                    <a:cubicBezTo>
                      <a:pt x="82844" y="-2781"/>
                      <a:pt x="124860" y="2613"/>
                      <a:pt x="166619" y="10393"/>
                    </a:cubicBezTo>
                    <a:cubicBezTo>
                      <a:pt x="211119" y="18681"/>
                      <a:pt x="252576" y="35532"/>
                      <a:pt x="291788" y="57547"/>
                    </a:cubicBezTo>
                    <a:cubicBezTo>
                      <a:pt x="353888" y="92406"/>
                      <a:pt x="376730" y="153144"/>
                      <a:pt x="351333" y="222169"/>
                    </a:cubicBezTo>
                    <a:cubicBezTo>
                      <a:pt x="326790" y="288897"/>
                      <a:pt x="286767" y="345843"/>
                      <a:pt x="231861" y="391616"/>
                    </a:cubicBezTo>
                    <a:cubicBezTo>
                      <a:pt x="215188" y="405521"/>
                      <a:pt x="196173" y="415598"/>
                      <a:pt x="175298" y="422069"/>
                    </a:cubicBezTo>
                    <a:cubicBezTo>
                      <a:pt x="144088" y="431746"/>
                      <a:pt x="121825" y="418740"/>
                      <a:pt x="114668" y="386898"/>
                    </a:cubicBezTo>
                    <a:cubicBezTo>
                      <a:pt x="108383" y="358946"/>
                      <a:pt x="116119" y="333887"/>
                      <a:pt x="131377" y="311241"/>
                    </a:cubicBezTo>
                    <a:cubicBezTo>
                      <a:pt x="142949" y="294060"/>
                      <a:pt x="157005" y="278562"/>
                      <a:pt x="169993" y="262343"/>
                    </a:cubicBezTo>
                    <a:cubicBezTo>
                      <a:pt x="171444" y="260527"/>
                      <a:pt x="173153" y="258916"/>
                      <a:pt x="175761" y="256120"/>
                    </a:cubicBezTo>
                    <a:close/>
                    <a:moveTo>
                      <a:pt x="231318" y="157897"/>
                    </a:moveTo>
                    <a:cubicBezTo>
                      <a:pt x="238359" y="172238"/>
                      <a:pt x="247626" y="183312"/>
                      <a:pt x="263916" y="186000"/>
                    </a:cubicBezTo>
                    <a:cubicBezTo>
                      <a:pt x="277296" y="188208"/>
                      <a:pt x="283518" y="182404"/>
                      <a:pt x="282557" y="168989"/>
                    </a:cubicBezTo>
                    <a:cubicBezTo>
                      <a:pt x="281284" y="151212"/>
                      <a:pt x="262421" y="127480"/>
                      <a:pt x="245454" y="122299"/>
                    </a:cubicBezTo>
                    <a:cubicBezTo>
                      <a:pt x="236873" y="119673"/>
                      <a:pt x="232279" y="122352"/>
                      <a:pt x="228549" y="130622"/>
                    </a:cubicBezTo>
                    <a:cubicBezTo>
                      <a:pt x="224009" y="140672"/>
                      <a:pt x="229894" y="149165"/>
                      <a:pt x="231309" y="1579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968302" y="528034"/>
                <a:ext cx="156212" cy="88129"/>
              </a:xfrm>
              <a:custGeom>
                <a:avLst/>
                <a:gdLst/>
                <a:ahLst/>
                <a:cxnLst/>
                <a:rect l="l" t="t" r="r" b="b"/>
                <a:pathLst>
                  <a:path w="156212" h="88129" extrusionOk="0">
                    <a:moveTo>
                      <a:pt x="125735" y="30759"/>
                    </a:moveTo>
                    <a:cubicBezTo>
                      <a:pt x="110656" y="36848"/>
                      <a:pt x="95638" y="43097"/>
                      <a:pt x="80461" y="48945"/>
                    </a:cubicBezTo>
                    <a:cubicBezTo>
                      <a:pt x="75573" y="50832"/>
                      <a:pt x="73196" y="53423"/>
                      <a:pt x="71701" y="58791"/>
                    </a:cubicBezTo>
                    <a:cubicBezTo>
                      <a:pt x="69574" y="66464"/>
                      <a:pt x="66422" y="74369"/>
                      <a:pt x="61731" y="80707"/>
                    </a:cubicBezTo>
                    <a:cubicBezTo>
                      <a:pt x="53515" y="91799"/>
                      <a:pt x="41221" y="89912"/>
                      <a:pt x="33298" y="78686"/>
                    </a:cubicBezTo>
                    <a:cubicBezTo>
                      <a:pt x="27601" y="70621"/>
                      <a:pt x="25456" y="61541"/>
                      <a:pt x="21895" y="52782"/>
                    </a:cubicBezTo>
                    <a:cubicBezTo>
                      <a:pt x="18263" y="43853"/>
                      <a:pt x="12343" y="35797"/>
                      <a:pt x="6967" y="27661"/>
                    </a:cubicBezTo>
                    <a:cubicBezTo>
                      <a:pt x="2551" y="20984"/>
                      <a:pt x="-3279" y="14424"/>
                      <a:pt x="2267" y="6261"/>
                    </a:cubicBezTo>
                    <a:cubicBezTo>
                      <a:pt x="7786" y="-1867"/>
                      <a:pt x="16518" y="-514"/>
                      <a:pt x="24521" y="1676"/>
                    </a:cubicBezTo>
                    <a:cubicBezTo>
                      <a:pt x="40206" y="5967"/>
                      <a:pt x="54583" y="12634"/>
                      <a:pt x="65220" y="25720"/>
                    </a:cubicBezTo>
                    <a:cubicBezTo>
                      <a:pt x="66351" y="27109"/>
                      <a:pt x="69903" y="27812"/>
                      <a:pt x="71719" y="27162"/>
                    </a:cubicBezTo>
                    <a:cubicBezTo>
                      <a:pt x="92878" y="19524"/>
                      <a:pt x="113914" y="11566"/>
                      <a:pt x="134984" y="3688"/>
                    </a:cubicBezTo>
                    <a:cubicBezTo>
                      <a:pt x="136551" y="3100"/>
                      <a:pt x="138082" y="2371"/>
                      <a:pt x="139684" y="1917"/>
                    </a:cubicBezTo>
                    <a:cubicBezTo>
                      <a:pt x="147055" y="-166"/>
                      <a:pt x="152993" y="2210"/>
                      <a:pt x="155325" y="8103"/>
                    </a:cubicBezTo>
                    <a:cubicBezTo>
                      <a:pt x="157809" y="14361"/>
                      <a:pt x="155032" y="20263"/>
                      <a:pt x="147607" y="23557"/>
                    </a:cubicBezTo>
                    <a:cubicBezTo>
                      <a:pt x="140610" y="26655"/>
                      <a:pt x="133427" y="29343"/>
                      <a:pt x="126323" y="32218"/>
                    </a:cubicBezTo>
                    <a:cubicBezTo>
                      <a:pt x="126127" y="31738"/>
                      <a:pt x="125931" y="31248"/>
                      <a:pt x="125744" y="307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5845748" y="574790"/>
                <a:ext cx="55794" cy="65132"/>
              </a:xfrm>
              <a:custGeom>
                <a:avLst/>
                <a:gdLst/>
                <a:ahLst/>
                <a:cxnLst/>
                <a:rect l="l" t="t" r="r" b="b"/>
                <a:pathLst>
                  <a:path w="55794" h="65132" extrusionOk="0">
                    <a:moveTo>
                      <a:pt x="4450" y="36578"/>
                    </a:moveTo>
                    <a:cubicBezTo>
                      <a:pt x="3035" y="27836"/>
                      <a:pt x="-2849" y="19353"/>
                      <a:pt x="1691" y="9294"/>
                    </a:cubicBezTo>
                    <a:cubicBezTo>
                      <a:pt x="5421" y="1024"/>
                      <a:pt x="10005" y="-1655"/>
                      <a:pt x="18596" y="971"/>
                    </a:cubicBezTo>
                    <a:cubicBezTo>
                      <a:pt x="35563" y="6160"/>
                      <a:pt x="54417" y="29893"/>
                      <a:pt x="55698" y="47661"/>
                    </a:cubicBezTo>
                    <a:cubicBezTo>
                      <a:pt x="56660" y="61076"/>
                      <a:pt x="50438" y="66889"/>
                      <a:pt x="37058" y="64672"/>
                    </a:cubicBezTo>
                    <a:cubicBezTo>
                      <a:pt x="20758" y="61984"/>
                      <a:pt x="11492" y="50910"/>
                      <a:pt x="4459" y="365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 rot="-475812">
              <a:off x="8569341" y="1854202"/>
              <a:ext cx="896146" cy="1538378"/>
              <a:chOff x="6057109" y="2234070"/>
              <a:chExt cx="407912" cy="700278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57109" y="2260911"/>
                <a:ext cx="404486" cy="646738"/>
              </a:xfrm>
              <a:custGeom>
                <a:avLst/>
                <a:gdLst/>
                <a:ahLst/>
                <a:cxnLst/>
                <a:rect l="l" t="t" r="r" b="b"/>
                <a:pathLst>
                  <a:path w="404486" h="646738" extrusionOk="0">
                    <a:moveTo>
                      <a:pt x="155254" y="314088"/>
                    </a:moveTo>
                    <a:cubicBezTo>
                      <a:pt x="130133" y="305488"/>
                      <a:pt x="104478" y="298269"/>
                      <a:pt x="81591" y="284142"/>
                    </a:cubicBezTo>
                    <a:cubicBezTo>
                      <a:pt x="63156" y="272765"/>
                      <a:pt x="47212" y="258932"/>
                      <a:pt x="36023" y="239953"/>
                    </a:cubicBezTo>
                    <a:cubicBezTo>
                      <a:pt x="18895" y="210906"/>
                      <a:pt x="28055" y="185963"/>
                      <a:pt x="60066" y="175139"/>
                    </a:cubicBezTo>
                    <a:cubicBezTo>
                      <a:pt x="76882" y="169459"/>
                      <a:pt x="93903" y="169949"/>
                      <a:pt x="110540" y="174676"/>
                    </a:cubicBezTo>
                    <a:cubicBezTo>
                      <a:pt x="129101" y="179954"/>
                      <a:pt x="147198" y="186835"/>
                      <a:pt x="165571" y="192773"/>
                    </a:cubicBezTo>
                    <a:cubicBezTo>
                      <a:pt x="179334" y="197224"/>
                      <a:pt x="193105" y="201755"/>
                      <a:pt x="207116" y="205298"/>
                    </a:cubicBezTo>
                    <a:cubicBezTo>
                      <a:pt x="212582" y="206678"/>
                      <a:pt x="218823" y="206188"/>
                      <a:pt x="224493" y="205218"/>
                    </a:cubicBezTo>
                    <a:cubicBezTo>
                      <a:pt x="231837" y="203971"/>
                      <a:pt x="233849" y="199387"/>
                      <a:pt x="229603" y="193174"/>
                    </a:cubicBezTo>
                    <a:cubicBezTo>
                      <a:pt x="226398" y="188482"/>
                      <a:pt x="222063" y="184129"/>
                      <a:pt x="217318" y="181013"/>
                    </a:cubicBezTo>
                    <a:cubicBezTo>
                      <a:pt x="204286" y="172459"/>
                      <a:pt x="189322" y="168649"/>
                      <a:pt x="174260" y="165417"/>
                    </a:cubicBezTo>
                    <a:cubicBezTo>
                      <a:pt x="145311" y="159204"/>
                      <a:pt x="116762" y="151976"/>
                      <a:pt x="92069" y="134430"/>
                    </a:cubicBezTo>
                    <a:cubicBezTo>
                      <a:pt x="75752" y="122840"/>
                      <a:pt x="62150" y="109051"/>
                      <a:pt x="54156" y="90295"/>
                    </a:cubicBezTo>
                    <a:cubicBezTo>
                      <a:pt x="44880" y="68521"/>
                      <a:pt x="48645" y="46489"/>
                      <a:pt x="65159" y="29584"/>
                    </a:cubicBezTo>
                    <a:cubicBezTo>
                      <a:pt x="85962" y="8291"/>
                      <a:pt x="111973" y="172"/>
                      <a:pt x="141091" y="3"/>
                    </a:cubicBezTo>
                    <a:cubicBezTo>
                      <a:pt x="167610" y="-157"/>
                      <a:pt x="192740" y="6190"/>
                      <a:pt x="216980" y="16293"/>
                    </a:cubicBezTo>
                    <a:cubicBezTo>
                      <a:pt x="249018" y="29655"/>
                      <a:pt x="278581" y="47156"/>
                      <a:pt x="304948" y="69918"/>
                    </a:cubicBezTo>
                    <a:cubicBezTo>
                      <a:pt x="334342" y="95289"/>
                      <a:pt x="355644" y="126392"/>
                      <a:pt x="372095" y="161385"/>
                    </a:cubicBezTo>
                    <a:cubicBezTo>
                      <a:pt x="396575" y="213461"/>
                      <a:pt x="405246" y="268430"/>
                      <a:pt x="404435" y="325375"/>
                    </a:cubicBezTo>
                    <a:cubicBezTo>
                      <a:pt x="403857" y="365950"/>
                      <a:pt x="401444" y="406373"/>
                      <a:pt x="393175" y="446209"/>
                    </a:cubicBezTo>
                    <a:cubicBezTo>
                      <a:pt x="386810" y="476867"/>
                      <a:pt x="378842" y="507098"/>
                      <a:pt x="363834" y="534836"/>
                    </a:cubicBezTo>
                    <a:cubicBezTo>
                      <a:pt x="345354" y="568984"/>
                      <a:pt x="317731" y="593927"/>
                      <a:pt x="283254" y="611250"/>
                    </a:cubicBezTo>
                    <a:cubicBezTo>
                      <a:pt x="241585" y="632187"/>
                      <a:pt x="197423" y="644917"/>
                      <a:pt x="150776" y="646626"/>
                    </a:cubicBezTo>
                    <a:cubicBezTo>
                      <a:pt x="115614" y="647917"/>
                      <a:pt x="83016" y="638169"/>
                      <a:pt x="55357" y="615674"/>
                    </a:cubicBezTo>
                    <a:cubicBezTo>
                      <a:pt x="29498" y="594639"/>
                      <a:pt x="28955" y="567551"/>
                      <a:pt x="53239" y="544637"/>
                    </a:cubicBezTo>
                    <a:cubicBezTo>
                      <a:pt x="67562" y="531115"/>
                      <a:pt x="85019" y="523522"/>
                      <a:pt x="104051" y="519347"/>
                    </a:cubicBezTo>
                    <a:cubicBezTo>
                      <a:pt x="112303" y="517531"/>
                      <a:pt x="120599" y="515884"/>
                      <a:pt x="128932" y="514522"/>
                    </a:cubicBezTo>
                    <a:cubicBezTo>
                      <a:pt x="133623" y="513756"/>
                      <a:pt x="137237" y="511843"/>
                      <a:pt x="138590" y="507223"/>
                    </a:cubicBezTo>
                    <a:cubicBezTo>
                      <a:pt x="139979" y="502478"/>
                      <a:pt x="141056" y="497609"/>
                      <a:pt x="141759" y="492721"/>
                    </a:cubicBezTo>
                    <a:cubicBezTo>
                      <a:pt x="141946" y="491413"/>
                      <a:pt x="140673" y="489294"/>
                      <a:pt x="139453" y="488467"/>
                    </a:cubicBezTo>
                    <a:cubicBezTo>
                      <a:pt x="131949" y="483383"/>
                      <a:pt x="124756" y="477410"/>
                      <a:pt x="116531" y="473894"/>
                    </a:cubicBezTo>
                    <a:cubicBezTo>
                      <a:pt x="97668" y="465829"/>
                      <a:pt x="78039" y="459553"/>
                      <a:pt x="59150" y="451550"/>
                    </a:cubicBezTo>
                    <a:cubicBezTo>
                      <a:pt x="36379" y="441892"/>
                      <a:pt x="17355" y="427408"/>
                      <a:pt x="5836" y="404736"/>
                    </a:cubicBezTo>
                    <a:cubicBezTo>
                      <a:pt x="-5798" y="381840"/>
                      <a:pt x="237" y="359238"/>
                      <a:pt x="21486" y="346464"/>
                    </a:cubicBezTo>
                    <a:cubicBezTo>
                      <a:pt x="26338" y="343553"/>
                      <a:pt x="31580" y="341123"/>
                      <a:pt x="36904" y="339209"/>
                    </a:cubicBezTo>
                    <a:cubicBezTo>
                      <a:pt x="57476" y="331802"/>
                      <a:pt x="78307" y="333404"/>
                      <a:pt x="99128" y="338114"/>
                    </a:cubicBezTo>
                    <a:cubicBezTo>
                      <a:pt x="123937" y="343722"/>
                      <a:pt x="146504" y="354965"/>
                      <a:pt x="169123" y="366075"/>
                    </a:cubicBezTo>
                    <a:cubicBezTo>
                      <a:pt x="188565" y="375626"/>
                      <a:pt x="208487" y="383914"/>
                      <a:pt x="230404" y="385472"/>
                    </a:cubicBezTo>
                    <a:cubicBezTo>
                      <a:pt x="236858" y="385935"/>
                      <a:pt x="243552" y="385472"/>
                      <a:pt x="249908" y="384261"/>
                    </a:cubicBezTo>
                    <a:cubicBezTo>
                      <a:pt x="259281" y="382481"/>
                      <a:pt x="262460" y="375822"/>
                      <a:pt x="257234" y="367811"/>
                    </a:cubicBezTo>
                    <a:cubicBezTo>
                      <a:pt x="253282" y="361748"/>
                      <a:pt x="248172" y="355695"/>
                      <a:pt x="242145" y="351885"/>
                    </a:cubicBezTo>
                    <a:cubicBezTo>
                      <a:pt x="229674" y="343989"/>
                      <a:pt x="216668" y="336609"/>
                      <a:pt x="203102" y="330832"/>
                    </a:cubicBezTo>
                    <a:cubicBezTo>
                      <a:pt x="187586" y="324218"/>
                      <a:pt x="171233" y="319580"/>
                      <a:pt x="155245" y="3140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072472" y="2234070"/>
                <a:ext cx="392549" cy="700278"/>
              </a:xfrm>
              <a:custGeom>
                <a:avLst/>
                <a:gdLst/>
                <a:ahLst/>
                <a:cxnLst/>
                <a:rect l="l" t="t" r="r" b="b"/>
                <a:pathLst>
                  <a:path w="392549" h="700278" extrusionOk="0">
                    <a:moveTo>
                      <a:pt x="72789" y="700279"/>
                    </a:moveTo>
                    <a:cubicBezTo>
                      <a:pt x="39371" y="700279"/>
                      <a:pt x="3443" y="684264"/>
                      <a:pt x="1120" y="653811"/>
                    </a:cubicBezTo>
                    <a:cubicBezTo>
                      <a:pt x="-661" y="630301"/>
                      <a:pt x="17517" y="609604"/>
                      <a:pt x="56694" y="590536"/>
                    </a:cubicBezTo>
                    <a:lnTo>
                      <a:pt x="102842" y="568068"/>
                    </a:lnTo>
                    <a:cubicBezTo>
                      <a:pt x="110230" y="549837"/>
                      <a:pt x="96878" y="528624"/>
                      <a:pt x="79688" y="516963"/>
                    </a:cubicBezTo>
                    <a:cubicBezTo>
                      <a:pt x="72344" y="511977"/>
                      <a:pt x="64172" y="507900"/>
                      <a:pt x="56267" y="503957"/>
                    </a:cubicBezTo>
                    <a:cubicBezTo>
                      <a:pt x="45424" y="498553"/>
                      <a:pt x="34208" y="492954"/>
                      <a:pt x="24817" y="484889"/>
                    </a:cubicBezTo>
                    <a:cubicBezTo>
                      <a:pt x="9586" y="471803"/>
                      <a:pt x="550" y="451605"/>
                      <a:pt x="25" y="429475"/>
                    </a:cubicBezTo>
                    <a:cubicBezTo>
                      <a:pt x="-509" y="407345"/>
                      <a:pt x="7556" y="386737"/>
                      <a:pt x="22146" y="372939"/>
                    </a:cubicBezTo>
                    <a:cubicBezTo>
                      <a:pt x="29472" y="366013"/>
                      <a:pt x="37128" y="361687"/>
                      <a:pt x="44908" y="360085"/>
                    </a:cubicBezTo>
                    <a:cubicBezTo>
                      <a:pt x="56045" y="357797"/>
                      <a:pt x="67572" y="361046"/>
                      <a:pt x="78379" y="364901"/>
                    </a:cubicBezTo>
                    <a:cubicBezTo>
                      <a:pt x="119987" y="379740"/>
                      <a:pt x="159351" y="403206"/>
                      <a:pt x="192208" y="432733"/>
                    </a:cubicBezTo>
                    <a:cubicBezTo>
                      <a:pt x="211889" y="450421"/>
                      <a:pt x="234545" y="466907"/>
                      <a:pt x="253292" y="455139"/>
                    </a:cubicBezTo>
                    <a:cubicBezTo>
                      <a:pt x="265132" y="447715"/>
                      <a:pt x="268096" y="431932"/>
                      <a:pt x="266921" y="419638"/>
                    </a:cubicBezTo>
                    <a:cubicBezTo>
                      <a:pt x="262657" y="374924"/>
                      <a:pt x="216839" y="345726"/>
                      <a:pt x="175383" y="333308"/>
                    </a:cubicBezTo>
                    <a:cubicBezTo>
                      <a:pt x="169668" y="331599"/>
                      <a:pt x="163784" y="330023"/>
                      <a:pt x="158087" y="328501"/>
                    </a:cubicBezTo>
                    <a:cubicBezTo>
                      <a:pt x="144529" y="324878"/>
                      <a:pt x="130509" y="321130"/>
                      <a:pt x="117485" y="315184"/>
                    </a:cubicBezTo>
                    <a:cubicBezTo>
                      <a:pt x="95845" y="305303"/>
                      <a:pt x="80658" y="290303"/>
                      <a:pt x="74729" y="272954"/>
                    </a:cubicBezTo>
                    <a:cubicBezTo>
                      <a:pt x="68293" y="254117"/>
                      <a:pt x="74828" y="228106"/>
                      <a:pt x="94830" y="219391"/>
                    </a:cubicBezTo>
                    <a:cubicBezTo>
                      <a:pt x="115901" y="210213"/>
                      <a:pt x="138965" y="223254"/>
                      <a:pt x="158736" y="237221"/>
                    </a:cubicBezTo>
                    <a:lnTo>
                      <a:pt x="195003" y="262832"/>
                    </a:lnTo>
                    <a:cubicBezTo>
                      <a:pt x="200949" y="267033"/>
                      <a:pt x="207697" y="271796"/>
                      <a:pt x="215255" y="273007"/>
                    </a:cubicBezTo>
                    <a:cubicBezTo>
                      <a:pt x="221949" y="274075"/>
                      <a:pt x="228963" y="272072"/>
                      <a:pt x="235026" y="267354"/>
                    </a:cubicBezTo>
                    <a:cubicBezTo>
                      <a:pt x="242779" y="261319"/>
                      <a:pt x="248147" y="251571"/>
                      <a:pt x="249019" y="241921"/>
                    </a:cubicBezTo>
                    <a:cubicBezTo>
                      <a:pt x="250354" y="227198"/>
                      <a:pt x="244506" y="211317"/>
                      <a:pt x="231126" y="193388"/>
                    </a:cubicBezTo>
                    <a:cubicBezTo>
                      <a:pt x="216447" y="173706"/>
                      <a:pt x="197602" y="156562"/>
                      <a:pt x="176629" y="143805"/>
                    </a:cubicBezTo>
                    <a:cubicBezTo>
                      <a:pt x="169143" y="139247"/>
                      <a:pt x="161176" y="135108"/>
                      <a:pt x="153467" y="131111"/>
                    </a:cubicBezTo>
                    <a:cubicBezTo>
                      <a:pt x="139295" y="123749"/>
                      <a:pt x="124642" y="116138"/>
                      <a:pt x="112242" y="105581"/>
                    </a:cubicBezTo>
                    <a:cubicBezTo>
                      <a:pt x="93459" y="89584"/>
                      <a:pt x="78896" y="62389"/>
                      <a:pt x="88723" y="37722"/>
                    </a:cubicBezTo>
                    <a:cubicBezTo>
                      <a:pt x="94554" y="23069"/>
                      <a:pt x="108922" y="11123"/>
                      <a:pt x="128150" y="4945"/>
                    </a:cubicBezTo>
                    <a:cubicBezTo>
                      <a:pt x="155363" y="-3806"/>
                      <a:pt x="188210" y="-877"/>
                      <a:pt x="220649" y="13215"/>
                    </a:cubicBezTo>
                    <a:cubicBezTo>
                      <a:pt x="249651" y="25802"/>
                      <a:pt x="275120" y="45146"/>
                      <a:pt x="299742" y="63857"/>
                    </a:cubicBezTo>
                    <a:lnTo>
                      <a:pt x="299742" y="63857"/>
                    </a:lnTo>
                    <a:cubicBezTo>
                      <a:pt x="301006" y="64819"/>
                      <a:pt x="302466" y="65896"/>
                      <a:pt x="304095" y="67098"/>
                    </a:cubicBezTo>
                    <a:cubicBezTo>
                      <a:pt x="323136" y="81153"/>
                      <a:pt x="362740" y="110414"/>
                      <a:pt x="380615" y="163434"/>
                    </a:cubicBezTo>
                    <a:cubicBezTo>
                      <a:pt x="390176" y="191795"/>
                      <a:pt x="394022" y="224135"/>
                      <a:pt x="392045" y="259565"/>
                    </a:cubicBezTo>
                    <a:cubicBezTo>
                      <a:pt x="389250" y="309825"/>
                      <a:pt x="374998" y="358589"/>
                      <a:pt x="360016" y="403811"/>
                    </a:cubicBezTo>
                    <a:cubicBezTo>
                      <a:pt x="338928" y="467468"/>
                      <a:pt x="310878" y="540455"/>
                      <a:pt x="262790" y="599109"/>
                    </a:cubicBezTo>
                    <a:cubicBezTo>
                      <a:pt x="211213" y="662018"/>
                      <a:pt x="142731" y="698890"/>
                      <a:pt x="74890" y="700261"/>
                    </a:cubicBezTo>
                    <a:cubicBezTo>
                      <a:pt x="74186" y="700270"/>
                      <a:pt x="73483" y="700279"/>
                      <a:pt x="72780" y="700279"/>
                    </a:cubicBezTo>
                    <a:close/>
                    <a:moveTo>
                      <a:pt x="52751" y="362497"/>
                    </a:moveTo>
                    <a:cubicBezTo>
                      <a:pt x="50347" y="362497"/>
                      <a:pt x="47935" y="362711"/>
                      <a:pt x="45540" y="363201"/>
                    </a:cubicBezTo>
                    <a:cubicBezTo>
                      <a:pt x="38348" y="364678"/>
                      <a:pt x="31208" y="368737"/>
                      <a:pt x="24318" y="375254"/>
                    </a:cubicBezTo>
                    <a:cubicBezTo>
                      <a:pt x="10387" y="388437"/>
                      <a:pt x="2687" y="408173"/>
                      <a:pt x="3194" y="429404"/>
                    </a:cubicBezTo>
                    <a:cubicBezTo>
                      <a:pt x="3701" y="450635"/>
                      <a:pt x="12336" y="469978"/>
                      <a:pt x="26882" y="482486"/>
                    </a:cubicBezTo>
                    <a:cubicBezTo>
                      <a:pt x="35971" y="490301"/>
                      <a:pt x="47009" y="495794"/>
                      <a:pt x="57682" y="501117"/>
                    </a:cubicBezTo>
                    <a:cubicBezTo>
                      <a:pt x="65676" y="505105"/>
                      <a:pt x="73946" y="509227"/>
                      <a:pt x="81468" y="514328"/>
                    </a:cubicBezTo>
                    <a:cubicBezTo>
                      <a:pt x="99904" y="526835"/>
                      <a:pt x="114084" y="549926"/>
                      <a:pt x="105530" y="569849"/>
                    </a:cubicBezTo>
                    <a:lnTo>
                      <a:pt x="105299" y="570392"/>
                    </a:lnTo>
                    <a:lnTo>
                      <a:pt x="58083" y="593376"/>
                    </a:lnTo>
                    <a:cubicBezTo>
                      <a:pt x="20215" y="611812"/>
                      <a:pt x="2616" y="631494"/>
                      <a:pt x="4289" y="653562"/>
                    </a:cubicBezTo>
                    <a:cubicBezTo>
                      <a:pt x="6506" y="682706"/>
                      <a:pt x="42264" y="697813"/>
                      <a:pt x="74828" y="697074"/>
                    </a:cubicBezTo>
                    <a:cubicBezTo>
                      <a:pt x="141734" y="695721"/>
                      <a:pt x="209344" y="659268"/>
                      <a:pt x="260333" y="597079"/>
                    </a:cubicBezTo>
                    <a:cubicBezTo>
                      <a:pt x="308092" y="538826"/>
                      <a:pt x="335999" y="466177"/>
                      <a:pt x="356999" y="402796"/>
                    </a:cubicBezTo>
                    <a:cubicBezTo>
                      <a:pt x="371910" y="357788"/>
                      <a:pt x="386090" y="309264"/>
                      <a:pt x="388868" y="259369"/>
                    </a:cubicBezTo>
                    <a:cubicBezTo>
                      <a:pt x="390817" y="224349"/>
                      <a:pt x="387025" y="192409"/>
                      <a:pt x="377598" y="164431"/>
                    </a:cubicBezTo>
                    <a:cubicBezTo>
                      <a:pt x="360043" y="112355"/>
                      <a:pt x="320973" y="83495"/>
                      <a:pt x="302199" y="69635"/>
                    </a:cubicBezTo>
                    <a:cubicBezTo>
                      <a:pt x="300561" y="68424"/>
                      <a:pt x="299092" y="67338"/>
                      <a:pt x="297810" y="66368"/>
                    </a:cubicBezTo>
                    <a:lnTo>
                      <a:pt x="297810" y="66368"/>
                    </a:lnTo>
                    <a:cubicBezTo>
                      <a:pt x="273330" y="47771"/>
                      <a:pt x="248022" y="28544"/>
                      <a:pt x="219376" y="16108"/>
                    </a:cubicBezTo>
                    <a:cubicBezTo>
                      <a:pt x="187650" y="2337"/>
                      <a:pt x="155594" y="-566"/>
                      <a:pt x="129111" y="7953"/>
                    </a:cubicBezTo>
                    <a:cubicBezTo>
                      <a:pt x="110791" y="13847"/>
                      <a:pt x="97144" y="25116"/>
                      <a:pt x="91661" y="38887"/>
                    </a:cubicBezTo>
                    <a:cubicBezTo>
                      <a:pt x="82465" y="61970"/>
                      <a:pt x="96948" y="88382"/>
                      <a:pt x="114289" y="103159"/>
                    </a:cubicBezTo>
                    <a:cubicBezTo>
                      <a:pt x="126414" y="113485"/>
                      <a:pt x="140897" y="121007"/>
                      <a:pt x="154917" y="128289"/>
                    </a:cubicBezTo>
                    <a:cubicBezTo>
                      <a:pt x="162671" y="132313"/>
                      <a:pt x="170683" y="136479"/>
                      <a:pt x="178267" y="141090"/>
                    </a:cubicBezTo>
                    <a:cubicBezTo>
                      <a:pt x="199587" y="154060"/>
                      <a:pt x="218744" y="171490"/>
                      <a:pt x="233655" y="191492"/>
                    </a:cubicBezTo>
                    <a:cubicBezTo>
                      <a:pt x="247515" y="210079"/>
                      <a:pt x="253568" y="226673"/>
                      <a:pt x="252162" y="242206"/>
                    </a:cubicBezTo>
                    <a:cubicBezTo>
                      <a:pt x="251209" y="252711"/>
                      <a:pt x="245378" y="263313"/>
                      <a:pt x="236957" y="269864"/>
                    </a:cubicBezTo>
                    <a:cubicBezTo>
                      <a:pt x="230192" y="275126"/>
                      <a:pt x="222296" y="277351"/>
                      <a:pt x="214738" y="276140"/>
                    </a:cubicBezTo>
                    <a:cubicBezTo>
                      <a:pt x="206451" y="274814"/>
                      <a:pt x="199391" y="269829"/>
                      <a:pt x="193160" y="265422"/>
                    </a:cubicBezTo>
                    <a:lnTo>
                      <a:pt x="156894" y="239812"/>
                    </a:lnTo>
                    <a:cubicBezTo>
                      <a:pt x="137835" y="226352"/>
                      <a:pt x="115714" y="213747"/>
                      <a:pt x="96076" y="222302"/>
                    </a:cubicBezTo>
                    <a:cubicBezTo>
                      <a:pt x="77685" y="230313"/>
                      <a:pt x="71738" y="254429"/>
                      <a:pt x="77712" y="271930"/>
                    </a:cubicBezTo>
                    <a:cubicBezTo>
                      <a:pt x="85332" y="294220"/>
                      <a:pt x="106714" y="306789"/>
                      <a:pt x="118785" y="312300"/>
                    </a:cubicBezTo>
                    <a:cubicBezTo>
                      <a:pt x="131559" y="318139"/>
                      <a:pt x="145455" y="321851"/>
                      <a:pt x="158888" y="325448"/>
                    </a:cubicBezTo>
                    <a:cubicBezTo>
                      <a:pt x="164603" y="326979"/>
                      <a:pt x="170514" y="328555"/>
                      <a:pt x="176273" y="330282"/>
                    </a:cubicBezTo>
                    <a:cubicBezTo>
                      <a:pt x="218717" y="342993"/>
                      <a:pt x="265648" y="373073"/>
                      <a:pt x="270063" y="419354"/>
                    </a:cubicBezTo>
                    <a:cubicBezTo>
                      <a:pt x="271327" y="432590"/>
                      <a:pt x="268016" y="449656"/>
                      <a:pt x="254957" y="457854"/>
                    </a:cubicBezTo>
                    <a:cubicBezTo>
                      <a:pt x="234402" y="470744"/>
                      <a:pt x="210625" y="453599"/>
                      <a:pt x="190062" y="435119"/>
                    </a:cubicBezTo>
                    <a:cubicBezTo>
                      <a:pt x="157499" y="405858"/>
                      <a:pt x="118509" y="382624"/>
                      <a:pt x="77284" y="367918"/>
                    </a:cubicBezTo>
                    <a:cubicBezTo>
                      <a:pt x="69745" y="365230"/>
                      <a:pt x="61261" y="362515"/>
                      <a:pt x="52733" y="362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84" name="Google Shape;84;p2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526725" y="1471263"/>
            <a:ext cx="6090600" cy="164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26725" y="3196438"/>
            <a:ext cx="60906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11"/>
          <p:cNvGrpSpPr/>
          <p:nvPr/>
        </p:nvGrpSpPr>
        <p:grpSpPr>
          <a:xfrm>
            <a:off x="-136764" y="-35029"/>
            <a:ext cx="9317159" cy="5178517"/>
            <a:chOff x="-136764" y="-35029"/>
            <a:chExt cx="9317159" cy="5178517"/>
          </a:xfrm>
        </p:grpSpPr>
        <p:grpSp>
          <p:nvGrpSpPr>
            <p:cNvPr id="402" name="Google Shape;402;p11"/>
            <p:cNvGrpSpPr/>
            <p:nvPr/>
          </p:nvGrpSpPr>
          <p:grpSpPr>
            <a:xfrm>
              <a:off x="-127100" y="3217421"/>
              <a:ext cx="642508" cy="568948"/>
              <a:chOff x="7341875" y="2252964"/>
              <a:chExt cx="388457" cy="343962"/>
            </a:xfrm>
          </p:grpSpPr>
          <p:sp>
            <p:nvSpPr>
              <p:cNvPr id="403" name="Google Shape;403;p11"/>
              <p:cNvSpPr/>
              <p:nvPr/>
            </p:nvSpPr>
            <p:spPr>
              <a:xfrm>
                <a:off x="7341875" y="2252964"/>
                <a:ext cx="388457" cy="343962"/>
              </a:xfrm>
              <a:custGeom>
                <a:avLst/>
                <a:gdLst/>
                <a:ahLst/>
                <a:cxnLst/>
                <a:rect l="l" t="t" r="r" b="b"/>
                <a:pathLst>
                  <a:path w="388457" h="343962" extrusionOk="0">
                    <a:moveTo>
                      <a:pt x="175192" y="304725"/>
                    </a:moveTo>
                    <a:cubicBezTo>
                      <a:pt x="167982" y="313867"/>
                      <a:pt x="161750" y="323384"/>
                      <a:pt x="153943" y="331350"/>
                    </a:cubicBezTo>
                    <a:cubicBezTo>
                      <a:pt x="134760" y="350926"/>
                      <a:pt x="107689" y="347231"/>
                      <a:pt x="93633" y="323615"/>
                    </a:cubicBezTo>
                    <a:cubicBezTo>
                      <a:pt x="84295" y="307921"/>
                      <a:pt x="82684" y="290900"/>
                      <a:pt x="85969" y="273204"/>
                    </a:cubicBezTo>
                    <a:cubicBezTo>
                      <a:pt x="86147" y="272233"/>
                      <a:pt x="86289" y="271263"/>
                      <a:pt x="86583" y="269518"/>
                    </a:cubicBezTo>
                    <a:cubicBezTo>
                      <a:pt x="78687" y="270916"/>
                      <a:pt x="71174" y="272420"/>
                      <a:pt x="63607" y="273550"/>
                    </a:cubicBezTo>
                    <a:cubicBezTo>
                      <a:pt x="50993" y="275447"/>
                      <a:pt x="38361" y="277058"/>
                      <a:pt x="25552" y="275091"/>
                    </a:cubicBezTo>
                    <a:cubicBezTo>
                      <a:pt x="5531" y="272028"/>
                      <a:pt x="-4376" y="256824"/>
                      <a:pt x="1846" y="237569"/>
                    </a:cubicBezTo>
                    <a:cubicBezTo>
                      <a:pt x="7810" y="219125"/>
                      <a:pt x="20798" y="206021"/>
                      <a:pt x="36189" y="195054"/>
                    </a:cubicBezTo>
                    <a:cubicBezTo>
                      <a:pt x="40044" y="192304"/>
                      <a:pt x="44139" y="189873"/>
                      <a:pt x="48331" y="187158"/>
                    </a:cubicBezTo>
                    <a:cubicBezTo>
                      <a:pt x="41441" y="184479"/>
                      <a:pt x="34712" y="182502"/>
                      <a:pt x="28614" y="179307"/>
                    </a:cubicBezTo>
                    <a:cubicBezTo>
                      <a:pt x="23299" y="176511"/>
                      <a:pt x="17896" y="173066"/>
                      <a:pt x="13944" y="168651"/>
                    </a:cubicBezTo>
                    <a:cubicBezTo>
                      <a:pt x="3404" y="156883"/>
                      <a:pt x="6617" y="139230"/>
                      <a:pt x="21920" y="130088"/>
                    </a:cubicBezTo>
                    <a:cubicBezTo>
                      <a:pt x="31249" y="124515"/>
                      <a:pt x="42278" y="121774"/>
                      <a:pt x="52578" y="117830"/>
                    </a:cubicBezTo>
                    <a:cubicBezTo>
                      <a:pt x="54055" y="117261"/>
                      <a:pt x="55693" y="117091"/>
                      <a:pt x="57821" y="116602"/>
                    </a:cubicBezTo>
                    <a:cubicBezTo>
                      <a:pt x="55088" y="113682"/>
                      <a:pt x="52613" y="111305"/>
                      <a:pt x="50441" y="108670"/>
                    </a:cubicBezTo>
                    <a:cubicBezTo>
                      <a:pt x="43934" y="100792"/>
                      <a:pt x="40231" y="91775"/>
                      <a:pt x="39483" y="81510"/>
                    </a:cubicBezTo>
                    <a:cubicBezTo>
                      <a:pt x="38833" y="72582"/>
                      <a:pt x="42367" y="65612"/>
                      <a:pt x="49355" y="60485"/>
                    </a:cubicBezTo>
                    <a:cubicBezTo>
                      <a:pt x="65975" y="48298"/>
                      <a:pt x="84535" y="46749"/>
                      <a:pt x="103772" y="51983"/>
                    </a:cubicBezTo>
                    <a:cubicBezTo>
                      <a:pt x="112327" y="54307"/>
                      <a:pt x="120428" y="58268"/>
                      <a:pt x="129303" y="61713"/>
                    </a:cubicBezTo>
                    <a:cubicBezTo>
                      <a:pt x="129579" y="60378"/>
                      <a:pt x="129953" y="58713"/>
                      <a:pt x="130273" y="57039"/>
                    </a:cubicBezTo>
                    <a:cubicBezTo>
                      <a:pt x="133594" y="39707"/>
                      <a:pt x="139567" y="23497"/>
                      <a:pt x="154477" y="12895"/>
                    </a:cubicBezTo>
                    <a:cubicBezTo>
                      <a:pt x="161154" y="8150"/>
                      <a:pt x="169308" y="4447"/>
                      <a:pt x="177311" y="2792"/>
                    </a:cubicBezTo>
                    <a:cubicBezTo>
                      <a:pt x="193690" y="-600"/>
                      <a:pt x="209500" y="9744"/>
                      <a:pt x="215455" y="26008"/>
                    </a:cubicBezTo>
                    <a:cubicBezTo>
                      <a:pt x="216061" y="27654"/>
                      <a:pt x="216577" y="29328"/>
                      <a:pt x="217191" y="31162"/>
                    </a:cubicBezTo>
                    <a:cubicBezTo>
                      <a:pt x="222114" y="25812"/>
                      <a:pt x="226565" y="20488"/>
                      <a:pt x="231532" y="15699"/>
                    </a:cubicBezTo>
                    <a:cubicBezTo>
                      <a:pt x="239677" y="7839"/>
                      <a:pt x="249238" y="2302"/>
                      <a:pt x="260570" y="513"/>
                    </a:cubicBezTo>
                    <a:cubicBezTo>
                      <a:pt x="287329" y="-3716"/>
                      <a:pt x="302302" y="19082"/>
                      <a:pt x="303432" y="37046"/>
                    </a:cubicBezTo>
                    <a:cubicBezTo>
                      <a:pt x="304056" y="46882"/>
                      <a:pt x="301607" y="56078"/>
                      <a:pt x="298002" y="65078"/>
                    </a:cubicBezTo>
                    <a:cubicBezTo>
                      <a:pt x="297406" y="66565"/>
                      <a:pt x="296836" y="68060"/>
                      <a:pt x="295839" y="70597"/>
                    </a:cubicBezTo>
                    <a:cubicBezTo>
                      <a:pt x="299489" y="69351"/>
                      <a:pt x="302213" y="68398"/>
                      <a:pt x="304946" y="67481"/>
                    </a:cubicBezTo>
                    <a:cubicBezTo>
                      <a:pt x="320738" y="62194"/>
                      <a:pt x="336699" y="57992"/>
                      <a:pt x="353603" y="60075"/>
                    </a:cubicBezTo>
                    <a:cubicBezTo>
                      <a:pt x="362701" y="61197"/>
                      <a:pt x="370891" y="64526"/>
                      <a:pt x="377870" y="70535"/>
                    </a:cubicBezTo>
                    <a:cubicBezTo>
                      <a:pt x="389834" y="80825"/>
                      <a:pt x="391810" y="95852"/>
                      <a:pt x="383024" y="109436"/>
                    </a:cubicBezTo>
                    <a:cubicBezTo>
                      <a:pt x="376766" y="119103"/>
                      <a:pt x="367998" y="126091"/>
                      <a:pt x="358482" y="132269"/>
                    </a:cubicBezTo>
                    <a:cubicBezTo>
                      <a:pt x="355464" y="134228"/>
                      <a:pt x="352375" y="136088"/>
                      <a:pt x="348378" y="138581"/>
                    </a:cubicBezTo>
                    <a:cubicBezTo>
                      <a:pt x="352544" y="139435"/>
                      <a:pt x="355820" y="139711"/>
                      <a:pt x="358802" y="140788"/>
                    </a:cubicBezTo>
                    <a:cubicBezTo>
                      <a:pt x="364980" y="143022"/>
                      <a:pt x="371567" y="144821"/>
                      <a:pt x="376971" y="148355"/>
                    </a:cubicBezTo>
                    <a:cubicBezTo>
                      <a:pt x="389611" y="156625"/>
                      <a:pt x="391374" y="171055"/>
                      <a:pt x="381876" y="182778"/>
                    </a:cubicBezTo>
                    <a:cubicBezTo>
                      <a:pt x="374630" y="191716"/>
                      <a:pt x="364695" y="196585"/>
                      <a:pt x="354173" y="200449"/>
                    </a:cubicBezTo>
                    <a:cubicBezTo>
                      <a:pt x="351921" y="201276"/>
                      <a:pt x="349633" y="202033"/>
                      <a:pt x="347025" y="202932"/>
                    </a:cubicBezTo>
                    <a:cubicBezTo>
                      <a:pt x="350853" y="206288"/>
                      <a:pt x="354556" y="209057"/>
                      <a:pt x="357689" y="212377"/>
                    </a:cubicBezTo>
                    <a:cubicBezTo>
                      <a:pt x="369956" y="225383"/>
                      <a:pt x="369137" y="242492"/>
                      <a:pt x="355953" y="254617"/>
                    </a:cubicBezTo>
                    <a:cubicBezTo>
                      <a:pt x="344790" y="264880"/>
                      <a:pt x="331286" y="270364"/>
                      <a:pt x="316580" y="271851"/>
                    </a:cubicBezTo>
                    <a:cubicBezTo>
                      <a:pt x="304830" y="273035"/>
                      <a:pt x="292857" y="272091"/>
                      <a:pt x="280181" y="272091"/>
                    </a:cubicBezTo>
                    <a:cubicBezTo>
                      <a:pt x="280421" y="274423"/>
                      <a:pt x="280848" y="276613"/>
                      <a:pt x="280848" y="278812"/>
                    </a:cubicBezTo>
                    <a:cubicBezTo>
                      <a:pt x="280857" y="285559"/>
                      <a:pt x="281525" y="292450"/>
                      <a:pt x="280457" y="299037"/>
                    </a:cubicBezTo>
                    <a:cubicBezTo>
                      <a:pt x="277982" y="314393"/>
                      <a:pt x="268617" y="324648"/>
                      <a:pt x="253751" y="328573"/>
                    </a:cubicBezTo>
                    <a:cubicBezTo>
                      <a:pt x="229422" y="335009"/>
                      <a:pt x="206455" y="331858"/>
                      <a:pt x="186052" y="316084"/>
                    </a:cubicBezTo>
                    <a:cubicBezTo>
                      <a:pt x="183836" y="314375"/>
                      <a:pt x="181824" y="312363"/>
                      <a:pt x="179892" y="310324"/>
                    </a:cubicBezTo>
                    <a:cubicBezTo>
                      <a:pt x="178085" y="308419"/>
                      <a:pt x="176501" y="306292"/>
                      <a:pt x="175183" y="304698"/>
                    </a:cubicBezTo>
                    <a:close/>
                    <a:moveTo>
                      <a:pt x="192159" y="194030"/>
                    </a:moveTo>
                    <a:cubicBezTo>
                      <a:pt x="203607" y="193603"/>
                      <a:pt x="213728" y="190746"/>
                      <a:pt x="221900" y="182743"/>
                    </a:cubicBezTo>
                    <a:cubicBezTo>
                      <a:pt x="231897" y="172959"/>
                      <a:pt x="231950" y="158049"/>
                      <a:pt x="221980" y="148186"/>
                    </a:cubicBezTo>
                    <a:cubicBezTo>
                      <a:pt x="207408" y="133774"/>
                      <a:pt x="180195" y="132785"/>
                      <a:pt x="164581" y="146112"/>
                    </a:cubicBezTo>
                    <a:cubicBezTo>
                      <a:pt x="152706" y="156242"/>
                      <a:pt x="152056" y="171749"/>
                      <a:pt x="163166" y="182698"/>
                    </a:cubicBezTo>
                    <a:cubicBezTo>
                      <a:pt x="171284" y="190701"/>
                      <a:pt x="181495" y="193478"/>
                      <a:pt x="192159" y="1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11"/>
              <p:cNvSpPr/>
              <p:nvPr/>
            </p:nvSpPr>
            <p:spPr>
              <a:xfrm>
                <a:off x="7497111" y="2386501"/>
                <a:ext cx="74191" cy="57315"/>
              </a:xfrm>
              <a:custGeom>
                <a:avLst/>
                <a:gdLst/>
                <a:ahLst/>
                <a:cxnLst/>
                <a:rect l="l" t="t" r="r" b="b"/>
                <a:pathLst>
                  <a:path w="74191" h="57315" extrusionOk="0">
                    <a:moveTo>
                      <a:pt x="36922" y="57315"/>
                    </a:moveTo>
                    <a:cubicBezTo>
                      <a:pt x="26267" y="56772"/>
                      <a:pt x="16047" y="53995"/>
                      <a:pt x="7929" y="45983"/>
                    </a:cubicBezTo>
                    <a:cubicBezTo>
                      <a:pt x="-3181" y="35025"/>
                      <a:pt x="-2531" y="19518"/>
                      <a:pt x="9344" y="9396"/>
                    </a:cubicBezTo>
                    <a:cubicBezTo>
                      <a:pt x="24958" y="-3930"/>
                      <a:pt x="52171" y="-2942"/>
                      <a:pt x="66744" y="11471"/>
                    </a:cubicBezTo>
                    <a:cubicBezTo>
                      <a:pt x="76714" y="21334"/>
                      <a:pt x="76660" y="36244"/>
                      <a:pt x="66663" y="46028"/>
                    </a:cubicBezTo>
                    <a:cubicBezTo>
                      <a:pt x="58492" y="54030"/>
                      <a:pt x="48370" y="56879"/>
                      <a:pt x="36922" y="57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11"/>
              <p:cNvSpPr/>
              <p:nvPr/>
            </p:nvSpPr>
            <p:spPr>
              <a:xfrm>
                <a:off x="7434751" y="2316471"/>
                <a:ext cx="284824" cy="233740"/>
              </a:xfrm>
              <a:custGeom>
                <a:avLst/>
                <a:gdLst/>
                <a:ahLst/>
                <a:cxnLst/>
                <a:rect l="l" t="t" r="r" b="b"/>
                <a:pathLst>
                  <a:path w="284824" h="233740" extrusionOk="0">
                    <a:moveTo>
                      <a:pt x="145287" y="233740"/>
                    </a:moveTo>
                    <a:cubicBezTo>
                      <a:pt x="144210" y="233740"/>
                      <a:pt x="143133" y="233687"/>
                      <a:pt x="142056" y="233589"/>
                    </a:cubicBezTo>
                    <a:cubicBezTo>
                      <a:pt x="133555" y="232779"/>
                      <a:pt x="126585" y="228853"/>
                      <a:pt x="122419" y="222524"/>
                    </a:cubicBezTo>
                    <a:cubicBezTo>
                      <a:pt x="116784" y="213969"/>
                      <a:pt x="117158" y="203607"/>
                      <a:pt x="117523" y="193593"/>
                    </a:cubicBezTo>
                    <a:cubicBezTo>
                      <a:pt x="117674" y="189489"/>
                      <a:pt x="117825" y="185287"/>
                      <a:pt x="117558" y="181219"/>
                    </a:cubicBezTo>
                    <a:cubicBezTo>
                      <a:pt x="108621" y="195702"/>
                      <a:pt x="91636" y="204845"/>
                      <a:pt x="74527" y="203795"/>
                    </a:cubicBezTo>
                    <a:cubicBezTo>
                      <a:pt x="68571" y="203438"/>
                      <a:pt x="64405" y="201756"/>
                      <a:pt x="61788" y="198640"/>
                    </a:cubicBezTo>
                    <a:cubicBezTo>
                      <a:pt x="58930" y="195239"/>
                      <a:pt x="58459" y="190629"/>
                      <a:pt x="58370" y="186560"/>
                    </a:cubicBezTo>
                    <a:cubicBezTo>
                      <a:pt x="58120" y="175273"/>
                      <a:pt x="61984" y="163576"/>
                      <a:pt x="69817" y="158537"/>
                    </a:cubicBezTo>
                    <a:cubicBezTo>
                      <a:pt x="67948" y="158600"/>
                      <a:pt x="66043" y="158769"/>
                      <a:pt x="64094" y="158947"/>
                    </a:cubicBezTo>
                    <a:cubicBezTo>
                      <a:pt x="61503" y="159178"/>
                      <a:pt x="58833" y="159445"/>
                      <a:pt x="56171" y="159383"/>
                    </a:cubicBezTo>
                    <a:cubicBezTo>
                      <a:pt x="48435" y="159276"/>
                      <a:pt x="39435" y="155537"/>
                      <a:pt x="37940" y="147579"/>
                    </a:cubicBezTo>
                    <a:cubicBezTo>
                      <a:pt x="37263" y="143982"/>
                      <a:pt x="38376" y="140084"/>
                      <a:pt x="40984" y="136496"/>
                    </a:cubicBezTo>
                    <a:cubicBezTo>
                      <a:pt x="33338" y="136185"/>
                      <a:pt x="26029" y="134894"/>
                      <a:pt x="19380" y="131386"/>
                    </a:cubicBezTo>
                    <a:cubicBezTo>
                      <a:pt x="7825" y="125298"/>
                      <a:pt x="36" y="112443"/>
                      <a:pt x="0" y="99384"/>
                    </a:cubicBezTo>
                    <a:cubicBezTo>
                      <a:pt x="-36" y="86325"/>
                      <a:pt x="7674" y="73417"/>
                      <a:pt x="19192" y="67266"/>
                    </a:cubicBezTo>
                    <a:cubicBezTo>
                      <a:pt x="27204" y="62985"/>
                      <a:pt x="37272" y="61445"/>
                      <a:pt x="49966" y="62539"/>
                    </a:cubicBezTo>
                    <a:cubicBezTo>
                      <a:pt x="57622" y="63198"/>
                      <a:pt x="63844" y="65361"/>
                      <a:pt x="68055" y="68655"/>
                    </a:cubicBezTo>
                    <a:cubicBezTo>
                      <a:pt x="67441" y="64818"/>
                      <a:pt x="67236" y="60964"/>
                      <a:pt x="67040" y="57367"/>
                    </a:cubicBezTo>
                    <a:cubicBezTo>
                      <a:pt x="66613" y="49436"/>
                      <a:pt x="67067" y="39786"/>
                      <a:pt x="74349" y="35602"/>
                    </a:cubicBezTo>
                    <a:cubicBezTo>
                      <a:pt x="80215" y="32228"/>
                      <a:pt x="87773" y="34721"/>
                      <a:pt x="92206" y="38932"/>
                    </a:cubicBezTo>
                    <a:cubicBezTo>
                      <a:pt x="94850" y="41442"/>
                      <a:pt x="96772" y="44513"/>
                      <a:pt x="98339" y="47673"/>
                    </a:cubicBezTo>
                    <a:cubicBezTo>
                      <a:pt x="99229" y="24315"/>
                      <a:pt x="105167" y="10980"/>
                      <a:pt x="116036" y="7998"/>
                    </a:cubicBezTo>
                    <a:cubicBezTo>
                      <a:pt x="130386" y="4063"/>
                      <a:pt x="147994" y="19882"/>
                      <a:pt x="153700" y="27457"/>
                    </a:cubicBezTo>
                    <a:cubicBezTo>
                      <a:pt x="153958" y="27048"/>
                      <a:pt x="154207" y="26603"/>
                      <a:pt x="154456" y="26157"/>
                    </a:cubicBezTo>
                    <a:cubicBezTo>
                      <a:pt x="155106" y="25000"/>
                      <a:pt x="155783" y="23807"/>
                      <a:pt x="156700" y="22881"/>
                    </a:cubicBezTo>
                    <a:cubicBezTo>
                      <a:pt x="158747" y="20808"/>
                      <a:pt x="161346" y="18920"/>
                      <a:pt x="164658" y="17104"/>
                    </a:cubicBezTo>
                    <a:cubicBezTo>
                      <a:pt x="181554" y="7855"/>
                      <a:pt x="200622" y="2078"/>
                      <a:pt x="219814" y="378"/>
                    </a:cubicBezTo>
                    <a:cubicBezTo>
                      <a:pt x="236095" y="-1065"/>
                      <a:pt x="248042" y="1615"/>
                      <a:pt x="256312" y="8568"/>
                    </a:cubicBezTo>
                    <a:cubicBezTo>
                      <a:pt x="265035" y="15894"/>
                      <a:pt x="269549" y="28365"/>
                      <a:pt x="268383" y="41932"/>
                    </a:cubicBezTo>
                    <a:cubicBezTo>
                      <a:pt x="267341" y="54065"/>
                      <a:pt x="262267" y="65379"/>
                      <a:pt x="256926" y="75785"/>
                    </a:cubicBezTo>
                    <a:cubicBezTo>
                      <a:pt x="255421" y="78723"/>
                      <a:pt x="253481" y="82141"/>
                      <a:pt x="251122" y="85551"/>
                    </a:cubicBezTo>
                    <a:cubicBezTo>
                      <a:pt x="262828" y="85631"/>
                      <a:pt x="275041" y="87856"/>
                      <a:pt x="281210" y="97551"/>
                    </a:cubicBezTo>
                    <a:cubicBezTo>
                      <a:pt x="285207" y="103826"/>
                      <a:pt x="285893" y="112301"/>
                      <a:pt x="283249" y="122725"/>
                    </a:cubicBezTo>
                    <a:cubicBezTo>
                      <a:pt x="277827" y="144099"/>
                      <a:pt x="262846" y="162837"/>
                      <a:pt x="243181" y="172825"/>
                    </a:cubicBezTo>
                    <a:cubicBezTo>
                      <a:pt x="224354" y="182394"/>
                      <a:pt x="201592" y="183774"/>
                      <a:pt x="181723" y="176644"/>
                    </a:cubicBezTo>
                    <a:cubicBezTo>
                      <a:pt x="184696" y="195818"/>
                      <a:pt x="180441" y="212856"/>
                      <a:pt x="169883" y="223708"/>
                    </a:cubicBezTo>
                    <a:cubicBezTo>
                      <a:pt x="163732" y="230028"/>
                      <a:pt x="154545" y="233722"/>
                      <a:pt x="145296" y="233722"/>
                    </a:cubicBezTo>
                    <a:close/>
                    <a:moveTo>
                      <a:pt x="118564" y="174436"/>
                    </a:moveTo>
                    <a:cubicBezTo>
                      <a:pt x="118635" y="174436"/>
                      <a:pt x="118707" y="174436"/>
                      <a:pt x="118778" y="174454"/>
                    </a:cubicBezTo>
                    <a:cubicBezTo>
                      <a:pt x="119463" y="174543"/>
                      <a:pt x="120015" y="175077"/>
                      <a:pt x="120131" y="175762"/>
                    </a:cubicBezTo>
                    <a:cubicBezTo>
                      <a:pt x="121137" y="181620"/>
                      <a:pt x="120914" y="187771"/>
                      <a:pt x="120701" y="193709"/>
                    </a:cubicBezTo>
                    <a:cubicBezTo>
                      <a:pt x="120336" y="203670"/>
                      <a:pt x="119997" y="213070"/>
                      <a:pt x="125080" y="220779"/>
                    </a:cubicBezTo>
                    <a:cubicBezTo>
                      <a:pt x="128712" y="226289"/>
                      <a:pt x="134846" y="229716"/>
                      <a:pt x="142368" y="230429"/>
                    </a:cubicBezTo>
                    <a:cubicBezTo>
                      <a:pt x="151688" y="231301"/>
                      <a:pt x="161391" y="227900"/>
                      <a:pt x="167605" y="221518"/>
                    </a:cubicBezTo>
                    <a:cubicBezTo>
                      <a:pt x="177788" y="211058"/>
                      <a:pt x="181714" y="193477"/>
                      <a:pt x="178126" y="174498"/>
                    </a:cubicBezTo>
                    <a:cubicBezTo>
                      <a:pt x="178020" y="173928"/>
                      <a:pt x="178233" y="173341"/>
                      <a:pt x="178678" y="172976"/>
                    </a:cubicBezTo>
                    <a:cubicBezTo>
                      <a:pt x="179124" y="172611"/>
                      <a:pt x="179738" y="172513"/>
                      <a:pt x="180281" y="172736"/>
                    </a:cubicBezTo>
                    <a:cubicBezTo>
                      <a:pt x="199909" y="180623"/>
                      <a:pt x="222885" y="179608"/>
                      <a:pt x="241748" y="170030"/>
                    </a:cubicBezTo>
                    <a:cubicBezTo>
                      <a:pt x="260602" y="160451"/>
                      <a:pt x="274970" y="142487"/>
                      <a:pt x="280169" y="121977"/>
                    </a:cubicBezTo>
                    <a:cubicBezTo>
                      <a:pt x="282590" y="112434"/>
                      <a:pt x="282038" y="104796"/>
                      <a:pt x="278531" y="99286"/>
                    </a:cubicBezTo>
                    <a:cubicBezTo>
                      <a:pt x="272745" y="90189"/>
                      <a:pt x="260763" y="88550"/>
                      <a:pt x="248781" y="88764"/>
                    </a:cubicBezTo>
                    <a:cubicBezTo>
                      <a:pt x="242202" y="97177"/>
                      <a:pt x="233069" y="104450"/>
                      <a:pt x="221799" y="102553"/>
                    </a:cubicBezTo>
                    <a:cubicBezTo>
                      <a:pt x="221069" y="102429"/>
                      <a:pt x="220526" y="101815"/>
                      <a:pt x="220482" y="101084"/>
                    </a:cubicBezTo>
                    <a:cubicBezTo>
                      <a:pt x="220304" y="98093"/>
                      <a:pt x="221247" y="95423"/>
                      <a:pt x="223277" y="93153"/>
                    </a:cubicBezTo>
                    <a:cubicBezTo>
                      <a:pt x="228707" y="87073"/>
                      <a:pt x="239950" y="85996"/>
                      <a:pt x="243262" y="85809"/>
                    </a:cubicBezTo>
                    <a:cubicBezTo>
                      <a:pt x="244543" y="85738"/>
                      <a:pt x="245852" y="85675"/>
                      <a:pt x="247178" y="85640"/>
                    </a:cubicBezTo>
                    <a:cubicBezTo>
                      <a:pt x="250045" y="81776"/>
                      <a:pt x="252368" y="77735"/>
                      <a:pt x="254086" y="74388"/>
                    </a:cubicBezTo>
                    <a:cubicBezTo>
                      <a:pt x="259276" y="64258"/>
                      <a:pt x="264208" y="53290"/>
                      <a:pt x="265205" y="41700"/>
                    </a:cubicBezTo>
                    <a:cubicBezTo>
                      <a:pt x="266282" y="29157"/>
                      <a:pt x="262187" y="17701"/>
                      <a:pt x="254255" y="11033"/>
                    </a:cubicBezTo>
                    <a:cubicBezTo>
                      <a:pt x="246662" y="4660"/>
                      <a:pt x="235481" y="2211"/>
                      <a:pt x="220081" y="3573"/>
                    </a:cubicBezTo>
                    <a:cubicBezTo>
                      <a:pt x="201325" y="5229"/>
                      <a:pt x="182684" y="10882"/>
                      <a:pt x="166171" y="19917"/>
                    </a:cubicBezTo>
                    <a:cubicBezTo>
                      <a:pt x="163136" y="21582"/>
                      <a:pt x="160777" y="23291"/>
                      <a:pt x="158943" y="25134"/>
                    </a:cubicBezTo>
                    <a:cubicBezTo>
                      <a:pt x="158329" y="25757"/>
                      <a:pt x="157759" y="26772"/>
                      <a:pt x="157207" y="27742"/>
                    </a:cubicBezTo>
                    <a:cubicBezTo>
                      <a:pt x="156450" y="29086"/>
                      <a:pt x="155667" y="30475"/>
                      <a:pt x="154519" y="31356"/>
                    </a:cubicBezTo>
                    <a:cubicBezTo>
                      <a:pt x="154154" y="31632"/>
                      <a:pt x="153691" y="31739"/>
                      <a:pt x="153246" y="31659"/>
                    </a:cubicBezTo>
                    <a:cubicBezTo>
                      <a:pt x="152801" y="31570"/>
                      <a:pt x="152409" y="31294"/>
                      <a:pt x="152178" y="30902"/>
                    </a:cubicBezTo>
                    <a:cubicBezTo>
                      <a:pt x="148457" y="24573"/>
                      <a:pt x="129994" y="7464"/>
                      <a:pt x="116855" y="11078"/>
                    </a:cubicBezTo>
                    <a:cubicBezTo>
                      <a:pt x="106600" y="13900"/>
                      <a:pt x="101241" y="29104"/>
                      <a:pt x="101375" y="55062"/>
                    </a:cubicBezTo>
                    <a:cubicBezTo>
                      <a:pt x="101375" y="55827"/>
                      <a:pt x="100841" y="56477"/>
                      <a:pt x="100093" y="56629"/>
                    </a:cubicBezTo>
                    <a:cubicBezTo>
                      <a:pt x="99345" y="56780"/>
                      <a:pt x="98597" y="56370"/>
                      <a:pt x="98312" y="55667"/>
                    </a:cubicBezTo>
                    <a:cubicBezTo>
                      <a:pt x="96309" y="50709"/>
                      <a:pt x="94039" y="45092"/>
                      <a:pt x="89998" y="41255"/>
                    </a:cubicBezTo>
                    <a:cubicBezTo>
                      <a:pt x="86419" y="37863"/>
                      <a:pt x="80428" y="35772"/>
                      <a:pt x="75906" y="38371"/>
                    </a:cubicBezTo>
                    <a:cubicBezTo>
                      <a:pt x="70129" y="41691"/>
                      <a:pt x="69817" y="50184"/>
                      <a:pt x="70191" y="57216"/>
                    </a:cubicBezTo>
                    <a:cubicBezTo>
                      <a:pt x="70485" y="62762"/>
                      <a:pt x="70788" y="68468"/>
                      <a:pt x="72426" y="73756"/>
                    </a:cubicBezTo>
                    <a:cubicBezTo>
                      <a:pt x="73058" y="74913"/>
                      <a:pt x="73512" y="76141"/>
                      <a:pt x="73797" y="77432"/>
                    </a:cubicBezTo>
                    <a:cubicBezTo>
                      <a:pt x="73966" y="78225"/>
                      <a:pt x="73512" y="79026"/>
                      <a:pt x="72746" y="79275"/>
                    </a:cubicBezTo>
                    <a:cubicBezTo>
                      <a:pt x="71972" y="79542"/>
                      <a:pt x="71135" y="79159"/>
                      <a:pt x="70797" y="78420"/>
                    </a:cubicBezTo>
                    <a:cubicBezTo>
                      <a:pt x="70289" y="77281"/>
                      <a:pt x="69853" y="76124"/>
                      <a:pt x="69479" y="74940"/>
                    </a:cubicBezTo>
                    <a:cubicBezTo>
                      <a:pt x="65304" y="67658"/>
                      <a:pt x="53545" y="66047"/>
                      <a:pt x="49664" y="65709"/>
                    </a:cubicBezTo>
                    <a:cubicBezTo>
                      <a:pt x="37593" y="64658"/>
                      <a:pt x="28112" y="66091"/>
                      <a:pt x="20661" y="70070"/>
                    </a:cubicBezTo>
                    <a:cubicBezTo>
                      <a:pt x="10148" y="75688"/>
                      <a:pt x="3116" y="87465"/>
                      <a:pt x="3151" y="99375"/>
                    </a:cubicBezTo>
                    <a:cubicBezTo>
                      <a:pt x="3187" y="111295"/>
                      <a:pt x="10291" y="123027"/>
                      <a:pt x="20839" y="128582"/>
                    </a:cubicBezTo>
                    <a:cubicBezTo>
                      <a:pt x="27712" y="132197"/>
                      <a:pt x="35483" y="133282"/>
                      <a:pt x="43682" y="133398"/>
                    </a:cubicBezTo>
                    <a:cubicBezTo>
                      <a:pt x="44278" y="132829"/>
                      <a:pt x="44901" y="132277"/>
                      <a:pt x="45578" y="131734"/>
                    </a:cubicBezTo>
                    <a:cubicBezTo>
                      <a:pt x="52770" y="125956"/>
                      <a:pt x="62171" y="122885"/>
                      <a:pt x="71384" y="123348"/>
                    </a:cubicBezTo>
                    <a:cubicBezTo>
                      <a:pt x="72230" y="123393"/>
                      <a:pt x="72889" y="124078"/>
                      <a:pt x="72898" y="124924"/>
                    </a:cubicBezTo>
                    <a:cubicBezTo>
                      <a:pt x="72933" y="132588"/>
                      <a:pt x="64005" y="135793"/>
                      <a:pt x="55646" y="136247"/>
                    </a:cubicBezTo>
                    <a:cubicBezTo>
                      <a:pt x="52067" y="136443"/>
                      <a:pt x="48631" y="136550"/>
                      <a:pt x="45026" y="136585"/>
                    </a:cubicBezTo>
                    <a:cubicBezTo>
                      <a:pt x="42782" y="139016"/>
                      <a:pt x="40254" y="142808"/>
                      <a:pt x="41038" y="146992"/>
                    </a:cubicBezTo>
                    <a:cubicBezTo>
                      <a:pt x="42150" y="152929"/>
                      <a:pt x="49503" y="156125"/>
                      <a:pt x="56198" y="156214"/>
                    </a:cubicBezTo>
                    <a:cubicBezTo>
                      <a:pt x="58681" y="156249"/>
                      <a:pt x="61289" y="156009"/>
                      <a:pt x="63800" y="155787"/>
                    </a:cubicBezTo>
                    <a:cubicBezTo>
                      <a:pt x="68420" y="155368"/>
                      <a:pt x="73182" y="154950"/>
                      <a:pt x="77865" y="156063"/>
                    </a:cubicBezTo>
                    <a:cubicBezTo>
                      <a:pt x="78630" y="156249"/>
                      <a:pt x="79138" y="156953"/>
                      <a:pt x="79075" y="157736"/>
                    </a:cubicBezTo>
                    <a:cubicBezTo>
                      <a:pt x="79013" y="158519"/>
                      <a:pt x="78390" y="159133"/>
                      <a:pt x="77607" y="159187"/>
                    </a:cubicBezTo>
                    <a:cubicBezTo>
                      <a:pt x="66791" y="159961"/>
                      <a:pt x="61254" y="173831"/>
                      <a:pt x="61530" y="186489"/>
                    </a:cubicBezTo>
                    <a:cubicBezTo>
                      <a:pt x="61610" y="190005"/>
                      <a:pt x="61984" y="193949"/>
                      <a:pt x="64209" y="196593"/>
                    </a:cubicBezTo>
                    <a:cubicBezTo>
                      <a:pt x="66203" y="198969"/>
                      <a:pt x="69737" y="200322"/>
                      <a:pt x="74705" y="200616"/>
                    </a:cubicBezTo>
                    <a:cubicBezTo>
                      <a:pt x="92232" y="201622"/>
                      <a:pt x="109680" y="191261"/>
                      <a:pt x="117113" y="175344"/>
                    </a:cubicBezTo>
                    <a:cubicBezTo>
                      <a:pt x="117380" y="174783"/>
                      <a:pt x="117941" y="174427"/>
                      <a:pt x="118555" y="174427"/>
                    </a:cubicBezTo>
                    <a:close/>
                    <a:moveTo>
                      <a:pt x="69524" y="126473"/>
                    </a:moveTo>
                    <a:cubicBezTo>
                      <a:pt x="62100" y="126499"/>
                      <a:pt x="54658" y="128956"/>
                      <a:pt x="48684" y="133354"/>
                    </a:cubicBezTo>
                    <a:cubicBezTo>
                      <a:pt x="50928" y="133292"/>
                      <a:pt x="53207" y="133194"/>
                      <a:pt x="55494" y="133069"/>
                    </a:cubicBezTo>
                    <a:cubicBezTo>
                      <a:pt x="61423" y="132749"/>
                      <a:pt x="68242" y="130817"/>
                      <a:pt x="69524" y="126473"/>
                    </a:cubicBezTo>
                    <a:close/>
                    <a:moveTo>
                      <a:pt x="223677" y="99589"/>
                    </a:moveTo>
                    <a:cubicBezTo>
                      <a:pt x="232001" y="100381"/>
                      <a:pt x="239069" y="95298"/>
                      <a:pt x="244570" y="88898"/>
                    </a:cubicBezTo>
                    <a:cubicBezTo>
                      <a:pt x="244196" y="88916"/>
                      <a:pt x="243822" y="88933"/>
                      <a:pt x="243448" y="88960"/>
                    </a:cubicBezTo>
                    <a:cubicBezTo>
                      <a:pt x="237244" y="89307"/>
                      <a:pt x="229321" y="91141"/>
                      <a:pt x="225654" y="95254"/>
                    </a:cubicBezTo>
                    <a:cubicBezTo>
                      <a:pt x="224487" y="96562"/>
                      <a:pt x="223838" y="97987"/>
                      <a:pt x="223677" y="995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6" name="Google Shape;406;p11"/>
            <p:cNvGrpSpPr/>
            <p:nvPr/>
          </p:nvGrpSpPr>
          <p:grpSpPr>
            <a:xfrm>
              <a:off x="146678" y="4194146"/>
              <a:ext cx="433747" cy="949342"/>
              <a:chOff x="7758834" y="2104435"/>
              <a:chExt cx="209641" cy="458819"/>
            </a:xfrm>
          </p:grpSpPr>
          <p:sp>
            <p:nvSpPr>
              <p:cNvPr id="407" name="Google Shape;407;p11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11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11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11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11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2" name="Google Shape;412;p11"/>
            <p:cNvGrpSpPr/>
            <p:nvPr/>
          </p:nvGrpSpPr>
          <p:grpSpPr>
            <a:xfrm>
              <a:off x="-136764" y="2749382"/>
              <a:ext cx="717186" cy="697660"/>
              <a:chOff x="7382716" y="1724976"/>
              <a:chExt cx="306765" cy="298413"/>
            </a:xfrm>
          </p:grpSpPr>
          <p:sp>
            <p:nvSpPr>
              <p:cNvPr id="413" name="Google Shape;413;p11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11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5" name="Google Shape;415;p11"/>
            <p:cNvGrpSpPr/>
            <p:nvPr/>
          </p:nvGrpSpPr>
          <p:grpSpPr>
            <a:xfrm>
              <a:off x="8537887" y="1624671"/>
              <a:ext cx="642508" cy="568948"/>
              <a:chOff x="7341875" y="2252964"/>
              <a:chExt cx="388457" cy="343962"/>
            </a:xfrm>
          </p:grpSpPr>
          <p:sp>
            <p:nvSpPr>
              <p:cNvPr id="416" name="Google Shape;416;p11"/>
              <p:cNvSpPr/>
              <p:nvPr/>
            </p:nvSpPr>
            <p:spPr>
              <a:xfrm>
                <a:off x="7341875" y="2252964"/>
                <a:ext cx="388457" cy="343962"/>
              </a:xfrm>
              <a:custGeom>
                <a:avLst/>
                <a:gdLst/>
                <a:ahLst/>
                <a:cxnLst/>
                <a:rect l="l" t="t" r="r" b="b"/>
                <a:pathLst>
                  <a:path w="388457" h="343962" extrusionOk="0">
                    <a:moveTo>
                      <a:pt x="175192" y="304725"/>
                    </a:moveTo>
                    <a:cubicBezTo>
                      <a:pt x="167982" y="313867"/>
                      <a:pt x="161750" y="323384"/>
                      <a:pt x="153943" y="331350"/>
                    </a:cubicBezTo>
                    <a:cubicBezTo>
                      <a:pt x="134760" y="350926"/>
                      <a:pt x="107689" y="347231"/>
                      <a:pt x="93633" y="323615"/>
                    </a:cubicBezTo>
                    <a:cubicBezTo>
                      <a:pt x="84295" y="307921"/>
                      <a:pt x="82684" y="290900"/>
                      <a:pt x="85969" y="273204"/>
                    </a:cubicBezTo>
                    <a:cubicBezTo>
                      <a:pt x="86147" y="272233"/>
                      <a:pt x="86289" y="271263"/>
                      <a:pt x="86583" y="269518"/>
                    </a:cubicBezTo>
                    <a:cubicBezTo>
                      <a:pt x="78687" y="270916"/>
                      <a:pt x="71174" y="272420"/>
                      <a:pt x="63607" y="273550"/>
                    </a:cubicBezTo>
                    <a:cubicBezTo>
                      <a:pt x="50993" y="275447"/>
                      <a:pt x="38361" y="277058"/>
                      <a:pt x="25552" y="275091"/>
                    </a:cubicBezTo>
                    <a:cubicBezTo>
                      <a:pt x="5531" y="272028"/>
                      <a:pt x="-4376" y="256824"/>
                      <a:pt x="1846" y="237569"/>
                    </a:cubicBezTo>
                    <a:cubicBezTo>
                      <a:pt x="7810" y="219125"/>
                      <a:pt x="20798" y="206021"/>
                      <a:pt x="36189" y="195054"/>
                    </a:cubicBezTo>
                    <a:cubicBezTo>
                      <a:pt x="40044" y="192304"/>
                      <a:pt x="44139" y="189873"/>
                      <a:pt x="48331" y="187158"/>
                    </a:cubicBezTo>
                    <a:cubicBezTo>
                      <a:pt x="41441" y="184479"/>
                      <a:pt x="34712" y="182502"/>
                      <a:pt x="28614" y="179307"/>
                    </a:cubicBezTo>
                    <a:cubicBezTo>
                      <a:pt x="23299" y="176511"/>
                      <a:pt x="17896" y="173066"/>
                      <a:pt x="13944" y="168651"/>
                    </a:cubicBezTo>
                    <a:cubicBezTo>
                      <a:pt x="3404" y="156883"/>
                      <a:pt x="6617" y="139230"/>
                      <a:pt x="21920" y="130088"/>
                    </a:cubicBezTo>
                    <a:cubicBezTo>
                      <a:pt x="31249" y="124515"/>
                      <a:pt x="42278" y="121774"/>
                      <a:pt x="52578" y="117830"/>
                    </a:cubicBezTo>
                    <a:cubicBezTo>
                      <a:pt x="54055" y="117261"/>
                      <a:pt x="55693" y="117091"/>
                      <a:pt x="57821" y="116602"/>
                    </a:cubicBezTo>
                    <a:cubicBezTo>
                      <a:pt x="55088" y="113682"/>
                      <a:pt x="52613" y="111305"/>
                      <a:pt x="50441" y="108670"/>
                    </a:cubicBezTo>
                    <a:cubicBezTo>
                      <a:pt x="43934" y="100792"/>
                      <a:pt x="40231" y="91775"/>
                      <a:pt x="39483" y="81510"/>
                    </a:cubicBezTo>
                    <a:cubicBezTo>
                      <a:pt x="38833" y="72582"/>
                      <a:pt x="42367" y="65612"/>
                      <a:pt x="49355" y="60485"/>
                    </a:cubicBezTo>
                    <a:cubicBezTo>
                      <a:pt x="65975" y="48298"/>
                      <a:pt x="84535" y="46749"/>
                      <a:pt x="103772" y="51983"/>
                    </a:cubicBezTo>
                    <a:cubicBezTo>
                      <a:pt x="112327" y="54307"/>
                      <a:pt x="120428" y="58268"/>
                      <a:pt x="129303" y="61713"/>
                    </a:cubicBezTo>
                    <a:cubicBezTo>
                      <a:pt x="129579" y="60378"/>
                      <a:pt x="129953" y="58713"/>
                      <a:pt x="130273" y="57039"/>
                    </a:cubicBezTo>
                    <a:cubicBezTo>
                      <a:pt x="133594" y="39707"/>
                      <a:pt x="139567" y="23497"/>
                      <a:pt x="154477" y="12895"/>
                    </a:cubicBezTo>
                    <a:cubicBezTo>
                      <a:pt x="161154" y="8150"/>
                      <a:pt x="169308" y="4447"/>
                      <a:pt x="177311" y="2792"/>
                    </a:cubicBezTo>
                    <a:cubicBezTo>
                      <a:pt x="193690" y="-600"/>
                      <a:pt x="209500" y="9744"/>
                      <a:pt x="215455" y="26008"/>
                    </a:cubicBezTo>
                    <a:cubicBezTo>
                      <a:pt x="216061" y="27654"/>
                      <a:pt x="216577" y="29328"/>
                      <a:pt x="217191" y="31162"/>
                    </a:cubicBezTo>
                    <a:cubicBezTo>
                      <a:pt x="222114" y="25812"/>
                      <a:pt x="226565" y="20488"/>
                      <a:pt x="231532" y="15699"/>
                    </a:cubicBezTo>
                    <a:cubicBezTo>
                      <a:pt x="239677" y="7839"/>
                      <a:pt x="249238" y="2302"/>
                      <a:pt x="260570" y="513"/>
                    </a:cubicBezTo>
                    <a:cubicBezTo>
                      <a:pt x="287329" y="-3716"/>
                      <a:pt x="302302" y="19082"/>
                      <a:pt x="303432" y="37046"/>
                    </a:cubicBezTo>
                    <a:cubicBezTo>
                      <a:pt x="304056" y="46882"/>
                      <a:pt x="301607" y="56078"/>
                      <a:pt x="298002" y="65078"/>
                    </a:cubicBezTo>
                    <a:cubicBezTo>
                      <a:pt x="297406" y="66565"/>
                      <a:pt x="296836" y="68060"/>
                      <a:pt x="295839" y="70597"/>
                    </a:cubicBezTo>
                    <a:cubicBezTo>
                      <a:pt x="299489" y="69351"/>
                      <a:pt x="302213" y="68398"/>
                      <a:pt x="304946" y="67481"/>
                    </a:cubicBezTo>
                    <a:cubicBezTo>
                      <a:pt x="320738" y="62194"/>
                      <a:pt x="336699" y="57992"/>
                      <a:pt x="353603" y="60075"/>
                    </a:cubicBezTo>
                    <a:cubicBezTo>
                      <a:pt x="362701" y="61197"/>
                      <a:pt x="370891" y="64526"/>
                      <a:pt x="377870" y="70535"/>
                    </a:cubicBezTo>
                    <a:cubicBezTo>
                      <a:pt x="389834" y="80825"/>
                      <a:pt x="391810" y="95852"/>
                      <a:pt x="383024" y="109436"/>
                    </a:cubicBezTo>
                    <a:cubicBezTo>
                      <a:pt x="376766" y="119103"/>
                      <a:pt x="367998" y="126091"/>
                      <a:pt x="358482" y="132269"/>
                    </a:cubicBezTo>
                    <a:cubicBezTo>
                      <a:pt x="355464" y="134228"/>
                      <a:pt x="352375" y="136088"/>
                      <a:pt x="348378" y="138581"/>
                    </a:cubicBezTo>
                    <a:cubicBezTo>
                      <a:pt x="352544" y="139435"/>
                      <a:pt x="355820" y="139711"/>
                      <a:pt x="358802" y="140788"/>
                    </a:cubicBezTo>
                    <a:cubicBezTo>
                      <a:pt x="364980" y="143022"/>
                      <a:pt x="371567" y="144821"/>
                      <a:pt x="376971" y="148355"/>
                    </a:cubicBezTo>
                    <a:cubicBezTo>
                      <a:pt x="389611" y="156625"/>
                      <a:pt x="391374" y="171055"/>
                      <a:pt x="381876" y="182778"/>
                    </a:cubicBezTo>
                    <a:cubicBezTo>
                      <a:pt x="374630" y="191716"/>
                      <a:pt x="364695" y="196585"/>
                      <a:pt x="354173" y="200449"/>
                    </a:cubicBezTo>
                    <a:cubicBezTo>
                      <a:pt x="351921" y="201276"/>
                      <a:pt x="349633" y="202033"/>
                      <a:pt x="347025" y="202932"/>
                    </a:cubicBezTo>
                    <a:cubicBezTo>
                      <a:pt x="350853" y="206288"/>
                      <a:pt x="354556" y="209057"/>
                      <a:pt x="357689" y="212377"/>
                    </a:cubicBezTo>
                    <a:cubicBezTo>
                      <a:pt x="369956" y="225383"/>
                      <a:pt x="369137" y="242492"/>
                      <a:pt x="355953" y="254617"/>
                    </a:cubicBezTo>
                    <a:cubicBezTo>
                      <a:pt x="344790" y="264880"/>
                      <a:pt x="331286" y="270364"/>
                      <a:pt x="316580" y="271851"/>
                    </a:cubicBezTo>
                    <a:cubicBezTo>
                      <a:pt x="304830" y="273035"/>
                      <a:pt x="292857" y="272091"/>
                      <a:pt x="280181" y="272091"/>
                    </a:cubicBezTo>
                    <a:cubicBezTo>
                      <a:pt x="280421" y="274423"/>
                      <a:pt x="280848" y="276613"/>
                      <a:pt x="280848" y="278812"/>
                    </a:cubicBezTo>
                    <a:cubicBezTo>
                      <a:pt x="280857" y="285559"/>
                      <a:pt x="281525" y="292450"/>
                      <a:pt x="280457" y="299037"/>
                    </a:cubicBezTo>
                    <a:cubicBezTo>
                      <a:pt x="277982" y="314393"/>
                      <a:pt x="268617" y="324648"/>
                      <a:pt x="253751" y="328573"/>
                    </a:cubicBezTo>
                    <a:cubicBezTo>
                      <a:pt x="229422" y="335009"/>
                      <a:pt x="206455" y="331858"/>
                      <a:pt x="186052" y="316084"/>
                    </a:cubicBezTo>
                    <a:cubicBezTo>
                      <a:pt x="183836" y="314375"/>
                      <a:pt x="181824" y="312363"/>
                      <a:pt x="179892" y="310324"/>
                    </a:cubicBezTo>
                    <a:cubicBezTo>
                      <a:pt x="178085" y="308419"/>
                      <a:pt x="176501" y="306292"/>
                      <a:pt x="175183" y="304698"/>
                    </a:cubicBezTo>
                    <a:close/>
                    <a:moveTo>
                      <a:pt x="192159" y="194030"/>
                    </a:moveTo>
                    <a:cubicBezTo>
                      <a:pt x="203607" y="193603"/>
                      <a:pt x="213728" y="190746"/>
                      <a:pt x="221900" y="182743"/>
                    </a:cubicBezTo>
                    <a:cubicBezTo>
                      <a:pt x="231897" y="172959"/>
                      <a:pt x="231950" y="158049"/>
                      <a:pt x="221980" y="148186"/>
                    </a:cubicBezTo>
                    <a:cubicBezTo>
                      <a:pt x="207408" y="133774"/>
                      <a:pt x="180195" y="132785"/>
                      <a:pt x="164581" y="146112"/>
                    </a:cubicBezTo>
                    <a:cubicBezTo>
                      <a:pt x="152706" y="156242"/>
                      <a:pt x="152056" y="171749"/>
                      <a:pt x="163166" y="182698"/>
                    </a:cubicBezTo>
                    <a:cubicBezTo>
                      <a:pt x="171284" y="190701"/>
                      <a:pt x="181495" y="193478"/>
                      <a:pt x="192159" y="1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11"/>
              <p:cNvSpPr/>
              <p:nvPr/>
            </p:nvSpPr>
            <p:spPr>
              <a:xfrm>
                <a:off x="7497111" y="2386501"/>
                <a:ext cx="74191" cy="57315"/>
              </a:xfrm>
              <a:custGeom>
                <a:avLst/>
                <a:gdLst/>
                <a:ahLst/>
                <a:cxnLst/>
                <a:rect l="l" t="t" r="r" b="b"/>
                <a:pathLst>
                  <a:path w="74191" h="57315" extrusionOk="0">
                    <a:moveTo>
                      <a:pt x="36922" y="57315"/>
                    </a:moveTo>
                    <a:cubicBezTo>
                      <a:pt x="26267" y="56772"/>
                      <a:pt x="16047" y="53995"/>
                      <a:pt x="7929" y="45983"/>
                    </a:cubicBezTo>
                    <a:cubicBezTo>
                      <a:pt x="-3181" y="35025"/>
                      <a:pt x="-2531" y="19518"/>
                      <a:pt x="9344" y="9396"/>
                    </a:cubicBezTo>
                    <a:cubicBezTo>
                      <a:pt x="24958" y="-3930"/>
                      <a:pt x="52171" y="-2942"/>
                      <a:pt x="66744" y="11471"/>
                    </a:cubicBezTo>
                    <a:cubicBezTo>
                      <a:pt x="76714" y="21334"/>
                      <a:pt x="76660" y="36244"/>
                      <a:pt x="66663" y="46028"/>
                    </a:cubicBezTo>
                    <a:cubicBezTo>
                      <a:pt x="58492" y="54030"/>
                      <a:pt x="48370" y="56879"/>
                      <a:pt x="36922" y="57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11"/>
              <p:cNvSpPr/>
              <p:nvPr/>
            </p:nvSpPr>
            <p:spPr>
              <a:xfrm>
                <a:off x="7434751" y="2316471"/>
                <a:ext cx="284824" cy="233740"/>
              </a:xfrm>
              <a:custGeom>
                <a:avLst/>
                <a:gdLst/>
                <a:ahLst/>
                <a:cxnLst/>
                <a:rect l="l" t="t" r="r" b="b"/>
                <a:pathLst>
                  <a:path w="284824" h="233740" extrusionOk="0">
                    <a:moveTo>
                      <a:pt x="145287" y="233740"/>
                    </a:moveTo>
                    <a:cubicBezTo>
                      <a:pt x="144210" y="233740"/>
                      <a:pt x="143133" y="233687"/>
                      <a:pt x="142056" y="233589"/>
                    </a:cubicBezTo>
                    <a:cubicBezTo>
                      <a:pt x="133555" y="232779"/>
                      <a:pt x="126585" y="228853"/>
                      <a:pt x="122419" y="222524"/>
                    </a:cubicBezTo>
                    <a:cubicBezTo>
                      <a:pt x="116784" y="213969"/>
                      <a:pt x="117158" y="203607"/>
                      <a:pt x="117523" y="193593"/>
                    </a:cubicBezTo>
                    <a:cubicBezTo>
                      <a:pt x="117674" y="189489"/>
                      <a:pt x="117825" y="185287"/>
                      <a:pt x="117558" y="181219"/>
                    </a:cubicBezTo>
                    <a:cubicBezTo>
                      <a:pt x="108621" y="195702"/>
                      <a:pt x="91636" y="204845"/>
                      <a:pt x="74527" y="203795"/>
                    </a:cubicBezTo>
                    <a:cubicBezTo>
                      <a:pt x="68571" y="203438"/>
                      <a:pt x="64405" y="201756"/>
                      <a:pt x="61788" y="198640"/>
                    </a:cubicBezTo>
                    <a:cubicBezTo>
                      <a:pt x="58930" y="195239"/>
                      <a:pt x="58459" y="190629"/>
                      <a:pt x="58370" y="186560"/>
                    </a:cubicBezTo>
                    <a:cubicBezTo>
                      <a:pt x="58120" y="175273"/>
                      <a:pt x="61984" y="163576"/>
                      <a:pt x="69817" y="158537"/>
                    </a:cubicBezTo>
                    <a:cubicBezTo>
                      <a:pt x="67948" y="158600"/>
                      <a:pt x="66043" y="158769"/>
                      <a:pt x="64094" y="158947"/>
                    </a:cubicBezTo>
                    <a:cubicBezTo>
                      <a:pt x="61503" y="159178"/>
                      <a:pt x="58833" y="159445"/>
                      <a:pt x="56171" y="159383"/>
                    </a:cubicBezTo>
                    <a:cubicBezTo>
                      <a:pt x="48435" y="159276"/>
                      <a:pt x="39435" y="155537"/>
                      <a:pt x="37940" y="147579"/>
                    </a:cubicBezTo>
                    <a:cubicBezTo>
                      <a:pt x="37263" y="143982"/>
                      <a:pt x="38376" y="140084"/>
                      <a:pt x="40984" y="136496"/>
                    </a:cubicBezTo>
                    <a:cubicBezTo>
                      <a:pt x="33338" y="136185"/>
                      <a:pt x="26029" y="134894"/>
                      <a:pt x="19380" y="131386"/>
                    </a:cubicBezTo>
                    <a:cubicBezTo>
                      <a:pt x="7825" y="125298"/>
                      <a:pt x="36" y="112443"/>
                      <a:pt x="0" y="99384"/>
                    </a:cubicBezTo>
                    <a:cubicBezTo>
                      <a:pt x="-36" y="86325"/>
                      <a:pt x="7674" y="73417"/>
                      <a:pt x="19192" y="67266"/>
                    </a:cubicBezTo>
                    <a:cubicBezTo>
                      <a:pt x="27204" y="62985"/>
                      <a:pt x="37272" y="61445"/>
                      <a:pt x="49966" y="62539"/>
                    </a:cubicBezTo>
                    <a:cubicBezTo>
                      <a:pt x="57622" y="63198"/>
                      <a:pt x="63844" y="65361"/>
                      <a:pt x="68055" y="68655"/>
                    </a:cubicBezTo>
                    <a:cubicBezTo>
                      <a:pt x="67441" y="64818"/>
                      <a:pt x="67236" y="60964"/>
                      <a:pt x="67040" y="57367"/>
                    </a:cubicBezTo>
                    <a:cubicBezTo>
                      <a:pt x="66613" y="49436"/>
                      <a:pt x="67067" y="39786"/>
                      <a:pt x="74349" y="35602"/>
                    </a:cubicBezTo>
                    <a:cubicBezTo>
                      <a:pt x="80215" y="32228"/>
                      <a:pt x="87773" y="34721"/>
                      <a:pt x="92206" y="38932"/>
                    </a:cubicBezTo>
                    <a:cubicBezTo>
                      <a:pt x="94850" y="41442"/>
                      <a:pt x="96772" y="44513"/>
                      <a:pt x="98339" y="47673"/>
                    </a:cubicBezTo>
                    <a:cubicBezTo>
                      <a:pt x="99229" y="24315"/>
                      <a:pt x="105167" y="10980"/>
                      <a:pt x="116036" y="7998"/>
                    </a:cubicBezTo>
                    <a:cubicBezTo>
                      <a:pt x="130386" y="4063"/>
                      <a:pt x="147994" y="19882"/>
                      <a:pt x="153700" y="27457"/>
                    </a:cubicBezTo>
                    <a:cubicBezTo>
                      <a:pt x="153958" y="27048"/>
                      <a:pt x="154207" y="26603"/>
                      <a:pt x="154456" y="26157"/>
                    </a:cubicBezTo>
                    <a:cubicBezTo>
                      <a:pt x="155106" y="25000"/>
                      <a:pt x="155783" y="23807"/>
                      <a:pt x="156700" y="22881"/>
                    </a:cubicBezTo>
                    <a:cubicBezTo>
                      <a:pt x="158747" y="20808"/>
                      <a:pt x="161346" y="18920"/>
                      <a:pt x="164658" y="17104"/>
                    </a:cubicBezTo>
                    <a:cubicBezTo>
                      <a:pt x="181554" y="7855"/>
                      <a:pt x="200622" y="2078"/>
                      <a:pt x="219814" y="378"/>
                    </a:cubicBezTo>
                    <a:cubicBezTo>
                      <a:pt x="236095" y="-1065"/>
                      <a:pt x="248042" y="1615"/>
                      <a:pt x="256312" y="8568"/>
                    </a:cubicBezTo>
                    <a:cubicBezTo>
                      <a:pt x="265035" y="15894"/>
                      <a:pt x="269549" y="28365"/>
                      <a:pt x="268383" y="41932"/>
                    </a:cubicBezTo>
                    <a:cubicBezTo>
                      <a:pt x="267341" y="54065"/>
                      <a:pt x="262267" y="65379"/>
                      <a:pt x="256926" y="75785"/>
                    </a:cubicBezTo>
                    <a:cubicBezTo>
                      <a:pt x="255421" y="78723"/>
                      <a:pt x="253481" y="82141"/>
                      <a:pt x="251122" y="85551"/>
                    </a:cubicBezTo>
                    <a:cubicBezTo>
                      <a:pt x="262828" y="85631"/>
                      <a:pt x="275041" y="87856"/>
                      <a:pt x="281210" y="97551"/>
                    </a:cubicBezTo>
                    <a:cubicBezTo>
                      <a:pt x="285207" y="103826"/>
                      <a:pt x="285893" y="112301"/>
                      <a:pt x="283249" y="122725"/>
                    </a:cubicBezTo>
                    <a:cubicBezTo>
                      <a:pt x="277827" y="144099"/>
                      <a:pt x="262846" y="162837"/>
                      <a:pt x="243181" y="172825"/>
                    </a:cubicBezTo>
                    <a:cubicBezTo>
                      <a:pt x="224354" y="182394"/>
                      <a:pt x="201592" y="183774"/>
                      <a:pt x="181723" y="176644"/>
                    </a:cubicBezTo>
                    <a:cubicBezTo>
                      <a:pt x="184696" y="195818"/>
                      <a:pt x="180441" y="212856"/>
                      <a:pt x="169883" y="223708"/>
                    </a:cubicBezTo>
                    <a:cubicBezTo>
                      <a:pt x="163732" y="230028"/>
                      <a:pt x="154545" y="233722"/>
                      <a:pt x="145296" y="233722"/>
                    </a:cubicBezTo>
                    <a:close/>
                    <a:moveTo>
                      <a:pt x="118564" y="174436"/>
                    </a:moveTo>
                    <a:cubicBezTo>
                      <a:pt x="118635" y="174436"/>
                      <a:pt x="118707" y="174436"/>
                      <a:pt x="118778" y="174454"/>
                    </a:cubicBezTo>
                    <a:cubicBezTo>
                      <a:pt x="119463" y="174543"/>
                      <a:pt x="120015" y="175077"/>
                      <a:pt x="120131" y="175762"/>
                    </a:cubicBezTo>
                    <a:cubicBezTo>
                      <a:pt x="121137" y="181620"/>
                      <a:pt x="120914" y="187771"/>
                      <a:pt x="120701" y="193709"/>
                    </a:cubicBezTo>
                    <a:cubicBezTo>
                      <a:pt x="120336" y="203670"/>
                      <a:pt x="119997" y="213070"/>
                      <a:pt x="125080" y="220779"/>
                    </a:cubicBezTo>
                    <a:cubicBezTo>
                      <a:pt x="128712" y="226289"/>
                      <a:pt x="134846" y="229716"/>
                      <a:pt x="142368" y="230429"/>
                    </a:cubicBezTo>
                    <a:cubicBezTo>
                      <a:pt x="151688" y="231301"/>
                      <a:pt x="161391" y="227900"/>
                      <a:pt x="167605" y="221518"/>
                    </a:cubicBezTo>
                    <a:cubicBezTo>
                      <a:pt x="177788" y="211058"/>
                      <a:pt x="181714" y="193477"/>
                      <a:pt x="178126" y="174498"/>
                    </a:cubicBezTo>
                    <a:cubicBezTo>
                      <a:pt x="178020" y="173928"/>
                      <a:pt x="178233" y="173341"/>
                      <a:pt x="178678" y="172976"/>
                    </a:cubicBezTo>
                    <a:cubicBezTo>
                      <a:pt x="179124" y="172611"/>
                      <a:pt x="179738" y="172513"/>
                      <a:pt x="180281" y="172736"/>
                    </a:cubicBezTo>
                    <a:cubicBezTo>
                      <a:pt x="199909" y="180623"/>
                      <a:pt x="222885" y="179608"/>
                      <a:pt x="241748" y="170030"/>
                    </a:cubicBezTo>
                    <a:cubicBezTo>
                      <a:pt x="260602" y="160451"/>
                      <a:pt x="274970" y="142487"/>
                      <a:pt x="280169" y="121977"/>
                    </a:cubicBezTo>
                    <a:cubicBezTo>
                      <a:pt x="282590" y="112434"/>
                      <a:pt x="282038" y="104796"/>
                      <a:pt x="278531" y="99286"/>
                    </a:cubicBezTo>
                    <a:cubicBezTo>
                      <a:pt x="272745" y="90189"/>
                      <a:pt x="260763" y="88550"/>
                      <a:pt x="248781" y="88764"/>
                    </a:cubicBezTo>
                    <a:cubicBezTo>
                      <a:pt x="242202" y="97177"/>
                      <a:pt x="233069" y="104450"/>
                      <a:pt x="221799" y="102553"/>
                    </a:cubicBezTo>
                    <a:cubicBezTo>
                      <a:pt x="221069" y="102429"/>
                      <a:pt x="220526" y="101815"/>
                      <a:pt x="220482" y="101084"/>
                    </a:cubicBezTo>
                    <a:cubicBezTo>
                      <a:pt x="220304" y="98093"/>
                      <a:pt x="221247" y="95423"/>
                      <a:pt x="223277" y="93153"/>
                    </a:cubicBezTo>
                    <a:cubicBezTo>
                      <a:pt x="228707" y="87073"/>
                      <a:pt x="239950" y="85996"/>
                      <a:pt x="243262" y="85809"/>
                    </a:cubicBezTo>
                    <a:cubicBezTo>
                      <a:pt x="244543" y="85738"/>
                      <a:pt x="245852" y="85675"/>
                      <a:pt x="247178" y="85640"/>
                    </a:cubicBezTo>
                    <a:cubicBezTo>
                      <a:pt x="250045" y="81776"/>
                      <a:pt x="252368" y="77735"/>
                      <a:pt x="254086" y="74388"/>
                    </a:cubicBezTo>
                    <a:cubicBezTo>
                      <a:pt x="259276" y="64258"/>
                      <a:pt x="264208" y="53290"/>
                      <a:pt x="265205" y="41700"/>
                    </a:cubicBezTo>
                    <a:cubicBezTo>
                      <a:pt x="266282" y="29157"/>
                      <a:pt x="262187" y="17701"/>
                      <a:pt x="254255" y="11033"/>
                    </a:cubicBezTo>
                    <a:cubicBezTo>
                      <a:pt x="246662" y="4660"/>
                      <a:pt x="235481" y="2211"/>
                      <a:pt x="220081" y="3573"/>
                    </a:cubicBezTo>
                    <a:cubicBezTo>
                      <a:pt x="201325" y="5229"/>
                      <a:pt x="182684" y="10882"/>
                      <a:pt x="166171" y="19917"/>
                    </a:cubicBezTo>
                    <a:cubicBezTo>
                      <a:pt x="163136" y="21582"/>
                      <a:pt x="160777" y="23291"/>
                      <a:pt x="158943" y="25134"/>
                    </a:cubicBezTo>
                    <a:cubicBezTo>
                      <a:pt x="158329" y="25757"/>
                      <a:pt x="157759" y="26772"/>
                      <a:pt x="157207" y="27742"/>
                    </a:cubicBezTo>
                    <a:cubicBezTo>
                      <a:pt x="156450" y="29086"/>
                      <a:pt x="155667" y="30475"/>
                      <a:pt x="154519" y="31356"/>
                    </a:cubicBezTo>
                    <a:cubicBezTo>
                      <a:pt x="154154" y="31632"/>
                      <a:pt x="153691" y="31739"/>
                      <a:pt x="153246" y="31659"/>
                    </a:cubicBezTo>
                    <a:cubicBezTo>
                      <a:pt x="152801" y="31570"/>
                      <a:pt x="152409" y="31294"/>
                      <a:pt x="152178" y="30902"/>
                    </a:cubicBezTo>
                    <a:cubicBezTo>
                      <a:pt x="148457" y="24573"/>
                      <a:pt x="129994" y="7464"/>
                      <a:pt x="116855" y="11078"/>
                    </a:cubicBezTo>
                    <a:cubicBezTo>
                      <a:pt x="106600" y="13900"/>
                      <a:pt x="101241" y="29104"/>
                      <a:pt x="101375" y="55062"/>
                    </a:cubicBezTo>
                    <a:cubicBezTo>
                      <a:pt x="101375" y="55827"/>
                      <a:pt x="100841" y="56477"/>
                      <a:pt x="100093" y="56629"/>
                    </a:cubicBezTo>
                    <a:cubicBezTo>
                      <a:pt x="99345" y="56780"/>
                      <a:pt x="98597" y="56370"/>
                      <a:pt x="98312" y="55667"/>
                    </a:cubicBezTo>
                    <a:cubicBezTo>
                      <a:pt x="96309" y="50709"/>
                      <a:pt x="94039" y="45092"/>
                      <a:pt x="89998" y="41255"/>
                    </a:cubicBezTo>
                    <a:cubicBezTo>
                      <a:pt x="86419" y="37863"/>
                      <a:pt x="80428" y="35772"/>
                      <a:pt x="75906" y="38371"/>
                    </a:cubicBezTo>
                    <a:cubicBezTo>
                      <a:pt x="70129" y="41691"/>
                      <a:pt x="69817" y="50184"/>
                      <a:pt x="70191" y="57216"/>
                    </a:cubicBezTo>
                    <a:cubicBezTo>
                      <a:pt x="70485" y="62762"/>
                      <a:pt x="70788" y="68468"/>
                      <a:pt x="72426" y="73756"/>
                    </a:cubicBezTo>
                    <a:cubicBezTo>
                      <a:pt x="73058" y="74913"/>
                      <a:pt x="73512" y="76141"/>
                      <a:pt x="73797" y="77432"/>
                    </a:cubicBezTo>
                    <a:cubicBezTo>
                      <a:pt x="73966" y="78225"/>
                      <a:pt x="73512" y="79026"/>
                      <a:pt x="72746" y="79275"/>
                    </a:cubicBezTo>
                    <a:cubicBezTo>
                      <a:pt x="71972" y="79542"/>
                      <a:pt x="71135" y="79159"/>
                      <a:pt x="70797" y="78420"/>
                    </a:cubicBezTo>
                    <a:cubicBezTo>
                      <a:pt x="70289" y="77281"/>
                      <a:pt x="69853" y="76124"/>
                      <a:pt x="69479" y="74940"/>
                    </a:cubicBezTo>
                    <a:cubicBezTo>
                      <a:pt x="65304" y="67658"/>
                      <a:pt x="53545" y="66047"/>
                      <a:pt x="49664" y="65709"/>
                    </a:cubicBezTo>
                    <a:cubicBezTo>
                      <a:pt x="37593" y="64658"/>
                      <a:pt x="28112" y="66091"/>
                      <a:pt x="20661" y="70070"/>
                    </a:cubicBezTo>
                    <a:cubicBezTo>
                      <a:pt x="10148" y="75688"/>
                      <a:pt x="3116" y="87465"/>
                      <a:pt x="3151" y="99375"/>
                    </a:cubicBezTo>
                    <a:cubicBezTo>
                      <a:pt x="3187" y="111295"/>
                      <a:pt x="10291" y="123027"/>
                      <a:pt x="20839" y="128582"/>
                    </a:cubicBezTo>
                    <a:cubicBezTo>
                      <a:pt x="27712" y="132197"/>
                      <a:pt x="35483" y="133282"/>
                      <a:pt x="43682" y="133398"/>
                    </a:cubicBezTo>
                    <a:cubicBezTo>
                      <a:pt x="44278" y="132829"/>
                      <a:pt x="44901" y="132277"/>
                      <a:pt x="45578" y="131734"/>
                    </a:cubicBezTo>
                    <a:cubicBezTo>
                      <a:pt x="52770" y="125956"/>
                      <a:pt x="62171" y="122885"/>
                      <a:pt x="71384" y="123348"/>
                    </a:cubicBezTo>
                    <a:cubicBezTo>
                      <a:pt x="72230" y="123393"/>
                      <a:pt x="72889" y="124078"/>
                      <a:pt x="72898" y="124924"/>
                    </a:cubicBezTo>
                    <a:cubicBezTo>
                      <a:pt x="72933" y="132588"/>
                      <a:pt x="64005" y="135793"/>
                      <a:pt x="55646" y="136247"/>
                    </a:cubicBezTo>
                    <a:cubicBezTo>
                      <a:pt x="52067" y="136443"/>
                      <a:pt x="48631" y="136550"/>
                      <a:pt x="45026" y="136585"/>
                    </a:cubicBezTo>
                    <a:cubicBezTo>
                      <a:pt x="42782" y="139016"/>
                      <a:pt x="40254" y="142808"/>
                      <a:pt x="41038" y="146992"/>
                    </a:cubicBezTo>
                    <a:cubicBezTo>
                      <a:pt x="42150" y="152929"/>
                      <a:pt x="49503" y="156125"/>
                      <a:pt x="56198" y="156214"/>
                    </a:cubicBezTo>
                    <a:cubicBezTo>
                      <a:pt x="58681" y="156249"/>
                      <a:pt x="61289" y="156009"/>
                      <a:pt x="63800" y="155787"/>
                    </a:cubicBezTo>
                    <a:cubicBezTo>
                      <a:pt x="68420" y="155368"/>
                      <a:pt x="73182" y="154950"/>
                      <a:pt x="77865" y="156063"/>
                    </a:cubicBezTo>
                    <a:cubicBezTo>
                      <a:pt x="78630" y="156249"/>
                      <a:pt x="79138" y="156953"/>
                      <a:pt x="79075" y="157736"/>
                    </a:cubicBezTo>
                    <a:cubicBezTo>
                      <a:pt x="79013" y="158519"/>
                      <a:pt x="78390" y="159133"/>
                      <a:pt x="77607" y="159187"/>
                    </a:cubicBezTo>
                    <a:cubicBezTo>
                      <a:pt x="66791" y="159961"/>
                      <a:pt x="61254" y="173831"/>
                      <a:pt x="61530" y="186489"/>
                    </a:cubicBezTo>
                    <a:cubicBezTo>
                      <a:pt x="61610" y="190005"/>
                      <a:pt x="61984" y="193949"/>
                      <a:pt x="64209" y="196593"/>
                    </a:cubicBezTo>
                    <a:cubicBezTo>
                      <a:pt x="66203" y="198969"/>
                      <a:pt x="69737" y="200322"/>
                      <a:pt x="74705" y="200616"/>
                    </a:cubicBezTo>
                    <a:cubicBezTo>
                      <a:pt x="92232" y="201622"/>
                      <a:pt x="109680" y="191261"/>
                      <a:pt x="117113" y="175344"/>
                    </a:cubicBezTo>
                    <a:cubicBezTo>
                      <a:pt x="117380" y="174783"/>
                      <a:pt x="117941" y="174427"/>
                      <a:pt x="118555" y="174427"/>
                    </a:cubicBezTo>
                    <a:close/>
                    <a:moveTo>
                      <a:pt x="69524" y="126473"/>
                    </a:moveTo>
                    <a:cubicBezTo>
                      <a:pt x="62100" y="126499"/>
                      <a:pt x="54658" y="128956"/>
                      <a:pt x="48684" y="133354"/>
                    </a:cubicBezTo>
                    <a:cubicBezTo>
                      <a:pt x="50928" y="133292"/>
                      <a:pt x="53207" y="133194"/>
                      <a:pt x="55494" y="133069"/>
                    </a:cubicBezTo>
                    <a:cubicBezTo>
                      <a:pt x="61423" y="132749"/>
                      <a:pt x="68242" y="130817"/>
                      <a:pt x="69524" y="126473"/>
                    </a:cubicBezTo>
                    <a:close/>
                    <a:moveTo>
                      <a:pt x="223677" y="99589"/>
                    </a:moveTo>
                    <a:cubicBezTo>
                      <a:pt x="232001" y="100381"/>
                      <a:pt x="239069" y="95298"/>
                      <a:pt x="244570" y="88898"/>
                    </a:cubicBezTo>
                    <a:cubicBezTo>
                      <a:pt x="244196" y="88916"/>
                      <a:pt x="243822" y="88933"/>
                      <a:pt x="243448" y="88960"/>
                    </a:cubicBezTo>
                    <a:cubicBezTo>
                      <a:pt x="237244" y="89307"/>
                      <a:pt x="229321" y="91141"/>
                      <a:pt x="225654" y="95254"/>
                    </a:cubicBezTo>
                    <a:cubicBezTo>
                      <a:pt x="224487" y="96562"/>
                      <a:pt x="223838" y="97987"/>
                      <a:pt x="223677" y="995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9" name="Google Shape;419;p11"/>
            <p:cNvGrpSpPr/>
            <p:nvPr/>
          </p:nvGrpSpPr>
          <p:grpSpPr>
            <a:xfrm>
              <a:off x="8430773" y="1017719"/>
              <a:ext cx="717186" cy="697660"/>
              <a:chOff x="7382716" y="1724976"/>
              <a:chExt cx="306765" cy="298413"/>
            </a:xfrm>
          </p:grpSpPr>
          <p:sp>
            <p:nvSpPr>
              <p:cNvPr id="420" name="Google Shape;420;p11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11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2" name="Google Shape;422;p11"/>
            <p:cNvGrpSpPr/>
            <p:nvPr/>
          </p:nvGrpSpPr>
          <p:grpSpPr>
            <a:xfrm rot="10800000">
              <a:off x="8642265" y="-35029"/>
              <a:ext cx="433747" cy="949342"/>
              <a:chOff x="7758834" y="2104435"/>
              <a:chExt cx="209641" cy="458819"/>
            </a:xfrm>
          </p:grpSpPr>
          <p:sp>
            <p:nvSpPr>
              <p:cNvPr id="423" name="Google Shape;423;p11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11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11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11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11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28" name="Google Shape;428;p11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429" name="Google Shape;429;p11"/>
          <p:cNvSpPr txBox="1">
            <a:spLocks noGrp="1"/>
          </p:cNvSpPr>
          <p:nvPr>
            <p:ph type="title" hasCustomPrompt="1"/>
          </p:nvPr>
        </p:nvSpPr>
        <p:spPr>
          <a:xfrm>
            <a:off x="2040100" y="1707675"/>
            <a:ext cx="5063700" cy="113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430" name="Google Shape;430;p11"/>
          <p:cNvSpPr txBox="1">
            <a:spLocks noGrp="1"/>
          </p:cNvSpPr>
          <p:nvPr>
            <p:ph type="subTitle" idx="1"/>
          </p:nvPr>
        </p:nvSpPr>
        <p:spPr>
          <a:xfrm>
            <a:off x="2040100" y="2972175"/>
            <a:ext cx="5063700" cy="38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13"/>
          <p:cNvGrpSpPr/>
          <p:nvPr/>
        </p:nvGrpSpPr>
        <p:grpSpPr>
          <a:xfrm>
            <a:off x="-628387" y="-269629"/>
            <a:ext cx="10023940" cy="5660070"/>
            <a:chOff x="-628387" y="-269629"/>
            <a:chExt cx="10023940" cy="5660070"/>
          </a:xfrm>
        </p:grpSpPr>
        <p:sp>
          <p:nvSpPr>
            <p:cNvPr id="434" name="Google Shape;434;p13"/>
            <p:cNvSpPr/>
            <p:nvPr/>
          </p:nvSpPr>
          <p:spPr>
            <a:xfrm rot="2700000">
              <a:off x="-338406" y="3864020"/>
              <a:ext cx="1168628" cy="1304253"/>
            </a:xfrm>
            <a:custGeom>
              <a:avLst/>
              <a:gdLst/>
              <a:ahLst/>
              <a:cxnLst/>
              <a:rect l="l" t="t" r="r" b="b"/>
              <a:pathLst>
                <a:path w="412142" h="459973" extrusionOk="0">
                  <a:moveTo>
                    <a:pt x="287446" y="448763"/>
                  </a:moveTo>
                  <a:cubicBezTo>
                    <a:pt x="270586" y="450027"/>
                    <a:pt x="254269" y="446778"/>
                    <a:pt x="238343" y="441944"/>
                  </a:cubicBezTo>
                  <a:cubicBezTo>
                    <a:pt x="225694" y="438108"/>
                    <a:pt x="214068" y="439523"/>
                    <a:pt x="202317" y="444864"/>
                  </a:cubicBezTo>
                  <a:cubicBezTo>
                    <a:pt x="192499" y="449333"/>
                    <a:pt x="182626" y="453926"/>
                    <a:pt x="172354" y="457095"/>
                  </a:cubicBezTo>
                  <a:cubicBezTo>
                    <a:pt x="134316" y="468837"/>
                    <a:pt x="89014" y="442968"/>
                    <a:pt x="74406" y="410058"/>
                  </a:cubicBezTo>
                  <a:cubicBezTo>
                    <a:pt x="69430" y="398833"/>
                    <a:pt x="65789" y="386851"/>
                    <a:pt x="62959" y="374887"/>
                  </a:cubicBezTo>
                  <a:cubicBezTo>
                    <a:pt x="59247" y="359175"/>
                    <a:pt x="52187" y="346000"/>
                    <a:pt x="39600" y="335763"/>
                  </a:cubicBezTo>
                  <a:cubicBezTo>
                    <a:pt x="19722" y="319588"/>
                    <a:pt x="6245" y="299577"/>
                    <a:pt x="1874" y="273770"/>
                  </a:cubicBezTo>
                  <a:cubicBezTo>
                    <a:pt x="-1491" y="253892"/>
                    <a:pt x="-236" y="234407"/>
                    <a:pt x="4927" y="215098"/>
                  </a:cubicBezTo>
                  <a:cubicBezTo>
                    <a:pt x="7794" y="204363"/>
                    <a:pt x="10589" y="193538"/>
                    <a:pt x="14461" y="183140"/>
                  </a:cubicBezTo>
                  <a:cubicBezTo>
                    <a:pt x="22544" y="161464"/>
                    <a:pt x="23648" y="139584"/>
                    <a:pt x="19144" y="117026"/>
                  </a:cubicBezTo>
                  <a:cubicBezTo>
                    <a:pt x="16437" y="103486"/>
                    <a:pt x="14924" y="89706"/>
                    <a:pt x="18111" y="75953"/>
                  </a:cubicBezTo>
                  <a:cubicBezTo>
                    <a:pt x="22882" y="55354"/>
                    <a:pt x="34704" y="39180"/>
                    <a:pt x="50959" y="26343"/>
                  </a:cubicBezTo>
                  <a:cubicBezTo>
                    <a:pt x="79756" y="3599"/>
                    <a:pt x="112569" y="-4974"/>
                    <a:pt x="148523" y="2806"/>
                  </a:cubicBezTo>
                  <a:cubicBezTo>
                    <a:pt x="176520" y="8868"/>
                    <a:pt x="196264" y="26512"/>
                    <a:pt x="209697" y="51633"/>
                  </a:cubicBezTo>
                  <a:cubicBezTo>
                    <a:pt x="220726" y="72259"/>
                    <a:pt x="227625" y="94326"/>
                    <a:pt x="233242" y="116866"/>
                  </a:cubicBezTo>
                  <a:cubicBezTo>
                    <a:pt x="238788" y="139139"/>
                    <a:pt x="246907" y="160156"/>
                    <a:pt x="261880" y="178031"/>
                  </a:cubicBezTo>
                  <a:cubicBezTo>
                    <a:pt x="272642" y="190885"/>
                    <a:pt x="286209" y="200250"/>
                    <a:pt x="300549" y="208315"/>
                  </a:cubicBezTo>
                  <a:cubicBezTo>
                    <a:pt x="319234" y="218828"/>
                    <a:pt x="338391" y="228522"/>
                    <a:pt x="357495" y="238278"/>
                  </a:cubicBezTo>
                  <a:cubicBezTo>
                    <a:pt x="371453" y="245409"/>
                    <a:pt x="384289" y="253884"/>
                    <a:pt x="394375" y="266088"/>
                  </a:cubicBezTo>
                  <a:cubicBezTo>
                    <a:pt x="409366" y="284230"/>
                    <a:pt x="413772" y="305301"/>
                    <a:pt x="411636" y="328214"/>
                  </a:cubicBezTo>
                  <a:cubicBezTo>
                    <a:pt x="409971" y="346062"/>
                    <a:pt x="403874" y="362380"/>
                    <a:pt x="394313" y="377397"/>
                  </a:cubicBezTo>
                  <a:cubicBezTo>
                    <a:pt x="382669" y="395690"/>
                    <a:pt x="369575" y="412809"/>
                    <a:pt x="353516" y="427586"/>
                  </a:cubicBezTo>
                  <a:cubicBezTo>
                    <a:pt x="337955" y="441909"/>
                    <a:pt x="319608" y="448479"/>
                    <a:pt x="298733" y="448754"/>
                  </a:cubicBezTo>
                  <a:cubicBezTo>
                    <a:pt x="294968" y="448799"/>
                    <a:pt x="291211" y="448754"/>
                    <a:pt x="287446" y="4487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8227130" y="3975818"/>
              <a:ext cx="1168423" cy="1304023"/>
            </a:xfrm>
            <a:custGeom>
              <a:avLst/>
              <a:gdLst/>
              <a:ahLst/>
              <a:cxnLst/>
              <a:rect l="l" t="t" r="r" b="b"/>
              <a:pathLst>
                <a:path w="412142" h="459973" extrusionOk="0">
                  <a:moveTo>
                    <a:pt x="287446" y="448763"/>
                  </a:moveTo>
                  <a:cubicBezTo>
                    <a:pt x="270586" y="450027"/>
                    <a:pt x="254269" y="446778"/>
                    <a:pt x="238343" y="441944"/>
                  </a:cubicBezTo>
                  <a:cubicBezTo>
                    <a:pt x="225694" y="438108"/>
                    <a:pt x="214068" y="439523"/>
                    <a:pt x="202317" y="444864"/>
                  </a:cubicBezTo>
                  <a:cubicBezTo>
                    <a:pt x="192499" y="449333"/>
                    <a:pt x="182626" y="453926"/>
                    <a:pt x="172354" y="457095"/>
                  </a:cubicBezTo>
                  <a:cubicBezTo>
                    <a:pt x="134316" y="468837"/>
                    <a:pt x="89014" y="442968"/>
                    <a:pt x="74406" y="410058"/>
                  </a:cubicBezTo>
                  <a:cubicBezTo>
                    <a:pt x="69430" y="398833"/>
                    <a:pt x="65789" y="386851"/>
                    <a:pt x="62959" y="374887"/>
                  </a:cubicBezTo>
                  <a:cubicBezTo>
                    <a:pt x="59247" y="359175"/>
                    <a:pt x="52187" y="346000"/>
                    <a:pt x="39600" y="335763"/>
                  </a:cubicBezTo>
                  <a:cubicBezTo>
                    <a:pt x="19722" y="319588"/>
                    <a:pt x="6245" y="299577"/>
                    <a:pt x="1874" y="273770"/>
                  </a:cubicBezTo>
                  <a:cubicBezTo>
                    <a:pt x="-1491" y="253892"/>
                    <a:pt x="-236" y="234407"/>
                    <a:pt x="4927" y="215098"/>
                  </a:cubicBezTo>
                  <a:cubicBezTo>
                    <a:pt x="7794" y="204363"/>
                    <a:pt x="10589" y="193538"/>
                    <a:pt x="14461" y="183140"/>
                  </a:cubicBezTo>
                  <a:cubicBezTo>
                    <a:pt x="22544" y="161464"/>
                    <a:pt x="23648" y="139584"/>
                    <a:pt x="19144" y="117026"/>
                  </a:cubicBezTo>
                  <a:cubicBezTo>
                    <a:pt x="16437" y="103486"/>
                    <a:pt x="14924" y="89706"/>
                    <a:pt x="18111" y="75953"/>
                  </a:cubicBezTo>
                  <a:cubicBezTo>
                    <a:pt x="22882" y="55354"/>
                    <a:pt x="34704" y="39180"/>
                    <a:pt x="50959" y="26343"/>
                  </a:cubicBezTo>
                  <a:cubicBezTo>
                    <a:pt x="79756" y="3599"/>
                    <a:pt x="112569" y="-4974"/>
                    <a:pt x="148523" y="2806"/>
                  </a:cubicBezTo>
                  <a:cubicBezTo>
                    <a:pt x="176520" y="8868"/>
                    <a:pt x="196264" y="26512"/>
                    <a:pt x="209697" y="51633"/>
                  </a:cubicBezTo>
                  <a:cubicBezTo>
                    <a:pt x="220726" y="72259"/>
                    <a:pt x="227625" y="94326"/>
                    <a:pt x="233242" y="116866"/>
                  </a:cubicBezTo>
                  <a:cubicBezTo>
                    <a:pt x="238788" y="139139"/>
                    <a:pt x="246907" y="160156"/>
                    <a:pt x="261880" y="178031"/>
                  </a:cubicBezTo>
                  <a:cubicBezTo>
                    <a:pt x="272642" y="190885"/>
                    <a:pt x="286209" y="200250"/>
                    <a:pt x="300549" y="208315"/>
                  </a:cubicBezTo>
                  <a:cubicBezTo>
                    <a:pt x="319234" y="218828"/>
                    <a:pt x="338391" y="228522"/>
                    <a:pt x="357495" y="238278"/>
                  </a:cubicBezTo>
                  <a:cubicBezTo>
                    <a:pt x="371453" y="245409"/>
                    <a:pt x="384289" y="253884"/>
                    <a:pt x="394375" y="266088"/>
                  </a:cubicBezTo>
                  <a:cubicBezTo>
                    <a:pt x="409366" y="284230"/>
                    <a:pt x="413772" y="305301"/>
                    <a:pt x="411636" y="328214"/>
                  </a:cubicBezTo>
                  <a:cubicBezTo>
                    <a:pt x="409971" y="346062"/>
                    <a:pt x="403874" y="362380"/>
                    <a:pt x="394313" y="377397"/>
                  </a:cubicBezTo>
                  <a:cubicBezTo>
                    <a:pt x="382669" y="395690"/>
                    <a:pt x="369575" y="412809"/>
                    <a:pt x="353516" y="427586"/>
                  </a:cubicBezTo>
                  <a:cubicBezTo>
                    <a:pt x="337955" y="441909"/>
                    <a:pt x="319608" y="448479"/>
                    <a:pt x="298733" y="448754"/>
                  </a:cubicBezTo>
                  <a:cubicBezTo>
                    <a:pt x="294968" y="448799"/>
                    <a:pt x="291211" y="448754"/>
                    <a:pt x="287446" y="4487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36" name="Google Shape;436;p13"/>
            <p:cNvGrpSpPr/>
            <p:nvPr/>
          </p:nvGrpSpPr>
          <p:grpSpPr>
            <a:xfrm rot="2700000">
              <a:off x="7931163" y="115590"/>
              <a:ext cx="793970" cy="433737"/>
              <a:chOff x="5496480" y="1487027"/>
              <a:chExt cx="349273" cy="190816"/>
            </a:xfrm>
          </p:grpSpPr>
          <p:sp>
            <p:nvSpPr>
              <p:cNvPr id="437" name="Google Shape;437;p13"/>
              <p:cNvSpPr/>
              <p:nvPr/>
            </p:nvSpPr>
            <p:spPr>
              <a:xfrm>
                <a:off x="5496480" y="1487027"/>
                <a:ext cx="349273" cy="190816"/>
              </a:xfrm>
              <a:custGeom>
                <a:avLst/>
                <a:gdLst/>
                <a:ahLst/>
                <a:cxnLst/>
                <a:rect l="l" t="t" r="r" b="b"/>
                <a:pathLst>
                  <a:path w="349273" h="190816" extrusionOk="0">
                    <a:moveTo>
                      <a:pt x="349273" y="14604"/>
                    </a:moveTo>
                    <a:cubicBezTo>
                      <a:pt x="341983" y="19179"/>
                      <a:pt x="334781" y="23924"/>
                      <a:pt x="327232" y="28037"/>
                    </a:cubicBezTo>
                    <a:cubicBezTo>
                      <a:pt x="321535" y="31143"/>
                      <a:pt x="317200" y="35390"/>
                      <a:pt x="314253" y="40953"/>
                    </a:cubicBezTo>
                    <a:cubicBezTo>
                      <a:pt x="310310" y="48377"/>
                      <a:pt x="305948" y="55739"/>
                      <a:pt x="303259" y="63626"/>
                    </a:cubicBezTo>
                    <a:cubicBezTo>
                      <a:pt x="296601" y="83139"/>
                      <a:pt x="285340" y="99260"/>
                      <a:pt x="270162" y="112996"/>
                    </a:cubicBezTo>
                    <a:cubicBezTo>
                      <a:pt x="256284" y="125547"/>
                      <a:pt x="241739" y="137040"/>
                      <a:pt x="224380" y="144482"/>
                    </a:cubicBezTo>
                    <a:cubicBezTo>
                      <a:pt x="221843" y="145568"/>
                      <a:pt x="219235" y="146636"/>
                      <a:pt x="216555" y="147170"/>
                    </a:cubicBezTo>
                    <a:cubicBezTo>
                      <a:pt x="210840" y="148310"/>
                      <a:pt x="206808" y="143992"/>
                      <a:pt x="208615" y="138438"/>
                    </a:cubicBezTo>
                    <a:cubicBezTo>
                      <a:pt x="209905" y="134485"/>
                      <a:pt x="211552" y="130408"/>
                      <a:pt x="214018" y="127114"/>
                    </a:cubicBezTo>
                    <a:cubicBezTo>
                      <a:pt x="225172" y="112248"/>
                      <a:pt x="236442" y="97453"/>
                      <a:pt x="248139" y="83015"/>
                    </a:cubicBezTo>
                    <a:cubicBezTo>
                      <a:pt x="255350" y="74113"/>
                      <a:pt x="263406" y="65887"/>
                      <a:pt x="271791" y="56567"/>
                    </a:cubicBezTo>
                    <a:cubicBezTo>
                      <a:pt x="266139" y="58828"/>
                      <a:pt x="261447" y="60956"/>
                      <a:pt x="256587" y="62602"/>
                    </a:cubicBezTo>
                    <a:cubicBezTo>
                      <a:pt x="244943" y="66546"/>
                      <a:pt x="235454" y="74041"/>
                      <a:pt x="225395" y="80700"/>
                    </a:cubicBezTo>
                    <a:cubicBezTo>
                      <a:pt x="211392" y="89967"/>
                      <a:pt x="200069" y="102127"/>
                      <a:pt x="188043" y="113575"/>
                    </a:cubicBezTo>
                    <a:cubicBezTo>
                      <a:pt x="169304" y="131405"/>
                      <a:pt x="149462" y="147891"/>
                      <a:pt x="127599" y="161823"/>
                    </a:cubicBezTo>
                    <a:cubicBezTo>
                      <a:pt x="113765" y="170635"/>
                      <a:pt x="99843" y="179306"/>
                      <a:pt x="84558" y="185440"/>
                    </a:cubicBezTo>
                    <a:cubicBezTo>
                      <a:pt x="79449" y="187487"/>
                      <a:pt x="74036" y="188804"/>
                      <a:pt x="68749" y="190407"/>
                    </a:cubicBezTo>
                    <a:cubicBezTo>
                      <a:pt x="67912" y="190656"/>
                      <a:pt x="67004" y="190692"/>
                      <a:pt x="66114" y="190754"/>
                    </a:cubicBezTo>
                    <a:cubicBezTo>
                      <a:pt x="55654" y="191493"/>
                      <a:pt x="51141" y="185680"/>
                      <a:pt x="54675" y="175825"/>
                    </a:cubicBezTo>
                    <a:cubicBezTo>
                      <a:pt x="57933" y="166736"/>
                      <a:pt x="64031" y="159588"/>
                      <a:pt x="70796" y="152948"/>
                    </a:cubicBezTo>
                    <a:cubicBezTo>
                      <a:pt x="85021" y="138972"/>
                      <a:pt x="102327" y="129705"/>
                      <a:pt x="120139" y="121453"/>
                    </a:cubicBezTo>
                    <a:cubicBezTo>
                      <a:pt x="149631" y="107788"/>
                      <a:pt x="177716" y="91551"/>
                      <a:pt x="206007" y="75670"/>
                    </a:cubicBezTo>
                    <a:cubicBezTo>
                      <a:pt x="210440" y="73178"/>
                      <a:pt x="214900" y="70730"/>
                      <a:pt x="219252" y="67828"/>
                    </a:cubicBezTo>
                    <a:cubicBezTo>
                      <a:pt x="218211" y="68068"/>
                      <a:pt x="217161" y="68246"/>
                      <a:pt x="216137" y="68540"/>
                    </a:cubicBezTo>
                    <a:cubicBezTo>
                      <a:pt x="188799" y="76436"/>
                      <a:pt x="161604" y="84866"/>
                      <a:pt x="134097" y="92112"/>
                    </a:cubicBezTo>
                    <a:cubicBezTo>
                      <a:pt x="100555" y="100943"/>
                      <a:pt x="66568" y="107833"/>
                      <a:pt x="32037" y="111634"/>
                    </a:cubicBezTo>
                    <a:cubicBezTo>
                      <a:pt x="24800" y="112435"/>
                      <a:pt x="17447" y="112257"/>
                      <a:pt x="10148" y="112480"/>
                    </a:cubicBezTo>
                    <a:cubicBezTo>
                      <a:pt x="9053" y="112515"/>
                      <a:pt x="7931" y="112355"/>
                      <a:pt x="6854" y="112133"/>
                    </a:cubicBezTo>
                    <a:cubicBezTo>
                      <a:pt x="347" y="110779"/>
                      <a:pt x="-2253" y="104824"/>
                      <a:pt x="2269" y="100008"/>
                    </a:cubicBezTo>
                    <a:cubicBezTo>
                      <a:pt x="6445" y="95566"/>
                      <a:pt x="11545" y="91801"/>
                      <a:pt x="16762" y="88587"/>
                    </a:cubicBezTo>
                    <a:cubicBezTo>
                      <a:pt x="37031" y="76071"/>
                      <a:pt x="59784" y="70801"/>
                      <a:pt x="82876" y="66617"/>
                    </a:cubicBezTo>
                    <a:cubicBezTo>
                      <a:pt x="100956" y="63350"/>
                      <a:pt x="119267" y="63519"/>
                      <a:pt x="137507" y="62522"/>
                    </a:cubicBezTo>
                    <a:cubicBezTo>
                      <a:pt x="154447" y="61597"/>
                      <a:pt x="171236" y="59522"/>
                      <a:pt x="187918" y="56238"/>
                    </a:cubicBezTo>
                    <a:cubicBezTo>
                      <a:pt x="199535" y="53950"/>
                      <a:pt x="211401" y="52944"/>
                      <a:pt x="223018" y="50665"/>
                    </a:cubicBezTo>
                    <a:cubicBezTo>
                      <a:pt x="234395" y="48431"/>
                      <a:pt x="245602" y="45333"/>
                      <a:pt x="256872" y="42573"/>
                    </a:cubicBezTo>
                    <a:cubicBezTo>
                      <a:pt x="257905" y="42324"/>
                      <a:pt x="258875" y="41781"/>
                      <a:pt x="259872" y="41380"/>
                    </a:cubicBezTo>
                    <a:cubicBezTo>
                      <a:pt x="259801" y="41185"/>
                      <a:pt x="259729" y="40998"/>
                      <a:pt x="259667" y="40802"/>
                    </a:cubicBezTo>
                    <a:cubicBezTo>
                      <a:pt x="250934" y="40882"/>
                      <a:pt x="242201" y="41131"/>
                      <a:pt x="233469" y="41015"/>
                    </a:cubicBezTo>
                    <a:cubicBezTo>
                      <a:pt x="209505" y="40686"/>
                      <a:pt x="185621" y="39280"/>
                      <a:pt x="162147" y="34081"/>
                    </a:cubicBezTo>
                    <a:cubicBezTo>
                      <a:pt x="149230" y="31223"/>
                      <a:pt x="136786" y="26924"/>
                      <a:pt x="125026" y="20764"/>
                    </a:cubicBezTo>
                    <a:cubicBezTo>
                      <a:pt x="123655" y="20043"/>
                      <a:pt x="122293" y="19286"/>
                      <a:pt x="121038" y="18378"/>
                    </a:cubicBezTo>
                    <a:cubicBezTo>
                      <a:pt x="116552" y="15129"/>
                      <a:pt x="117077" y="9191"/>
                      <a:pt x="122115" y="6859"/>
                    </a:cubicBezTo>
                    <a:cubicBezTo>
                      <a:pt x="123905" y="6031"/>
                      <a:pt x="125845" y="5364"/>
                      <a:pt x="127795" y="5034"/>
                    </a:cubicBezTo>
                    <a:cubicBezTo>
                      <a:pt x="164159" y="-1144"/>
                      <a:pt x="200479" y="-2800"/>
                      <a:pt x="236575" y="6797"/>
                    </a:cubicBezTo>
                    <a:cubicBezTo>
                      <a:pt x="243092" y="8532"/>
                      <a:pt x="249670" y="10375"/>
                      <a:pt x="255839" y="13046"/>
                    </a:cubicBezTo>
                    <a:cubicBezTo>
                      <a:pt x="278290" y="22767"/>
                      <a:pt x="300598" y="20746"/>
                      <a:pt x="322932" y="12948"/>
                    </a:cubicBezTo>
                    <a:cubicBezTo>
                      <a:pt x="329306" y="10722"/>
                      <a:pt x="335529" y="8078"/>
                      <a:pt x="341831" y="563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13"/>
              <p:cNvSpPr/>
              <p:nvPr/>
            </p:nvSpPr>
            <p:spPr>
              <a:xfrm>
                <a:off x="5576943" y="1501827"/>
                <a:ext cx="250534" cy="153334"/>
              </a:xfrm>
              <a:custGeom>
                <a:avLst/>
                <a:gdLst/>
                <a:ahLst/>
                <a:cxnLst/>
                <a:rect l="l" t="t" r="r" b="b"/>
                <a:pathLst>
                  <a:path w="250534" h="153334" extrusionOk="0">
                    <a:moveTo>
                      <a:pt x="2181" y="153326"/>
                    </a:moveTo>
                    <a:lnTo>
                      <a:pt x="0" y="151020"/>
                    </a:lnTo>
                    <a:cubicBezTo>
                      <a:pt x="20376" y="131766"/>
                      <a:pt x="45471" y="118226"/>
                      <a:pt x="69746" y="105131"/>
                    </a:cubicBezTo>
                    <a:cubicBezTo>
                      <a:pt x="89215" y="94627"/>
                      <a:pt x="109351" y="83767"/>
                      <a:pt x="126905" y="70022"/>
                    </a:cubicBezTo>
                    <a:cubicBezTo>
                      <a:pt x="130840" y="66942"/>
                      <a:pt x="134739" y="63648"/>
                      <a:pt x="138495" y="60461"/>
                    </a:cubicBezTo>
                    <a:cubicBezTo>
                      <a:pt x="144362" y="55503"/>
                      <a:pt x="150415" y="50376"/>
                      <a:pt x="156842" y="45871"/>
                    </a:cubicBezTo>
                    <a:cubicBezTo>
                      <a:pt x="167960" y="38073"/>
                      <a:pt x="179738" y="32305"/>
                      <a:pt x="193989" y="25575"/>
                    </a:cubicBezTo>
                    <a:cubicBezTo>
                      <a:pt x="212220" y="16958"/>
                      <a:pt x="230799" y="8350"/>
                      <a:pt x="249217" y="0"/>
                    </a:cubicBezTo>
                    <a:lnTo>
                      <a:pt x="250534" y="2893"/>
                    </a:lnTo>
                    <a:cubicBezTo>
                      <a:pt x="232134" y="11243"/>
                      <a:pt x="213574" y="19833"/>
                      <a:pt x="195351" y="28450"/>
                    </a:cubicBezTo>
                    <a:cubicBezTo>
                      <a:pt x="183681" y="33969"/>
                      <a:pt x="170453" y="40219"/>
                      <a:pt x="158676" y="48480"/>
                    </a:cubicBezTo>
                    <a:cubicBezTo>
                      <a:pt x="152373" y="52895"/>
                      <a:pt x="146373" y="57978"/>
                      <a:pt x="140560" y="62892"/>
                    </a:cubicBezTo>
                    <a:cubicBezTo>
                      <a:pt x="136768" y="66096"/>
                      <a:pt x="132851" y="69408"/>
                      <a:pt x="128872" y="72532"/>
                    </a:cubicBezTo>
                    <a:cubicBezTo>
                      <a:pt x="111104" y="86437"/>
                      <a:pt x="90853" y="97369"/>
                      <a:pt x="71260" y="107935"/>
                    </a:cubicBezTo>
                    <a:cubicBezTo>
                      <a:pt x="47171" y="120932"/>
                      <a:pt x="22255" y="134374"/>
                      <a:pt x="2190" y="153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13"/>
              <p:cNvSpPr/>
              <p:nvPr/>
            </p:nvSpPr>
            <p:spPr>
              <a:xfrm>
                <a:off x="5526283" y="1546247"/>
                <a:ext cx="207680" cy="38723"/>
              </a:xfrm>
              <a:custGeom>
                <a:avLst/>
                <a:gdLst/>
                <a:ahLst/>
                <a:cxnLst/>
                <a:rect l="l" t="t" r="r" b="b"/>
                <a:pathLst>
                  <a:path w="207680" h="38723" extrusionOk="0">
                    <a:moveTo>
                      <a:pt x="1371" y="38723"/>
                    </a:moveTo>
                    <a:lnTo>
                      <a:pt x="0" y="35857"/>
                    </a:lnTo>
                    <a:cubicBezTo>
                      <a:pt x="35616" y="18792"/>
                      <a:pt x="75212" y="14457"/>
                      <a:pt x="113499" y="10273"/>
                    </a:cubicBezTo>
                    <a:lnTo>
                      <a:pt x="207333" y="0"/>
                    </a:lnTo>
                    <a:lnTo>
                      <a:pt x="207680" y="3151"/>
                    </a:lnTo>
                    <a:lnTo>
                      <a:pt x="113837" y="13424"/>
                    </a:lnTo>
                    <a:cubicBezTo>
                      <a:pt x="75817" y="17590"/>
                      <a:pt x="36498" y="21890"/>
                      <a:pt x="1371" y="387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13"/>
              <p:cNvSpPr/>
              <p:nvPr/>
            </p:nvSpPr>
            <p:spPr>
              <a:xfrm>
                <a:off x="5657193" y="1503500"/>
                <a:ext cx="132308" cy="22121"/>
              </a:xfrm>
              <a:custGeom>
                <a:avLst/>
                <a:gdLst/>
                <a:ahLst/>
                <a:cxnLst/>
                <a:rect l="l" t="t" r="r" b="b"/>
                <a:pathLst>
                  <a:path w="132308" h="22121" extrusionOk="0">
                    <a:moveTo>
                      <a:pt x="131686" y="22112"/>
                    </a:moveTo>
                    <a:lnTo>
                      <a:pt x="60426" y="7584"/>
                    </a:lnTo>
                    <a:cubicBezTo>
                      <a:pt x="51934" y="5857"/>
                      <a:pt x="43156" y="4068"/>
                      <a:pt x="34406" y="3445"/>
                    </a:cubicBezTo>
                    <a:cubicBezTo>
                      <a:pt x="23038" y="2635"/>
                      <a:pt x="11492" y="3783"/>
                      <a:pt x="312" y="4887"/>
                    </a:cubicBezTo>
                    <a:lnTo>
                      <a:pt x="0" y="1727"/>
                    </a:lnTo>
                    <a:cubicBezTo>
                      <a:pt x="11306" y="614"/>
                      <a:pt x="22985" y="-552"/>
                      <a:pt x="34619" y="285"/>
                    </a:cubicBezTo>
                    <a:cubicBezTo>
                      <a:pt x="43575" y="917"/>
                      <a:pt x="52459" y="2733"/>
                      <a:pt x="61049" y="4486"/>
                    </a:cubicBezTo>
                    <a:lnTo>
                      <a:pt x="132309" y="19014"/>
                    </a:lnTo>
                    <a:lnTo>
                      <a:pt x="131677" y="221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13"/>
              <p:cNvSpPr/>
              <p:nvPr/>
            </p:nvSpPr>
            <p:spPr>
              <a:xfrm>
                <a:off x="5737319" y="1522221"/>
                <a:ext cx="54799" cy="80277"/>
              </a:xfrm>
              <a:custGeom>
                <a:avLst/>
                <a:gdLst/>
                <a:ahLst/>
                <a:cxnLst/>
                <a:rect l="l" t="t" r="r" b="b"/>
                <a:pathLst>
                  <a:path w="54799" h="80277" extrusionOk="0">
                    <a:moveTo>
                      <a:pt x="1549" y="80277"/>
                    </a:moveTo>
                    <a:lnTo>
                      <a:pt x="0" y="77509"/>
                    </a:lnTo>
                    <a:cubicBezTo>
                      <a:pt x="10041" y="71883"/>
                      <a:pt x="15801" y="60853"/>
                      <a:pt x="19700" y="51862"/>
                    </a:cubicBezTo>
                    <a:cubicBezTo>
                      <a:pt x="20626" y="49726"/>
                      <a:pt x="21516" y="47563"/>
                      <a:pt x="22406" y="45400"/>
                    </a:cubicBezTo>
                    <a:cubicBezTo>
                      <a:pt x="25833" y="37068"/>
                      <a:pt x="29376" y="28459"/>
                      <a:pt x="35153" y="21276"/>
                    </a:cubicBezTo>
                    <a:cubicBezTo>
                      <a:pt x="37032" y="18943"/>
                      <a:pt x="39150" y="16762"/>
                      <a:pt x="41198" y="14644"/>
                    </a:cubicBezTo>
                    <a:cubicBezTo>
                      <a:pt x="45658" y="10032"/>
                      <a:pt x="49877" y="5671"/>
                      <a:pt x="51791" y="0"/>
                    </a:cubicBezTo>
                    <a:lnTo>
                      <a:pt x="54800" y="1015"/>
                    </a:lnTo>
                    <a:cubicBezTo>
                      <a:pt x="52655" y="7362"/>
                      <a:pt x="47990" y="12187"/>
                      <a:pt x="43477" y="16842"/>
                    </a:cubicBezTo>
                    <a:cubicBezTo>
                      <a:pt x="41474" y="18908"/>
                      <a:pt x="39409" y="21044"/>
                      <a:pt x="37628" y="23261"/>
                    </a:cubicBezTo>
                    <a:cubicBezTo>
                      <a:pt x="32136" y="30079"/>
                      <a:pt x="28682" y="38474"/>
                      <a:pt x="25344" y="46601"/>
                    </a:cubicBezTo>
                    <a:cubicBezTo>
                      <a:pt x="24444" y="48782"/>
                      <a:pt x="23545" y="50963"/>
                      <a:pt x="22620" y="53118"/>
                    </a:cubicBezTo>
                    <a:cubicBezTo>
                      <a:pt x="18525" y="62553"/>
                      <a:pt x="12427" y="74179"/>
                      <a:pt x="1558" y="802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2" name="Google Shape;442;p13"/>
            <p:cNvGrpSpPr/>
            <p:nvPr/>
          </p:nvGrpSpPr>
          <p:grpSpPr>
            <a:xfrm>
              <a:off x="8595811" y="256869"/>
              <a:ext cx="717186" cy="697660"/>
              <a:chOff x="7382716" y="1724976"/>
              <a:chExt cx="306765" cy="298413"/>
            </a:xfrm>
          </p:grpSpPr>
          <p:sp>
            <p:nvSpPr>
              <p:cNvPr id="443" name="Google Shape;443;p13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13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5" name="Google Shape;445;p13"/>
            <p:cNvGrpSpPr/>
            <p:nvPr/>
          </p:nvGrpSpPr>
          <p:grpSpPr>
            <a:xfrm rot="-5400000">
              <a:off x="-200573" y="-231330"/>
              <a:ext cx="1068996" cy="992398"/>
              <a:chOff x="5618890" y="389832"/>
              <a:chExt cx="526573" cy="488842"/>
            </a:xfrm>
          </p:grpSpPr>
          <p:sp>
            <p:nvSpPr>
              <p:cNvPr id="446" name="Google Shape;446;p13"/>
              <p:cNvSpPr/>
              <p:nvPr/>
            </p:nvSpPr>
            <p:spPr>
              <a:xfrm>
                <a:off x="5790654" y="389832"/>
                <a:ext cx="354809" cy="397357"/>
              </a:xfrm>
              <a:custGeom>
                <a:avLst/>
                <a:gdLst/>
                <a:ahLst/>
                <a:cxnLst/>
                <a:rect l="l" t="t" r="r" b="b"/>
                <a:pathLst>
                  <a:path w="354809" h="397357" extrusionOk="0">
                    <a:moveTo>
                      <a:pt x="109369" y="7892"/>
                    </a:moveTo>
                    <a:cubicBezTo>
                      <a:pt x="123932" y="7028"/>
                      <a:pt x="137970" y="10046"/>
                      <a:pt x="151653" y="14425"/>
                    </a:cubicBezTo>
                    <a:cubicBezTo>
                      <a:pt x="162513" y="17906"/>
                      <a:pt x="172563" y="16838"/>
                      <a:pt x="182782" y="12387"/>
                    </a:cubicBezTo>
                    <a:cubicBezTo>
                      <a:pt x="191310" y="8666"/>
                      <a:pt x="199900" y="4829"/>
                      <a:pt x="208802" y="2230"/>
                    </a:cubicBezTo>
                    <a:cubicBezTo>
                      <a:pt x="241784" y="-7393"/>
                      <a:pt x="280534" y="15529"/>
                      <a:pt x="292702" y="44131"/>
                    </a:cubicBezTo>
                    <a:cubicBezTo>
                      <a:pt x="296851" y="53879"/>
                      <a:pt x="299833" y="64267"/>
                      <a:pt x="302112" y="74638"/>
                    </a:cubicBezTo>
                    <a:cubicBezTo>
                      <a:pt x="305103" y="88249"/>
                      <a:pt x="311023" y="99705"/>
                      <a:pt x="321749" y="108714"/>
                    </a:cubicBezTo>
                    <a:cubicBezTo>
                      <a:pt x="338690" y="122939"/>
                      <a:pt x="350057" y="140387"/>
                      <a:pt x="353476" y="162713"/>
                    </a:cubicBezTo>
                    <a:cubicBezTo>
                      <a:pt x="356110" y="179911"/>
                      <a:pt x="354775" y="196709"/>
                      <a:pt x="350057" y="213302"/>
                    </a:cubicBezTo>
                    <a:cubicBezTo>
                      <a:pt x="347440" y="222533"/>
                      <a:pt x="344885" y="231836"/>
                      <a:pt x="341405" y="240755"/>
                    </a:cubicBezTo>
                    <a:cubicBezTo>
                      <a:pt x="334141" y="259352"/>
                      <a:pt x="332894" y="278223"/>
                      <a:pt x="336482" y="297745"/>
                    </a:cubicBezTo>
                    <a:cubicBezTo>
                      <a:pt x="338636" y="309460"/>
                      <a:pt x="339758" y="321380"/>
                      <a:pt x="336820" y="333201"/>
                    </a:cubicBezTo>
                    <a:cubicBezTo>
                      <a:pt x="332423" y="350916"/>
                      <a:pt x="322007" y="364714"/>
                      <a:pt x="307818" y="375574"/>
                    </a:cubicBezTo>
                    <a:cubicBezTo>
                      <a:pt x="282661" y="394820"/>
                      <a:pt x="254229" y="401781"/>
                      <a:pt x="223313" y="394580"/>
                    </a:cubicBezTo>
                    <a:cubicBezTo>
                      <a:pt x="199233" y="388972"/>
                      <a:pt x="182426" y="373482"/>
                      <a:pt x="171174" y="351628"/>
                    </a:cubicBezTo>
                    <a:cubicBezTo>
                      <a:pt x="161934" y="333682"/>
                      <a:pt x="156273" y="314552"/>
                      <a:pt x="151723" y="295021"/>
                    </a:cubicBezTo>
                    <a:cubicBezTo>
                      <a:pt x="147237" y="275731"/>
                      <a:pt x="140507" y="257482"/>
                      <a:pt x="127822" y="241859"/>
                    </a:cubicBezTo>
                    <a:cubicBezTo>
                      <a:pt x="118707" y="230625"/>
                      <a:pt x="107125" y="222364"/>
                      <a:pt x="94850" y="215207"/>
                    </a:cubicBezTo>
                    <a:cubicBezTo>
                      <a:pt x="78862" y="205887"/>
                      <a:pt x="62464" y="197270"/>
                      <a:pt x="46112" y="188591"/>
                    </a:cubicBezTo>
                    <a:cubicBezTo>
                      <a:pt x="34157" y="182252"/>
                      <a:pt x="23190" y="174766"/>
                      <a:pt x="14653" y="164102"/>
                    </a:cubicBezTo>
                    <a:cubicBezTo>
                      <a:pt x="1959" y="148238"/>
                      <a:pt x="-1558" y="129998"/>
                      <a:pt x="588" y="110263"/>
                    </a:cubicBezTo>
                    <a:cubicBezTo>
                      <a:pt x="2261" y="94881"/>
                      <a:pt x="7745" y="80878"/>
                      <a:pt x="16193" y="68050"/>
                    </a:cubicBezTo>
                    <a:cubicBezTo>
                      <a:pt x="26483" y="52419"/>
                      <a:pt x="38011" y="37820"/>
                      <a:pt x="52067" y="25277"/>
                    </a:cubicBezTo>
                    <a:cubicBezTo>
                      <a:pt x="65687" y="13126"/>
                      <a:pt x="81603" y="7696"/>
                      <a:pt x="99621" y="7740"/>
                    </a:cubicBezTo>
                    <a:cubicBezTo>
                      <a:pt x="102870" y="7740"/>
                      <a:pt x="106111" y="7838"/>
                      <a:pt x="109360" y="78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13"/>
              <p:cNvSpPr/>
              <p:nvPr/>
            </p:nvSpPr>
            <p:spPr>
              <a:xfrm>
                <a:off x="5618890" y="453470"/>
                <a:ext cx="361531" cy="425203"/>
              </a:xfrm>
              <a:custGeom>
                <a:avLst/>
                <a:gdLst/>
                <a:ahLst/>
                <a:cxnLst/>
                <a:rect l="l" t="t" r="r" b="b"/>
                <a:pathLst>
                  <a:path w="361531" h="425203" extrusionOk="0">
                    <a:moveTo>
                      <a:pt x="175779" y="256129"/>
                    </a:moveTo>
                    <a:cubicBezTo>
                      <a:pt x="167153" y="257696"/>
                      <a:pt x="159996" y="259218"/>
                      <a:pt x="152768" y="260269"/>
                    </a:cubicBezTo>
                    <a:cubicBezTo>
                      <a:pt x="118647" y="265227"/>
                      <a:pt x="84935" y="264462"/>
                      <a:pt x="52230" y="252168"/>
                    </a:cubicBezTo>
                    <a:cubicBezTo>
                      <a:pt x="36046" y="246079"/>
                      <a:pt x="21795" y="237133"/>
                      <a:pt x="11664" y="222605"/>
                    </a:cubicBezTo>
                    <a:cubicBezTo>
                      <a:pt x="-852" y="204659"/>
                      <a:pt x="-140" y="183401"/>
                      <a:pt x="15786" y="168357"/>
                    </a:cubicBezTo>
                    <a:cubicBezTo>
                      <a:pt x="25355" y="159313"/>
                      <a:pt x="36821" y="151506"/>
                      <a:pt x="48731" y="145889"/>
                    </a:cubicBezTo>
                    <a:cubicBezTo>
                      <a:pt x="66865" y="137325"/>
                      <a:pt x="86101" y="131121"/>
                      <a:pt x="104894" y="123972"/>
                    </a:cubicBezTo>
                    <a:cubicBezTo>
                      <a:pt x="108668" y="122539"/>
                      <a:pt x="112540" y="121337"/>
                      <a:pt x="116368" y="120029"/>
                    </a:cubicBezTo>
                    <a:cubicBezTo>
                      <a:pt x="116689" y="119050"/>
                      <a:pt x="117009" y="118070"/>
                      <a:pt x="117329" y="117082"/>
                    </a:cubicBezTo>
                    <a:cubicBezTo>
                      <a:pt x="115460" y="117020"/>
                      <a:pt x="113421" y="117421"/>
                      <a:pt x="111739" y="116815"/>
                    </a:cubicBezTo>
                    <a:cubicBezTo>
                      <a:pt x="78606" y="104931"/>
                      <a:pt x="46782" y="90590"/>
                      <a:pt x="21759" y="64828"/>
                    </a:cubicBezTo>
                    <a:cubicBezTo>
                      <a:pt x="14993" y="57858"/>
                      <a:pt x="8896" y="49936"/>
                      <a:pt x="3955" y="41585"/>
                    </a:cubicBezTo>
                    <a:cubicBezTo>
                      <a:pt x="-3576" y="28838"/>
                      <a:pt x="-238" y="16046"/>
                      <a:pt x="12991" y="9316"/>
                    </a:cubicBezTo>
                    <a:cubicBezTo>
                      <a:pt x="21287" y="5088"/>
                      <a:pt x="30972" y="2471"/>
                      <a:pt x="40284" y="1527"/>
                    </a:cubicBezTo>
                    <a:cubicBezTo>
                      <a:pt x="82844" y="-2781"/>
                      <a:pt x="124860" y="2613"/>
                      <a:pt x="166619" y="10393"/>
                    </a:cubicBezTo>
                    <a:cubicBezTo>
                      <a:pt x="211119" y="18681"/>
                      <a:pt x="252576" y="35532"/>
                      <a:pt x="291788" y="57547"/>
                    </a:cubicBezTo>
                    <a:cubicBezTo>
                      <a:pt x="353888" y="92406"/>
                      <a:pt x="376730" y="153144"/>
                      <a:pt x="351333" y="222169"/>
                    </a:cubicBezTo>
                    <a:cubicBezTo>
                      <a:pt x="326790" y="288897"/>
                      <a:pt x="286767" y="345843"/>
                      <a:pt x="231861" y="391616"/>
                    </a:cubicBezTo>
                    <a:cubicBezTo>
                      <a:pt x="215188" y="405521"/>
                      <a:pt x="196173" y="415598"/>
                      <a:pt x="175298" y="422069"/>
                    </a:cubicBezTo>
                    <a:cubicBezTo>
                      <a:pt x="144088" y="431746"/>
                      <a:pt x="121825" y="418740"/>
                      <a:pt x="114668" y="386898"/>
                    </a:cubicBezTo>
                    <a:cubicBezTo>
                      <a:pt x="108383" y="358946"/>
                      <a:pt x="116119" y="333887"/>
                      <a:pt x="131377" y="311241"/>
                    </a:cubicBezTo>
                    <a:cubicBezTo>
                      <a:pt x="142949" y="294060"/>
                      <a:pt x="157005" y="278562"/>
                      <a:pt x="169993" y="262343"/>
                    </a:cubicBezTo>
                    <a:cubicBezTo>
                      <a:pt x="171444" y="260527"/>
                      <a:pt x="173153" y="258916"/>
                      <a:pt x="175761" y="256120"/>
                    </a:cubicBezTo>
                    <a:close/>
                    <a:moveTo>
                      <a:pt x="231318" y="157897"/>
                    </a:moveTo>
                    <a:cubicBezTo>
                      <a:pt x="238359" y="172238"/>
                      <a:pt x="247626" y="183312"/>
                      <a:pt x="263916" y="186000"/>
                    </a:cubicBezTo>
                    <a:cubicBezTo>
                      <a:pt x="277296" y="188208"/>
                      <a:pt x="283518" y="182404"/>
                      <a:pt x="282557" y="168989"/>
                    </a:cubicBezTo>
                    <a:cubicBezTo>
                      <a:pt x="281284" y="151212"/>
                      <a:pt x="262421" y="127480"/>
                      <a:pt x="245454" y="122299"/>
                    </a:cubicBezTo>
                    <a:cubicBezTo>
                      <a:pt x="236873" y="119673"/>
                      <a:pt x="232279" y="122352"/>
                      <a:pt x="228549" y="130622"/>
                    </a:cubicBezTo>
                    <a:cubicBezTo>
                      <a:pt x="224009" y="140672"/>
                      <a:pt x="229894" y="149165"/>
                      <a:pt x="231309" y="1579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13"/>
              <p:cNvSpPr/>
              <p:nvPr/>
            </p:nvSpPr>
            <p:spPr>
              <a:xfrm>
                <a:off x="5968302" y="528034"/>
                <a:ext cx="156212" cy="88129"/>
              </a:xfrm>
              <a:custGeom>
                <a:avLst/>
                <a:gdLst/>
                <a:ahLst/>
                <a:cxnLst/>
                <a:rect l="l" t="t" r="r" b="b"/>
                <a:pathLst>
                  <a:path w="156212" h="88129" extrusionOk="0">
                    <a:moveTo>
                      <a:pt x="125735" y="30759"/>
                    </a:moveTo>
                    <a:cubicBezTo>
                      <a:pt x="110656" y="36848"/>
                      <a:pt x="95638" y="43097"/>
                      <a:pt x="80461" y="48945"/>
                    </a:cubicBezTo>
                    <a:cubicBezTo>
                      <a:pt x="75573" y="50832"/>
                      <a:pt x="73196" y="53423"/>
                      <a:pt x="71701" y="58791"/>
                    </a:cubicBezTo>
                    <a:cubicBezTo>
                      <a:pt x="69574" y="66464"/>
                      <a:pt x="66422" y="74369"/>
                      <a:pt x="61731" y="80707"/>
                    </a:cubicBezTo>
                    <a:cubicBezTo>
                      <a:pt x="53515" y="91799"/>
                      <a:pt x="41221" y="89912"/>
                      <a:pt x="33298" y="78686"/>
                    </a:cubicBezTo>
                    <a:cubicBezTo>
                      <a:pt x="27601" y="70621"/>
                      <a:pt x="25456" y="61541"/>
                      <a:pt x="21895" y="52782"/>
                    </a:cubicBezTo>
                    <a:cubicBezTo>
                      <a:pt x="18263" y="43853"/>
                      <a:pt x="12343" y="35797"/>
                      <a:pt x="6967" y="27661"/>
                    </a:cubicBezTo>
                    <a:cubicBezTo>
                      <a:pt x="2551" y="20984"/>
                      <a:pt x="-3279" y="14424"/>
                      <a:pt x="2267" y="6261"/>
                    </a:cubicBezTo>
                    <a:cubicBezTo>
                      <a:pt x="7786" y="-1867"/>
                      <a:pt x="16518" y="-514"/>
                      <a:pt x="24521" y="1676"/>
                    </a:cubicBezTo>
                    <a:cubicBezTo>
                      <a:pt x="40206" y="5967"/>
                      <a:pt x="54583" y="12634"/>
                      <a:pt x="65220" y="25720"/>
                    </a:cubicBezTo>
                    <a:cubicBezTo>
                      <a:pt x="66351" y="27109"/>
                      <a:pt x="69903" y="27812"/>
                      <a:pt x="71719" y="27162"/>
                    </a:cubicBezTo>
                    <a:cubicBezTo>
                      <a:pt x="92878" y="19524"/>
                      <a:pt x="113914" y="11566"/>
                      <a:pt x="134984" y="3688"/>
                    </a:cubicBezTo>
                    <a:cubicBezTo>
                      <a:pt x="136551" y="3100"/>
                      <a:pt x="138082" y="2371"/>
                      <a:pt x="139684" y="1917"/>
                    </a:cubicBezTo>
                    <a:cubicBezTo>
                      <a:pt x="147055" y="-166"/>
                      <a:pt x="152993" y="2210"/>
                      <a:pt x="155325" y="8103"/>
                    </a:cubicBezTo>
                    <a:cubicBezTo>
                      <a:pt x="157809" y="14361"/>
                      <a:pt x="155032" y="20263"/>
                      <a:pt x="147607" y="23557"/>
                    </a:cubicBezTo>
                    <a:cubicBezTo>
                      <a:pt x="140610" y="26655"/>
                      <a:pt x="133427" y="29343"/>
                      <a:pt x="126323" y="32218"/>
                    </a:cubicBezTo>
                    <a:cubicBezTo>
                      <a:pt x="126127" y="31738"/>
                      <a:pt x="125931" y="31248"/>
                      <a:pt x="125744" y="307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13"/>
              <p:cNvSpPr/>
              <p:nvPr/>
            </p:nvSpPr>
            <p:spPr>
              <a:xfrm>
                <a:off x="5845748" y="574790"/>
                <a:ext cx="55794" cy="65132"/>
              </a:xfrm>
              <a:custGeom>
                <a:avLst/>
                <a:gdLst/>
                <a:ahLst/>
                <a:cxnLst/>
                <a:rect l="l" t="t" r="r" b="b"/>
                <a:pathLst>
                  <a:path w="55794" h="65132" extrusionOk="0">
                    <a:moveTo>
                      <a:pt x="4450" y="36578"/>
                    </a:moveTo>
                    <a:cubicBezTo>
                      <a:pt x="3035" y="27836"/>
                      <a:pt x="-2849" y="19353"/>
                      <a:pt x="1691" y="9294"/>
                    </a:cubicBezTo>
                    <a:cubicBezTo>
                      <a:pt x="5421" y="1024"/>
                      <a:pt x="10005" y="-1655"/>
                      <a:pt x="18596" y="971"/>
                    </a:cubicBezTo>
                    <a:cubicBezTo>
                      <a:pt x="35563" y="6160"/>
                      <a:pt x="54417" y="29893"/>
                      <a:pt x="55698" y="47661"/>
                    </a:cubicBezTo>
                    <a:cubicBezTo>
                      <a:pt x="56660" y="61076"/>
                      <a:pt x="50438" y="66889"/>
                      <a:pt x="37058" y="64672"/>
                    </a:cubicBezTo>
                    <a:cubicBezTo>
                      <a:pt x="20758" y="61984"/>
                      <a:pt x="11492" y="50910"/>
                      <a:pt x="4459" y="365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0" name="Google Shape;450;p13"/>
            <p:cNvGrpSpPr/>
            <p:nvPr/>
          </p:nvGrpSpPr>
          <p:grpSpPr>
            <a:xfrm>
              <a:off x="8430774" y="-19602"/>
              <a:ext cx="628420" cy="568943"/>
              <a:chOff x="6145465" y="1714987"/>
              <a:chExt cx="284804" cy="257837"/>
            </a:xfrm>
          </p:grpSpPr>
          <p:sp>
            <p:nvSpPr>
              <p:cNvPr id="451" name="Google Shape;451;p13"/>
              <p:cNvSpPr/>
              <p:nvPr/>
            </p:nvSpPr>
            <p:spPr>
              <a:xfrm>
                <a:off x="6151908" y="1714987"/>
                <a:ext cx="265000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65000" h="257837" extrusionOk="0">
                    <a:moveTo>
                      <a:pt x="218694" y="86980"/>
                    </a:moveTo>
                    <a:cubicBezTo>
                      <a:pt x="226884" y="87612"/>
                      <a:pt x="234905" y="87523"/>
                      <a:pt x="242640" y="88965"/>
                    </a:cubicBezTo>
                    <a:cubicBezTo>
                      <a:pt x="261646" y="92517"/>
                      <a:pt x="270129" y="109822"/>
                      <a:pt x="261806" y="127341"/>
                    </a:cubicBezTo>
                    <a:cubicBezTo>
                      <a:pt x="256278" y="138985"/>
                      <a:pt x="246940" y="146613"/>
                      <a:pt x="235288" y="151643"/>
                    </a:cubicBezTo>
                    <a:cubicBezTo>
                      <a:pt x="234655" y="151919"/>
                      <a:pt x="234023" y="152213"/>
                      <a:pt x="232893" y="152729"/>
                    </a:cubicBezTo>
                    <a:cubicBezTo>
                      <a:pt x="236818" y="156806"/>
                      <a:pt x="240646" y="160616"/>
                      <a:pt x="244287" y="164605"/>
                    </a:cubicBezTo>
                    <a:cubicBezTo>
                      <a:pt x="250358" y="171254"/>
                      <a:pt x="256260" y="178019"/>
                      <a:pt x="260150" y="186298"/>
                    </a:cubicBezTo>
                    <a:cubicBezTo>
                      <a:pt x="266222" y="199233"/>
                      <a:pt x="261210" y="211019"/>
                      <a:pt x="247483" y="214935"/>
                    </a:cubicBezTo>
                    <a:cubicBezTo>
                      <a:pt x="234326" y="218692"/>
                      <a:pt x="221552" y="216226"/>
                      <a:pt x="209071" y="211517"/>
                    </a:cubicBezTo>
                    <a:cubicBezTo>
                      <a:pt x="205947" y="210333"/>
                      <a:pt x="202911" y="208900"/>
                      <a:pt x="199680" y="207503"/>
                    </a:cubicBezTo>
                    <a:cubicBezTo>
                      <a:pt x="200819" y="212594"/>
                      <a:pt x="202306" y="217312"/>
                      <a:pt x="202831" y="222137"/>
                    </a:cubicBezTo>
                    <a:cubicBezTo>
                      <a:pt x="203285" y="226348"/>
                      <a:pt x="203392" y="230870"/>
                      <a:pt x="202359" y="234920"/>
                    </a:cubicBezTo>
                    <a:cubicBezTo>
                      <a:pt x="199609" y="245718"/>
                      <a:pt x="188001" y="250774"/>
                      <a:pt x="176633" y="245406"/>
                    </a:cubicBezTo>
                    <a:cubicBezTo>
                      <a:pt x="169698" y="242131"/>
                      <a:pt x="163761" y="236745"/>
                      <a:pt x="157405" y="232259"/>
                    </a:cubicBezTo>
                    <a:cubicBezTo>
                      <a:pt x="156488" y="231618"/>
                      <a:pt x="155749" y="230727"/>
                      <a:pt x="154627" y="229668"/>
                    </a:cubicBezTo>
                    <a:cubicBezTo>
                      <a:pt x="153995" y="232419"/>
                      <a:pt x="153568" y="234805"/>
                      <a:pt x="152883" y="237110"/>
                    </a:cubicBezTo>
                    <a:cubicBezTo>
                      <a:pt x="150826" y="244018"/>
                      <a:pt x="146999" y="249733"/>
                      <a:pt x="141275" y="254202"/>
                    </a:cubicBezTo>
                    <a:cubicBezTo>
                      <a:pt x="136299" y="258092"/>
                      <a:pt x="130824" y="258759"/>
                      <a:pt x="125074" y="256685"/>
                    </a:cubicBezTo>
                    <a:cubicBezTo>
                      <a:pt x="111400" y="251736"/>
                      <a:pt x="103201" y="241472"/>
                      <a:pt x="98706" y="228146"/>
                    </a:cubicBezTo>
                    <a:cubicBezTo>
                      <a:pt x="96703" y="222226"/>
                      <a:pt x="95839" y="215915"/>
                      <a:pt x="94371" y="209363"/>
                    </a:cubicBezTo>
                    <a:cubicBezTo>
                      <a:pt x="93481" y="209719"/>
                      <a:pt x="92359" y="210155"/>
                      <a:pt x="91255" y="210627"/>
                    </a:cubicBezTo>
                    <a:cubicBezTo>
                      <a:pt x="79790" y="215496"/>
                      <a:pt x="67950" y="218363"/>
                      <a:pt x="55879" y="213796"/>
                    </a:cubicBezTo>
                    <a:cubicBezTo>
                      <a:pt x="50476" y="211749"/>
                      <a:pt x="45099" y="208428"/>
                      <a:pt x="40987" y="204387"/>
                    </a:cubicBezTo>
                    <a:cubicBezTo>
                      <a:pt x="32565" y="196117"/>
                      <a:pt x="32405" y="182791"/>
                      <a:pt x="39598" y="172910"/>
                    </a:cubicBezTo>
                    <a:cubicBezTo>
                      <a:pt x="40328" y="171913"/>
                      <a:pt x="41102" y="170942"/>
                      <a:pt x="41939" y="169865"/>
                    </a:cubicBezTo>
                    <a:cubicBezTo>
                      <a:pt x="36874" y="169082"/>
                      <a:pt x="32004" y="168566"/>
                      <a:pt x="27242" y="167542"/>
                    </a:cubicBezTo>
                    <a:cubicBezTo>
                      <a:pt x="19435" y="165859"/>
                      <a:pt x="12429" y="162432"/>
                      <a:pt x="6928" y="156495"/>
                    </a:cubicBezTo>
                    <a:cubicBezTo>
                      <a:pt x="-6069" y="142474"/>
                      <a:pt x="1408" y="124742"/>
                      <a:pt x="11486" y="117024"/>
                    </a:cubicBezTo>
                    <a:cubicBezTo>
                      <a:pt x="17004" y="112795"/>
                      <a:pt x="23361" y="110614"/>
                      <a:pt x="30046" y="109190"/>
                    </a:cubicBezTo>
                    <a:cubicBezTo>
                      <a:pt x="31150" y="108959"/>
                      <a:pt x="32254" y="108701"/>
                      <a:pt x="34132" y="108291"/>
                    </a:cubicBezTo>
                    <a:cubicBezTo>
                      <a:pt x="31969" y="106644"/>
                      <a:pt x="30339" y="105424"/>
                      <a:pt x="28729" y="104178"/>
                    </a:cubicBezTo>
                    <a:cubicBezTo>
                      <a:pt x="19426" y="97003"/>
                      <a:pt x="10693" y="89303"/>
                      <a:pt x="5263" y="78577"/>
                    </a:cubicBezTo>
                    <a:cubicBezTo>
                      <a:pt x="2343" y="72799"/>
                      <a:pt x="1079" y="66701"/>
                      <a:pt x="1853" y="60247"/>
                    </a:cubicBezTo>
                    <a:cubicBezTo>
                      <a:pt x="3180" y="49201"/>
                      <a:pt x="11210" y="42123"/>
                      <a:pt x="22622" y="41936"/>
                    </a:cubicBezTo>
                    <a:cubicBezTo>
                      <a:pt x="30740" y="41803"/>
                      <a:pt x="38289" y="44198"/>
                      <a:pt x="45642" y="47340"/>
                    </a:cubicBezTo>
                    <a:cubicBezTo>
                      <a:pt x="47983" y="48337"/>
                      <a:pt x="50280" y="49414"/>
                      <a:pt x="53315" y="50776"/>
                    </a:cubicBezTo>
                    <a:cubicBezTo>
                      <a:pt x="52176" y="47999"/>
                      <a:pt x="51054" y="45969"/>
                      <a:pt x="50511" y="43797"/>
                    </a:cubicBezTo>
                    <a:cubicBezTo>
                      <a:pt x="49399" y="39302"/>
                      <a:pt x="47859" y="34735"/>
                      <a:pt x="47805" y="30177"/>
                    </a:cubicBezTo>
                    <a:cubicBezTo>
                      <a:pt x="47681" y="19521"/>
                      <a:pt x="55443" y="12819"/>
                      <a:pt x="66045" y="13771"/>
                    </a:cubicBezTo>
                    <a:cubicBezTo>
                      <a:pt x="74128" y="14501"/>
                      <a:pt x="80885" y="18409"/>
                      <a:pt x="87285" y="23056"/>
                    </a:cubicBezTo>
                    <a:cubicBezTo>
                      <a:pt x="88656" y="24053"/>
                      <a:pt x="90000" y="25094"/>
                      <a:pt x="91549" y="26269"/>
                    </a:cubicBezTo>
                    <a:cubicBezTo>
                      <a:pt x="92012" y="22708"/>
                      <a:pt x="92181" y="19451"/>
                      <a:pt x="92893" y="16308"/>
                    </a:cubicBezTo>
                    <a:cubicBezTo>
                      <a:pt x="95688" y="4006"/>
                      <a:pt x="106041" y="-2235"/>
                      <a:pt x="118326" y="730"/>
                    </a:cubicBezTo>
                    <a:cubicBezTo>
                      <a:pt x="128732" y="3240"/>
                      <a:pt x="137251" y="8991"/>
                      <a:pt x="143892" y="17020"/>
                    </a:cubicBezTo>
                    <a:cubicBezTo>
                      <a:pt x="149206" y="23439"/>
                      <a:pt x="153355" y="30827"/>
                      <a:pt x="158339" y="38251"/>
                    </a:cubicBezTo>
                    <a:cubicBezTo>
                      <a:pt x="159613" y="37192"/>
                      <a:pt x="160725" y="36079"/>
                      <a:pt x="162016" y="35216"/>
                    </a:cubicBezTo>
                    <a:cubicBezTo>
                      <a:pt x="165969" y="32554"/>
                      <a:pt x="169743" y="29465"/>
                      <a:pt x="174025" y="27498"/>
                    </a:cubicBezTo>
                    <a:cubicBezTo>
                      <a:pt x="183995" y="22913"/>
                      <a:pt x="193680" y="24373"/>
                      <a:pt x="201825" y="31530"/>
                    </a:cubicBezTo>
                    <a:cubicBezTo>
                      <a:pt x="215160" y="43254"/>
                      <a:pt x="222335" y="57951"/>
                      <a:pt x="221115" y="76102"/>
                    </a:cubicBezTo>
                    <a:cubicBezTo>
                      <a:pt x="220982" y="78069"/>
                      <a:pt x="220600" y="80045"/>
                      <a:pt x="220163" y="81977"/>
                    </a:cubicBezTo>
                    <a:cubicBezTo>
                      <a:pt x="219754" y="83784"/>
                      <a:pt x="219130" y="85547"/>
                      <a:pt x="218721" y="86944"/>
                    </a:cubicBezTo>
                    <a:close/>
                    <a:moveTo>
                      <a:pt x="147168" y="120540"/>
                    </a:moveTo>
                    <a:cubicBezTo>
                      <a:pt x="142414" y="113997"/>
                      <a:pt x="136770" y="109190"/>
                      <a:pt x="128866" y="107543"/>
                    </a:cubicBezTo>
                    <a:cubicBezTo>
                      <a:pt x="119207" y="105531"/>
                      <a:pt x="110448" y="111362"/>
                      <a:pt x="108587" y="121074"/>
                    </a:cubicBezTo>
                    <a:cubicBezTo>
                      <a:pt x="105872" y="135273"/>
                      <a:pt x="115985" y="151608"/>
                      <a:pt x="129925" y="155524"/>
                    </a:cubicBezTo>
                    <a:cubicBezTo>
                      <a:pt x="140527" y="158498"/>
                      <a:pt x="149865" y="152792"/>
                      <a:pt x="151921" y="141976"/>
                    </a:cubicBezTo>
                    <a:cubicBezTo>
                      <a:pt x="153426" y="134071"/>
                      <a:pt x="151031" y="126994"/>
                      <a:pt x="147168" y="1205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13"/>
              <p:cNvSpPr/>
              <p:nvPr/>
            </p:nvSpPr>
            <p:spPr>
              <a:xfrm>
                <a:off x="6260050" y="1822142"/>
                <a:ext cx="44234" cy="49163"/>
              </a:xfrm>
              <a:custGeom>
                <a:avLst/>
                <a:gdLst/>
                <a:ahLst/>
                <a:cxnLst/>
                <a:rect l="l" t="t" r="r" b="b"/>
                <a:pathLst>
                  <a:path w="44234" h="49163" extrusionOk="0">
                    <a:moveTo>
                      <a:pt x="39025" y="13393"/>
                    </a:moveTo>
                    <a:cubicBezTo>
                      <a:pt x="42898" y="19847"/>
                      <a:pt x="45283" y="26924"/>
                      <a:pt x="43779" y="34829"/>
                    </a:cubicBezTo>
                    <a:cubicBezTo>
                      <a:pt x="41722" y="45644"/>
                      <a:pt x="32384" y="51359"/>
                      <a:pt x="21782" y="48377"/>
                    </a:cubicBezTo>
                    <a:cubicBezTo>
                      <a:pt x="7842" y="44460"/>
                      <a:pt x="-2279" y="28135"/>
                      <a:pt x="445" y="13927"/>
                    </a:cubicBezTo>
                    <a:cubicBezTo>
                      <a:pt x="2305" y="4206"/>
                      <a:pt x="11064" y="-1615"/>
                      <a:pt x="20723" y="396"/>
                    </a:cubicBezTo>
                    <a:cubicBezTo>
                      <a:pt x="28619" y="2043"/>
                      <a:pt x="34272" y="6850"/>
                      <a:pt x="39025" y="13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13"/>
              <p:cNvSpPr/>
              <p:nvPr/>
            </p:nvSpPr>
            <p:spPr>
              <a:xfrm>
                <a:off x="6145464" y="1715169"/>
                <a:ext cx="284804" cy="233722"/>
              </a:xfrm>
              <a:custGeom>
                <a:avLst/>
                <a:gdLst/>
                <a:ahLst/>
                <a:cxnLst/>
                <a:rect l="l" t="t" r="r" b="b"/>
                <a:pathLst>
                  <a:path w="284804" h="233722" extrusionOk="0">
                    <a:moveTo>
                      <a:pt x="145279" y="233722"/>
                    </a:moveTo>
                    <a:cubicBezTo>
                      <a:pt x="144202" y="233722"/>
                      <a:pt x="143125" y="233669"/>
                      <a:pt x="142047" y="233571"/>
                    </a:cubicBezTo>
                    <a:cubicBezTo>
                      <a:pt x="133546" y="232761"/>
                      <a:pt x="126576" y="228835"/>
                      <a:pt x="122410" y="222506"/>
                    </a:cubicBezTo>
                    <a:cubicBezTo>
                      <a:pt x="116775" y="213951"/>
                      <a:pt x="117149" y="203590"/>
                      <a:pt x="117514" y="193575"/>
                    </a:cubicBezTo>
                    <a:cubicBezTo>
                      <a:pt x="117665" y="189471"/>
                      <a:pt x="117817" y="185278"/>
                      <a:pt x="117558" y="181201"/>
                    </a:cubicBezTo>
                    <a:cubicBezTo>
                      <a:pt x="108621" y="195685"/>
                      <a:pt x="91663" y="204782"/>
                      <a:pt x="74527" y="203777"/>
                    </a:cubicBezTo>
                    <a:cubicBezTo>
                      <a:pt x="68572" y="203420"/>
                      <a:pt x="64405" y="201738"/>
                      <a:pt x="61788" y="198622"/>
                    </a:cubicBezTo>
                    <a:cubicBezTo>
                      <a:pt x="58931" y="195222"/>
                      <a:pt x="58459" y="190611"/>
                      <a:pt x="58370" y="186542"/>
                    </a:cubicBezTo>
                    <a:cubicBezTo>
                      <a:pt x="58121" y="175255"/>
                      <a:pt x="61975" y="163558"/>
                      <a:pt x="69809" y="158519"/>
                    </a:cubicBezTo>
                    <a:cubicBezTo>
                      <a:pt x="67939" y="158582"/>
                      <a:pt x="66043" y="158751"/>
                      <a:pt x="64094" y="158929"/>
                    </a:cubicBezTo>
                    <a:cubicBezTo>
                      <a:pt x="61512" y="159160"/>
                      <a:pt x="58850" y="159392"/>
                      <a:pt x="56171" y="159365"/>
                    </a:cubicBezTo>
                    <a:cubicBezTo>
                      <a:pt x="48435" y="159258"/>
                      <a:pt x="39436" y="155528"/>
                      <a:pt x="37940" y="147561"/>
                    </a:cubicBezTo>
                    <a:cubicBezTo>
                      <a:pt x="37263" y="143965"/>
                      <a:pt x="38376" y="140075"/>
                      <a:pt x="40984" y="136487"/>
                    </a:cubicBezTo>
                    <a:cubicBezTo>
                      <a:pt x="33338" y="136176"/>
                      <a:pt x="26038" y="134885"/>
                      <a:pt x="19380" y="131378"/>
                    </a:cubicBezTo>
                    <a:cubicBezTo>
                      <a:pt x="7825" y="125289"/>
                      <a:pt x="45" y="112426"/>
                      <a:pt x="0" y="99375"/>
                    </a:cubicBezTo>
                    <a:cubicBezTo>
                      <a:pt x="-44" y="86316"/>
                      <a:pt x="7674" y="73409"/>
                      <a:pt x="19193" y="67257"/>
                    </a:cubicBezTo>
                    <a:cubicBezTo>
                      <a:pt x="27196" y="62975"/>
                      <a:pt x="37255" y="61435"/>
                      <a:pt x="49958" y="62530"/>
                    </a:cubicBezTo>
                    <a:cubicBezTo>
                      <a:pt x="57613" y="63189"/>
                      <a:pt x="63835" y="65353"/>
                      <a:pt x="68046" y="68655"/>
                    </a:cubicBezTo>
                    <a:cubicBezTo>
                      <a:pt x="67432" y="64818"/>
                      <a:pt x="67227" y="60964"/>
                      <a:pt x="67040" y="57367"/>
                    </a:cubicBezTo>
                    <a:cubicBezTo>
                      <a:pt x="66613" y="49436"/>
                      <a:pt x="67067" y="39786"/>
                      <a:pt x="74340" y="35602"/>
                    </a:cubicBezTo>
                    <a:cubicBezTo>
                      <a:pt x="80197" y="32237"/>
                      <a:pt x="87764" y="34721"/>
                      <a:pt x="92197" y="38932"/>
                    </a:cubicBezTo>
                    <a:cubicBezTo>
                      <a:pt x="94841" y="41442"/>
                      <a:pt x="96764" y="44513"/>
                      <a:pt x="98322" y="47682"/>
                    </a:cubicBezTo>
                    <a:cubicBezTo>
                      <a:pt x="99212" y="24324"/>
                      <a:pt x="105158" y="10989"/>
                      <a:pt x="116018" y="7998"/>
                    </a:cubicBezTo>
                    <a:cubicBezTo>
                      <a:pt x="130386" y="4045"/>
                      <a:pt x="147976" y="19882"/>
                      <a:pt x="153682" y="27457"/>
                    </a:cubicBezTo>
                    <a:cubicBezTo>
                      <a:pt x="153940" y="27048"/>
                      <a:pt x="154189" y="26603"/>
                      <a:pt x="154439" y="26157"/>
                    </a:cubicBezTo>
                    <a:cubicBezTo>
                      <a:pt x="155089" y="25000"/>
                      <a:pt x="155765" y="23807"/>
                      <a:pt x="156673" y="22882"/>
                    </a:cubicBezTo>
                    <a:cubicBezTo>
                      <a:pt x="158721" y="20808"/>
                      <a:pt x="161329" y="18920"/>
                      <a:pt x="164631" y="17104"/>
                    </a:cubicBezTo>
                    <a:cubicBezTo>
                      <a:pt x="181527" y="7855"/>
                      <a:pt x="200604" y="2069"/>
                      <a:pt x="219787" y="378"/>
                    </a:cubicBezTo>
                    <a:cubicBezTo>
                      <a:pt x="236069" y="-1065"/>
                      <a:pt x="248006" y="1615"/>
                      <a:pt x="256285" y="8568"/>
                    </a:cubicBezTo>
                    <a:cubicBezTo>
                      <a:pt x="265009" y="15894"/>
                      <a:pt x="269522" y="28365"/>
                      <a:pt x="268356" y="41932"/>
                    </a:cubicBezTo>
                    <a:cubicBezTo>
                      <a:pt x="267324" y="54065"/>
                      <a:pt x="262240" y="65370"/>
                      <a:pt x="256908" y="75794"/>
                    </a:cubicBezTo>
                    <a:cubicBezTo>
                      <a:pt x="255404" y="78723"/>
                      <a:pt x="253463" y="82150"/>
                      <a:pt x="251104" y="85551"/>
                    </a:cubicBezTo>
                    <a:cubicBezTo>
                      <a:pt x="262819" y="85631"/>
                      <a:pt x="275024" y="87856"/>
                      <a:pt x="281192" y="97551"/>
                    </a:cubicBezTo>
                    <a:cubicBezTo>
                      <a:pt x="285189" y="103826"/>
                      <a:pt x="285875" y="112301"/>
                      <a:pt x="283222" y="122725"/>
                    </a:cubicBezTo>
                    <a:cubicBezTo>
                      <a:pt x="277801" y="144107"/>
                      <a:pt x="262819" y="162828"/>
                      <a:pt x="243164" y="172825"/>
                    </a:cubicBezTo>
                    <a:cubicBezTo>
                      <a:pt x="224336" y="182394"/>
                      <a:pt x="201565" y="183765"/>
                      <a:pt x="181705" y="176644"/>
                    </a:cubicBezTo>
                    <a:cubicBezTo>
                      <a:pt x="184678" y="195818"/>
                      <a:pt x="180423" y="212856"/>
                      <a:pt x="169865" y="223708"/>
                    </a:cubicBezTo>
                    <a:cubicBezTo>
                      <a:pt x="163715" y="230028"/>
                      <a:pt x="154528" y="233722"/>
                      <a:pt x="145279" y="233722"/>
                    </a:cubicBezTo>
                    <a:close/>
                    <a:moveTo>
                      <a:pt x="118555" y="174418"/>
                    </a:moveTo>
                    <a:cubicBezTo>
                      <a:pt x="118627" y="174418"/>
                      <a:pt x="118698" y="174418"/>
                      <a:pt x="118769" y="174436"/>
                    </a:cubicBezTo>
                    <a:cubicBezTo>
                      <a:pt x="119454" y="174525"/>
                      <a:pt x="120006" y="175059"/>
                      <a:pt x="120122" y="175744"/>
                    </a:cubicBezTo>
                    <a:cubicBezTo>
                      <a:pt x="121119" y="181602"/>
                      <a:pt x="120897" y="187753"/>
                      <a:pt x="120683" y="193691"/>
                    </a:cubicBezTo>
                    <a:cubicBezTo>
                      <a:pt x="120318" y="203652"/>
                      <a:pt x="119980" y="213052"/>
                      <a:pt x="125063" y="220770"/>
                    </a:cubicBezTo>
                    <a:cubicBezTo>
                      <a:pt x="128686" y="226280"/>
                      <a:pt x="134828" y="229708"/>
                      <a:pt x="142350" y="230420"/>
                    </a:cubicBezTo>
                    <a:cubicBezTo>
                      <a:pt x="151724" y="231301"/>
                      <a:pt x="161374" y="227892"/>
                      <a:pt x="167587" y="221509"/>
                    </a:cubicBezTo>
                    <a:cubicBezTo>
                      <a:pt x="177771" y="211049"/>
                      <a:pt x="181705" y="193468"/>
                      <a:pt x="178109" y="174489"/>
                    </a:cubicBezTo>
                    <a:cubicBezTo>
                      <a:pt x="178002" y="173920"/>
                      <a:pt x="178207" y="173332"/>
                      <a:pt x="178661" y="172967"/>
                    </a:cubicBezTo>
                    <a:cubicBezTo>
                      <a:pt x="179106" y="172602"/>
                      <a:pt x="179711" y="172504"/>
                      <a:pt x="180263" y="172718"/>
                    </a:cubicBezTo>
                    <a:cubicBezTo>
                      <a:pt x="199892" y="180605"/>
                      <a:pt x="222867" y="179590"/>
                      <a:pt x="241731" y="170012"/>
                    </a:cubicBezTo>
                    <a:cubicBezTo>
                      <a:pt x="260585" y="160433"/>
                      <a:pt x="274952" y="142469"/>
                      <a:pt x="280151" y="121959"/>
                    </a:cubicBezTo>
                    <a:cubicBezTo>
                      <a:pt x="282572" y="112416"/>
                      <a:pt x="282020" y="104779"/>
                      <a:pt x="278513" y="99268"/>
                    </a:cubicBezTo>
                    <a:cubicBezTo>
                      <a:pt x="272727" y="90171"/>
                      <a:pt x="260798" y="88506"/>
                      <a:pt x="248763" y="88747"/>
                    </a:cubicBezTo>
                    <a:cubicBezTo>
                      <a:pt x="242184" y="97159"/>
                      <a:pt x="233069" y="104440"/>
                      <a:pt x="221781" y="102536"/>
                    </a:cubicBezTo>
                    <a:cubicBezTo>
                      <a:pt x="221051" y="102411"/>
                      <a:pt x="220508" y="101797"/>
                      <a:pt x="220464" y="101058"/>
                    </a:cubicBezTo>
                    <a:cubicBezTo>
                      <a:pt x="220286" y="98067"/>
                      <a:pt x="221229" y="95405"/>
                      <a:pt x="223259" y="93126"/>
                    </a:cubicBezTo>
                    <a:cubicBezTo>
                      <a:pt x="228680" y="87046"/>
                      <a:pt x="239933" y="85960"/>
                      <a:pt x="243244" y="85773"/>
                    </a:cubicBezTo>
                    <a:cubicBezTo>
                      <a:pt x="244526" y="85702"/>
                      <a:pt x="245834" y="85640"/>
                      <a:pt x="247170" y="85604"/>
                    </a:cubicBezTo>
                    <a:cubicBezTo>
                      <a:pt x="250036" y="81741"/>
                      <a:pt x="252359" y="77699"/>
                      <a:pt x="254077" y="74352"/>
                    </a:cubicBezTo>
                    <a:cubicBezTo>
                      <a:pt x="259267" y="64222"/>
                      <a:pt x="264199" y="53255"/>
                      <a:pt x="265196" y="41674"/>
                    </a:cubicBezTo>
                    <a:cubicBezTo>
                      <a:pt x="266273" y="29131"/>
                      <a:pt x="262178" y="17674"/>
                      <a:pt x="254246" y="11006"/>
                    </a:cubicBezTo>
                    <a:cubicBezTo>
                      <a:pt x="246653" y="4633"/>
                      <a:pt x="235482" y="2194"/>
                      <a:pt x="220072" y="3547"/>
                    </a:cubicBezTo>
                    <a:cubicBezTo>
                      <a:pt x="201325" y="5202"/>
                      <a:pt x="182685" y="10855"/>
                      <a:pt x="166163" y="19890"/>
                    </a:cubicBezTo>
                    <a:cubicBezTo>
                      <a:pt x="163127" y="21555"/>
                      <a:pt x="160768" y="23264"/>
                      <a:pt x="158934" y="25107"/>
                    </a:cubicBezTo>
                    <a:cubicBezTo>
                      <a:pt x="158320" y="25730"/>
                      <a:pt x="157750" y="26745"/>
                      <a:pt x="157198" y="27715"/>
                    </a:cubicBezTo>
                    <a:cubicBezTo>
                      <a:pt x="156442" y="29060"/>
                      <a:pt x="155658" y="30448"/>
                      <a:pt x="154510" y="31329"/>
                    </a:cubicBezTo>
                    <a:cubicBezTo>
                      <a:pt x="154145" y="31605"/>
                      <a:pt x="153691" y="31721"/>
                      <a:pt x="153237" y="31632"/>
                    </a:cubicBezTo>
                    <a:cubicBezTo>
                      <a:pt x="152792" y="31543"/>
                      <a:pt x="152400" y="31267"/>
                      <a:pt x="152178" y="30876"/>
                    </a:cubicBezTo>
                    <a:cubicBezTo>
                      <a:pt x="148457" y="24546"/>
                      <a:pt x="130030" y="7419"/>
                      <a:pt x="116855" y="11051"/>
                    </a:cubicBezTo>
                    <a:cubicBezTo>
                      <a:pt x="106591" y="13873"/>
                      <a:pt x="101241" y="29086"/>
                      <a:pt x="101375" y="55035"/>
                    </a:cubicBezTo>
                    <a:cubicBezTo>
                      <a:pt x="101375" y="55801"/>
                      <a:pt x="100841" y="56451"/>
                      <a:pt x="100093" y="56602"/>
                    </a:cubicBezTo>
                    <a:cubicBezTo>
                      <a:pt x="99354" y="56753"/>
                      <a:pt x="98598" y="56344"/>
                      <a:pt x="98312" y="55641"/>
                    </a:cubicBezTo>
                    <a:cubicBezTo>
                      <a:pt x="96309" y="50682"/>
                      <a:pt x="94040" y="45065"/>
                      <a:pt x="89998" y="41228"/>
                    </a:cubicBezTo>
                    <a:cubicBezTo>
                      <a:pt x="86420" y="37828"/>
                      <a:pt x="80429" y="35736"/>
                      <a:pt x="75906" y="38344"/>
                    </a:cubicBezTo>
                    <a:cubicBezTo>
                      <a:pt x="70129" y="41664"/>
                      <a:pt x="69818" y="50157"/>
                      <a:pt x="70192" y="57189"/>
                    </a:cubicBezTo>
                    <a:cubicBezTo>
                      <a:pt x="70485" y="62735"/>
                      <a:pt x="70788" y="68441"/>
                      <a:pt x="72426" y="73729"/>
                    </a:cubicBezTo>
                    <a:cubicBezTo>
                      <a:pt x="73049" y="74886"/>
                      <a:pt x="73512" y="76115"/>
                      <a:pt x="73797" y="77406"/>
                    </a:cubicBezTo>
                    <a:cubicBezTo>
                      <a:pt x="73975" y="78198"/>
                      <a:pt x="73512" y="78999"/>
                      <a:pt x="72746" y="79248"/>
                    </a:cubicBezTo>
                    <a:cubicBezTo>
                      <a:pt x="71972" y="79497"/>
                      <a:pt x="71135" y="79133"/>
                      <a:pt x="70806" y="78394"/>
                    </a:cubicBezTo>
                    <a:cubicBezTo>
                      <a:pt x="70298" y="77254"/>
                      <a:pt x="69862" y="76097"/>
                      <a:pt x="69488" y="74913"/>
                    </a:cubicBezTo>
                    <a:cubicBezTo>
                      <a:pt x="65313" y="67631"/>
                      <a:pt x="53554" y="66020"/>
                      <a:pt x="49673" y="65682"/>
                    </a:cubicBezTo>
                    <a:cubicBezTo>
                      <a:pt x="37602" y="64640"/>
                      <a:pt x="28121" y="66065"/>
                      <a:pt x="20671" y="70044"/>
                    </a:cubicBezTo>
                    <a:cubicBezTo>
                      <a:pt x="10157" y="75661"/>
                      <a:pt x="3125" y="87438"/>
                      <a:pt x="3161" y="99357"/>
                    </a:cubicBezTo>
                    <a:cubicBezTo>
                      <a:pt x="3196" y="111268"/>
                      <a:pt x="10299" y="123010"/>
                      <a:pt x="20840" y="128565"/>
                    </a:cubicBezTo>
                    <a:cubicBezTo>
                      <a:pt x="27712" y="132187"/>
                      <a:pt x="35483" y="133265"/>
                      <a:pt x="43682" y="133381"/>
                    </a:cubicBezTo>
                    <a:cubicBezTo>
                      <a:pt x="44278" y="132811"/>
                      <a:pt x="44910" y="132250"/>
                      <a:pt x="45578" y="131716"/>
                    </a:cubicBezTo>
                    <a:cubicBezTo>
                      <a:pt x="52771" y="125947"/>
                      <a:pt x="62215" y="122894"/>
                      <a:pt x="71384" y="123330"/>
                    </a:cubicBezTo>
                    <a:cubicBezTo>
                      <a:pt x="72230" y="123375"/>
                      <a:pt x="72889" y="124069"/>
                      <a:pt x="72898" y="124906"/>
                    </a:cubicBezTo>
                    <a:cubicBezTo>
                      <a:pt x="72924" y="132570"/>
                      <a:pt x="64005" y="135775"/>
                      <a:pt x="55646" y="136229"/>
                    </a:cubicBezTo>
                    <a:cubicBezTo>
                      <a:pt x="52067" y="136425"/>
                      <a:pt x="48382" y="136621"/>
                      <a:pt x="45026" y="136568"/>
                    </a:cubicBezTo>
                    <a:cubicBezTo>
                      <a:pt x="42783" y="138998"/>
                      <a:pt x="40255" y="142790"/>
                      <a:pt x="41038" y="146982"/>
                    </a:cubicBezTo>
                    <a:cubicBezTo>
                      <a:pt x="42151" y="152920"/>
                      <a:pt x="49503" y="156107"/>
                      <a:pt x="56198" y="156196"/>
                    </a:cubicBezTo>
                    <a:cubicBezTo>
                      <a:pt x="58655" y="156223"/>
                      <a:pt x="61290" y="156000"/>
                      <a:pt x="63800" y="155769"/>
                    </a:cubicBezTo>
                    <a:cubicBezTo>
                      <a:pt x="68411" y="155350"/>
                      <a:pt x="73182" y="154932"/>
                      <a:pt x="77865" y="156045"/>
                    </a:cubicBezTo>
                    <a:cubicBezTo>
                      <a:pt x="78630" y="156232"/>
                      <a:pt x="79138" y="156935"/>
                      <a:pt x="79076" y="157718"/>
                    </a:cubicBezTo>
                    <a:cubicBezTo>
                      <a:pt x="79013" y="158501"/>
                      <a:pt x="78390" y="159116"/>
                      <a:pt x="77607" y="159169"/>
                    </a:cubicBezTo>
                    <a:cubicBezTo>
                      <a:pt x="66791" y="159944"/>
                      <a:pt x="61254" y="173813"/>
                      <a:pt x="61530" y="186471"/>
                    </a:cubicBezTo>
                    <a:cubicBezTo>
                      <a:pt x="61601" y="189987"/>
                      <a:pt x="61984" y="193931"/>
                      <a:pt x="64209" y="196575"/>
                    </a:cubicBezTo>
                    <a:cubicBezTo>
                      <a:pt x="66203" y="198952"/>
                      <a:pt x="69737" y="200305"/>
                      <a:pt x="74705" y="200598"/>
                    </a:cubicBezTo>
                    <a:cubicBezTo>
                      <a:pt x="92286" y="201649"/>
                      <a:pt x="109680" y="191243"/>
                      <a:pt x="117113" y="175326"/>
                    </a:cubicBezTo>
                    <a:cubicBezTo>
                      <a:pt x="117380" y="174765"/>
                      <a:pt x="117941" y="174409"/>
                      <a:pt x="118555" y="174409"/>
                    </a:cubicBezTo>
                    <a:close/>
                    <a:moveTo>
                      <a:pt x="69515" y="126455"/>
                    </a:moveTo>
                    <a:cubicBezTo>
                      <a:pt x="62091" y="126482"/>
                      <a:pt x="54649" y="128938"/>
                      <a:pt x="48684" y="133336"/>
                    </a:cubicBezTo>
                    <a:cubicBezTo>
                      <a:pt x="50928" y="133282"/>
                      <a:pt x="53207" y="133176"/>
                      <a:pt x="55494" y="133051"/>
                    </a:cubicBezTo>
                    <a:cubicBezTo>
                      <a:pt x="61423" y="132731"/>
                      <a:pt x="68233" y="130808"/>
                      <a:pt x="69524" y="126455"/>
                    </a:cubicBezTo>
                    <a:close/>
                    <a:moveTo>
                      <a:pt x="223669" y="99571"/>
                    </a:moveTo>
                    <a:cubicBezTo>
                      <a:pt x="231947" y="100363"/>
                      <a:pt x="239060" y="95272"/>
                      <a:pt x="244561" y="88880"/>
                    </a:cubicBezTo>
                    <a:cubicBezTo>
                      <a:pt x="244179" y="88898"/>
                      <a:pt x="243804" y="88916"/>
                      <a:pt x="243440" y="88943"/>
                    </a:cubicBezTo>
                    <a:cubicBezTo>
                      <a:pt x="237235" y="89289"/>
                      <a:pt x="229303" y="91132"/>
                      <a:pt x="225636" y="95236"/>
                    </a:cubicBezTo>
                    <a:cubicBezTo>
                      <a:pt x="224470" y="96545"/>
                      <a:pt x="223820" y="97969"/>
                      <a:pt x="223669" y="995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4" name="Google Shape;454;p13"/>
            <p:cNvGrpSpPr/>
            <p:nvPr/>
          </p:nvGrpSpPr>
          <p:grpSpPr>
            <a:xfrm>
              <a:off x="8733325" y="3641838"/>
              <a:ext cx="379199" cy="829958"/>
              <a:chOff x="7758834" y="2104435"/>
              <a:chExt cx="209641" cy="458819"/>
            </a:xfrm>
          </p:grpSpPr>
          <p:sp>
            <p:nvSpPr>
              <p:cNvPr id="455" name="Google Shape;455;p13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13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13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13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13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0" name="Google Shape;460;p13"/>
            <p:cNvGrpSpPr/>
            <p:nvPr/>
          </p:nvGrpSpPr>
          <p:grpSpPr>
            <a:xfrm>
              <a:off x="8764808" y="4360976"/>
              <a:ext cx="470191" cy="486024"/>
              <a:chOff x="8671008" y="2256039"/>
              <a:chExt cx="470191" cy="486024"/>
            </a:xfrm>
          </p:grpSpPr>
          <p:sp>
            <p:nvSpPr>
              <p:cNvPr id="461" name="Google Shape;461;p13"/>
              <p:cNvSpPr/>
              <p:nvPr/>
            </p:nvSpPr>
            <p:spPr>
              <a:xfrm>
                <a:off x="8671008" y="2608260"/>
                <a:ext cx="86208" cy="131938"/>
              </a:xfrm>
              <a:custGeom>
                <a:avLst/>
                <a:gdLst/>
                <a:ahLst/>
                <a:cxnLst/>
                <a:rect l="l" t="t" r="r" b="b"/>
                <a:pathLst>
                  <a:path w="35623" h="54520" extrusionOk="0">
                    <a:moveTo>
                      <a:pt x="17" y="37143"/>
                    </a:moveTo>
                    <a:cubicBezTo>
                      <a:pt x="1130" y="24893"/>
                      <a:pt x="5999" y="14363"/>
                      <a:pt x="14278" y="5906"/>
                    </a:cubicBezTo>
                    <a:cubicBezTo>
                      <a:pt x="16975" y="3146"/>
                      <a:pt x="21044" y="1553"/>
                      <a:pt x="24756" y="333"/>
                    </a:cubicBezTo>
                    <a:cubicBezTo>
                      <a:pt x="29785" y="-1322"/>
                      <a:pt x="35322" y="3431"/>
                      <a:pt x="35580" y="9235"/>
                    </a:cubicBezTo>
                    <a:cubicBezTo>
                      <a:pt x="35696" y="11719"/>
                      <a:pt x="35616" y="14380"/>
                      <a:pt x="34904" y="16713"/>
                    </a:cubicBezTo>
                    <a:cubicBezTo>
                      <a:pt x="31138" y="29024"/>
                      <a:pt x="26278" y="40766"/>
                      <a:pt x="18035" y="50602"/>
                    </a:cubicBezTo>
                    <a:cubicBezTo>
                      <a:pt x="16112" y="52890"/>
                      <a:pt x="13753" y="54128"/>
                      <a:pt x="10931" y="54457"/>
                    </a:cubicBezTo>
                    <a:cubicBezTo>
                      <a:pt x="7940" y="54804"/>
                      <a:pt x="5634" y="53745"/>
                      <a:pt x="4050" y="50896"/>
                    </a:cubicBezTo>
                    <a:cubicBezTo>
                      <a:pt x="1682" y="46659"/>
                      <a:pt x="-250" y="42315"/>
                      <a:pt x="26" y="371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13"/>
              <p:cNvSpPr/>
              <p:nvPr/>
            </p:nvSpPr>
            <p:spPr>
              <a:xfrm>
                <a:off x="8731658" y="2449472"/>
                <a:ext cx="101926" cy="100703"/>
              </a:xfrm>
              <a:custGeom>
                <a:avLst/>
                <a:gdLst/>
                <a:ahLst/>
                <a:cxnLst/>
                <a:rect l="l" t="t" r="r" b="b"/>
                <a:pathLst>
                  <a:path w="42118" h="41613" extrusionOk="0">
                    <a:moveTo>
                      <a:pt x="42101" y="11520"/>
                    </a:moveTo>
                    <a:cubicBezTo>
                      <a:pt x="42270" y="15250"/>
                      <a:pt x="41255" y="18588"/>
                      <a:pt x="39181" y="21526"/>
                    </a:cubicBezTo>
                    <a:cubicBezTo>
                      <a:pt x="32665" y="30766"/>
                      <a:pt x="24929" y="38315"/>
                      <a:pt x="13998" y="41208"/>
                    </a:cubicBezTo>
                    <a:cubicBezTo>
                      <a:pt x="12484" y="41609"/>
                      <a:pt x="10846" y="41671"/>
                      <a:pt x="9279" y="41573"/>
                    </a:cubicBezTo>
                    <a:cubicBezTo>
                      <a:pt x="2835" y="41173"/>
                      <a:pt x="-1207" y="35636"/>
                      <a:pt x="324" y="28977"/>
                    </a:cubicBezTo>
                    <a:cubicBezTo>
                      <a:pt x="2550" y="19319"/>
                      <a:pt x="8505" y="12428"/>
                      <a:pt x="15805" y="6669"/>
                    </a:cubicBezTo>
                    <a:cubicBezTo>
                      <a:pt x="20033" y="3331"/>
                      <a:pt x="24733" y="1007"/>
                      <a:pt x="29994" y="260"/>
                    </a:cubicBezTo>
                    <a:cubicBezTo>
                      <a:pt x="31899" y="-7"/>
                      <a:pt x="33884" y="-114"/>
                      <a:pt x="35771" y="162"/>
                    </a:cubicBezTo>
                    <a:cubicBezTo>
                      <a:pt x="39546" y="722"/>
                      <a:pt x="40819" y="2245"/>
                      <a:pt x="41415" y="6260"/>
                    </a:cubicBezTo>
                    <a:cubicBezTo>
                      <a:pt x="41673" y="8004"/>
                      <a:pt x="41869" y="9758"/>
                      <a:pt x="42083" y="115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13"/>
              <p:cNvSpPr/>
              <p:nvPr/>
            </p:nvSpPr>
            <p:spPr>
              <a:xfrm>
                <a:off x="8974585" y="2465466"/>
                <a:ext cx="87490" cy="110998"/>
              </a:xfrm>
              <a:custGeom>
                <a:avLst/>
                <a:gdLst/>
                <a:ahLst/>
                <a:cxnLst/>
                <a:rect l="l" t="t" r="r" b="b"/>
                <a:pathLst>
                  <a:path w="36153" h="45867" extrusionOk="0">
                    <a:moveTo>
                      <a:pt x="0" y="31922"/>
                    </a:moveTo>
                    <a:cubicBezTo>
                      <a:pt x="205" y="30542"/>
                      <a:pt x="240" y="29109"/>
                      <a:pt x="632" y="27800"/>
                    </a:cubicBezTo>
                    <a:cubicBezTo>
                      <a:pt x="3890" y="17136"/>
                      <a:pt x="8982" y="7869"/>
                      <a:pt x="18427" y="1976"/>
                    </a:cubicBezTo>
                    <a:cubicBezTo>
                      <a:pt x="22299" y="-436"/>
                      <a:pt x="26314" y="-757"/>
                      <a:pt x="30231" y="1665"/>
                    </a:cubicBezTo>
                    <a:cubicBezTo>
                      <a:pt x="34174" y="4104"/>
                      <a:pt x="36676" y="7887"/>
                      <a:pt x="36061" y="12774"/>
                    </a:cubicBezTo>
                    <a:cubicBezTo>
                      <a:pt x="34744" y="23287"/>
                      <a:pt x="31833" y="33204"/>
                      <a:pt x="24275" y="40824"/>
                    </a:cubicBezTo>
                    <a:cubicBezTo>
                      <a:pt x="17937" y="47207"/>
                      <a:pt x="9659" y="47545"/>
                      <a:pt x="3854" y="41759"/>
                    </a:cubicBezTo>
                    <a:cubicBezTo>
                      <a:pt x="1175" y="39088"/>
                      <a:pt x="89" y="35759"/>
                      <a:pt x="0" y="319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13"/>
              <p:cNvSpPr/>
              <p:nvPr/>
            </p:nvSpPr>
            <p:spPr>
              <a:xfrm>
                <a:off x="8671855" y="2371656"/>
                <a:ext cx="94980" cy="94385"/>
              </a:xfrm>
              <a:custGeom>
                <a:avLst/>
                <a:gdLst/>
                <a:ahLst/>
                <a:cxnLst/>
                <a:rect l="l" t="t" r="r" b="b"/>
                <a:pathLst>
                  <a:path w="39248" h="39002" extrusionOk="0">
                    <a:moveTo>
                      <a:pt x="13501" y="39002"/>
                    </a:moveTo>
                    <a:cubicBezTo>
                      <a:pt x="4279" y="39073"/>
                      <a:pt x="-937" y="32913"/>
                      <a:pt x="140" y="23219"/>
                    </a:cubicBezTo>
                    <a:cubicBezTo>
                      <a:pt x="1546" y="10632"/>
                      <a:pt x="14872" y="-976"/>
                      <a:pt x="26712" y="65"/>
                    </a:cubicBezTo>
                    <a:cubicBezTo>
                      <a:pt x="36887" y="964"/>
                      <a:pt x="42539" y="11290"/>
                      <a:pt x="37198" y="20584"/>
                    </a:cubicBezTo>
                    <a:cubicBezTo>
                      <a:pt x="33967" y="26201"/>
                      <a:pt x="29231" y="30955"/>
                      <a:pt x="24691" y="35566"/>
                    </a:cubicBezTo>
                    <a:cubicBezTo>
                      <a:pt x="21762" y="38539"/>
                      <a:pt x="17543" y="38975"/>
                      <a:pt x="13493" y="390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13"/>
              <p:cNvSpPr/>
              <p:nvPr/>
            </p:nvSpPr>
            <p:spPr>
              <a:xfrm>
                <a:off x="8837671" y="2546983"/>
                <a:ext cx="79427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2821" h="40744" extrusionOk="0">
                    <a:moveTo>
                      <a:pt x="11660" y="40744"/>
                    </a:moveTo>
                    <a:cubicBezTo>
                      <a:pt x="7129" y="40228"/>
                      <a:pt x="4049" y="38083"/>
                      <a:pt x="2037" y="34130"/>
                    </a:cubicBezTo>
                    <a:cubicBezTo>
                      <a:pt x="319" y="30739"/>
                      <a:pt x="-429" y="27053"/>
                      <a:pt x="247" y="23288"/>
                    </a:cubicBezTo>
                    <a:cubicBezTo>
                      <a:pt x="1885" y="14199"/>
                      <a:pt x="6523" y="7131"/>
                      <a:pt x="13832" y="2155"/>
                    </a:cubicBezTo>
                    <a:cubicBezTo>
                      <a:pt x="19458" y="-1682"/>
                      <a:pt x="28146" y="-729"/>
                      <a:pt x="31475" y="7736"/>
                    </a:cubicBezTo>
                    <a:cubicBezTo>
                      <a:pt x="33122" y="11938"/>
                      <a:pt x="33211" y="15507"/>
                      <a:pt x="32000" y="19549"/>
                    </a:cubicBezTo>
                    <a:cubicBezTo>
                      <a:pt x="29784" y="26920"/>
                      <a:pt x="26775" y="33756"/>
                      <a:pt x="19974" y="37575"/>
                    </a:cubicBezTo>
                    <a:cubicBezTo>
                      <a:pt x="17401" y="39026"/>
                      <a:pt x="14437" y="39712"/>
                      <a:pt x="11651" y="40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13"/>
              <p:cNvSpPr/>
              <p:nvPr/>
            </p:nvSpPr>
            <p:spPr>
              <a:xfrm>
                <a:off x="8952133" y="2613438"/>
                <a:ext cx="91481" cy="75712"/>
              </a:xfrm>
              <a:custGeom>
                <a:avLst/>
                <a:gdLst/>
                <a:ahLst/>
                <a:cxnLst/>
                <a:rect l="l" t="t" r="r" b="b"/>
                <a:pathLst>
                  <a:path w="37802" h="31286" extrusionOk="0">
                    <a:moveTo>
                      <a:pt x="15186" y="31282"/>
                    </a:moveTo>
                    <a:cubicBezTo>
                      <a:pt x="11910" y="31344"/>
                      <a:pt x="8118" y="30801"/>
                      <a:pt x="4851" y="28158"/>
                    </a:cubicBezTo>
                    <a:cubicBezTo>
                      <a:pt x="-348" y="23956"/>
                      <a:pt x="-1487" y="17342"/>
                      <a:pt x="2011" y="11538"/>
                    </a:cubicBezTo>
                    <a:cubicBezTo>
                      <a:pt x="7103" y="3081"/>
                      <a:pt x="19423" y="-1957"/>
                      <a:pt x="28521" y="722"/>
                    </a:cubicBezTo>
                    <a:cubicBezTo>
                      <a:pt x="35037" y="2645"/>
                      <a:pt x="40280" y="10915"/>
                      <a:pt x="36568" y="18944"/>
                    </a:cubicBezTo>
                    <a:cubicBezTo>
                      <a:pt x="33079" y="26493"/>
                      <a:pt x="25272" y="31291"/>
                      <a:pt x="15186" y="312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13"/>
              <p:cNvSpPr/>
              <p:nvPr/>
            </p:nvSpPr>
            <p:spPr>
              <a:xfrm>
                <a:off x="8796490" y="2670356"/>
                <a:ext cx="92887" cy="71707"/>
              </a:xfrm>
              <a:custGeom>
                <a:avLst/>
                <a:gdLst/>
                <a:ahLst/>
                <a:cxnLst/>
                <a:rect l="l" t="t" r="r" b="b"/>
                <a:pathLst>
                  <a:path w="38383" h="29631" extrusionOk="0">
                    <a:moveTo>
                      <a:pt x="18933" y="29632"/>
                    </a:moveTo>
                    <a:cubicBezTo>
                      <a:pt x="15452" y="28849"/>
                      <a:pt x="11784" y="28519"/>
                      <a:pt x="8526" y="27175"/>
                    </a:cubicBezTo>
                    <a:cubicBezTo>
                      <a:pt x="3764" y="25225"/>
                      <a:pt x="613" y="21460"/>
                      <a:pt x="70" y="16136"/>
                    </a:cubicBezTo>
                    <a:cubicBezTo>
                      <a:pt x="-491" y="10591"/>
                      <a:pt x="2393" y="6630"/>
                      <a:pt x="6719" y="3665"/>
                    </a:cubicBezTo>
                    <a:cubicBezTo>
                      <a:pt x="14072" y="-1356"/>
                      <a:pt x="26018" y="-1276"/>
                      <a:pt x="32998" y="4261"/>
                    </a:cubicBezTo>
                    <a:cubicBezTo>
                      <a:pt x="41018" y="10618"/>
                      <a:pt x="39158" y="19653"/>
                      <a:pt x="33434" y="24629"/>
                    </a:cubicBezTo>
                    <a:cubicBezTo>
                      <a:pt x="29339" y="28181"/>
                      <a:pt x="24372" y="29284"/>
                      <a:pt x="18942" y="296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13"/>
              <p:cNvSpPr/>
              <p:nvPr/>
            </p:nvSpPr>
            <p:spPr>
              <a:xfrm>
                <a:off x="8884552" y="2402215"/>
                <a:ext cx="81968" cy="82749"/>
              </a:xfrm>
              <a:custGeom>
                <a:avLst/>
                <a:gdLst/>
                <a:ahLst/>
                <a:cxnLst/>
                <a:rect l="l" t="t" r="r" b="b"/>
                <a:pathLst>
                  <a:path w="33871" h="34194" extrusionOk="0">
                    <a:moveTo>
                      <a:pt x="12580" y="34194"/>
                    </a:moveTo>
                    <a:cubicBezTo>
                      <a:pt x="3723" y="34239"/>
                      <a:pt x="-1983" y="25888"/>
                      <a:pt x="643" y="16586"/>
                    </a:cubicBezTo>
                    <a:cubicBezTo>
                      <a:pt x="2236" y="10933"/>
                      <a:pt x="5441" y="6482"/>
                      <a:pt x="10052" y="3144"/>
                    </a:cubicBezTo>
                    <a:cubicBezTo>
                      <a:pt x="16363" y="-1422"/>
                      <a:pt x="22684" y="-648"/>
                      <a:pt x="28951" y="3117"/>
                    </a:cubicBezTo>
                    <a:cubicBezTo>
                      <a:pt x="32707" y="5370"/>
                      <a:pt x="34203" y="8921"/>
                      <a:pt x="33811" y="13479"/>
                    </a:cubicBezTo>
                    <a:cubicBezTo>
                      <a:pt x="32921" y="23814"/>
                      <a:pt x="22372" y="34140"/>
                      <a:pt x="12580" y="341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13"/>
              <p:cNvSpPr/>
              <p:nvPr/>
            </p:nvSpPr>
            <p:spPr>
              <a:xfrm>
                <a:off x="8992779" y="2308893"/>
                <a:ext cx="90711" cy="77709"/>
              </a:xfrm>
              <a:custGeom>
                <a:avLst/>
                <a:gdLst/>
                <a:ahLst/>
                <a:cxnLst/>
                <a:rect l="l" t="t" r="r" b="b"/>
                <a:pathLst>
                  <a:path w="37484" h="32111" extrusionOk="0">
                    <a:moveTo>
                      <a:pt x="12068" y="32100"/>
                    </a:moveTo>
                    <a:cubicBezTo>
                      <a:pt x="11997" y="32100"/>
                      <a:pt x="11205" y="32127"/>
                      <a:pt x="10413" y="32100"/>
                    </a:cubicBezTo>
                    <a:cubicBezTo>
                      <a:pt x="1262" y="31779"/>
                      <a:pt x="-2807" y="23919"/>
                      <a:pt x="2098" y="15765"/>
                    </a:cubicBezTo>
                    <a:cubicBezTo>
                      <a:pt x="6327" y="8741"/>
                      <a:pt x="12122" y="3810"/>
                      <a:pt x="19929" y="1816"/>
                    </a:cubicBezTo>
                    <a:cubicBezTo>
                      <a:pt x="20783" y="1602"/>
                      <a:pt x="21620" y="1300"/>
                      <a:pt x="22448" y="979"/>
                    </a:cubicBezTo>
                    <a:cubicBezTo>
                      <a:pt x="26997" y="-784"/>
                      <a:pt x="31234" y="-294"/>
                      <a:pt x="34635" y="3498"/>
                    </a:cubicBezTo>
                    <a:cubicBezTo>
                      <a:pt x="38169" y="7451"/>
                      <a:pt x="38142" y="12231"/>
                      <a:pt x="36050" y="16815"/>
                    </a:cubicBezTo>
                    <a:cubicBezTo>
                      <a:pt x="32062" y="25557"/>
                      <a:pt x="25119" y="30186"/>
                      <a:pt x="16226" y="31753"/>
                    </a:cubicBezTo>
                    <a:cubicBezTo>
                      <a:pt x="15095" y="31948"/>
                      <a:pt x="13938" y="31948"/>
                      <a:pt x="12077" y="320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13"/>
              <p:cNvSpPr/>
              <p:nvPr/>
            </p:nvSpPr>
            <p:spPr>
              <a:xfrm>
                <a:off x="8827809" y="2322175"/>
                <a:ext cx="75768" cy="92345"/>
              </a:xfrm>
              <a:custGeom>
                <a:avLst/>
                <a:gdLst/>
                <a:ahLst/>
                <a:cxnLst/>
                <a:rect l="l" t="t" r="r" b="b"/>
                <a:pathLst>
                  <a:path w="31309" h="38159" extrusionOk="0">
                    <a:moveTo>
                      <a:pt x="9022" y="38150"/>
                    </a:moveTo>
                    <a:cubicBezTo>
                      <a:pt x="3048" y="38133"/>
                      <a:pt x="-815" y="32889"/>
                      <a:pt x="147" y="26507"/>
                    </a:cubicBezTo>
                    <a:cubicBezTo>
                      <a:pt x="1144" y="19875"/>
                      <a:pt x="4580" y="14489"/>
                      <a:pt x="8657" y="9682"/>
                    </a:cubicBezTo>
                    <a:cubicBezTo>
                      <a:pt x="11381" y="6460"/>
                      <a:pt x="14656" y="3638"/>
                      <a:pt x="18066" y="1234"/>
                    </a:cubicBezTo>
                    <a:cubicBezTo>
                      <a:pt x="21306" y="-1053"/>
                      <a:pt x="23612" y="14"/>
                      <a:pt x="26371" y="2997"/>
                    </a:cubicBezTo>
                    <a:cubicBezTo>
                      <a:pt x="28285" y="5062"/>
                      <a:pt x="30724" y="6753"/>
                      <a:pt x="31045" y="9789"/>
                    </a:cubicBezTo>
                    <a:cubicBezTo>
                      <a:pt x="31330" y="12495"/>
                      <a:pt x="31570" y="15539"/>
                      <a:pt x="30724" y="17996"/>
                    </a:cubicBezTo>
                    <a:cubicBezTo>
                      <a:pt x="27600" y="27005"/>
                      <a:pt x="21689" y="33450"/>
                      <a:pt x="13268" y="37180"/>
                    </a:cubicBezTo>
                    <a:cubicBezTo>
                      <a:pt x="12458" y="37536"/>
                      <a:pt x="11594" y="37776"/>
                      <a:pt x="10731" y="37972"/>
                    </a:cubicBezTo>
                    <a:cubicBezTo>
                      <a:pt x="10045" y="38123"/>
                      <a:pt x="9333" y="38123"/>
                      <a:pt x="9031" y="381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13"/>
              <p:cNvSpPr/>
              <p:nvPr/>
            </p:nvSpPr>
            <p:spPr>
              <a:xfrm>
                <a:off x="9079917" y="2518499"/>
                <a:ext cx="61282" cy="80417"/>
              </a:xfrm>
              <a:custGeom>
                <a:avLst/>
                <a:gdLst/>
                <a:ahLst/>
                <a:cxnLst/>
                <a:rect l="l" t="t" r="r" b="b"/>
                <a:pathLst>
                  <a:path w="25323" h="33230" extrusionOk="0">
                    <a:moveTo>
                      <a:pt x="9" y="18061"/>
                    </a:moveTo>
                    <a:cubicBezTo>
                      <a:pt x="1255" y="14029"/>
                      <a:pt x="2030" y="9739"/>
                      <a:pt x="3854" y="6026"/>
                    </a:cubicBezTo>
                    <a:cubicBezTo>
                      <a:pt x="7567" y="-1513"/>
                      <a:pt x="17412" y="-2021"/>
                      <a:pt x="22237" y="4744"/>
                    </a:cubicBezTo>
                    <a:cubicBezTo>
                      <a:pt x="27364" y="11928"/>
                      <a:pt x="25913" y="24551"/>
                      <a:pt x="19290" y="30231"/>
                    </a:cubicBezTo>
                    <a:cubicBezTo>
                      <a:pt x="12133" y="36382"/>
                      <a:pt x="2644" y="32625"/>
                      <a:pt x="1166" y="23047"/>
                    </a:cubicBezTo>
                    <a:cubicBezTo>
                      <a:pt x="926" y="21480"/>
                      <a:pt x="792" y="19895"/>
                      <a:pt x="614" y="18329"/>
                    </a:cubicBezTo>
                    <a:cubicBezTo>
                      <a:pt x="409" y="18240"/>
                      <a:pt x="205" y="18151"/>
                      <a:pt x="0" y="180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13"/>
              <p:cNvSpPr/>
              <p:nvPr/>
            </p:nvSpPr>
            <p:spPr>
              <a:xfrm>
                <a:off x="9075715" y="2392189"/>
                <a:ext cx="59353" cy="85191"/>
              </a:xfrm>
              <a:custGeom>
                <a:avLst/>
                <a:gdLst/>
                <a:ahLst/>
                <a:cxnLst/>
                <a:rect l="l" t="t" r="r" b="b"/>
                <a:pathLst>
                  <a:path w="24526" h="35203" extrusionOk="0">
                    <a:moveTo>
                      <a:pt x="668" y="19785"/>
                    </a:moveTo>
                    <a:cubicBezTo>
                      <a:pt x="828" y="13500"/>
                      <a:pt x="2777" y="7963"/>
                      <a:pt x="6819" y="3263"/>
                    </a:cubicBezTo>
                    <a:cubicBezTo>
                      <a:pt x="11688" y="-2408"/>
                      <a:pt x="18062" y="191"/>
                      <a:pt x="21836" y="4411"/>
                    </a:cubicBezTo>
                    <a:cubicBezTo>
                      <a:pt x="24017" y="6850"/>
                      <a:pt x="24747" y="10188"/>
                      <a:pt x="24471" y="13553"/>
                    </a:cubicBezTo>
                    <a:cubicBezTo>
                      <a:pt x="23999" y="19108"/>
                      <a:pt x="22593" y="24476"/>
                      <a:pt x="19548" y="29025"/>
                    </a:cubicBezTo>
                    <a:cubicBezTo>
                      <a:pt x="18053" y="31250"/>
                      <a:pt x="15747" y="33217"/>
                      <a:pt x="13397" y="34384"/>
                    </a:cubicBezTo>
                    <a:cubicBezTo>
                      <a:pt x="9534" y="36297"/>
                      <a:pt x="5412" y="34775"/>
                      <a:pt x="3463" y="30707"/>
                    </a:cubicBezTo>
                    <a:cubicBezTo>
                      <a:pt x="1878" y="27387"/>
                      <a:pt x="1122" y="23630"/>
                      <a:pt x="0" y="20061"/>
                    </a:cubicBezTo>
                    <a:cubicBezTo>
                      <a:pt x="223" y="19971"/>
                      <a:pt x="445" y="19874"/>
                      <a:pt x="676" y="197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13"/>
              <p:cNvSpPr/>
              <p:nvPr/>
            </p:nvSpPr>
            <p:spPr>
              <a:xfrm>
                <a:off x="8942973" y="2256039"/>
                <a:ext cx="70647" cy="63600"/>
              </a:xfrm>
              <a:custGeom>
                <a:avLst/>
                <a:gdLst/>
                <a:ahLst/>
                <a:cxnLst/>
                <a:rect l="l" t="t" r="r" b="b"/>
                <a:pathLst>
                  <a:path w="29193" h="26281" extrusionOk="0">
                    <a:moveTo>
                      <a:pt x="11742" y="26267"/>
                    </a:moveTo>
                    <a:cubicBezTo>
                      <a:pt x="7265" y="26454"/>
                      <a:pt x="3286" y="24878"/>
                      <a:pt x="1140" y="20035"/>
                    </a:cubicBezTo>
                    <a:cubicBezTo>
                      <a:pt x="-1103" y="14970"/>
                      <a:pt x="116" y="10377"/>
                      <a:pt x="3464" y="6308"/>
                    </a:cubicBezTo>
                    <a:cubicBezTo>
                      <a:pt x="8564" y="104"/>
                      <a:pt x="16175" y="-1668"/>
                      <a:pt x="23350" y="1635"/>
                    </a:cubicBezTo>
                    <a:cubicBezTo>
                      <a:pt x="28798" y="4146"/>
                      <a:pt x="30757" y="10564"/>
                      <a:pt x="27855" y="16466"/>
                    </a:cubicBezTo>
                    <a:cubicBezTo>
                      <a:pt x="24810" y="22679"/>
                      <a:pt x="19175" y="26169"/>
                      <a:pt x="11733" y="262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4" name="Google Shape;474;p13"/>
            <p:cNvGrpSpPr/>
            <p:nvPr/>
          </p:nvGrpSpPr>
          <p:grpSpPr>
            <a:xfrm rot="5400000">
              <a:off x="623311" y="4451947"/>
              <a:ext cx="433747" cy="949342"/>
              <a:chOff x="7758834" y="2104435"/>
              <a:chExt cx="209641" cy="458819"/>
            </a:xfrm>
          </p:grpSpPr>
          <p:sp>
            <p:nvSpPr>
              <p:cNvPr id="475" name="Google Shape;475;p13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13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13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13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13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0" name="Google Shape;480;p13"/>
            <p:cNvGrpSpPr/>
            <p:nvPr/>
          </p:nvGrpSpPr>
          <p:grpSpPr>
            <a:xfrm>
              <a:off x="-112677" y="4394419"/>
              <a:ext cx="717186" cy="697660"/>
              <a:chOff x="7382716" y="1724976"/>
              <a:chExt cx="306765" cy="298413"/>
            </a:xfrm>
          </p:grpSpPr>
          <p:sp>
            <p:nvSpPr>
              <p:cNvPr id="481" name="Google Shape;481;p13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13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3" name="Google Shape;483;p13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/>
          </p:nvPr>
        </p:nvSpPr>
        <p:spPr>
          <a:xfrm>
            <a:off x="720000" y="463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6" name="Google Shape;486;p14"/>
          <p:cNvGrpSpPr/>
          <p:nvPr/>
        </p:nvGrpSpPr>
        <p:grpSpPr>
          <a:xfrm>
            <a:off x="-285813" y="-219264"/>
            <a:ext cx="10023940" cy="5660070"/>
            <a:chOff x="-285813" y="-219264"/>
            <a:chExt cx="10023940" cy="5660070"/>
          </a:xfrm>
        </p:grpSpPr>
        <p:sp>
          <p:nvSpPr>
            <p:cNvPr id="487" name="Google Shape;487;p14"/>
            <p:cNvSpPr/>
            <p:nvPr/>
          </p:nvSpPr>
          <p:spPr>
            <a:xfrm rot="-2700000" flipH="1">
              <a:off x="8279517" y="3914385"/>
              <a:ext cx="1168628" cy="1304253"/>
            </a:xfrm>
            <a:custGeom>
              <a:avLst/>
              <a:gdLst/>
              <a:ahLst/>
              <a:cxnLst/>
              <a:rect l="l" t="t" r="r" b="b"/>
              <a:pathLst>
                <a:path w="412142" h="459973" extrusionOk="0">
                  <a:moveTo>
                    <a:pt x="287446" y="448763"/>
                  </a:moveTo>
                  <a:cubicBezTo>
                    <a:pt x="270586" y="450027"/>
                    <a:pt x="254269" y="446778"/>
                    <a:pt x="238343" y="441944"/>
                  </a:cubicBezTo>
                  <a:cubicBezTo>
                    <a:pt x="225694" y="438108"/>
                    <a:pt x="214068" y="439523"/>
                    <a:pt x="202317" y="444864"/>
                  </a:cubicBezTo>
                  <a:cubicBezTo>
                    <a:pt x="192499" y="449333"/>
                    <a:pt x="182626" y="453926"/>
                    <a:pt x="172354" y="457095"/>
                  </a:cubicBezTo>
                  <a:cubicBezTo>
                    <a:pt x="134316" y="468837"/>
                    <a:pt x="89014" y="442968"/>
                    <a:pt x="74406" y="410058"/>
                  </a:cubicBezTo>
                  <a:cubicBezTo>
                    <a:pt x="69430" y="398833"/>
                    <a:pt x="65789" y="386851"/>
                    <a:pt x="62959" y="374887"/>
                  </a:cubicBezTo>
                  <a:cubicBezTo>
                    <a:pt x="59247" y="359175"/>
                    <a:pt x="52187" y="346000"/>
                    <a:pt x="39600" y="335763"/>
                  </a:cubicBezTo>
                  <a:cubicBezTo>
                    <a:pt x="19722" y="319588"/>
                    <a:pt x="6245" y="299577"/>
                    <a:pt x="1874" y="273770"/>
                  </a:cubicBezTo>
                  <a:cubicBezTo>
                    <a:pt x="-1491" y="253892"/>
                    <a:pt x="-236" y="234407"/>
                    <a:pt x="4927" y="215098"/>
                  </a:cubicBezTo>
                  <a:cubicBezTo>
                    <a:pt x="7794" y="204363"/>
                    <a:pt x="10589" y="193538"/>
                    <a:pt x="14461" y="183140"/>
                  </a:cubicBezTo>
                  <a:cubicBezTo>
                    <a:pt x="22544" y="161464"/>
                    <a:pt x="23648" y="139584"/>
                    <a:pt x="19144" y="117026"/>
                  </a:cubicBezTo>
                  <a:cubicBezTo>
                    <a:pt x="16437" y="103486"/>
                    <a:pt x="14924" y="89706"/>
                    <a:pt x="18111" y="75953"/>
                  </a:cubicBezTo>
                  <a:cubicBezTo>
                    <a:pt x="22882" y="55354"/>
                    <a:pt x="34704" y="39180"/>
                    <a:pt x="50959" y="26343"/>
                  </a:cubicBezTo>
                  <a:cubicBezTo>
                    <a:pt x="79756" y="3599"/>
                    <a:pt x="112569" y="-4974"/>
                    <a:pt x="148523" y="2806"/>
                  </a:cubicBezTo>
                  <a:cubicBezTo>
                    <a:pt x="176520" y="8868"/>
                    <a:pt x="196264" y="26512"/>
                    <a:pt x="209697" y="51633"/>
                  </a:cubicBezTo>
                  <a:cubicBezTo>
                    <a:pt x="220726" y="72259"/>
                    <a:pt x="227625" y="94326"/>
                    <a:pt x="233242" y="116866"/>
                  </a:cubicBezTo>
                  <a:cubicBezTo>
                    <a:pt x="238788" y="139139"/>
                    <a:pt x="246907" y="160156"/>
                    <a:pt x="261880" y="178031"/>
                  </a:cubicBezTo>
                  <a:cubicBezTo>
                    <a:pt x="272642" y="190885"/>
                    <a:pt x="286209" y="200250"/>
                    <a:pt x="300549" y="208315"/>
                  </a:cubicBezTo>
                  <a:cubicBezTo>
                    <a:pt x="319234" y="218828"/>
                    <a:pt x="338391" y="228522"/>
                    <a:pt x="357495" y="238278"/>
                  </a:cubicBezTo>
                  <a:cubicBezTo>
                    <a:pt x="371453" y="245409"/>
                    <a:pt x="384289" y="253884"/>
                    <a:pt x="394375" y="266088"/>
                  </a:cubicBezTo>
                  <a:cubicBezTo>
                    <a:pt x="409366" y="284230"/>
                    <a:pt x="413772" y="305301"/>
                    <a:pt x="411636" y="328214"/>
                  </a:cubicBezTo>
                  <a:cubicBezTo>
                    <a:pt x="409971" y="346062"/>
                    <a:pt x="403874" y="362380"/>
                    <a:pt x="394313" y="377397"/>
                  </a:cubicBezTo>
                  <a:cubicBezTo>
                    <a:pt x="382669" y="395690"/>
                    <a:pt x="369575" y="412809"/>
                    <a:pt x="353516" y="427586"/>
                  </a:cubicBezTo>
                  <a:cubicBezTo>
                    <a:pt x="337955" y="441909"/>
                    <a:pt x="319608" y="448479"/>
                    <a:pt x="298733" y="448754"/>
                  </a:cubicBezTo>
                  <a:cubicBezTo>
                    <a:pt x="294968" y="448799"/>
                    <a:pt x="291211" y="448754"/>
                    <a:pt x="287446" y="4487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4"/>
            <p:cNvSpPr/>
            <p:nvPr/>
          </p:nvSpPr>
          <p:spPr>
            <a:xfrm flipH="1">
              <a:off x="-285813" y="4026183"/>
              <a:ext cx="1168423" cy="1304023"/>
            </a:xfrm>
            <a:custGeom>
              <a:avLst/>
              <a:gdLst/>
              <a:ahLst/>
              <a:cxnLst/>
              <a:rect l="l" t="t" r="r" b="b"/>
              <a:pathLst>
                <a:path w="412142" h="459973" extrusionOk="0">
                  <a:moveTo>
                    <a:pt x="287446" y="448763"/>
                  </a:moveTo>
                  <a:cubicBezTo>
                    <a:pt x="270586" y="450027"/>
                    <a:pt x="254269" y="446778"/>
                    <a:pt x="238343" y="441944"/>
                  </a:cubicBezTo>
                  <a:cubicBezTo>
                    <a:pt x="225694" y="438108"/>
                    <a:pt x="214068" y="439523"/>
                    <a:pt x="202317" y="444864"/>
                  </a:cubicBezTo>
                  <a:cubicBezTo>
                    <a:pt x="192499" y="449333"/>
                    <a:pt x="182626" y="453926"/>
                    <a:pt x="172354" y="457095"/>
                  </a:cubicBezTo>
                  <a:cubicBezTo>
                    <a:pt x="134316" y="468837"/>
                    <a:pt x="89014" y="442968"/>
                    <a:pt x="74406" y="410058"/>
                  </a:cubicBezTo>
                  <a:cubicBezTo>
                    <a:pt x="69430" y="398833"/>
                    <a:pt x="65789" y="386851"/>
                    <a:pt x="62959" y="374887"/>
                  </a:cubicBezTo>
                  <a:cubicBezTo>
                    <a:pt x="59247" y="359175"/>
                    <a:pt x="52187" y="346000"/>
                    <a:pt x="39600" y="335763"/>
                  </a:cubicBezTo>
                  <a:cubicBezTo>
                    <a:pt x="19722" y="319588"/>
                    <a:pt x="6245" y="299577"/>
                    <a:pt x="1874" y="273770"/>
                  </a:cubicBezTo>
                  <a:cubicBezTo>
                    <a:pt x="-1491" y="253892"/>
                    <a:pt x="-236" y="234407"/>
                    <a:pt x="4927" y="215098"/>
                  </a:cubicBezTo>
                  <a:cubicBezTo>
                    <a:pt x="7794" y="204363"/>
                    <a:pt x="10589" y="193538"/>
                    <a:pt x="14461" y="183140"/>
                  </a:cubicBezTo>
                  <a:cubicBezTo>
                    <a:pt x="22544" y="161464"/>
                    <a:pt x="23648" y="139584"/>
                    <a:pt x="19144" y="117026"/>
                  </a:cubicBezTo>
                  <a:cubicBezTo>
                    <a:pt x="16437" y="103486"/>
                    <a:pt x="14924" y="89706"/>
                    <a:pt x="18111" y="75953"/>
                  </a:cubicBezTo>
                  <a:cubicBezTo>
                    <a:pt x="22882" y="55354"/>
                    <a:pt x="34704" y="39180"/>
                    <a:pt x="50959" y="26343"/>
                  </a:cubicBezTo>
                  <a:cubicBezTo>
                    <a:pt x="79756" y="3599"/>
                    <a:pt x="112569" y="-4974"/>
                    <a:pt x="148523" y="2806"/>
                  </a:cubicBezTo>
                  <a:cubicBezTo>
                    <a:pt x="176520" y="8868"/>
                    <a:pt x="196264" y="26512"/>
                    <a:pt x="209697" y="51633"/>
                  </a:cubicBezTo>
                  <a:cubicBezTo>
                    <a:pt x="220726" y="72259"/>
                    <a:pt x="227625" y="94326"/>
                    <a:pt x="233242" y="116866"/>
                  </a:cubicBezTo>
                  <a:cubicBezTo>
                    <a:pt x="238788" y="139139"/>
                    <a:pt x="246907" y="160156"/>
                    <a:pt x="261880" y="178031"/>
                  </a:cubicBezTo>
                  <a:cubicBezTo>
                    <a:pt x="272642" y="190885"/>
                    <a:pt x="286209" y="200250"/>
                    <a:pt x="300549" y="208315"/>
                  </a:cubicBezTo>
                  <a:cubicBezTo>
                    <a:pt x="319234" y="218828"/>
                    <a:pt x="338391" y="228522"/>
                    <a:pt x="357495" y="238278"/>
                  </a:cubicBezTo>
                  <a:cubicBezTo>
                    <a:pt x="371453" y="245409"/>
                    <a:pt x="384289" y="253884"/>
                    <a:pt x="394375" y="266088"/>
                  </a:cubicBezTo>
                  <a:cubicBezTo>
                    <a:pt x="409366" y="284230"/>
                    <a:pt x="413772" y="305301"/>
                    <a:pt x="411636" y="328214"/>
                  </a:cubicBezTo>
                  <a:cubicBezTo>
                    <a:pt x="409971" y="346062"/>
                    <a:pt x="403874" y="362380"/>
                    <a:pt x="394313" y="377397"/>
                  </a:cubicBezTo>
                  <a:cubicBezTo>
                    <a:pt x="382669" y="395690"/>
                    <a:pt x="369575" y="412809"/>
                    <a:pt x="353516" y="427586"/>
                  </a:cubicBezTo>
                  <a:cubicBezTo>
                    <a:pt x="337955" y="441909"/>
                    <a:pt x="319608" y="448479"/>
                    <a:pt x="298733" y="448754"/>
                  </a:cubicBezTo>
                  <a:cubicBezTo>
                    <a:pt x="294968" y="448799"/>
                    <a:pt x="291211" y="448754"/>
                    <a:pt x="287446" y="4487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89" name="Google Shape;489;p14"/>
            <p:cNvGrpSpPr/>
            <p:nvPr/>
          </p:nvGrpSpPr>
          <p:grpSpPr>
            <a:xfrm rot="-2700000" flipH="1">
              <a:off x="460807" y="13555"/>
              <a:ext cx="793970" cy="433737"/>
              <a:chOff x="5496480" y="1487027"/>
              <a:chExt cx="349273" cy="190816"/>
            </a:xfrm>
          </p:grpSpPr>
          <p:sp>
            <p:nvSpPr>
              <p:cNvPr id="490" name="Google Shape;490;p14"/>
              <p:cNvSpPr/>
              <p:nvPr/>
            </p:nvSpPr>
            <p:spPr>
              <a:xfrm>
                <a:off x="5496480" y="1487027"/>
                <a:ext cx="349273" cy="190816"/>
              </a:xfrm>
              <a:custGeom>
                <a:avLst/>
                <a:gdLst/>
                <a:ahLst/>
                <a:cxnLst/>
                <a:rect l="l" t="t" r="r" b="b"/>
                <a:pathLst>
                  <a:path w="349273" h="190816" extrusionOk="0">
                    <a:moveTo>
                      <a:pt x="349273" y="14604"/>
                    </a:moveTo>
                    <a:cubicBezTo>
                      <a:pt x="341983" y="19179"/>
                      <a:pt x="334781" y="23924"/>
                      <a:pt x="327232" y="28037"/>
                    </a:cubicBezTo>
                    <a:cubicBezTo>
                      <a:pt x="321535" y="31143"/>
                      <a:pt x="317200" y="35390"/>
                      <a:pt x="314253" y="40953"/>
                    </a:cubicBezTo>
                    <a:cubicBezTo>
                      <a:pt x="310310" y="48377"/>
                      <a:pt x="305948" y="55739"/>
                      <a:pt x="303259" y="63626"/>
                    </a:cubicBezTo>
                    <a:cubicBezTo>
                      <a:pt x="296601" y="83139"/>
                      <a:pt x="285340" y="99260"/>
                      <a:pt x="270162" y="112996"/>
                    </a:cubicBezTo>
                    <a:cubicBezTo>
                      <a:pt x="256284" y="125547"/>
                      <a:pt x="241739" y="137040"/>
                      <a:pt x="224380" y="144482"/>
                    </a:cubicBezTo>
                    <a:cubicBezTo>
                      <a:pt x="221843" y="145568"/>
                      <a:pt x="219235" y="146636"/>
                      <a:pt x="216555" y="147170"/>
                    </a:cubicBezTo>
                    <a:cubicBezTo>
                      <a:pt x="210840" y="148310"/>
                      <a:pt x="206808" y="143992"/>
                      <a:pt x="208615" y="138438"/>
                    </a:cubicBezTo>
                    <a:cubicBezTo>
                      <a:pt x="209905" y="134485"/>
                      <a:pt x="211552" y="130408"/>
                      <a:pt x="214018" y="127114"/>
                    </a:cubicBezTo>
                    <a:cubicBezTo>
                      <a:pt x="225172" y="112248"/>
                      <a:pt x="236442" y="97453"/>
                      <a:pt x="248139" y="83015"/>
                    </a:cubicBezTo>
                    <a:cubicBezTo>
                      <a:pt x="255350" y="74113"/>
                      <a:pt x="263406" y="65887"/>
                      <a:pt x="271791" y="56567"/>
                    </a:cubicBezTo>
                    <a:cubicBezTo>
                      <a:pt x="266139" y="58828"/>
                      <a:pt x="261447" y="60956"/>
                      <a:pt x="256587" y="62602"/>
                    </a:cubicBezTo>
                    <a:cubicBezTo>
                      <a:pt x="244943" y="66546"/>
                      <a:pt x="235454" y="74041"/>
                      <a:pt x="225395" y="80700"/>
                    </a:cubicBezTo>
                    <a:cubicBezTo>
                      <a:pt x="211392" y="89967"/>
                      <a:pt x="200069" y="102127"/>
                      <a:pt x="188043" y="113575"/>
                    </a:cubicBezTo>
                    <a:cubicBezTo>
                      <a:pt x="169304" y="131405"/>
                      <a:pt x="149462" y="147891"/>
                      <a:pt x="127599" y="161823"/>
                    </a:cubicBezTo>
                    <a:cubicBezTo>
                      <a:pt x="113765" y="170635"/>
                      <a:pt x="99843" y="179306"/>
                      <a:pt x="84558" y="185440"/>
                    </a:cubicBezTo>
                    <a:cubicBezTo>
                      <a:pt x="79449" y="187487"/>
                      <a:pt x="74036" y="188804"/>
                      <a:pt x="68749" y="190407"/>
                    </a:cubicBezTo>
                    <a:cubicBezTo>
                      <a:pt x="67912" y="190656"/>
                      <a:pt x="67004" y="190692"/>
                      <a:pt x="66114" y="190754"/>
                    </a:cubicBezTo>
                    <a:cubicBezTo>
                      <a:pt x="55654" y="191493"/>
                      <a:pt x="51141" y="185680"/>
                      <a:pt x="54675" y="175825"/>
                    </a:cubicBezTo>
                    <a:cubicBezTo>
                      <a:pt x="57933" y="166736"/>
                      <a:pt x="64031" y="159588"/>
                      <a:pt x="70796" y="152948"/>
                    </a:cubicBezTo>
                    <a:cubicBezTo>
                      <a:pt x="85021" y="138972"/>
                      <a:pt x="102327" y="129705"/>
                      <a:pt x="120139" y="121453"/>
                    </a:cubicBezTo>
                    <a:cubicBezTo>
                      <a:pt x="149631" y="107788"/>
                      <a:pt x="177716" y="91551"/>
                      <a:pt x="206007" y="75670"/>
                    </a:cubicBezTo>
                    <a:cubicBezTo>
                      <a:pt x="210440" y="73178"/>
                      <a:pt x="214900" y="70730"/>
                      <a:pt x="219252" y="67828"/>
                    </a:cubicBezTo>
                    <a:cubicBezTo>
                      <a:pt x="218211" y="68068"/>
                      <a:pt x="217161" y="68246"/>
                      <a:pt x="216137" y="68540"/>
                    </a:cubicBezTo>
                    <a:cubicBezTo>
                      <a:pt x="188799" y="76436"/>
                      <a:pt x="161604" y="84866"/>
                      <a:pt x="134097" y="92112"/>
                    </a:cubicBezTo>
                    <a:cubicBezTo>
                      <a:pt x="100555" y="100943"/>
                      <a:pt x="66568" y="107833"/>
                      <a:pt x="32037" y="111634"/>
                    </a:cubicBezTo>
                    <a:cubicBezTo>
                      <a:pt x="24800" y="112435"/>
                      <a:pt x="17447" y="112257"/>
                      <a:pt x="10148" y="112480"/>
                    </a:cubicBezTo>
                    <a:cubicBezTo>
                      <a:pt x="9053" y="112515"/>
                      <a:pt x="7931" y="112355"/>
                      <a:pt x="6854" y="112133"/>
                    </a:cubicBezTo>
                    <a:cubicBezTo>
                      <a:pt x="347" y="110779"/>
                      <a:pt x="-2253" y="104824"/>
                      <a:pt x="2269" y="100008"/>
                    </a:cubicBezTo>
                    <a:cubicBezTo>
                      <a:pt x="6445" y="95566"/>
                      <a:pt x="11545" y="91801"/>
                      <a:pt x="16762" y="88587"/>
                    </a:cubicBezTo>
                    <a:cubicBezTo>
                      <a:pt x="37031" y="76071"/>
                      <a:pt x="59784" y="70801"/>
                      <a:pt x="82876" y="66617"/>
                    </a:cubicBezTo>
                    <a:cubicBezTo>
                      <a:pt x="100956" y="63350"/>
                      <a:pt x="119267" y="63519"/>
                      <a:pt x="137507" y="62522"/>
                    </a:cubicBezTo>
                    <a:cubicBezTo>
                      <a:pt x="154447" y="61597"/>
                      <a:pt x="171236" y="59522"/>
                      <a:pt x="187918" y="56238"/>
                    </a:cubicBezTo>
                    <a:cubicBezTo>
                      <a:pt x="199535" y="53950"/>
                      <a:pt x="211401" y="52944"/>
                      <a:pt x="223018" y="50665"/>
                    </a:cubicBezTo>
                    <a:cubicBezTo>
                      <a:pt x="234395" y="48431"/>
                      <a:pt x="245602" y="45333"/>
                      <a:pt x="256872" y="42573"/>
                    </a:cubicBezTo>
                    <a:cubicBezTo>
                      <a:pt x="257905" y="42324"/>
                      <a:pt x="258875" y="41781"/>
                      <a:pt x="259872" y="41380"/>
                    </a:cubicBezTo>
                    <a:cubicBezTo>
                      <a:pt x="259801" y="41185"/>
                      <a:pt x="259729" y="40998"/>
                      <a:pt x="259667" y="40802"/>
                    </a:cubicBezTo>
                    <a:cubicBezTo>
                      <a:pt x="250934" y="40882"/>
                      <a:pt x="242201" y="41131"/>
                      <a:pt x="233469" y="41015"/>
                    </a:cubicBezTo>
                    <a:cubicBezTo>
                      <a:pt x="209505" y="40686"/>
                      <a:pt x="185621" y="39280"/>
                      <a:pt x="162147" y="34081"/>
                    </a:cubicBezTo>
                    <a:cubicBezTo>
                      <a:pt x="149230" y="31223"/>
                      <a:pt x="136786" y="26924"/>
                      <a:pt x="125026" y="20764"/>
                    </a:cubicBezTo>
                    <a:cubicBezTo>
                      <a:pt x="123655" y="20043"/>
                      <a:pt x="122293" y="19286"/>
                      <a:pt x="121038" y="18378"/>
                    </a:cubicBezTo>
                    <a:cubicBezTo>
                      <a:pt x="116552" y="15129"/>
                      <a:pt x="117077" y="9191"/>
                      <a:pt x="122115" y="6859"/>
                    </a:cubicBezTo>
                    <a:cubicBezTo>
                      <a:pt x="123905" y="6031"/>
                      <a:pt x="125845" y="5364"/>
                      <a:pt x="127795" y="5034"/>
                    </a:cubicBezTo>
                    <a:cubicBezTo>
                      <a:pt x="164159" y="-1144"/>
                      <a:pt x="200479" y="-2800"/>
                      <a:pt x="236575" y="6797"/>
                    </a:cubicBezTo>
                    <a:cubicBezTo>
                      <a:pt x="243092" y="8532"/>
                      <a:pt x="249670" y="10375"/>
                      <a:pt x="255839" y="13046"/>
                    </a:cubicBezTo>
                    <a:cubicBezTo>
                      <a:pt x="278290" y="22767"/>
                      <a:pt x="300598" y="20746"/>
                      <a:pt x="322932" y="12948"/>
                    </a:cubicBezTo>
                    <a:cubicBezTo>
                      <a:pt x="329306" y="10722"/>
                      <a:pt x="335529" y="8078"/>
                      <a:pt x="341831" y="563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14"/>
              <p:cNvSpPr/>
              <p:nvPr/>
            </p:nvSpPr>
            <p:spPr>
              <a:xfrm>
                <a:off x="5576943" y="1501827"/>
                <a:ext cx="250534" cy="153334"/>
              </a:xfrm>
              <a:custGeom>
                <a:avLst/>
                <a:gdLst/>
                <a:ahLst/>
                <a:cxnLst/>
                <a:rect l="l" t="t" r="r" b="b"/>
                <a:pathLst>
                  <a:path w="250534" h="153334" extrusionOk="0">
                    <a:moveTo>
                      <a:pt x="2181" y="153326"/>
                    </a:moveTo>
                    <a:lnTo>
                      <a:pt x="0" y="151020"/>
                    </a:lnTo>
                    <a:cubicBezTo>
                      <a:pt x="20376" y="131766"/>
                      <a:pt x="45471" y="118226"/>
                      <a:pt x="69746" y="105131"/>
                    </a:cubicBezTo>
                    <a:cubicBezTo>
                      <a:pt x="89215" y="94627"/>
                      <a:pt x="109351" y="83767"/>
                      <a:pt x="126905" y="70022"/>
                    </a:cubicBezTo>
                    <a:cubicBezTo>
                      <a:pt x="130840" y="66942"/>
                      <a:pt x="134739" y="63648"/>
                      <a:pt x="138495" y="60461"/>
                    </a:cubicBezTo>
                    <a:cubicBezTo>
                      <a:pt x="144362" y="55503"/>
                      <a:pt x="150415" y="50376"/>
                      <a:pt x="156842" y="45871"/>
                    </a:cubicBezTo>
                    <a:cubicBezTo>
                      <a:pt x="167960" y="38073"/>
                      <a:pt x="179738" y="32305"/>
                      <a:pt x="193989" y="25575"/>
                    </a:cubicBezTo>
                    <a:cubicBezTo>
                      <a:pt x="212220" y="16958"/>
                      <a:pt x="230799" y="8350"/>
                      <a:pt x="249217" y="0"/>
                    </a:cubicBezTo>
                    <a:lnTo>
                      <a:pt x="250534" y="2893"/>
                    </a:lnTo>
                    <a:cubicBezTo>
                      <a:pt x="232134" y="11243"/>
                      <a:pt x="213574" y="19833"/>
                      <a:pt x="195351" y="28450"/>
                    </a:cubicBezTo>
                    <a:cubicBezTo>
                      <a:pt x="183681" y="33969"/>
                      <a:pt x="170453" y="40219"/>
                      <a:pt x="158676" y="48480"/>
                    </a:cubicBezTo>
                    <a:cubicBezTo>
                      <a:pt x="152373" y="52895"/>
                      <a:pt x="146373" y="57978"/>
                      <a:pt x="140560" y="62892"/>
                    </a:cubicBezTo>
                    <a:cubicBezTo>
                      <a:pt x="136768" y="66096"/>
                      <a:pt x="132851" y="69408"/>
                      <a:pt x="128872" y="72532"/>
                    </a:cubicBezTo>
                    <a:cubicBezTo>
                      <a:pt x="111104" y="86437"/>
                      <a:pt x="90853" y="97369"/>
                      <a:pt x="71260" y="107935"/>
                    </a:cubicBezTo>
                    <a:cubicBezTo>
                      <a:pt x="47171" y="120932"/>
                      <a:pt x="22255" y="134374"/>
                      <a:pt x="2190" y="153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2" name="Google Shape;492;p14"/>
              <p:cNvSpPr/>
              <p:nvPr/>
            </p:nvSpPr>
            <p:spPr>
              <a:xfrm>
                <a:off x="5526283" y="1546247"/>
                <a:ext cx="207680" cy="38723"/>
              </a:xfrm>
              <a:custGeom>
                <a:avLst/>
                <a:gdLst/>
                <a:ahLst/>
                <a:cxnLst/>
                <a:rect l="l" t="t" r="r" b="b"/>
                <a:pathLst>
                  <a:path w="207680" h="38723" extrusionOk="0">
                    <a:moveTo>
                      <a:pt x="1371" y="38723"/>
                    </a:moveTo>
                    <a:lnTo>
                      <a:pt x="0" y="35857"/>
                    </a:lnTo>
                    <a:cubicBezTo>
                      <a:pt x="35616" y="18792"/>
                      <a:pt x="75212" y="14457"/>
                      <a:pt x="113499" y="10273"/>
                    </a:cubicBezTo>
                    <a:lnTo>
                      <a:pt x="207333" y="0"/>
                    </a:lnTo>
                    <a:lnTo>
                      <a:pt x="207680" y="3151"/>
                    </a:lnTo>
                    <a:lnTo>
                      <a:pt x="113837" y="13424"/>
                    </a:lnTo>
                    <a:cubicBezTo>
                      <a:pt x="75817" y="17590"/>
                      <a:pt x="36498" y="21890"/>
                      <a:pt x="1371" y="387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3" name="Google Shape;493;p14"/>
              <p:cNvSpPr/>
              <p:nvPr/>
            </p:nvSpPr>
            <p:spPr>
              <a:xfrm>
                <a:off x="5657193" y="1503500"/>
                <a:ext cx="132308" cy="22121"/>
              </a:xfrm>
              <a:custGeom>
                <a:avLst/>
                <a:gdLst/>
                <a:ahLst/>
                <a:cxnLst/>
                <a:rect l="l" t="t" r="r" b="b"/>
                <a:pathLst>
                  <a:path w="132308" h="22121" extrusionOk="0">
                    <a:moveTo>
                      <a:pt x="131686" y="22112"/>
                    </a:moveTo>
                    <a:lnTo>
                      <a:pt x="60426" y="7584"/>
                    </a:lnTo>
                    <a:cubicBezTo>
                      <a:pt x="51934" y="5857"/>
                      <a:pt x="43156" y="4068"/>
                      <a:pt x="34406" y="3445"/>
                    </a:cubicBezTo>
                    <a:cubicBezTo>
                      <a:pt x="23038" y="2635"/>
                      <a:pt x="11492" y="3783"/>
                      <a:pt x="312" y="4887"/>
                    </a:cubicBezTo>
                    <a:lnTo>
                      <a:pt x="0" y="1727"/>
                    </a:lnTo>
                    <a:cubicBezTo>
                      <a:pt x="11306" y="614"/>
                      <a:pt x="22985" y="-552"/>
                      <a:pt x="34619" y="285"/>
                    </a:cubicBezTo>
                    <a:cubicBezTo>
                      <a:pt x="43575" y="917"/>
                      <a:pt x="52459" y="2733"/>
                      <a:pt x="61049" y="4486"/>
                    </a:cubicBezTo>
                    <a:lnTo>
                      <a:pt x="132309" y="19014"/>
                    </a:lnTo>
                    <a:lnTo>
                      <a:pt x="131677" y="221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4" name="Google Shape;494;p14"/>
              <p:cNvSpPr/>
              <p:nvPr/>
            </p:nvSpPr>
            <p:spPr>
              <a:xfrm>
                <a:off x="5737319" y="1522221"/>
                <a:ext cx="54799" cy="80277"/>
              </a:xfrm>
              <a:custGeom>
                <a:avLst/>
                <a:gdLst/>
                <a:ahLst/>
                <a:cxnLst/>
                <a:rect l="l" t="t" r="r" b="b"/>
                <a:pathLst>
                  <a:path w="54799" h="80277" extrusionOk="0">
                    <a:moveTo>
                      <a:pt x="1549" y="80277"/>
                    </a:moveTo>
                    <a:lnTo>
                      <a:pt x="0" y="77509"/>
                    </a:lnTo>
                    <a:cubicBezTo>
                      <a:pt x="10041" y="71883"/>
                      <a:pt x="15801" y="60853"/>
                      <a:pt x="19700" y="51862"/>
                    </a:cubicBezTo>
                    <a:cubicBezTo>
                      <a:pt x="20626" y="49726"/>
                      <a:pt x="21516" y="47563"/>
                      <a:pt x="22406" y="45400"/>
                    </a:cubicBezTo>
                    <a:cubicBezTo>
                      <a:pt x="25833" y="37068"/>
                      <a:pt x="29376" y="28459"/>
                      <a:pt x="35153" y="21276"/>
                    </a:cubicBezTo>
                    <a:cubicBezTo>
                      <a:pt x="37032" y="18943"/>
                      <a:pt x="39150" y="16762"/>
                      <a:pt x="41198" y="14644"/>
                    </a:cubicBezTo>
                    <a:cubicBezTo>
                      <a:pt x="45658" y="10032"/>
                      <a:pt x="49877" y="5671"/>
                      <a:pt x="51791" y="0"/>
                    </a:cubicBezTo>
                    <a:lnTo>
                      <a:pt x="54800" y="1015"/>
                    </a:lnTo>
                    <a:cubicBezTo>
                      <a:pt x="52655" y="7362"/>
                      <a:pt x="47990" y="12187"/>
                      <a:pt x="43477" y="16842"/>
                    </a:cubicBezTo>
                    <a:cubicBezTo>
                      <a:pt x="41474" y="18908"/>
                      <a:pt x="39409" y="21044"/>
                      <a:pt x="37628" y="23261"/>
                    </a:cubicBezTo>
                    <a:cubicBezTo>
                      <a:pt x="32136" y="30079"/>
                      <a:pt x="28682" y="38474"/>
                      <a:pt x="25344" y="46601"/>
                    </a:cubicBezTo>
                    <a:cubicBezTo>
                      <a:pt x="24444" y="48782"/>
                      <a:pt x="23545" y="50963"/>
                      <a:pt x="22620" y="53118"/>
                    </a:cubicBezTo>
                    <a:cubicBezTo>
                      <a:pt x="18525" y="62553"/>
                      <a:pt x="12427" y="74179"/>
                      <a:pt x="1558" y="802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5" name="Google Shape;495;p14"/>
            <p:cNvGrpSpPr/>
            <p:nvPr/>
          </p:nvGrpSpPr>
          <p:grpSpPr>
            <a:xfrm flipH="1">
              <a:off x="-127057" y="154834"/>
              <a:ext cx="717186" cy="697660"/>
              <a:chOff x="7382716" y="1724976"/>
              <a:chExt cx="306765" cy="298413"/>
            </a:xfrm>
          </p:grpSpPr>
          <p:sp>
            <p:nvSpPr>
              <p:cNvPr id="496" name="Google Shape;496;p14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7" name="Google Shape;497;p14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8" name="Google Shape;498;p14"/>
            <p:cNvGrpSpPr/>
            <p:nvPr/>
          </p:nvGrpSpPr>
          <p:grpSpPr>
            <a:xfrm rot="5400000" flipH="1">
              <a:off x="8241317" y="-180965"/>
              <a:ext cx="1068996" cy="992398"/>
              <a:chOff x="5618890" y="389832"/>
              <a:chExt cx="526573" cy="488842"/>
            </a:xfrm>
          </p:grpSpPr>
          <p:sp>
            <p:nvSpPr>
              <p:cNvPr id="499" name="Google Shape;499;p14"/>
              <p:cNvSpPr/>
              <p:nvPr/>
            </p:nvSpPr>
            <p:spPr>
              <a:xfrm>
                <a:off x="5790654" y="389832"/>
                <a:ext cx="354809" cy="397357"/>
              </a:xfrm>
              <a:custGeom>
                <a:avLst/>
                <a:gdLst/>
                <a:ahLst/>
                <a:cxnLst/>
                <a:rect l="l" t="t" r="r" b="b"/>
                <a:pathLst>
                  <a:path w="354809" h="397357" extrusionOk="0">
                    <a:moveTo>
                      <a:pt x="109369" y="7892"/>
                    </a:moveTo>
                    <a:cubicBezTo>
                      <a:pt x="123932" y="7028"/>
                      <a:pt x="137970" y="10046"/>
                      <a:pt x="151653" y="14425"/>
                    </a:cubicBezTo>
                    <a:cubicBezTo>
                      <a:pt x="162513" y="17906"/>
                      <a:pt x="172563" y="16838"/>
                      <a:pt x="182782" y="12387"/>
                    </a:cubicBezTo>
                    <a:cubicBezTo>
                      <a:pt x="191310" y="8666"/>
                      <a:pt x="199900" y="4829"/>
                      <a:pt x="208802" y="2230"/>
                    </a:cubicBezTo>
                    <a:cubicBezTo>
                      <a:pt x="241784" y="-7393"/>
                      <a:pt x="280534" y="15529"/>
                      <a:pt x="292702" y="44131"/>
                    </a:cubicBezTo>
                    <a:cubicBezTo>
                      <a:pt x="296851" y="53879"/>
                      <a:pt x="299833" y="64267"/>
                      <a:pt x="302112" y="74638"/>
                    </a:cubicBezTo>
                    <a:cubicBezTo>
                      <a:pt x="305103" y="88249"/>
                      <a:pt x="311023" y="99705"/>
                      <a:pt x="321749" y="108714"/>
                    </a:cubicBezTo>
                    <a:cubicBezTo>
                      <a:pt x="338690" y="122939"/>
                      <a:pt x="350057" y="140387"/>
                      <a:pt x="353476" y="162713"/>
                    </a:cubicBezTo>
                    <a:cubicBezTo>
                      <a:pt x="356110" y="179911"/>
                      <a:pt x="354775" y="196709"/>
                      <a:pt x="350057" y="213302"/>
                    </a:cubicBezTo>
                    <a:cubicBezTo>
                      <a:pt x="347440" y="222533"/>
                      <a:pt x="344885" y="231836"/>
                      <a:pt x="341405" y="240755"/>
                    </a:cubicBezTo>
                    <a:cubicBezTo>
                      <a:pt x="334141" y="259352"/>
                      <a:pt x="332894" y="278223"/>
                      <a:pt x="336482" y="297745"/>
                    </a:cubicBezTo>
                    <a:cubicBezTo>
                      <a:pt x="338636" y="309460"/>
                      <a:pt x="339758" y="321380"/>
                      <a:pt x="336820" y="333201"/>
                    </a:cubicBezTo>
                    <a:cubicBezTo>
                      <a:pt x="332423" y="350916"/>
                      <a:pt x="322007" y="364714"/>
                      <a:pt x="307818" y="375574"/>
                    </a:cubicBezTo>
                    <a:cubicBezTo>
                      <a:pt x="282661" y="394820"/>
                      <a:pt x="254229" y="401781"/>
                      <a:pt x="223313" y="394580"/>
                    </a:cubicBezTo>
                    <a:cubicBezTo>
                      <a:pt x="199233" y="388972"/>
                      <a:pt x="182426" y="373482"/>
                      <a:pt x="171174" y="351628"/>
                    </a:cubicBezTo>
                    <a:cubicBezTo>
                      <a:pt x="161934" y="333682"/>
                      <a:pt x="156273" y="314552"/>
                      <a:pt x="151723" y="295021"/>
                    </a:cubicBezTo>
                    <a:cubicBezTo>
                      <a:pt x="147237" y="275731"/>
                      <a:pt x="140507" y="257482"/>
                      <a:pt x="127822" y="241859"/>
                    </a:cubicBezTo>
                    <a:cubicBezTo>
                      <a:pt x="118707" y="230625"/>
                      <a:pt x="107125" y="222364"/>
                      <a:pt x="94850" y="215207"/>
                    </a:cubicBezTo>
                    <a:cubicBezTo>
                      <a:pt x="78862" y="205887"/>
                      <a:pt x="62464" y="197270"/>
                      <a:pt x="46112" y="188591"/>
                    </a:cubicBezTo>
                    <a:cubicBezTo>
                      <a:pt x="34157" y="182252"/>
                      <a:pt x="23190" y="174766"/>
                      <a:pt x="14653" y="164102"/>
                    </a:cubicBezTo>
                    <a:cubicBezTo>
                      <a:pt x="1959" y="148238"/>
                      <a:pt x="-1558" y="129998"/>
                      <a:pt x="588" y="110263"/>
                    </a:cubicBezTo>
                    <a:cubicBezTo>
                      <a:pt x="2261" y="94881"/>
                      <a:pt x="7745" y="80878"/>
                      <a:pt x="16193" y="68050"/>
                    </a:cubicBezTo>
                    <a:cubicBezTo>
                      <a:pt x="26483" y="52419"/>
                      <a:pt x="38011" y="37820"/>
                      <a:pt x="52067" y="25277"/>
                    </a:cubicBezTo>
                    <a:cubicBezTo>
                      <a:pt x="65687" y="13126"/>
                      <a:pt x="81603" y="7696"/>
                      <a:pt x="99621" y="7740"/>
                    </a:cubicBezTo>
                    <a:cubicBezTo>
                      <a:pt x="102870" y="7740"/>
                      <a:pt x="106111" y="7838"/>
                      <a:pt x="109360" y="78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0" name="Google Shape;500;p14"/>
              <p:cNvSpPr/>
              <p:nvPr/>
            </p:nvSpPr>
            <p:spPr>
              <a:xfrm>
                <a:off x="5618890" y="453470"/>
                <a:ext cx="361531" cy="425203"/>
              </a:xfrm>
              <a:custGeom>
                <a:avLst/>
                <a:gdLst/>
                <a:ahLst/>
                <a:cxnLst/>
                <a:rect l="l" t="t" r="r" b="b"/>
                <a:pathLst>
                  <a:path w="361531" h="425203" extrusionOk="0">
                    <a:moveTo>
                      <a:pt x="175779" y="256129"/>
                    </a:moveTo>
                    <a:cubicBezTo>
                      <a:pt x="167153" y="257696"/>
                      <a:pt x="159996" y="259218"/>
                      <a:pt x="152768" y="260269"/>
                    </a:cubicBezTo>
                    <a:cubicBezTo>
                      <a:pt x="118647" y="265227"/>
                      <a:pt x="84935" y="264462"/>
                      <a:pt x="52230" y="252168"/>
                    </a:cubicBezTo>
                    <a:cubicBezTo>
                      <a:pt x="36046" y="246079"/>
                      <a:pt x="21795" y="237133"/>
                      <a:pt x="11664" y="222605"/>
                    </a:cubicBezTo>
                    <a:cubicBezTo>
                      <a:pt x="-852" y="204659"/>
                      <a:pt x="-140" y="183401"/>
                      <a:pt x="15786" y="168357"/>
                    </a:cubicBezTo>
                    <a:cubicBezTo>
                      <a:pt x="25355" y="159313"/>
                      <a:pt x="36821" y="151506"/>
                      <a:pt x="48731" y="145889"/>
                    </a:cubicBezTo>
                    <a:cubicBezTo>
                      <a:pt x="66865" y="137325"/>
                      <a:pt x="86101" y="131121"/>
                      <a:pt x="104894" y="123972"/>
                    </a:cubicBezTo>
                    <a:cubicBezTo>
                      <a:pt x="108668" y="122539"/>
                      <a:pt x="112540" y="121337"/>
                      <a:pt x="116368" y="120029"/>
                    </a:cubicBezTo>
                    <a:cubicBezTo>
                      <a:pt x="116689" y="119050"/>
                      <a:pt x="117009" y="118070"/>
                      <a:pt x="117329" y="117082"/>
                    </a:cubicBezTo>
                    <a:cubicBezTo>
                      <a:pt x="115460" y="117020"/>
                      <a:pt x="113421" y="117421"/>
                      <a:pt x="111739" y="116815"/>
                    </a:cubicBezTo>
                    <a:cubicBezTo>
                      <a:pt x="78606" y="104931"/>
                      <a:pt x="46782" y="90590"/>
                      <a:pt x="21759" y="64828"/>
                    </a:cubicBezTo>
                    <a:cubicBezTo>
                      <a:pt x="14993" y="57858"/>
                      <a:pt x="8896" y="49936"/>
                      <a:pt x="3955" y="41585"/>
                    </a:cubicBezTo>
                    <a:cubicBezTo>
                      <a:pt x="-3576" y="28838"/>
                      <a:pt x="-238" y="16046"/>
                      <a:pt x="12991" y="9316"/>
                    </a:cubicBezTo>
                    <a:cubicBezTo>
                      <a:pt x="21287" y="5088"/>
                      <a:pt x="30972" y="2471"/>
                      <a:pt x="40284" y="1527"/>
                    </a:cubicBezTo>
                    <a:cubicBezTo>
                      <a:pt x="82844" y="-2781"/>
                      <a:pt x="124860" y="2613"/>
                      <a:pt x="166619" y="10393"/>
                    </a:cubicBezTo>
                    <a:cubicBezTo>
                      <a:pt x="211119" y="18681"/>
                      <a:pt x="252576" y="35532"/>
                      <a:pt x="291788" y="57547"/>
                    </a:cubicBezTo>
                    <a:cubicBezTo>
                      <a:pt x="353888" y="92406"/>
                      <a:pt x="376730" y="153144"/>
                      <a:pt x="351333" y="222169"/>
                    </a:cubicBezTo>
                    <a:cubicBezTo>
                      <a:pt x="326790" y="288897"/>
                      <a:pt x="286767" y="345843"/>
                      <a:pt x="231861" y="391616"/>
                    </a:cubicBezTo>
                    <a:cubicBezTo>
                      <a:pt x="215188" y="405521"/>
                      <a:pt x="196173" y="415598"/>
                      <a:pt x="175298" y="422069"/>
                    </a:cubicBezTo>
                    <a:cubicBezTo>
                      <a:pt x="144088" y="431746"/>
                      <a:pt x="121825" y="418740"/>
                      <a:pt x="114668" y="386898"/>
                    </a:cubicBezTo>
                    <a:cubicBezTo>
                      <a:pt x="108383" y="358946"/>
                      <a:pt x="116119" y="333887"/>
                      <a:pt x="131377" y="311241"/>
                    </a:cubicBezTo>
                    <a:cubicBezTo>
                      <a:pt x="142949" y="294060"/>
                      <a:pt x="157005" y="278562"/>
                      <a:pt x="169993" y="262343"/>
                    </a:cubicBezTo>
                    <a:cubicBezTo>
                      <a:pt x="171444" y="260527"/>
                      <a:pt x="173153" y="258916"/>
                      <a:pt x="175761" y="256120"/>
                    </a:cubicBezTo>
                    <a:close/>
                    <a:moveTo>
                      <a:pt x="231318" y="157897"/>
                    </a:moveTo>
                    <a:cubicBezTo>
                      <a:pt x="238359" y="172238"/>
                      <a:pt x="247626" y="183312"/>
                      <a:pt x="263916" y="186000"/>
                    </a:cubicBezTo>
                    <a:cubicBezTo>
                      <a:pt x="277296" y="188208"/>
                      <a:pt x="283518" y="182404"/>
                      <a:pt x="282557" y="168989"/>
                    </a:cubicBezTo>
                    <a:cubicBezTo>
                      <a:pt x="281284" y="151212"/>
                      <a:pt x="262421" y="127480"/>
                      <a:pt x="245454" y="122299"/>
                    </a:cubicBezTo>
                    <a:cubicBezTo>
                      <a:pt x="236873" y="119673"/>
                      <a:pt x="232279" y="122352"/>
                      <a:pt x="228549" y="130622"/>
                    </a:cubicBezTo>
                    <a:cubicBezTo>
                      <a:pt x="224009" y="140672"/>
                      <a:pt x="229894" y="149165"/>
                      <a:pt x="231309" y="1579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1" name="Google Shape;501;p14"/>
              <p:cNvSpPr/>
              <p:nvPr/>
            </p:nvSpPr>
            <p:spPr>
              <a:xfrm>
                <a:off x="5968302" y="528034"/>
                <a:ext cx="156212" cy="88129"/>
              </a:xfrm>
              <a:custGeom>
                <a:avLst/>
                <a:gdLst/>
                <a:ahLst/>
                <a:cxnLst/>
                <a:rect l="l" t="t" r="r" b="b"/>
                <a:pathLst>
                  <a:path w="156212" h="88129" extrusionOk="0">
                    <a:moveTo>
                      <a:pt x="125735" y="30759"/>
                    </a:moveTo>
                    <a:cubicBezTo>
                      <a:pt x="110656" y="36848"/>
                      <a:pt x="95638" y="43097"/>
                      <a:pt x="80461" y="48945"/>
                    </a:cubicBezTo>
                    <a:cubicBezTo>
                      <a:pt x="75573" y="50832"/>
                      <a:pt x="73196" y="53423"/>
                      <a:pt x="71701" y="58791"/>
                    </a:cubicBezTo>
                    <a:cubicBezTo>
                      <a:pt x="69574" y="66464"/>
                      <a:pt x="66422" y="74369"/>
                      <a:pt x="61731" y="80707"/>
                    </a:cubicBezTo>
                    <a:cubicBezTo>
                      <a:pt x="53515" y="91799"/>
                      <a:pt x="41221" y="89912"/>
                      <a:pt x="33298" y="78686"/>
                    </a:cubicBezTo>
                    <a:cubicBezTo>
                      <a:pt x="27601" y="70621"/>
                      <a:pt x="25456" y="61541"/>
                      <a:pt x="21895" y="52782"/>
                    </a:cubicBezTo>
                    <a:cubicBezTo>
                      <a:pt x="18263" y="43853"/>
                      <a:pt x="12343" y="35797"/>
                      <a:pt x="6967" y="27661"/>
                    </a:cubicBezTo>
                    <a:cubicBezTo>
                      <a:pt x="2551" y="20984"/>
                      <a:pt x="-3279" y="14424"/>
                      <a:pt x="2267" y="6261"/>
                    </a:cubicBezTo>
                    <a:cubicBezTo>
                      <a:pt x="7786" y="-1867"/>
                      <a:pt x="16518" y="-514"/>
                      <a:pt x="24521" y="1676"/>
                    </a:cubicBezTo>
                    <a:cubicBezTo>
                      <a:pt x="40206" y="5967"/>
                      <a:pt x="54583" y="12634"/>
                      <a:pt x="65220" y="25720"/>
                    </a:cubicBezTo>
                    <a:cubicBezTo>
                      <a:pt x="66351" y="27109"/>
                      <a:pt x="69903" y="27812"/>
                      <a:pt x="71719" y="27162"/>
                    </a:cubicBezTo>
                    <a:cubicBezTo>
                      <a:pt x="92878" y="19524"/>
                      <a:pt x="113914" y="11566"/>
                      <a:pt x="134984" y="3688"/>
                    </a:cubicBezTo>
                    <a:cubicBezTo>
                      <a:pt x="136551" y="3100"/>
                      <a:pt x="138082" y="2371"/>
                      <a:pt x="139684" y="1917"/>
                    </a:cubicBezTo>
                    <a:cubicBezTo>
                      <a:pt x="147055" y="-166"/>
                      <a:pt x="152993" y="2210"/>
                      <a:pt x="155325" y="8103"/>
                    </a:cubicBezTo>
                    <a:cubicBezTo>
                      <a:pt x="157809" y="14361"/>
                      <a:pt x="155032" y="20263"/>
                      <a:pt x="147607" y="23557"/>
                    </a:cubicBezTo>
                    <a:cubicBezTo>
                      <a:pt x="140610" y="26655"/>
                      <a:pt x="133427" y="29343"/>
                      <a:pt x="126323" y="32218"/>
                    </a:cubicBezTo>
                    <a:cubicBezTo>
                      <a:pt x="126127" y="31738"/>
                      <a:pt x="125931" y="31248"/>
                      <a:pt x="125744" y="307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2" name="Google Shape;502;p14"/>
              <p:cNvSpPr/>
              <p:nvPr/>
            </p:nvSpPr>
            <p:spPr>
              <a:xfrm>
                <a:off x="5845748" y="574790"/>
                <a:ext cx="55794" cy="65132"/>
              </a:xfrm>
              <a:custGeom>
                <a:avLst/>
                <a:gdLst/>
                <a:ahLst/>
                <a:cxnLst/>
                <a:rect l="l" t="t" r="r" b="b"/>
                <a:pathLst>
                  <a:path w="55794" h="65132" extrusionOk="0">
                    <a:moveTo>
                      <a:pt x="4450" y="36578"/>
                    </a:moveTo>
                    <a:cubicBezTo>
                      <a:pt x="3035" y="27836"/>
                      <a:pt x="-2849" y="19353"/>
                      <a:pt x="1691" y="9294"/>
                    </a:cubicBezTo>
                    <a:cubicBezTo>
                      <a:pt x="5421" y="1024"/>
                      <a:pt x="10005" y="-1655"/>
                      <a:pt x="18596" y="971"/>
                    </a:cubicBezTo>
                    <a:cubicBezTo>
                      <a:pt x="35563" y="6160"/>
                      <a:pt x="54417" y="29893"/>
                      <a:pt x="55698" y="47661"/>
                    </a:cubicBezTo>
                    <a:cubicBezTo>
                      <a:pt x="56660" y="61076"/>
                      <a:pt x="50438" y="66889"/>
                      <a:pt x="37058" y="64672"/>
                    </a:cubicBezTo>
                    <a:cubicBezTo>
                      <a:pt x="20758" y="61984"/>
                      <a:pt x="11492" y="50910"/>
                      <a:pt x="4459" y="365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3" name="Google Shape;503;p14"/>
            <p:cNvGrpSpPr/>
            <p:nvPr/>
          </p:nvGrpSpPr>
          <p:grpSpPr>
            <a:xfrm flipH="1">
              <a:off x="126746" y="-121637"/>
              <a:ext cx="628420" cy="568943"/>
              <a:chOff x="6145465" y="1714987"/>
              <a:chExt cx="284804" cy="257837"/>
            </a:xfrm>
          </p:grpSpPr>
          <p:sp>
            <p:nvSpPr>
              <p:cNvPr id="504" name="Google Shape;504;p14"/>
              <p:cNvSpPr/>
              <p:nvPr/>
            </p:nvSpPr>
            <p:spPr>
              <a:xfrm>
                <a:off x="6151908" y="1714987"/>
                <a:ext cx="265000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65000" h="257837" extrusionOk="0">
                    <a:moveTo>
                      <a:pt x="218694" y="86980"/>
                    </a:moveTo>
                    <a:cubicBezTo>
                      <a:pt x="226884" y="87612"/>
                      <a:pt x="234905" y="87523"/>
                      <a:pt x="242640" y="88965"/>
                    </a:cubicBezTo>
                    <a:cubicBezTo>
                      <a:pt x="261646" y="92517"/>
                      <a:pt x="270129" y="109822"/>
                      <a:pt x="261806" y="127341"/>
                    </a:cubicBezTo>
                    <a:cubicBezTo>
                      <a:pt x="256278" y="138985"/>
                      <a:pt x="246940" y="146613"/>
                      <a:pt x="235288" y="151643"/>
                    </a:cubicBezTo>
                    <a:cubicBezTo>
                      <a:pt x="234655" y="151919"/>
                      <a:pt x="234023" y="152213"/>
                      <a:pt x="232893" y="152729"/>
                    </a:cubicBezTo>
                    <a:cubicBezTo>
                      <a:pt x="236818" y="156806"/>
                      <a:pt x="240646" y="160616"/>
                      <a:pt x="244287" y="164605"/>
                    </a:cubicBezTo>
                    <a:cubicBezTo>
                      <a:pt x="250358" y="171254"/>
                      <a:pt x="256260" y="178019"/>
                      <a:pt x="260150" y="186298"/>
                    </a:cubicBezTo>
                    <a:cubicBezTo>
                      <a:pt x="266222" y="199233"/>
                      <a:pt x="261210" y="211019"/>
                      <a:pt x="247483" y="214935"/>
                    </a:cubicBezTo>
                    <a:cubicBezTo>
                      <a:pt x="234326" y="218692"/>
                      <a:pt x="221552" y="216226"/>
                      <a:pt x="209071" y="211517"/>
                    </a:cubicBezTo>
                    <a:cubicBezTo>
                      <a:pt x="205947" y="210333"/>
                      <a:pt x="202911" y="208900"/>
                      <a:pt x="199680" y="207503"/>
                    </a:cubicBezTo>
                    <a:cubicBezTo>
                      <a:pt x="200819" y="212594"/>
                      <a:pt x="202306" y="217312"/>
                      <a:pt x="202831" y="222137"/>
                    </a:cubicBezTo>
                    <a:cubicBezTo>
                      <a:pt x="203285" y="226348"/>
                      <a:pt x="203392" y="230870"/>
                      <a:pt x="202359" y="234920"/>
                    </a:cubicBezTo>
                    <a:cubicBezTo>
                      <a:pt x="199609" y="245718"/>
                      <a:pt x="188001" y="250774"/>
                      <a:pt x="176633" y="245406"/>
                    </a:cubicBezTo>
                    <a:cubicBezTo>
                      <a:pt x="169698" y="242131"/>
                      <a:pt x="163761" y="236745"/>
                      <a:pt x="157405" y="232259"/>
                    </a:cubicBezTo>
                    <a:cubicBezTo>
                      <a:pt x="156488" y="231618"/>
                      <a:pt x="155749" y="230727"/>
                      <a:pt x="154627" y="229668"/>
                    </a:cubicBezTo>
                    <a:cubicBezTo>
                      <a:pt x="153995" y="232419"/>
                      <a:pt x="153568" y="234805"/>
                      <a:pt x="152883" y="237110"/>
                    </a:cubicBezTo>
                    <a:cubicBezTo>
                      <a:pt x="150826" y="244018"/>
                      <a:pt x="146999" y="249733"/>
                      <a:pt x="141275" y="254202"/>
                    </a:cubicBezTo>
                    <a:cubicBezTo>
                      <a:pt x="136299" y="258092"/>
                      <a:pt x="130824" y="258759"/>
                      <a:pt x="125074" y="256685"/>
                    </a:cubicBezTo>
                    <a:cubicBezTo>
                      <a:pt x="111400" y="251736"/>
                      <a:pt x="103201" y="241472"/>
                      <a:pt x="98706" y="228146"/>
                    </a:cubicBezTo>
                    <a:cubicBezTo>
                      <a:pt x="96703" y="222226"/>
                      <a:pt x="95839" y="215915"/>
                      <a:pt x="94371" y="209363"/>
                    </a:cubicBezTo>
                    <a:cubicBezTo>
                      <a:pt x="93481" y="209719"/>
                      <a:pt x="92359" y="210155"/>
                      <a:pt x="91255" y="210627"/>
                    </a:cubicBezTo>
                    <a:cubicBezTo>
                      <a:pt x="79790" y="215496"/>
                      <a:pt x="67950" y="218363"/>
                      <a:pt x="55879" y="213796"/>
                    </a:cubicBezTo>
                    <a:cubicBezTo>
                      <a:pt x="50476" y="211749"/>
                      <a:pt x="45099" y="208428"/>
                      <a:pt x="40987" y="204387"/>
                    </a:cubicBezTo>
                    <a:cubicBezTo>
                      <a:pt x="32565" y="196117"/>
                      <a:pt x="32405" y="182791"/>
                      <a:pt x="39598" y="172910"/>
                    </a:cubicBezTo>
                    <a:cubicBezTo>
                      <a:pt x="40328" y="171913"/>
                      <a:pt x="41102" y="170942"/>
                      <a:pt x="41939" y="169865"/>
                    </a:cubicBezTo>
                    <a:cubicBezTo>
                      <a:pt x="36874" y="169082"/>
                      <a:pt x="32004" y="168566"/>
                      <a:pt x="27242" y="167542"/>
                    </a:cubicBezTo>
                    <a:cubicBezTo>
                      <a:pt x="19435" y="165859"/>
                      <a:pt x="12429" y="162432"/>
                      <a:pt x="6928" y="156495"/>
                    </a:cubicBezTo>
                    <a:cubicBezTo>
                      <a:pt x="-6069" y="142474"/>
                      <a:pt x="1408" y="124742"/>
                      <a:pt x="11486" y="117024"/>
                    </a:cubicBezTo>
                    <a:cubicBezTo>
                      <a:pt x="17004" y="112795"/>
                      <a:pt x="23361" y="110614"/>
                      <a:pt x="30046" y="109190"/>
                    </a:cubicBezTo>
                    <a:cubicBezTo>
                      <a:pt x="31150" y="108959"/>
                      <a:pt x="32254" y="108701"/>
                      <a:pt x="34132" y="108291"/>
                    </a:cubicBezTo>
                    <a:cubicBezTo>
                      <a:pt x="31969" y="106644"/>
                      <a:pt x="30339" y="105424"/>
                      <a:pt x="28729" y="104178"/>
                    </a:cubicBezTo>
                    <a:cubicBezTo>
                      <a:pt x="19426" y="97003"/>
                      <a:pt x="10693" y="89303"/>
                      <a:pt x="5263" y="78577"/>
                    </a:cubicBezTo>
                    <a:cubicBezTo>
                      <a:pt x="2343" y="72799"/>
                      <a:pt x="1079" y="66701"/>
                      <a:pt x="1853" y="60247"/>
                    </a:cubicBezTo>
                    <a:cubicBezTo>
                      <a:pt x="3180" y="49201"/>
                      <a:pt x="11210" y="42123"/>
                      <a:pt x="22622" y="41936"/>
                    </a:cubicBezTo>
                    <a:cubicBezTo>
                      <a:pt x="30740" y="41803"/>
                      <a:pt x="38289" y="44198"/>
                      <a:pt x="45642" y="47340"/>
                    </a:cubicBezTo>
                    <a:cubicBezTo>
                      <a:pt x="47983" y="48337"/>
                      <a:pt x="50280" y="49414"/>
                      <a:pt x="53315" y="50776"/>
                    </a:cubicBezTo>
                    <a:cubicBezTo>
                      <a:pt x="52176" y="47999"/>
                      <a:pt x="51054" y="45969"/>
                      <a:pt x="50511" y="43797"/>
                    </a:cubicBezTo>
                    <a:cubicBezTo>
                      <a:pt x="49399" y="39302"/>
                      <a:pt x="47859" y="34735"/>
                      <a:pt x="47805" y="30177"/>
                    </a:cubicBezTo>
                    <a:cubicBezTo>
                      <a:pt x="47681" y="19521"/>
                      <a:pt x="55443" y="12819"/>
                      <a:pt x="66045" y="13771"/>
                    </a:cubicBezTo>
                    <a:cubicBezTo>
                      <a:pt x="74128" y="14501"/>
                      <a:pt x="80885" y="18409"/>
                      <a:pt x="87285" y="23056"/>
                    </a:cubicBezTo>
                    <a:cubicBezTo>
                      <a:pt x="88656" y="24053"/>
                      <a:pt x="90000" y="25094"/>
                      <a:pt x="91549" y="26269"/>
                    </a:cubicBezTo>
                    <a:cubicBezTo>
                      <a:pt x="92012" y="22708"/>
                      <a:pt x="92181" y="19451"/>
                      <a:pt x="92893" y="16308"/>
                    </a:cubicBezTo>
                    <a:cubicBezTo>
                      <a:pt x="95688" y="4006"/>
                      <a:pt x="106041" y="-2235"/>
                      <a:pt x="118326" y="730"/>
                    </a:cubicBezTo>
                    <a:cubicBezTo>
                      <a:pt x="128732" y="3240"/>
                      <a:pt x="137251" y="8991"/>
                      <a:pt x="143892" y="17020"/>
                    </a:cubicBezTo>
                    <a:cubicBezTo>
                      <a:pt x="149206" y="23439"/>
                      <a:pt x="153355" y="30827"/>
                      <a:pt x="158339" y="38251"/>
                    </a:cubicBezTo>
                    <a:cubicBezTo>
                      <a:pt x="159613" y="37192"/>
                      <a:pt x="160725" y="36079"/>
                      <a:pt x="162016" y="35216"/>
                    </a:cubicBezTo>
                    <a:cubicBezTo>
                      <a:pt x="165969" y="32554"/>
                      <a:pt x="169743" y="29465"/>
                      <a:pt x="174025" y="27498"/>
                    </a:cubicBezTo>
                    <a:cubicBezTo>
                      <a:pt x="183995" y="22913"/>
                      <a:pt x="193680" y="24373"/>
                      <a:pt x="201825" y="31530"/>
                    </a:cubicBezTo>
                    <a:cubicBezTo>
                      <a:pt x="215160" y="43254"/>
                      <a:pt x="222335" y="57951"/>
                      <a:pt x="221115" y="76102"/>
                    </a:cubicBezTo>
                    <a:cubicBezTo>
                      <a:pt x="220982" y="78069"/>
                      <a:pt x="220600" y="80045"/>
                      <a:pt x="220163" y="81977"/>
                    </a:cubicBezTo>
                    <a:cubicBezTo>
                      <a:pt x="219754" y="83784"/>
                      <a:pt x="219130" y="85547"/>
                      <a:pt x="218721" y="86944"/>
                    </a:cubicBezTo>
                    <a:close/>
                    <a:moveTo>
                      <a:pt x="147168" y="120540"/>
                    </a:moveTo>
                    <a:cubicBezTo>
                      <a:pt x="142414" y="113997"/>
                      <a:pt x="136770" y="109190"/>
                      <a:pt x="128866" y="107543"/>
                    </a:cubicBezTo>
                    <a:cubicBezTo>
                      <a:pt x="119207" y="105531"/>
                      <a:pt x="110448" y="111362"/>
                      <a:pt x="108587" y="121074"/>
                    </a:cubicBezTo>
                    <a:cubicBezTo>
                      <a:pt x="105872" y="135273"/>
                      <a:pt x="115985" y="151608"/>
                      <a:pt x="129925" y="155524"/>
                    </a:cubicBezTo>
                    <a:cubicBezTo>
                      <a:pt x="140527" y="158498"/>
                      <a:pt x="149865" y="152792"/>
                      <a:pt x="151921" y="141976"/>
                    </a:cubicBezTo>
                    <a:cubicBezTo>
                      <a:pt x="153426" y="134071"/>
                      <a:pt x="151031" y="126994"/>
                      <a:pt x="147168" y="1205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5" name="Google Shape;505;p14"/>
              <p:cNvSpPr/>
              <p:nvPr/>
            </p:nvSpPr>
            <p:spPr>
              <a:xfrm>
                <a:off x="6260050" y="1822142"/>
                <a:ext cx="44234" cy="49163"/>
              </a:xfrm>
              <a:custGeom>
                <a:avLst/>
                <a:gdLst/>
                <a:ahLst/>
                <a:cxnLst/>
                <a:rect l="l" t="t" r="r" b="b"/>
                <a:pathLst>
                  <a:path w="44234" h="49163" extrusionOk="0">
                    <a:moveTo>
                      <a:pt x="39025" y="13393"/>
                    </a:moveTo>
                    <a:cubicBezTo>
                      <a:pt x="42898" y="19847"/>
                      <a:pt x="45283" y="26924"/>
                      <a:pt x="43779" y="34829"/>
                    </a:cubicBezTo>
                    <a:cubicBezTo>
                      <a:pt x="41722" y="45644"/>
                      <a:pt x="32384" y="51359"/>
                      <a:pt x="21782" y="48377"/>
                    </a:cubicBezTo>
                    <a:cubicBezTo>
                      <a:pt x="7842" y="44460"/>
                      <a:pt x="-2279" y="28135"/>
                      <a:pt x="445" y="13927"/>
                    </a:cubicBezTo>
                    <a:cubicBezTo>
                      <a:pt x="2305" y="4206"/>
                      <a:pt x="11064" y="-1615"/>
                      <a:pt x="20723" y="396"/>
                    </a:cubicBezTo>
                    <a:cubicBezTo>
                      <a:pt x="28619" y="2043"/>
                      <a:pt x="34272" y="6850"/>
                      <a:pt x="39025" y="13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6" name="Google Shape;506;p14"/>
              <p:cNvSpPr/>
              <p:nvPr/>
            </p:nvSpPr>
            <p:spPr>
              <a:xfrm>
                <a:off x="6145464" y="1715169"/>
                <a:ext cx="284804" cy="233722"/>
              </a:xfrm>
              <a:custGeom>
                <a:avLst/>
                <a:gdLst/>
                <a:ahLst/>
                <a:cxnLst/>
                <a:rect l="l" t="t" r="r" b="b"/>
                <a:pathLst>
                  <a:path w="284804" h="233722" extrusionOk="0">
                    <a:moveTo>
                      <a:pt x="145279" y="233722"/>
                    </a:moveTo>
                    <a:cubicBezTo>
                      <a:pt x="144202" y="233722"/>
                      <a:pt x="143125" y="233669"/>
                      <a:pt x="142047" y="233571"/>
                    </a:cubicBezTo>
                    <a:cubicBezTo>
                      <a:pt x="133546" y="232761"/>
                      <a:pt x="126576" y="228835"/>
                      <a:pt x="122410" y="222506"/>
                    </a:cubicBezTo>
                    <a:cubicBezTo>
                      <a:pt x="116775" y="213951"/>
                      <a:pt x="117149" y="203590"/>
                      <a:pt x="117514" y="193575"/>
                    </a:cubicBezTo>
                    <a:cubicBezTo>
                      <a:pt x="117665" y="189471"/>
                      <a:pt x="117817" y="185278"/>
                      <a:pt x="117558" y="181201"/>
                    </a:cubicBezTo>
                    <a:cubicBezTo>
                      <a:pt x="108621" y="195685"/>
                      <a:pt x="91663" y="204782"/>
                      <a:pt x="74527" y="203777"/>
                    </a:cubicBezTo>
                    <a:cubicBezTo>
                      <a:pt x="68572" y="203420"/>
                      <a:pt x="64405" y="201738"/>
                      <a:pt x="61788" y="198622"/>
                    </a:cubicBezTo>
                    <a:cubicBezTo>
                      <a:pt x="58931" y="195222"/>
                      <a:pt x="58459" y="190611"/>
                      <a:pt x="58370" y="186542"/>
                    </a:cubicBezTo>
                    <a:cubicBezTo>
                      <a:pt x="58121" y="175255"/>
                      <a:pt x="61975" y="163558"/>
                      <a:pt x="69809" y="158519"/>
                    </a:cubicBezTo>
                    <a:cubicBezTo>
                      <a:pt x="67939" y="158582"/>
                      <a:pt x="66043" y="158751"/>
                      <a:pt x="64094" y="158929"/>
                    </a:cubicBezTo>
                    <a:cubicBezTo>
                      <a:pt x="61512" y="159160"/>
                      <a:pt x="58850" y="159392"/>
                      <a:pt x="56171" y="159365"/>
                    </a:cubicBezTo>
                    <a:cubicBezTo>
                      <a:pt x="48435" y="159258"/>
                      <a:pt x="39436" y="155528"/>
                      <a:pt x="37940" y="147561"/>
                    </a:cubicBezTo>
                    <a:cubicBezTo>
                      <a:pt x="37263" y="143965"/>
                      <a:pt x="38376" y="140075"/>
                      <a:pt x="40984" y="136487"/>
                    </a:cubicBezTo>
                    <a:cubicBezTo>
                      <a:pt x="33338" y="136176"/>
                      <a:pt x="26038" y="134885"/>
                      <a:pt x="19380" y="131378"/>
                    </a:cubicBezTo>
                    <a:cubicBezTo>
                      <a:pt x="7825" y="125289"/>
                      <a:pt x="45" y="112426"/>
                      <a:pt x="0" y="99375"/>
                    </a:cubicBezTo>
                    <a:cubicBezTo>
                      <a:pt x="-44" y="86316"/>
                      <a:pt x="7674" y="73409"/>
                      <a:pt x="19193" y="67257"/>
                    </a:cubicBezTo>
                    <a:cubicBezTo>
                      <a:pt x="27196" y="62975"/>
                      <a:pt x="37255" y="61435"/>
                      <a:pt x="49958" y="62530"/>
                    </a:cubicBezTo>
                    <a:cubicBezTo>
                      <a:pt x="57613" y="63189"/>
                      <a:pt x="63835" y="65353"/>
                      <a:pt x="68046" y="68655"/>
                    </a:cubicBezTo>
                    <a:cubicBezTo>
                      <a:pt x="67432" y="64818"/>
                      <a:pt x="67227" y="60964"/>
                      <a:pt x="67040" y="57367"/>
                    </a:cubicBezTo>
                    <a:cubicBezTo>
                      <a:pt x="66613" y="49436"/>
                      <a:pt x="67067" y="39786"/>
                      <a:pt x="74340" y="35602"/>
                    </a:cubicBezTo>
                    <a:cubicBezTo>
                      <a:pt x="80197" y="32237"/>
                      <a:pt x="87764" y="34721"/>
                      <a:pt x="92197" y="38932"/>
                    </a:cubicBezTo>
                    <a:cubicBezTo>
                      <a:pt x="94841" y="41442"/>
                      <a:pt x="96764" y="44513"/>
                      <a:pt x="98322" y="47682"/>
                    </a:cubicBezTo>
                    <a:cubicBezTo>
                      <a:pt x="99212" y="24324"/>
                      <a:pt x="105158" y="10989"/>
                      <a:pt x="116018" y="7998"/>
                    </a:cubicBezTo>
                    <a:cubicBezTo>
                      <a:pt x="130386" y="4045"/>
                      <a:pt x="147976" y="19882"/>
                      <a:pt x="153682" y="27457"/>
                    </a:cubicBezTo>
                    <a:cubicBezTo>
                      <a:pt x="153940" y="27048"/>
                      <a:pt x="154189" y="26603"/>
                      <a:pt x="154439" y="26157"/>
                    </a:cubicBezTo>
                    <a:cubicBezTo>
                      <a:pt x="155089" y="25000"/>
                      <a:pt x="155765" y="23807"/>
                      <a:pt x="156673" y="22882"/>
                    </a:cubicBezTo>
                    <a:cubicBezTo>
                      <a:pt x="158721" y="20808"/>
                      <a:pt x="161329" y="18920"/>
                      <a:pt x="164631" y="17104"/>
                    </a:cubicBezTo>
                    <a:cubicBezTo>
                      <a:pt x="181527" y="7855"/>
                      <a:pt x="200604" y="2069"/>
                      <a:pt x="219787" y="378"/>
                    </a:cubicBezTo>
                    <a:cubicBezTo>
                      <a:pt x="236069" y="-1065"/>
                      <a:pt x="248006" y="1615"/>
                      <a:pt x="256285" y="8568"/>
                    </a:cubicBezTo>
                    <a:cubicBezTo>
                      <a:pt x="265009" y="15894"/>
                      <a:pt x="269522" y="28365"/>
                      <a:pt x="268356" y="41932"/>
                    </a:cubicBezTo>
                    <a:cubicBezTo>
                      <a:pt x="267324" y="54065"/>
                      <a:pt x="262240" y="65370"/>
                      <a:pt x="256908" y="75794"/>
                    </a:cubicBezTo>
                    <a:cubicBezTo>
                      <a:pt x="255404" y="78723"/>
                      <a:pt x="253463" y="82150"/>
                      <a:pt x="251104" y="85551"/>
                    </a:cubicBezTo>
                    <a:cubicBezTo>
                      <a:pt x="262819" y="85631"/>
                      <a:pt x="275024" y="87856"/>
                      <a:pt x="281192" y="97551"/>
                    </a:cubicBezTo>
                    <a:cubicBezTo>
                      <a:pt x="285189" y="103826"/>
                      <a:pt x="285875" y="112301"/>
                      <a:pt x="283222" y="122725"/>
                    </a:cubicBezTo>
                    <a:cubicBezTo>
                      <a:pt x="277801" y="144107"/>
                      <a:pt x="262819" y="162828"/>
                      <a:pt x="243164" y="172825"/>
                    </a:cubicBezTo>
                    <a:cubicBezTo>
                      <a:pt x="224336" y="182394"/>
                      <a:pt x="201565" y="183765"/>
                      <a:pt x="181705" y="176644"/>
                    </a:cubicBezTo>
                    <a:cubicBezTo>
                      <a:pt x="184678" y="195818"/>
                      <a:pt x="180423" y="212856"/>
                      <a:pt x="169865" y="223708"/>
                    </a:cubicBezTo>
                    <a:cubicBezTo>
                      <a:pt x="163715" y="230028"/>
                      <a:pt x="154528" y="233722"/>
                      <a:pt x="145279" y="233722"/>
                    </a:cubicBezTo>
                    <a:close/>
                    <a:moveTo>
                      <a:pt x="118555" y="174418"/>
                    </a:moveTo>
                    <a:cubicBezTo>
                      <a:pt x="118627" y="174418"/>
                      <a:pt x="118698" y="174418"/>
                      <a:pt x="118769" y="174436"/>
                    </a:cubicBezTo>
                    <a:cubicBezTo>
                      <a:pt x="119454" y="174525"/>
                      <a:pt x="120006" y="175059"/>
                      <a:pt x="120122" y="175744"/>
                    </a:cubicBezTo>
                    <a:cubicBezTo>
                      <a:pt x="121119" y="181602"/>
                      <a:pt x="120897" y="187753"/>
                      <a:pt x="120683" y="193691"/>
                    </a:cubicBezTo>
                    <a:cubicBezTo>
                      <a:pt x="120318" y="203652"/>
                      <a:pt x="119980" y="213052"/>
                      <a:pt x="125063" y="220770"/>
                    </a:cubicBezTo>
                    <a:cubicBezTo>
                      <a:pt x="128686" y="226280"/>
                      <a:pt x="134828" y="229708"/>
                      <a:pt x="142350" y="230420"/>
                    </a:cubicBezTo>
                    <a:cubicBezTo>
                      <a:pt x="151724" y="231301"/>
                      <a:pt x="161374" y="227892"/>
                      <a:pt x="167587" y="221509"/>
                    </a:cubicBezTo>
                    <a:cubicBezTo>
                      <a:pt x="177771" y="211049"/>
                      <a:pt x="181705" y="193468"/>
                      <a:pt x="178109" y="174489"/>
                    </a:cubicBezTo>
                    <a:cubicBezTo>
                      <a:pt x="178002" y="173920"/>
                      <a:pt x="178207" y="173332"/>
                      <a:pt x="178661" y="172967"/>
                    </a:cubicBezTo>
                    <a:cubicBezTo>
                      <a:pt x="179106" y="172602"/>
                      <a:pt x="179711" y="172504"/>
                      <a:pt x="180263" y="172718"/>
                    </a:cubicBezTo>
                    <a:cubicBezTo>
                      <a:pt x="199892" y="180605"/>
                      <a:pt x="222867" y="179590"/>
                      <a:pt x="241731" y="170012"/>
                    </a:cubicBezTo>
                    <a:cubicBezTo>
                      <a:pt x="260585" y="160433"/>
                      <a:pt x="274952" y="142469"/>
                      <a:pt x="280151" y="121959"/>
                    </a:cubicBezTo>
                    <a:cubicBezTo>
                      <a:pt x="282572" y="112416"/>
                      <a:pt x="282020" y="104779"/>
                      <a:pt x="278513" y="99268"/>
                    </a:cubicBezTo>
                    <a:cubicBezTo>
                      <a:pt x="272727" y="90171"/>
                      <a:pt x="260798" y="88506"/>
                      <a:pt x="248763" y="88747"/>
                    </a:cubicBezTo>
                    <a:cubicBezTo>
                      <a:pt x="242184" y="97159"/>
                      <a:pt x="233069" y="104440"/>
                      <a:pt x="221781" y="102536"/>
                    </a:cubicBezTo>
                    <a:cubicBezTo>
                      <a:pt x="221051" y="102411"/>
                      <a:pt x="220508" y="101797"/>
                      <a:pt x="220464" y="101058"/>
                    </a:cubicBezTo>
                    <a:cubicBezTo>
                      <a:pt x="220286" y="98067"/>
                      <a:pt x="221229" y="95405"/>
                      <a:pt x="223259" y="93126"/>
                    </a:cubicBezTo>
                    <a:cubicBezTo>
                      <a:pt x="228680" y="87046"/>
                      <a:pt x="239933" y="85960"/>
                      <a:pt x="243244" y="85773"/>
                    </a:cubicBezTo>
                    <a:cubicBezTo>
                      <a:pt x="244526" y="85702"/>
                      <a:pt x="245834" y="85640"/>
                      <a:pt x="247170" y="85604"/>
                    </a:cubicBezTo>
                    <a:cubicBezTo>
                      <a:pt x="250036" y="81741"/>
                      <a:pt x="252359" y="77699"/>
                      <a:pt x="254077" y="74352"/>
                    </a:cubicBezTo>
                    <a:cubicBezTo>
                      <a:pt x="259267" y="64222"/>
                      <a:pt x="264199" y="53255"/>
                      <a:pt x="265196" y="41674"/>
                    </a:cubicBezTo>
                    <a:cubicBezTo>
                      <a:pt x="266273" y="29131"/>
                      <a:pt x="262178" y="17674"/>
                      <a:pt x="254246" y="11006"/>
                    </a:cubicBezTo>
                    <a:cubicBezTo>
                      <a:pt x="246653" y="4633"/>
                      <a:pt x="235482" y="2194"/>
                      <a:pt x="220072" y="3547"/>
                    </a:cubicBezTo>
                    <a:cubicBezTo>
                      <a:pt x="201325" y="5202"/>
                      <a:pt x="182685" y="10855"/>
                      <a:pt x="166163" y="19890"/>
                    </a:cubicBezTo>
                    <a:cubicBezTo>
                      <a:pt x="163127" y="21555"/>
                      <a:pt x="160768" y="23264"/>
                      <a:pt x="158934" y="25107"/>
                    </a:cubicBezTo>
                    <a:cubicBezTo>
                      <a:pt x="158320" y="25730"/>
                      <a:pt x="157750" y="26745"/>
                      <a:pt x="157198" y="27715"/>
                    </a:cubicBezTo>
                    <a:cubicBezTo>
                      <a:pt x="156442" y="29060"/>
                      <a:pt x="155658" y="30448"/>
                      <a:pt x="154510" y="31329"/>
                    </a:cubicBezTo>
                    <a:cubicBezTo>
                      <a:pt x="154145" y="31605"/>
                      <a:pt x="153691" y="31721"/>
                      <a:pt x="153237" y="31632"/>
                    </a:cubicBezTo>
                    <a:cubicBezTo>
                      <a:pt x="152792" y="31543"/>
                      <a:pt x="152400" y="31267"/>
                      <a:pt x="152178" y="30876"/>
                    </a:cubicBezTo>
                    <a:cubicBezTo>
                      <a:pt x="148457" y="24546"/>
                      <a:pt x="130030" y="7419"/>
                      <a:pt x="116855" y="11051"/>
                    </a:cubicBezTo>
                    <a:cubicBezTo>
                      <a:pt x="106591" y="13873"/>
                      <a:pt x="101241" y="29086"/>
                      <a:pt x="101375" y="55035"/>
                    </a:cubicBezTo>
                    <a:cubicBezTo>
                      <a:pt x="101375" y="55801"/>
                      <a:pt x="100841" y="56451"/>
                      <a:pt x="100093" y="56602"/>
                    </a:cubicBezTo>
                    <a:cubicBezTo>
                      <a:pt x="99354" y="56753"/>
                      <a:pt x="98598" y="56344"/>
                      <a:pt x="98312" y="55641"/>
                    </a:cubicBezTo>
                    <a:cubicBezTo>
                      <a:pt x="96309" y="50682"/>
                      <a:pt x="94040" y="45065"/>
                      <a:pt x="89998" y="41228"/>
                    </a:cubicBezTo>
                    <a:cubicBezTo>
                      <a:pt x="86420" y="37828"/>
                      <a:pt x="80429" y="35736"/>
                      <a:pt x="75906" y="38344"/>
                    </a:cubicBezTo>
                    <a:cubicBezTo>
                      <a:pt x="70129" y="41664"/>
                      <a:pt x="69818" y="50157"/>
                      <a:pt x="70192" y="57189"/>
                    </a:cubicBezTo>
                    <a:cubicBezTo>
                      <a:pt x="70485" y="62735"/>
                      <a:pt x="70788" y="68441"/>
                      <a:pt x="72426" y="73729"/>
                    </a:cubicBezTo>
                    <a:cubicBezTo>
                      <a:pt x="73049" y="74886"/>
                      <a:pt x="73512" y="76115"/>
                      <a:pt x="73797" y="77406"/>
                    </a:cubicBezTo>
                    <a:cubicBezTo>
                      <a:pt x="73975" y="78198"/>
                      <a:pt x="73512" y="78999"/>
                      <a:pt x="72746" y="79248"/>
                    </a:cubicBezTo>
                    <a:cubicBezTo>
                      <a:pt x="71972" y="79497"/>
                      <a:pt x="71135" y="79133"/>
                      <a:pt x="70806" y="78394"/>
                    </a:cubicBezTo>
                    <a:cubicBezTo>
                      <a:pt x="70298" y="77254"/>
                      <a:pt x="69862" y="76097"/>
                      <a:pt x="69488" y="74913"/>
                    </a:cubicBezTo>
                    <a:cubicBezTo>
                      <a:pt x="65313" y="67631"/>
                      <a:pt x="53554" y="66020"/>
                      <a:pt x="49673" y="65682"/>
                    </a:cubicBezTo>
                    <a:cubicBezTo>
                      <a:pt x="37602" y="64640"/>
                      <a:pt x="28121" y="66065"/>
                      <a:pt x="20671" y="70044"/>
                    </a:cubicBezTo>
                    <a:cubicBezTo>
                      <a:pt x="10157" y="75661"/>
                      <a:pt x="3125" y="87438"/>
                      <a:pt x="3161" y="99357"/>
                    </a:cubicBezTo>
                    <a:cubicBezTo>
                      <a:pt x="3196" y="111268"/>
                      <a:pt x="10299" y="123010"/>
                      <a:pt x="20840" y="128565"/>
                    </a:cubicBezTo>
                    <a:cubicBezTo>
                      <a:pt x="27712" y="132187"/>
                      <a:pt x="35483" y="133265"/>
                      <a:pt x="43682" y="133381"/>
                    </a:cubicBezTo>
                    <a:cubicBezTo>
                      <a:pt x="44278" y="132811"/>
                      <a:pt x="44910" y="132250"/>
                      <a:pt x="45578" y="131716"/>
                    </a:cubicBezTo>
                    <a:cubicBezTo>
                      <a:pt x="52771" y="125947"/>
                      <a:pt x="62215" y="122894"/>
                      <a:pt x="71384" y="123330"/>
                    </a:cubicBezTo>
                    <a:cubicBezTo>
                      <a:pt x="72230" y="123375"/>
                      <a:pt x="72889" y="124069"/>
                      <a:pt x="72898" y="124906"/>
                    </a:cubicBezTo>
                    <a:cubicBezTo>
                      <a:pt x="72924" y="132570"/>
                      <a:pt x="64005" y="135775"/>
                      <a:pt x="55646" y="136229"/>
                    </a:cubicBezTo>
                    <a:cubicBezTo>
                      <a:pt x="52067" y="136425"/>
                      <a:pt x="48382" y="136621"/>
                      <a:pt x="45026" y="136568"/>
                    </a:cubicBezTo>
                    <a:cubicBezTo>
                      <a:pt x="42783" y="138998"/>
                      <a:pt x="40255" y="142790"/>
                      <a:pt x="41038" y="146982"/>
                    </a:cubicBezTo>
                    <a:cubicBezTo>
                      <a:pt x="42151" y="152920"/>
                      <a:pt x="49503" y="156107"/>
                      <a:pt x="56198" y="156196"/>
                    </a:cubicBezTo>
                    <a:cubicBezTo>
                      <a:pt x="58655" y="156223"/>
                      <a:pt x="61290" y="156000"/>
                      <a:pt x="63800" y="155769"/>
                    </a:cubicBezTo>
                    <a:cubicBezTo>
                      <a:pt x="68411" y="155350"/>
                      <a:pt x="73182" y="154932"/>
                      <a:pt x="77865" y="156045"/>
                    </a:cubicBezTo>
                    <a:cubicBezTo>
                      <a:pt x="78630" y="156232"/>
                      <a:pt x="79138" y="156935"/>
                      <a:pt x="79076" y="157718"/>
                    </a:cubicBezTo>
                    <a:cubicBezTo>
                      <a:pt x="79013" y="158501"/>
                      <a:pt x="78390" y="159116"/>
                      <a:pt x="77607" y="159169"/>
                    </a:cubicBezTo>
                    <a:cubicBezTo>
                      <a:pt x="66791" y="159944"/>
                      <a:pt x="61254" y="173813"/>
                      <a:pt x="61530" y="186471"/>
                    </a:cubicBezTo>
                    <a:cubicBezTo>
                      <a:pt x="61601" y="189987"/>
                      <a:pt x="61984" y="193931"/>
                      <a:pt x="64209" y="196575"/>
                    </a:cubicBezTo>
                    <a:cubicBezTo>
                      <a:pt x="66203" y="198952"/>
                      <a:pt x="69737" y="200305"/>
                      <a:pt x="74705" y="200598"/>
                    </a:cubicBezTo>
                    <a:cubicBezTo>
                      <a:pt x="92286" y="201649"/>
                      <a:pt x="109680" y="191243"/>
                      <a:pt x="117113" y="175326"/>
                    </a:cubicBezTo>
                    <a:cubicBezTo>
                      <a:pt x="117380" y="174765"/>
                      <a:pt x="117941" y="174409"/>
                      <a:pt x="118555" y="174409"/>
                    </a:cubicBezTo>
                    <a:close/>
                    <a:moveTo>
                      <a:pt x="69515" y="126455"/>
                    </a:moveTo>
                    <a:cubicBezTo>
                      <a:pt x="62091" y="126482"/>
                      <a:pt x="54649" y="128938"/>
                      <a:pt x="48684" y="133336"/>
                    </a:cubicBezTo>
                    <a:cubicBezTo>
                      <a:pt x="50928" y="133282"/>
                      <a:pt x="53207" y="133176"/>
                      <a:pt x="55494" y="133051"/>
                    </a:cubicBezTo>
                    <a:cubicBezTo>
                      <a:pt x="61423" y="132731"/>
                      <a:pt x="68233" y="130808"/>
                      <a:pt x="69524" y="126455"/>
                    </a:cubicBezTo>
                    <a:close/>
                    <a:moveTo>
                      <a:pt x="223669" y="99571"/>
                    </a:moveTo>
                    <a:cubicBezTo>
                      <a:pt x="231947" y="100363"/>
                      <a:pt x="239060" y="95272"/>
                      <a:pt x="244561" y="88880"/>
                    </a:cubicBezTo>
                    <a:cubicBezTo>
                      <a:pt x="244179" y="88898"/>
                      <a:pt x="243804" y="88916"/>
                      <a:pt x="243440" y="88943"/>
                    </a:cubicBezTo>
                    <a:cubicBezTo>
                      <a:pt x="237235" y="89289"/>
                      <a:pt x="229303" y="91132"/>
                      <a:pt x="225636" y="95236"/>
                    </a:cubicBezTo>
                    <a:cubicBezTo>
                      <a:pt x="224470" y="96545"/>
                      <a:pt x="223820" y="97969"/>
                      <a:pt x="223669" y="995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7" name="Google Shape;507;p14"/>
            <p:cNvGrpSpPr/>
            <p:nvPr/>
          </p:nvGrpSpPr>
          <p:grpSpPr>
            <a:xfrm flipH="1">
              <a:off x="-2784" y="3692203"/>
              <a:ext cx="379199" cy="829958"/>
              <a:chOff x="7758834" y="2104435"/>
              <a:chExt cx="209641" cy="458819"/>
            </a:xfrm>
          </p:grpSpPr>
          <p:sp>
            <p:nvSpPr>
              <p:cNvPr id="508" name="Google Shape;508;p14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9" name="Google Shape;509;p14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0" name="Google Shape;510;p14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14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2" name="Google Shape;512;p14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13" name="Google Shape;513;p14"/>
            <p:cNvGrpSpPr/>
            <p:nvPr/>
          </p:nvGrpSpPr>
          <p:grpSpPr>
            <a:xfrm flipH="1">
              <a:off x="-125259" y="4411341"/>
              <a:ext cx="470191" cy="486024"/>
              <a:chOff x="8671008" y="2256039"/>
              <a:chExt cx="470191" cy="486024"/>
            </a:xfrm>
          </p:grpSpPr>
          <p:sp>
            <p:nvSpPr>
              <p:cNvPr id="514" name="Google Shape;514;p14"/>
              <p:cNvSpPr/>
              <p:nvPr/>
            </p:nvSpPr>
            <p:spPr>
              <a:xfrm>
                <a:off x="8671008" y="2608260"/>
                <a:ext cx="86208" cy="131938"/>
              </a:xfrm>
              <a:custGeom>
                <a:avLst/>
                <a:gdLst/>
                <a:ahLst/>
                <a:cxnLst/>
                <a:rect l="l" t="t" r="r" b="b"/>
                <a:pathLst>
                  <a:path w="35623" h="54520" extrusionOk="0">
                    <a:moveTo>
                      <a:pt x="17" y="37143"/>
                    </a:moveTo>
                    <a:cubicBezTo>
                      <a:pt x="1130" y="24893"/>
                      <a:pt x="5999" y="14363"/>
                      <a:pt x="14278" y="5906"/>
                    </a:cubicBezTo>
                    <a:cubicBezTo>
                      <a:pt x="16975" y="3146"/>
                      <a:pt x="21044" y="1553"/>
                      <a:pt x="24756" y="333"/>
                    </a:cubicBezTo>
                    <a:cubicBezTo>
                      <a:pt x="29785" y="-1322"/>
                      <a:pt x="35322" y="3431"/>
                      <a:pt x="35580" y="9235"/>
                    </a:cubicBezTo>
                    <a:cubicBezTo>
                      <a:pt x="35696" y="11719"/>
                      <a:pt x="35616" y="14380"/>
                      <a:pt x="34904" y="16713"/>
                    </a:cubicBezTo>
                    <a:cubicBezTo>
                      <a:pt x="31138" y="29024"/>
                      <a:pt x="26278" y="40766"/>
                      <a:pt x="18035" y="50602"/>
                    </a:cubicBezTo>
                    <a:cubicBezTo>
                      <a:pt x="16112" y="52890"/>
                      <a:pt x="13753" y="54128"/>
                      <a:pt x="10931" y="54457"/>
                    </a:cubicBezTo>
                    <a:cubicBezTo>
                      <a:pt x="7940" y="54804"/>
                      <a:pt x="5634" y="53745"/>
                      <a:pt x="4050" y="50896"/>
                    </a:cubicBezTo>
                    <a:cubicBezTo>
                      <a:pt x="1682" y="46659"/>
                      <a:pt x="-250" y="42315"/>
                      <a:pt x="26" y="371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5" name="Google Shape;515;p14"/>
              <p:cNvSpPr/>
              <p:nvPr/>
            </p:nvSpPr>
            <p:spPr>
              <a:xfrm>
                <a:off x="8731658" y="2449472"/>
                <a:ext cx="101926" cy="100703"/>
              </a:xfrm>
              <a:custGeom>
                <a:avLst/>
                <a:gdLst/>
                <a:ahLst/>
                <a:cxnLst/>
                <a:rect l="l" t="t" r="r" b="b"/>
                <a:pathLst>
                  <a:path w="42118" h="41613" extrusionOk="0">
                    <a:moveTo>
                      <a:pt x="42101" y="11520"/>
                    </a:moveTo>
                    <a:cubicBezTo>
                      <a:pt x="42270" y="15250"/>
                      <a:pt x="41255" y="18588"/>
                      <a:pt x="39181" y="21526"/>
                    </a:cubicBezTo>
                    <a:cubicBezTo>
                      <a:pt x="32665" y="30766"/>
                      <a:pt x="24929" y="38315"/>
                      <a:pt x="13998" y="41208"/>
                    </a:cubicBezTo>
                    <a:cubicBezTo>
                      <a:pt x="12484" y="41609"/>
                      <a:pt x="10846" y="41671"/>
                      <a:pt x="9279" y="41573"/>
                    </a:cubicBezTo>
                    <a:cubicBezTo>
                      <a:pt x="2835" y="41173"/>
                      <a:pt x="-1207" y="35636"/>
                      <a:pt x="324" y="28977"/>
                    </a:cubicBezTo>
                    <a:cubicBezTo>
                      <a:pt x="2550" y="19319"/>
                      <a:pt x="8505" y="12428"/>
                      <a:pt x="15805" y="6669"/>
                    </a:cubicBezTo>
                    <a:cubicBezTo>
                      <a:pt x="20033" y="3331"/>
                      <a:pt x="24733" y="1007"/>
                      <a:pt x="29994" y="260"/>
                    </a:cubicBezTo>
                    <a:cubicBezTo>
                      <a:pt x="31899" y="-7"/>
                      <a:pt x="33884" y="-114"/>
                      <a:pt x="35771" y="162"/>
                    </a:cubicBezTo>
                    <a:cubicBezTo>
                      <a:pt x="39546" y="722"/>
                      <a:pt x="40819" y="2245"/>
                      <a:pt x="41415" y="6260"/>
                    </a:cubicBezTo>
                    <a:cubicBezTo>
                      <a:pt x="41673" y="8004"/>
                      <a:pt x="41869" y="9758"/>
                      <a:pt x="42083" y="115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6" name="Google Shape;516;p14"/>
              <p:cNvSpPr/>
              <p:nvPr/>
            </p:nvSpPr>
            <p:spPr>
              <a:xfrm>
                <a:off x="8974585" y="2465466"/>
                <a:ext cx="87490" cy="110998"/>
              </a:xfrm>
              <a:custGeom>
                <a:avLst/>
                <a:gdLst/>
                <a:ahLst/>
                <a:cxnLst/>
                <a:rect l="l" t="t" r="r" b="b"/>
                <a:pathLst>
                  <a:path w="36153" h="45867" extrusionOk="0">
                    <a:moveTo>
                      <a:pt x="0" y="31922"/>
                    </a:moveTo>
                    <a:cubicBezTo>
                      <a:pt x="205" y="30542"/>
                      <a:pt x="240" y="29109"/>
                      <a:pt x="632" y="27800"/>
                    </a:cubicBezTo>
                    <a:cubicBezTo>
                      <a:pt x="3890" y="17136"/>
                      <a:pt x="8982" y="7869"/>
                      <a:pt x="18427" y="1976"/>
                    </a:cubicBezTo>
                    <a:cubicBezTo>
                      <a:pt x="22299" y="-436"/>
                      <a:pt x="26314" y="-757"/>
                      <a:pt x="30231" y="1665"/>
                    </a:cubicBezTo>
                    <a:cubicBezTo>
                      <a:pt x="34174" y="4104"/>
                      <a:pt x="36676" y="7887"/>
                      <a:pt x="36061" y="12774"/>
                    </a:cubicBezTo>
                    <a:cubicBezTo>
                      <a:pt x="34744" y="23287"/>
                      <a:pt x="31833" y="33204"/>
                      <a:pt x="24275" y="40824"/>
                    </a:cubicBezTo>
                    <a:cubicBezTo>
                      <a:pt x="17937" y="47207"/>
                      <a:pt x="9659" y="47545"/>
                      <a:pt x="3854" y="41759"/>
                    </a:cubicBezTo>
                    <a:cubicBezTo>
                      <a:pt x="1175" y="39088"/>
                      <a:pt x="89" y="35759"/>
                      <a:pt x="0" y="319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7" name="Google Shape;517;p14"/>
              <p:cNvSpPr/>
              <p:nvPr/>
            </p:nvSpPr>
            <p:spPr>
              <a:xfrm>
                <a:off x="8671855" y="2371656"/>
                <a:ext cx="94980" cy="94385"/>
              </a:xfrm>
              <a:custGeom>
                <a:avLst/>
                <a:gdLst/>
                <a:ahLst/>
                <a:cxnLst/>
                <a:rect l="l" t="t" r="r" b="b"/>
                <a:pathLst>
                  <a:path w="39248" h="39002" extrusionOk="0">
                    <a:moveTo>
                      <a:pt x="13501" y="39002"/>
                    </a:moveTo>
                    <a:cubicBezTo>
                      <a:pt x="4279" y="39073"/>
                      <a:pt x="-937" y="32913"/>
                      <a:pt x="140" y="23219"/>
                    </a:cubicBezTo>
                    <a:cubicBezTo>
                      <a:pt x="1546" y="10632"/>
                      <a:pt x="14872" y="-976"/>
                      <a:pt x="26712" y="65"/>
                    </a:cubicBezTo>
                    <a:cubicBezTo>
                      <a:pt x="36887" y="964"/>
                      <a:pt x="42539" y="11290"/>
                      <a:pt x="37198" y="20584"/>
                    </a:cubicBezTo>
                    <a:cubicBezTo>
                      <a:pt x="33967" y="26201"/>
                      <a:pt x="29231" y="30955"/>
                      <a:pt x="24691" y="35566"/>
                    </a:cubicBezTo>
                    <a:cubicBezTo>
                      <a:pt x="21762" y="38539"/>
                      <a:pt x="17543" y="38975"/>
                      <a:pt x="13493" y="390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8" name="Google Shape;518;p14"/>
              <p:cNvSpPr/>
              <p:nvPr/>
            </p:nvSpPr>
            <p:spPr>
              <a:xfrm>
                <a:off x="8837671" y="2546983"/>
                <a:ext cx="79427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2821" h="40744" extrusionOk="0">
                    <a:moveTo>
                      <a:pt x="11660" y="40744"/>
                    </a:moveTo>
                    <a:cubicBezTo>
                      <a:pt x="7129" y="40228"/>
                      <a:pt x="4049" y="38083"/>
                      <a:pt x="2037" y="34130"/>
                    </a:cubicBezTo>
                    <a:cubicBezTo>
                      <a:pt x="319" y="30739"/>
                      <a:pt x="-429" y="27053"/>
                      <a:pt x="247" y="23288"/>
                    </a:cubicBezTo>
                    <a:cubicBezTo>
                      <a:pt x="1885" y="14199"/>
                      <a:pt x="6523" y="7131"/>
                      <a:pt x="13832" y="2155"/>
                    </a:cubicBezTo>
                    <a:cubicBezTo>
                      <a:pt x="19458" y="-1682"/>
                      <a:pt x="28146" y="-729"/>
                      <a:pt x="31475" y="7736"/>
                    </a:cubicBezTo>
                    <a:cubicBezTo>
                      <a:pt x="33122" y="11938"/>
                      <a:pt x="33211" y="15507"/>
                      <a:pt x="32000" y="19549"/>
                    </a:cubicBezTo>
                    <a:cubicBezTo>
                      <a:pt x="29784" y="26920"/>
                      <a:pt x="26775" y="33756"/>
                      <a:pt x="19974" y="37575"/>
                    </a:cubicBezTo>
                    <a:cubicBezTo>
                      <a:pt x="17401" y="39026"/>
                      <a:pt x="14437" y="39712"/>
                      <a:pt x="11651" y="40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9" name="Google Shape;519;p14"/>
              <p:cNvSpPr/>
              <p:nvPr/>
            </p:nvSpPr>
            <p:spPr>
              <a:xfrm>
                <a:off x="8952133" y="2613438"/>
                <a:ext cx="91481" cy="75712"/>
              </a:xfrm>
              <a:custGeom>
                <a:avLst/>
                <a:gdLst/>
                <a:ahLst/>
                <a:cxnLst/>
                <a:rect l="l" t="t" r="r" b="b"/>
                <a:pathLst>
                  <a:path w="37802" h="31286" extrusionOk="0">
                    <a:moveTo>
                      <a:pt x="15186" y="31282"/>
                    </a:moveTo>
                    <a:cubicBezTo>
                      <a:pt x="11910" y="31344"/>
                      <a:pt x="8118" y="30801"/>
                      <a:pt x="4851" y="28158"/>
                    </a:cubicBezTo>
                    <a:cubicBezTo>
                      <a:pt x="-348" y="23956"/>
                      <a:pt x="-1487" y="17342"/>
                      <a:pt x="2011" y="11538"/>
                    </a:cubicBezTo>
                    <a:cubicBezTo>
                      <a:pt x="7103" y="3081"/>
                      <a:pt x="19423" y="-1957"/>
                      <a:pt x="28521" y="722"/>
                    </a:cubicBezTo>
                    <a:cubicBezTo>
                      <a:pt x="35037" y="2645"/>
                      <a:pt x="40280" y="10915"/>
                      <a:pt x="36568" y="18944"/>
                    </a:cubicBezTo>
                    <a:cubicBezTo>
                      <a:pt x="33079" y="26493"/>
                      <a:pt x="25272" y="31291"/>
                      <a:pt x="15186" y="312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0" name="Google Shape;520;p14"/>
              <p:cNvSpPr/>
              <p:nvPr/>
            </p:nvSpPr>
            <p:spPr>
              <a:xfrm>
                <a:off x="8796490" y="2670356"/>
                <a:ext cx="92887" cy="71707"/>
              </a:xfrm>
              <a:custGeom>
                <a:avLst/>
                <a:gdLst/>
                <a:ahLst/>
                <a:cxnLst/>
                <a:rect l="l" t="t" r="r" b="b"/>
                <a:pathLst>
                  <a:path w="38383" h="29631" extrusionOk="0">
                    <a:moveTo>
                      <a:pt x="18933" y="29632"/>
                    </a:moveTo>
                    <a:cubicBezTo>
                      <a:pt x="15452" y="28849"/>
                      <a:pt x="11784" y="28519"/>
                      <a:pt x="8526" y="27175"/>
                    </a:cubicBezTo>
                    <a:cubicBezTo>
                      <a:pt x="3764" y="25225"/>
                      <a:pt x="613" y="21460"/>
                      <a:pt x="70" y="16136"/>
                    </a:cubicBezTo>
                    <a:cubicBezTo>
                      <a:pt x="-491" y="10591"/>
                      <a:pt x="2393" y="6630"/>
                      <a:pt x="6719" y="3665"/>
                    </a:cubicBezTo>
                    <a:cubicBezTo>
                      <a:pt x="14072" y="-1356"/>
                      <a:pt x="26018" y="-1276"/>
                      <a:pt x="32998" y="4261"/>
                    </a:cubicBezTo>
                    <a:cubicBezTo>
                      <a:pt x="41018" y="10618"/>
                      <a:pt x="39158" y="19653"/>
                      <a:pt x="33434" y="24629"/>
                    </a:cubicBezTo>
                    <a:cubicBezTo>
                      <a:pt x="29339" y="28181"/>
                      <a:pt x="24372" y="29284"/>
                      <a:pt x="18942" y="296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8884552" y="2402215"/>
                <a:ext cx="81968" cy="82749"/>
              </a:xfrm>
              <a:custGeom>
                <a:avLst/>
                <a:gdLst/>
                <a:ahLst/>
                <a:cxnLst/>
                <a:rect l="l" t="t" r="r" b="b"/>
                <a:pathLst>
                  <a:path w="33871" h="34194" extrusionOk="0">
                    <a:moveTo>
                      <a:pt x="12580" y="34194"/>
                    </a:moveTo>
                    <a:cubicBezTo>
                      <a:pt x="3723" y="34239"/>
                      <a:pt x="-1983" y="25888"/>
                      <a:pt x="643" y="16586"/>
                    </a:cubicBezTo>
                    <a:cubicBezTo>
                      <a:pt x="2236" y="10933"/>
                      <a:pt x="5441" y="6482"/>
                      <a:pt x="10052" y="3144"/>
                    </a:cubicBezTo>
                    <a:cubicBezTo>
                      <a:pt x="16363" y="-1422"/>
                      <a:pt x="22684" y="-648"/>
                      <a:pt x="28951" y="3117"/>
                    </a:cubicBezTo>
                    <a:cubicBezTo>
                      <a:pt x="32707" y="5370"/>
                      <a:pt x="34203" y="8921"/>
                      <a:pt x="33811" y="13479"/>
                    </a:cubicBezTo>
                    <a:cubicBezTo>
                      <a:pt x="32921" y="23814"/>
                      <a:pt x="22372" y="34140"/>
                      <a:pt x="12580" y="341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2" name="Google Shape;522;p14"/>
              <p:cNvSpPr/>
              <p:nvPr/>
            </p:nvSpPr>
            <p:spPr>
              <a:xfrm>
                <a:off x="8992779" y="2308893"/>
                <a:ext cx="90711" cy="77709"/>
              </a:xfrm>
              <a:custGeom>
                <a:avLst/>
                <a:gdLst/>
                <a:ahLst/>
                <a:cxnLst/>
                <a:rect l="l" t="t" r="r" b="b"/>
                <a:pathLst>
                  <a:path w="37484" h="32111" extrusionOk="0">
                    <a:moveTo>
                      <a:pt x="12068" y="32100"/>
                    </a:moveTo>
                    <a:cubicBezTo>
                      <a:pt x="11997" y="32100"/>
                      <a:pt x="11205" y="32127"/>
                      <a:pt x="10413" y="32100"/>
                    </a:cubicBezTo>
                    <a:cubicBezTo>
                      <a:pt x="1262" y="31779"/>
                      <a:pt x="-2807" y="23919"/>
                      <a:pt x="2098" y="15765"/>
                    </a:cubicBezTo>
                    <a:cubicBezTo>
                      <a:pt x="6327" y="8741"/>
                      <a:pt x="12122" y="3810"/>
                      <a:pt x="19929" y="1816"/>
                    </a:cubicBezTo>
                    <a:cubicBezTo>
                      <a:pt x="20783" y="1602"/>
                      <a:pt x="21620" y="1300"/>
                      <a:pt x="22448" y="979"/>
                    </a:cubicBezTo>
                    <a:cubicBezTo>
                      <a:pt x="26997" y="-784"/>
                      <a:pt x="31234" y="-294"/>
                      <a:pt x="34635" y="3498"/>
                    </a:cubicBezTo>
                    <a:cubicBezTo>
                      <a:pt x="38169" y="7451"/>
                      <a:pt x="38142" y="12231"/>
                      <a:pt x="36050" y="16815"/>
                    </a:cubicBezTo>
                    <a:cubicBezTo>
                      <a:pt x="32062" y="25557"/>
                      <a:pt x="25119" y="30186"/>
                      <a:pt x="16226" y="31753"/>
                    </a:cubicBezTo>
                    <a:cubicBezTo>
                      <a:pt x="15095" y="31948"/>
                      <a:pt x="13938" y="31948"/>
                      <a:pt x="12077" y="320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3" name="Google Shape;523;p14"/>
              <p:cNvSpPr/>
              <p:nvPr/>
            </p:nvSpPr>
            <p:spPr>
              <a:xfrm>
                <a:off x="8827809" y="2322175"/>
                <a:ext cx="75768" cy="92345"/>
              </a:xfrm>
              <a:custGeom>
                <a:avLst/>
                <a:gdLst/>
                <a:ahLst/>
                <a:cxnLst/>
                <a:rect l="l" t="t" r="r" b="b"/>
                <a:pathLst>
                  <a:path w="31309" h="38159" extrusionOk="0">
                    <a:moveTo>
                      <a:pt x="9022" y="38150"/>
                    </a:moveTo>
                    <a:cubicBezTo>
                      <a:pt x="3048" y="38133"/>
                      <a:pt x="-815" y="32889"/>
                      <a:pt x="147" y="26507"/>
                    </a:cubicBezTo>
                    <a:cubicBezTo>
                      <a:pt x="1144" y="19875"/>
                      <a:pt x="4580" y="14489"/>
                      <a:pt x="8657" y="9682"/>
                    </a:cubicBezTo>
                    <a:cubicBezTo>
                      <a:pt x="11381" y="6460"/>
                      <a:pt x="14656" y="3638"/>
                      <a:pt x="18066" y="1234"/>
                    </a:cubicBezTo>
                    <a:cubicBezTo>
                      <a:pt x="21306" y="-1053"/>
                      <a:pt x="23612" y="14"/>
                      <a:pt x="26371" y="2997"/>
                    </a:cubicBezTo>
                    <a:cubicBezTo>
                      <a:pt x="28285" y="5062"/>
                      <a:pt x="30724" y="6753"/>
                      <a:pt x="31045" y="9789"/>
                    </a:cubicBezTo>
                    <a:cubicBezTo>
                      <a:pt x="31330" y="12495"/>
                      <a:pt x="31570" y="15539"/>
                      <a:pt x="30724" y="17996"/>
                    </a:cubicBezTo>
                    <a:cubicBezTo>
                      <a:pt x="27600" y="27005"/>
                      <a:pt x="21689" y="33450"/>
                      <a:pt x="13268" y="37180"/>
                    </a:cubicBezTo>
                    <a:cubicBezTo>
                      <a:pt x="12458" y="37536"/>
                      <a:pt x="11594" y="37776"/>
                      <a:pt x="10731" y="37972"/>
                    </a:cubicBezTo>
                    <a:cubicBezTo>
                      <a:pt x="10045" y="38123"/>
                      <a:pt x="9333" y="38123"/>
                      <a:pt x="9031" y="381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>
                <a:off x="9079917" y="2518499"/>
                <a:ext cx="61282" cy="80417"/>
              </a:xfrm>
              <a:custGeom>
                <a:avLst/>
                <a:gdLst/>
                <a:ahLst/>
                <a:cxnLst/>
                <a:rect l="l" t="t" r="r" b="b"/>
                <a:pathLst>
                  <a:path w="25323" h="33230" extrusionOk="0">
                    <a:moveTo>
                      <a:pt x="9" y="18061"/>
                    </a:moveTo>
                    <a:cubicBezTo>
                      <a:pt x="1255" y="14029"/>
                      <a:pt x="2030" y="9739"/>
                      <a:pt x="3854" y="6026"/>
                    </a:cubicBezTo>
                    <a:cubicBezTo>
                      <a:pt x="7567" y="-1513"/>
                      <a:pt x="17412" y="-2021"/>
                      <a:pt x="22237" y="4744"/>
                    </a:cubicBezTo>
                    <a:cubicBezTo>
                      <a:pt x="27364" y="11928"/>
                      <a:pt x="25913" y="24551"/>
                      <a:pt x="19290" y="30231"/>
                    </a:cubicBezTo>
                    <a:cubicBezTo>
                      <a:pt x="12133" y="36382"/>
                      <a:pt x="2644" y="32625"/>
                      <a:pt x="1166" y="23047"/>
                    </a:cubicBezTo>
                    <a:cubicBezTo>
                      <a:pt x="926" y="21480"/>
                      <a:pt x="792" y="19895"/>
                      <a:pt x="614" y="18329"/>
                    </a:cubicBezTo>
                    <a:cubicBezTo>
                      <a:pt x="409" y="18240"/>
                      <a:pt x="205" y="18151"/>
                      <a:pt x="0" y="180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>
                <a:off x="9075715" y="2392189"/>
                <a:ext cx="59353" cy="85191"/>
              </a:xfrm>
              <a:custGeom>
                <a:avLst/>
                <a:gdLst/>
                <a:ahLst/>
                <a:cxnLst/>
                <a:rect l="l" t="t" r="r" b="b"/>
                <a:pathLst>
                  <a:path w="24526" h="35203" extrusionOk="0">
                    <a:moveTo>
                      <a:pt x="668" y="19785"/>
                    </a:moveTo>
                    <a:cubicBezTo>
                      <a:pt x="828" y="13500"/>
                      <a:pt x="2777" y="7963"/>
                      <a:pt x="6819" y="3263"/>
                    </a:cubicBezTo>
                    <a:cubicBezTo>
                      <a:pt x="11688" y="-2408"/>
                      <a:pt x="18062" y="191"/>
                      <a:pt x="21836" y="4411"/>
                    </a:cubicBezTo>
                    <a:cubicBezTo>
                      <a:pt x="24017" y="6850"/>
                      <a:pt x="24747" y="10188"/>
                      <a:pt x="24471" y="13553"/>
                    </a:cubicBezTo>
                    <a:cubicBezTo>
                      <a:pt x="23999" y="19108"/>
                      <a:pt x="22593" y="24476"/>
                      <a:pt x="19548" y="29025"/>
                    </a:cubicBezTo>
                    <a:cubicBezTo>
                      <a:pt x="18053" y="31250"/>
                      <a:pt x="15747" y="33217"/>
                      <a:pt x="13397" y="34384"/>
                    </a:cubicBezTo>
                    <a:cubicBezTo>
                      <a:pt x="9534" y="36297"/>
                      <a:pt x="5412" y="34775"/>
                      <a:pt x="3463" y="30707"/>
                    </a:cubicBezTo>
                    <a:cubicBezTo>
                      <a:pt x="1878" y="27387"/>
                      <a:pt x="1122" y="23630"/>
                      <a:pt x="0" y="20061"/>
                    </a:cubicBezTo>
                    <a:cubicBezTo>
                      <a:pt x="223" y="19971"/>
                      <a:pt x="445" y="19874"/>
                      <a:pt x="676" y="197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14"/>
              <p:cNvSpPr/>
              <p:nvPr/>
            </p:nvSpPr>
            <p:spPr>
              <a:xfrm>
                <a:off x="8942973" y="2256039"/>
                <a:ext cx="70647" cy="63600"/>
              </a:xfrm>
              <a:custGeom>
                <a:avLst/>
                <a:gdLst/>
                <a:ahLst/>
                <a:cxnLst/>
                <a:rect l="l" t="t" r="r" b="b"/>
                <a:pathLst>
                  <a:path w="29193" h="26281" extrusionOk="0">
                    <a:moveTo>
                      <a:pt x="11742" y="26267"/>
                    </a:moveTo>
                    <a:cubicBezTo>
                      <a:pt x="7265" y="26454"/>
                      <a:pt x="3286" y="24878"/>
                      <a:pt x="1140" y="20035"/>
                    </a:cubicBezTo>
                    <a:cubicBezTo>
                      <a:pt x="-1103" y="14970"/>
                      <a:pt x="116" y="10377"/>
                      <a:pt x="3464" y="6308"/>
                    </a:cubicBezTo>
                    <a:cubicBezTo>
                      <a:pt x="8564" y="104"/>
                      <a:pt x="16175" y="-1668"/>
                      <a:pt x="23350" y="1635"/>
                    </a:cubicBezTo>
                    <a:cubicBezTo>
                      <a:pt x="28798" y="4146"/>
                      <a:pt x="30757" y="10564"/>
                      <a:pt x="27855" y="16466"/>
                    </a:cubicBezTo>
                    <a:cubicBezTo>
                      <a:pt x="24810" y="22679"/>
                      <a:pt x="19175" y="26169"/>
                      <a:pt x="11733" y="262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7" name="Google Shape;527;p14"/>
            <p:cNvGrpSpPr/>
            <p:nvPr/>
          </p:nvGrpSpPr>
          <p:grpSpPr>
            <a:xfrm rot="-5400000" flipH="1">
              <a:off x="8052681" y="4502311"/>
              <a:ext cx="433747" cy="949342"/>
              <a:chOff x="7758834" y="2104435"/>
              <a:chExt cx="209641" cy="458819"/>
            </a:xfrm>
          </p:grpSpPr>
          <p:sp>
            <p:nvSpPr>
              <p:cNvPr id="528" name="Google Shape;528;p14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9" name="Google Shape;529;p14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0" name="Google Shape;530;p14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14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2" name="Google Shape;532;p14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3" name="Google Shape;533;p14"/>
            <p:cNvGrpSpPr/>
            <p:nvPr/>
          </p:nvGrpSpPr>
          <p:grpSpPr>
            <a:xfrm flipH="1">
              <a:off x="8505230" y="4444784"/>
              <a:ext cx="717186" cy="697660"/>
              <a:chOff x="7382716" y="1724976"/>
              <a:chExt cx="306765" cy="298413"/>
            </a:xfrm>
          </p:grpSpPr>
          <p:sp>
            <p:nvSpPr>
              <p:cNvPr id="534" name="Google Shape;534;p14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5" name="Google Shape;535;p14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36" name="Google Shape;536;p14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537" name="Google Shape;537;p14"/>
          <p:cNvSpPr txBox="1">
            <a:spLocks noGrp="1"/>
          </p:cNvSpPr>
          <p:nvPr>
            <p:ph type="title"/>
          </p:nvPr>
        </p:nvSpPr>
        <p:spPr>
          <a:xfrm>
            <a:off x="720000" y="463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15"/>
          <p:cNvGrpSpPr/>
          <p:nvPr/>
        </p:nvGrpSpPr>
        <p:grpSpPr>
          <a:xfrm>
            <a:off x="-392538" y="-168355"/>
            <a:ext cx="9603375" cy="5487458"/>
            <a:chOff x="-392538" y="-168355"/>
            <a:chExt cx="9603375" cy="5487458"/>
          </a:xfrm>
        </p:grpSpPr>
        <p:grpSp>
          <p:nvGrpSpPr>
            <p:cNvPr id="540" name="Google Shape;540;p15"/>
            <p:cNvGrpSpPr/>
            <p:nvPr/>
          </p:nvGrpSpPr>
          <p:grpSpPr>
            <a:xfrm rot="10052496">
              <a:off x="-219582" y="3078553"/>
              <a:ext cx="997417" cy="1712235"/>
              <a:chOff x="6057109" y="2234070"/>
              <a:chExt cx="407912" cy="700278"/>
            </a:xfrm>
          </p:grpSpPr>
          <p:sp>
            <p:nvSpPr>
              <p:cNvPr id="541" name="Google Shape;541;p15"/>
              <p:cNvSpPr/>
              <p:nvPr/>
            </p:nvSpPr>
            <p:spPr>
              <a:xfrm>
                <a:off x="6057109" y="2260911"/>
                <a:ext cx="404486" cy="646738"/>
              </a:xfrm>
              <a:custGeom>
                <a:avLst/>
                <a:gdLst/>
                <a:ahLst/>
                <a:cxnLst/>
                <a:rect l="l" t="t" r="r" b="b"/>
                <a:pathLst>
                  <a:path w="404486" h="646738" extrusionOk="0">
                    <a:moveTo>
                      <a:pt x="155254" y="314088"/>
                    </a:moveTo>
                    <a:cubicBezTo>
                      <a:pt x="130133" y="305488"/>
                      <a:pt x="104478" y="298269"/>
                      <a:pt x="81591" y="284142"/>
                    </a:cubicBezTo>
                    <a:cubicBezTo>
                      <a:pt x="63156" y="272765"/>
                      <a:pt x="47212" y="258932"/>
                      <a:pt x="36023" y="239953"/>
                    </a:cubicBezTo>
                    <a:cubicBezTo>
                      <a:pt x="18895" y="210906"/>
                      <a:pt x="28055" y="185963"/>
                      <a:pt x="60066" y="175139"/>
                    </a:cubicBezTo>
                    <a:cubicBezTo>
                      <a:pt x="76882" y="169459"/>
                      <a:pt x="93903" y="169949"/>
                      <a:pt x="110540" y="174676"/>
                    </a:cubicBezTo>
                    <a:cubicBezTo>
                      <a:pt x="129101" y="179954"/>
                      <a:pt x="147198" y="186835"/>
                      <a:pt x="165571" y="192773"/>
                    </a:cubicBezTo>
                    <a:cubicBezTo>
                      <a:pt x="179334" y="197224"/>
                      <a:pt x="193105" y="201755"/>
                      <a:pt x="207116" y="205298"/>
                    </a:cubicBezTo>
                    <a:cubicBezTo>
                      <a:pt x="212582" y="206678"/>
                      <a:pt x="218823" y="206188"/>
                      <a:pt x="224493" y="205218"/>
                    </a:cubicBezTo>
                    <a:cubicBezTo>
                      <a:pt x="231837" y="203971"/>
                      <a:pt x="233849" y="199387"/>
                      <a:pt x="229603" y="193174"/>
                    </a:cubicBezTo>
                    <a:cubicBezTo>
                      <a:pt x="226398" y="188482"/>
                      <a:pt x="222063" y="184129"/>
                      <a:pt x="217318" y="181013"/>
                    </a:cubicBezTo>
                    <a:cubicBezTo>
                      <a:pt x="204286" y="172459"/>
                      <a:pt x="189322" y="168649"/>
                      <a:pt x="174260" y="165417"/>
                    </a:cubicBezTo>
                    <a:cubicBezTo>
                      <a:pt x="145311" y="159204"/>
                      <a:pt x="116762" y="151976"/>
                      <a:pt x="92069" y="134430"/>
                    </a:cubicBezTo>
                    <a:cubicBezTo>
                      <a:pt x="75752" y="122840"/>
                      <a:pt x="62150" y="109051"/>
                      <a:pt x="54156" y="90295"/>
                    </a:cubicBezTo>
                    <a:cubicBezTo>
                      <a:pt x="44880" y="68521"/>
                      <a:pt x="48645" y="46489"/>
                      <a:pt x="65159" y="29584"/>
                    </a:cubicBezTo>
                    <a:cubicBezTo>
                      <a:pt x="85962" y="8291"/>
                      <a:pt x="111973" y="172"/>
                      <a:pt x="141091" y="3"/>
                    </a:cubicBezTo>
                    <a:cubicBezTo>
                      <a:pt x="167610" y="-157"/>
                      <a:pt x="192740" y="6190"/>
                      <a:pt x="216980" y="16293"/>
                    </a:cubicBezTo>
                    <a:cubicBezTo>
                      <a:pt x="249018" y="29655"/>
                      <a:pt x="278581" y="47156"/>
                      <a:pt x="304948" y="69918"/>
                    </a:cubicBezTo>
                    <a:cubicBezTo>
                      <a:pt x="334342" y="95289"/>
                      <a:pt x="355644" y="126392"/>
                      <a:pt x="372095" y="161385"/>
                    </a:cubicBezTo>
                    <a:cubicBezTo>
                      <a:pt x="396575" y="213461"/>
                      <a:pt x="405246" y="268430"/>
                      <a:pt x="404435" y="325375"/>
                    </a:cubicBezTo>
                    <a:cubicBezTo>
                      <a:pt x="403857" y="365950"/>
                      <a:pt x="401444" y="406373"/>
                      <a:pt x="393175" y="446209"/>
                    </a:cubicBezTo>
                    <a:cubicBezTo>
                      <a:pt x="386810" y="476867"/>
                      <a:pt x="378842" y="507098"/>
                      <a:pt x="363834" y="534836"/>
                    </a:cubicBezTo>
                    <a:cubicBezTo>
                      <a:pt x="345354" y="568984"/>
                      <a:pt x="317731" y="593927"/>
                      <a:pt x="283254" y="611250"/>
                    </a:cubicBezTo>
                    <a:cubicBezTo>
                      <a:pt x="241585" y="632187"/>
                      <a:pt x="197423" y="644917"/>
                      <a:pt x="150776" y="646626"/>
                    </a:cubicBezTo>
                    <a:cubicBezTo>
                      <a:pt x="115614" y="647917"/>
                      <a:pt x="83016" y="638169"/>
                      <a:pt x="55357" y="615674"/>
                    </a:cubicBezTo>
                    <a:cubicBezTo>
                      <a:pt x="29498" y="594639"/>
                      <a:pt x="28955" y="567551"/>
                      <a:pt x="53239" y="544637"/>
                    </a:cubicBezTo>
                    <a:cubicBezTo>
                      <a:pt x="67562" y="531115"/>
                      <a:pt x="85019" y="523522"/>
                      <a:pt x="104051" y="519347"/>
                    </a:cubicBezTo>
                    <a:cubicBezTo>
                      <a:pt x="112303" y="517531"/>
                      <a:pt x="120599" y="515884"/>
                      <a:pt x="128932" y="514522"/>
                    </a:cubicBezTo>
                    <a:cubicBezTo>
                      <a:pt x="133623" y="513756"/>
                      <a:pt x="137237" y="511843"/>
                      <a:pt x="138590" y="507223"/>
                    </a:cubicBezTo>
                    <a:cubicBezTo>
                      <a:pt x="139979" y="502478"/>
                      <a:pt x="141056" y="497609"/>
                      <a:pt x="141759" y="492721"/>
                    </a:cubicBezTo>
                    <a:cubicBezTo>
                      <a:pt x="141946" y="491413"/>
                      <a:pt x="140673" y="489294"/>
                      <a:pt x="139453" y="488467"/>
                    </a:cubicBezTo>
                    <a:cubicBezTo>
                      <a:pt x="131949" y="483383"/>
                      <a:pt x="124756" y="477410"/>
                      <a:pt x="116531" y="473894"/>
                    </a:cubicBezTo>
                    <a:cubicBezTo>
                      <a:pt x="97668" y="465829"/>
                      <a:pt x="78039" y="459553"/>
                      <a:pt x="59150" y="451550"/>
                    </a:cubicBezTo>
                    <a:cubicBezTo>
                      <a:pt x="36379" y="441892"/>
                      <a:pt x="17355" y="427408"/>
                      <a:pt x="5836" y="404736"/>
                    </a:cubicBezTo>
                    <a:cubicBezTo>
                      <a:pt x="-5798" y="381840"/>
                      <a:pt x="237" y="359238"/>
                      <a:pt x="21486" y="346464"/>
                    </a:cubicBezTo>
                    <a:cubicBezTo>
                      <a:pt x="26338" y="343553"/>
                      <a:pt x="31580" y="341123"/>
                      <a:pt x="36904" y="339209"/>
                    </a:cubicBezTo>
                    <a:cubicBezTo>
                      <a:pt x="57476" y="331802"/>
                      <a:pt x="78307" y="333404"/>
                      <a:pt x="99128" y="338114"/>
                    </a:cubicBezTo>
                    <a:cubicBezTo>
                      <a:pt x="123937" y="343722"/>
                      <a:pt x="146504" y="354965"/>
                      <a:pt x="169123" y="366075"/>
                    </a:cubicBezTo>
                    <a:cubicBezTo>
                      <a:pt x="188565" y="375626"/>
                      <a:pt x="208487" y="383914"/>
                      <a:pt x="230404" y="385472"/>
                    </a:cubicBezTo>
                    <a:cubicBezTo>
                      <a:pt x="236858" y="385935"/>
                      <a:pt x="243552" y="385472"/>
                      <a:pt x="249908" y="384261"/>
                    </a:cubicBezTo>
                    <a:cubicBezTo>
                      <a:pt x="259281" y="382481"/>
                      <a:pt x="262460" y="375822"/>
                      <a:pt x="257234" y="367811"/>
                    </a:cubicBezTo>
                    <a:cubicBezTo>
                      <a:pt x="253282" y="361748"/>
                      <a:pt x="248172" y="355695"/>
                      <a:pt x="242145" y="351885"/>
                    </a:cubicBezTo>
                    <a:cubicBezTo>
                      <a:pt x="229674" y="343989"/>
                      <a:pt x="216668" y="336609"/>
                      <a:pt x="203102" y="330832"/>
                    </a:cubicBezTo>
                    <a:cubicBezTo>
                      <a:pt x="187586" y="324218"/>
                      <a:pt x="171233" y="319580"/>
                      <a:pt x="155245" y="3140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2" name="Google Shape;542;p15"/>
              <p:cNvSpPr/>
              <p:nvPr/>
            </p:nvSpPr>
            <p:spPr>
              <a:xfrm>
                <a:off x="6072472" y="2234070"/>
                <a:ext cx="392549" cy="700278"/>
              </a:xfrm>
              <a:custGeom>
                <a:avLst/>
                <a:gdLst/>
                <a:ahLst/>
                <a:cxnLst/>
                <a:rect l="l" t="t" r="r" b="b"/>
                <a:pathLst>
                  <a:path w="392549" h="700278" extrusionOk="0">
                    <a:moveTo>
                      <a:pt x="72789" y="700279"/>
                    </a:moveTo>
                    <a:cubicBezTo>
                      <a:pt x="39371" y="700279"/>
                      <a:pt x="3443" y="684264"/>
                      <a:pt x="1120" y="653811"/>
                    </a:cubicBezTo>
                    <a:cubicBezTo>
                      <a:pt x="-661" y="630301"/>
                      <a:pt x="17517" y="609604"/>
                      <a:pt x="56694" y="590536"/>
                    </a:cubicBezTo>
                    <a:lnTo>
                      <a:pt x="102842" y="568068"/>
                    </a:lnTo>
                    <a:cubicBezTo>
                      <a:pt x="110230" y="549837"/>
                      <a:pt x="96878" y="528624"/>
                      <a:pt x="79688" y="516963"/>
                    </a:cubicBezTo>
                    <a:cubicBezTo>
                      <a:pt x="72344" y="511977"/>
                      <a:pt x="64172" y="507900"/>
                      <a:pt x="56267" y="503957"/>
                    </a:cubicBezTo>
                    <a:cubicBezTo>
                      <a:pt x="45424" y="498553"/>
                      <a:pt x="34208" y="492954"/>
                      <a:pt x="24817" y="484889"/>
                    </a:cubicBezTo>
                    <a:cubicBezTo>
                      <a:pt x="9586" y="471803"/>
                      <a:pt x="550" y="451605"/>
                      <a:pt x="25" y="429475"/>
                    </a:cubicBezTo>
                    <a:cubicBezTo>
                      <a:pt x="-509" y="407345"/>
                      <a:pt x="7556" y="386737"/>
                      <a:pt x="22146" y="372939"/>
                    </a:cubicBezTo>
                    <a:cubicBezTo>
                      <a:pt x="29472" y="366013"/>
                      <a:pt x="37128" y="361687"/>
                      <a:pt x="44908" y="360085"/>
                    </a:cubicBezTo>
                    <a:cubicBezTo>
                      <a:pt x="56045" y="357797"/>
                      <a:pt x="67572" y="361046"/>
                      <a:pt x="78379" y="364901"/>
                    </a:cubicBezTo>
                    <a:cubicBezTo>
                      <a:pt x="119987" y="379740"/>
                      <a:pt x="159351" y="403206"/>
                      <a:pt x="192208" y="432733"/>
                    </a:cubicBezTo>
                    <a:cubicBezTo>
                      <a:pt x="211889" y="450421"/>
                      <a:pt x="234545" y="466907"/>
                      <a:pt x="253292" y="455139"/>
                    </a:cubicBezTo>
                    <a:cubicBezTo>
                      <a:pt x="265132" y="447715"/>
                      <a:pt x="268096" y="431932"/>
                      <a:pt x="266921" y="419638"/>
                    </a:cubicBezTo>
                    <a:cubicBezTo>
                      <a:pt x="262657" y="374924"/>
                      <a:pt x="216839" y="345726"/>
                      <a:pt x="175383" y="333308"/>
                    </a:cubicBezTo>
                    <a:cubicBezTo>
                      <a:pt x="169668" y="331599"/>
                      <a:pt x="163784" y="330023"/>
                      <a:pt x="158087" y="328501"/>
                    </a:cubicBezTo>
                    <a:cubicBezTo>
                      <a:pt x="144529" y="324878"/>
                      <a:pt x="130509" y="321130"/>
                      <a:pt x="117485" y="315184"/>
                    </a:cubicBezTo>
                    <a:cubicBezTo>
                      <a:pt x="95845" y="305303"/>
                      <a:pt x="80658" y="290303"/>
                      <a:pt x="74729" y="272954"/>
                    </a:cubicBezTo>
                    <a:cubicBezTo>
                      <a:pt x="68293" y="254117"/>
                      <a:pt x="74828" y="228106"/>
                      <a:pt x="94830" y="219391"/>
                    </a:cubicBezTo>
                    <a:cubicBezTo>
                      <a:pt x="115901" y="210213"/>
                      <a:pt x="138965" y="223254"/>
                      <a:pt x="158736" y="237221"/>
                    </a:cubicBezTo>
                    <a:lnTo>
                      <a:pt x="195003" y="262832"/>
                    </a:lnTo>
                    <a:cubicBezTo>
                      <a:pt x="200949" y="267033"/>
                      <a:pt x="207697" y="271796"/>
                      <a:pt x="215255" y="273007"/>
                    </a:cubicBezTo>
                    <a:cubicBezTo>
                      <a:pt x="221949" y="274075"/>
                      <a:pt x="228963" y="272072"/>
                      <a:pt x="235026" y="267354"/>
                    </a:cubicBezTo>
                    <a:cubicBezTo>
                      <a:pt x="242779" y="261319"/>
                      <a:pt x="248147" y="251571"/>
                      <a:pt x="249019" y="241921"/>
                    </a:cubicBezTo>
                    <a:cubicBezTo>
                      <a:pt x="250354" y="227198"/>
                      <a:pt x="244506" y="211317"/>
                      <a:pt x="231126" y="193388"/>
                    </a:cubicBezTo>
                    <a:cubicBezTo>
                      <a:pt x="216447" y="173706"/>
                      <a:pt x="197602" y="156562"/>
                      <a:pt x="176629" y="143805"/>
                    </a:cubicBezTo>
                    <a:cubicBezTo>
                      <a:pt x="169143" y="139247"/>
                      <a:pt x="161176" y="135108"/>
                      <a:pt x="153467" y="131111"/>
                    </a:cubicBezTo>
                    <a:cubicBezTo>
                      <a:pt x="139295" y="123749"/>
                      <a:pt x="124642" y="116138"/>
                      <a:pt x="112242" y="105581"/>
                    </a:cubicBezTo>
                    <a:cubicBezTo>
                      <a:pt x="93459" y="89584"/>
                      <a:pt x="78896" y="62389"/>
                      <a:pt x="88723" y="37722"/>
                    </a:cubicBezTo>
                    <a:cubicBezTo>
                      <a:pt x="94554" y="23069"/>
                      <a:pt x="108922" y="11123"/>
                      <a:pt x="128150" y="4945"/>
                    </a:cubicBezTo>
                    <a:cubicBezTo>
                      <a:pt x="155363" y="-3806"/>
                      <a:pt x="188210" y="-877"/>
                      <a:pt x="220649" y="13215"/>
                    </a:cubicBezTo>
                    <a:cubicBezTo>
                      <a:pt x="249651" y="25802"/>
                      <a:pt x="275120" y="45146"/>
                      <a:pt x="299742" y="63857"/>
                    </a:cubicBezTo>
                    <a:lnTo>
                      <a:pt x="299742" y="63857"/>
                    </a:lnTo>
                    <a:cubicBezTo>
                      <a:pt x="301006" y="64819"/>
                      <a:pt x="302466" y="65896"/>
                      <a:pt x="304095" y="67098"/>
                    </a:cubicBezTo>
                    <a:cubicBezTo>
                      <a:pt x="323136" y="81153"/>
                      <a:pt x="362740" y="110414"/>
                      <a:pt x="380615" y="163434"/>
                    </a:cubicBezTo>
                    <a:cubicBezTo>
                      <a:pt x="390176" y="191795"/>
                      <a:pt x="394022" y="224135"/>
                      <a:pt x="392045" y="259565"/>
                    </a:cubicBezTo>
                    <a:cubicBezTo>
                      <a:pt x="389250" y="309825"/>
                      <a:pt x="374998" y="358589"/>
                      <a:pt x="360016" y="403811"/>
                    </a:cubicBezTo>
                    <a:cubicBezTo>
                      <a:pt x="338928" y="467468"/>
                      <a:pt x="310878" y="540455"/>
                      <a:pt x="262790" y="599109"/>
                    </a:cubicBezTo>
                    <a:cubicBezTo>
                      <a:pt x="211213" y="662018"/>
                      <a:pt x="142731" y="698890"/>
                      <a:pt x="74890" y="700261"/>
                    </a:cubicBezTo>
                    <a:cubicBezTo>
                      <a:pt x="74186" y="700270"/>
                      <a:pt x="73483" y="700279"/>
                      <a:pt x="72780" y="700279"/>
                    </a:cubicBezTo>
                    <a:close/>
                    <a:moveTo>
                      <a:pt x="52751" y="362497"/>
                    </a:moveTo>
                    <a:cubicBezTo>
                      <a:pt x="50347" y="362497"/>
                      <a:pt x="47935" y="362711"/>
                      <a:pt x="45540" y="363201"/>
                    </a:cubicBezTo>
                    <a:cubicBezTo>
                      <a:pt x="38348" y="364678"/>
                      <a:pt x="31208" y="368737"/>
                      <a:pt x="24318" y="375254"/>
                    </a:cubicBezTo>
                    <a:cubicBezTo>
                      <a:pt x="10387" y="388437"/>
                      <a:pt x="2687" y="408173"/>
                      <a:pt x="3194" y="429404"/>
                    </a:cubicBezTo>
                    <a:cubicBezTo>
                      <a:pt x="3701" y="450635"/>
                      <a:pt x="12336" y="469978"/>
                      <a:pt x="26882" y="482486"/>
                    </a:cubicBezTo>
                    <a:cubicBezTo>
                      <a:pt x="35971" y="490301"/>
                      <a:pt x="47009" y="495794"/>
                      <a:pt x="57682" y="501117"/>
                    </a:cubicBezTo>
                    <a:cubicBezTo>
                      <a:pt x="65676" y="505105"/>
                      <a:pt x="73946" y="509227"/>
                      <a:pt x="81468" y="514328"/>
                    </a:cubicBezTo>
                    <a:cubicBezTo>
                      <a:pt x="99904" y="526835"/>
                      <a:pt x="114084" y="549926"/>
                      <a:pt x="105530" y="569849"/>
                    </a:cubicBezTo>
                    <a:lnTo>
                      <a:pt x="105299" y="570392"/>
                    </a:lnTo>
                    <a:lnTo>
                      <a:pt x="58083" y="593376"/>
                    </a:lnTo>
                    <a:cubicBezTo>
                      <a:pt x="20215" y="611812"/>
                      <a:pt x="2616" y="631494"/>
                      <a:pt x="4289" y="653562"/>
                    </a:cubicBezTo>
                    <a:cubicBezTo>
                      <a:pt x="6506" y="682706"/>
                      <a:pt x="42264" y="697813"/>
                      <a:pt x="74828" y="697074"/>
                    </a:cubicBezTo>
                    <a:cubicBezTo>
                      <a:pt x="141734" y="695721"/>
                      <a:pt x="209344" y="659268"/>
                      <a:pt x="260333" y="597079"/>
                    </a:cubicBezTo>
                    <a:cubicBezTo>
                      <a:pt x="308092" y="538826"/>
                      <a:pt x="335999" y="466177"/>
                      <a:pt x="356999" y="402796"/>
                    </a:cubicBezTo>
                    <a:cubicBezTo>
                      <a:pt x="371910" y="357788"/>
                      <a:pt x="386090" y="309264"/>
                      <a:pt x="388868" y="259369"/>
                    </a:cubicBezTo>
                    <a:cubicBezTo>
                      <a:pt x="390817" y="224349"/>
                      <a:pt x="387025" y="192409"/>
                      <a:pt x="377598" y="164431"/>
                    </a:cubicBezTo>
                    <a:cubicBezTo>
                      <a:pt x="360043" y="112355"/>
                      <a:pt x="320973" y="83495"/>
                      <a:pt x="302199" y="69635"/>
                    </a:cubicBezTo>
                    <a:cubicBezTo>
                      <a:pt x="300561" y="68424"/>
                      <a:pt x="299092" y="67338"/>
                      <a:pt x="297810" y="66368"/>
                    </a:cubicBezTo>
                    <a:lnTo>
                      <a:pt x="297810" y="66368"/>
                    </a:lnTo>
                    <a:cubicBezTo>
                      <a:pt x="273330" y="47771"/>
                      <a:pt x="248022" y="28544"/>
                      <a:pt x="219376" y="16108"/>
                    </a:cubicBezTo>
                    <a:cubicBezTo>
                      <a:pt x="187650" y="2337"/>
                      <a:pt x="155594" y="-566"/>
                      <a:pt x="129111" y="7953"/>
                    </a:cubicBezTo>
                    <a:cubicBezTo>
                      <a:pt x="110791" y="13847"/>
                      <a:pt x="97144" y="25116"/>
                      <a:pt x="91661" y="38887"/>
                    </a:cubicBezTo>
                    <a:cubicBezTo>
                      <a:pt x="82465" y="61970"/>
                      <a:pt x="96948" y="88382"/>
                      <a:pt x="114289" y="103159"/>
                    </a:cubicBezTo>
                    <a:cubicBezTo>
                      <a:pt x="126414" y="113485"/>
                      <a:pt x="140897" y="121007"/>
                      <a:pt x="154917" y="128289"/>
                    </a:cubicBezTo>
                    <a:cubicBezTo>
                      <a:pt x="162671" y="132313"/>
                      <a:pt x="170683" y="136479"/>
                      <a:pt x="178267" y="141090"/>
                    </a:cubicBezTo>
                    <a:cubicBezTo>
                      <a:pt x="199587" y="154060"/>
                      <a:pt x="218744" y="171490"/>
                      <a:pt x="233655" y="191492"/>
                    </a:cubicBezTo>
                    <a:cubicBezTo>
                      <a:pt x="247515" y="210079"/>
                      <a:pt x="253568" y="226673"/>
                      <a:pt x="252162" y="242206"/>
                    </a:cubicBezTo>
                    <a:cubicBezTo>
                      <a:pt x="251209" y="252711"/>
                      <a:pt x="245378" y="263313"/>
                      <a:pt x="236957" y="269864"/>
                    </a:cubicBezTo>
                    <a:cubicBezTo>
                      <a:pt x="230192" y="275126"/>
                      <a:pt x="222296" y="277351"/>
                      <a:pt x="214738" y="276140"/>
                    </a:cubicBezTo>
                    <a:cubicBezTo>
                      <a:pt x="206451" y="274814"/>
                      <a:pt x="199391" y="269829"/>
                      <a:pt x="193160" y="265422"/>
                    </a:cubicBezTo>
                    <a:lnTo>
                      <a:pt x="156894" y="239812"/>
                    </a:lnTo>
                    <a:cubicBezTo>
                      <a:pt x="137835" y="226352"/>
                      <a:pt x="115714" y="213747"/>
                      <a:pt x="96076" y="222302"/>
                    </a:cubicBezTo>
                    <a:cubicBezTo>
                      <a:pt x="77685" y="230313"/>
                      <a:pt x="71738" y="254429"/>
                      <a:pt x="77712" y="271930"/>
                    </a:cubicBezTo>
                    <a:cubicBezTo>
                      <a:pt x="85332" y="294220"/>
                      <a:pt x="106714" y="306789"/>
                      <a:pt x="118785" y="312300"/>
                    </a:cubicBezTo>
                    <a:cubicBezTo>
                      <a:pt x="131559" y="318139"/>
                      <a:pt x="145455" y="321851"/>
                      <a:pt x="158888" y="325448"/>
                    </a:cubicBezTo>
                    <a:cubicBezTo>
                      <a:pt x="164603" y="326979"/>
                      <a:pt x="170514" y="328555"/>
                      <a:pt x="176273" y="330282"/>
                    </a:cubicBezTo>
                    <a:cubicBezTo>
                      <a:pt x="218717" y="342993"/>
                      <a:pt x="265648" y="373073"/>
                      <a:pt x="270063" y="419354"/>
                    </a:cubicBezTo>
                    <a:cubicBezTo>
                      <a:pt x="271327" y="432590"/>
                      <a:pt x="268016" y="449656"/>
                      <a:pt x="254957" y="457854"/>
                    </a:cubicBezTo>
                    <a:cubicBezTo>
                      <a:pt x="234402" y="470744"/>
                      <a:pt x="210625" y="453599"/>
                      <a:pt x="190062" y="435119"/>
                    </a:cubicBezTo>
                    <a:cubicBezTo>
                      <a:pt x="157499" y="405858"/>
                      <a:pt x="118509" y="382624"/>
                      <a:pt x="77284" y="367918"/>
                    </a:cubicBezTo>
                    <a:cubicBezTo>
                      <a:pt x="69745" y="365230"/>
                      <a:pt x="61261" y="362515"/>
                      <a:pt x="52733" y="362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3" name="Google Shape;543;p15"/>
            <p:cNvGrpSpPr/>
            <p:nvPr/>
          </p:nvGrpSpPr>
          <p:grpSpPr>
            <a:xfrm>
              <a:off x="-301933" y="4233702"/>
              <a:ext cx="1900584" cy="1085401"/>
              <a:chOff x="6955073" y="398977"/>
              <a:chExt cx="660728" cy="377334"/>
            </a:xfrm>
          </p:grpSpPr>
          <p:sp>
            <p:nvSpPr>
              <p:cNvPr id="544" name="Google Shape;544;p15"/>
              <p:cNvSpPr/>
              <p:nvPr/>
            </p:nvSpPr>
            <p:spPr>
              <a:xfrm>
                <a:off x="6955073" y="398976"/>
                <a:ext cx="660728" cy="377334"/>
              </a:xfrm>
              <a:custGeom>
                <a:avLst/>
                <a:gdLst/>
                <a:ahLst/>
                <a:cxnLst/>
                <a:rect l="l" t="t" r="r" b="b"/>
                <a:pathLst>
                  <a:path w="660728" h="377334" extrusionOk="0">
                    <a:moveTo>
                      <a:pt x="310033" y="281470"/>
                    </a:moveTo>
                    <a:cubicBezTo>
                      <a:pt x="325737" y="294351"/>
                      <a:pt x="340923" y="305852"/>
                      <a:pt x="354952" y="318627"/>
                    </a:cubicBezTo>
                    <a:cubicBezTo>
                      <a:pt x="365911" y="328606"/>
                      <a:pt x="375587" y="340036"/>
                      <a:pt x="385495" y="351119"/>
                    </a:cubicBezTo>
                    <a:cubicBezTo>
                      <a:pt x="388041" y="353967"/>
                      <a:pt x="389946" y="357768"/>
                      <a:pt x="391050" y="361463"/>
                    </a:cubicBezTo>
                    <a:cubicBezTo>
                      <a:pt x="393702" y="370355"/>
                      <a:pt x="388157" y="377290"/>
                      <a:pt x="378863" y="377335"/>
                    </a:cubicBezTo>
                    <a:cubicBezTo>
                      <a:pt x="377172" y="377335"/>
                      <a:pt x="375454" y="377192"/>
                      <a:pt x="373807" y="376854"/>
                    </a:cubicBezTo>
                    <a:cubicBezTo>
                      <a:pt x="336312" y="369296"/>
                      <a:pt x="300873" y="356647"/>
                      <a:pt x="269165" y="334668"/>
                    </a:cubicBezTo>
                    <a:cubicBezTo>
                      <a:pt x="253222" y="323621"/>
                      <a:pt x="241552" y="309209"/>
                      <a:pt x="234261" y="291236"/>
                    </a:cubicBezTo>
                    <a:cubicBezTo>
                      <a:pt x="233843" y="290203"/>
                      <a:pt x="233326" y="289197"/>
                      <a:pt x="232828" y="288191"/>
                    </a:cubicBezTo>
                    <a:cubicBezTo>
                      <a:pt x="232757" y="288058"/>
                      <a:pt x="232507" y="288013"/>
                      <a:pt x="231831" y="287684"/>
                    </a:cubicBezTo>
                    <a:cubicBezTo>
                      <a:pt x="230469" y="289153"/>
                      <a:pt x="228956" y="290711"/>
                      <a:pt x="227513" y="292340"/>
                    </a:cubicBezTo>
                    <a:cubicBezTo>
                      <a:pt x="200754" y="322374"/>
                      <a:pt x="167844" y="342742"/>
                      <a:pt x="129593" y="354733"/>
                    </a:cubicBezTo>
                    <a:cubicBezTo>
                      <a:pt x="106172" y="362077"/>
                      <a:pt x="82529" y="368406"/>
                      <a:pt x="57888" y="369955"/>
                    </a:cubicBezTo>
                    <a:cubicBezTo>
                      <a:pt x="51159" y="370382"/>
                      <a:pt x="44767" y="369412"/>
                      <a:pt x="41651" y="362433"/>
                    </a:cubicBezTo>
                    <a:cubicBezTo>
                      <a:pt x="38411" y="355178"/>
                      <a:pt x="41233" y="348733"/>
                      <a:pt x="46699" y="344148"/>
                    </a:cubicBezTo>
                    <a:cubicBezTo>
                      <a:pt x="59668" y="333253"/>
                      <a:pt x="72737" y="322392"/>
                      <a:pt x="86499" y="312529"/>
                    </a:cubicBezTo>
                    <a:cubicBezTo>
                      <a:pt x="112225" y="294093"/>
                      <a:pt x="138459" y="276387"/>
                      <a:pt x="164479" y="258370"/>
                    </a:cubicBezTo>
                    <a:cubicBezTo>
                      <a:pt x="165850" y="257426"/>
                      <a:pt x="167185" y="256429"/>
                      <a:pt x="168387" y="254444"/>
                    </a:cubicBezTo>
                    <a:cubicBezTo>
                      <a:pt x="161630" y="254791"/>
                      <a:pt x="154865" y="255157"/>
                      <a:pt x="148109" y="255468"/>
                    </a:cubicBezTo>
                    <a:cubicBezTo>
                      <a:pt x="109671" y="257248"/>
                      <a:pt x="72470" y="252940"/>
                      <a:pt x="38260" y="233454"/>
                    </a:cubicBezTo>
                    <a:cubicBezTo>
                      <a:pt x="24453" y="225584"/>
                      <a:pt x="12248" y="216095"/>
                      <a:pt x="4228" y="202021"/>
                    </a:cubicBezTo>
                    <a:cubicBezTo>
                      <a:pt x="3115" y="200063"/>
                      <a:pt x="1993" y="198060"/>
                      <a:pt x="1219" y="195950"/>
                    </a:cubicBezTo>
                    <a:cubicBezTo>
                      <a:pt x="-2395" y="186194"/>
                      <a:pt x="2216" y="177808"/>
                      <a:pt x="12551" y="177336"/>
                    </a:cubicBezTo>
                    <a:cubicBezTo>
                      <a:pt x="24364" y="176802"/>
                      <a:pt x="36274" y="177354"/>
                      <a:pt x="48105" y="178093"/>
                    </a:cubicBezTo>
                    <a:cubicBezTo>
                      <a:pt x="98650" y="181235"/>
                      <a:pt x="148287" y="190155"/>
                      <a:pt x="197381" y="202324"/>
                    </a:cubicBezTo>
                    <a:cubicBezTo>
                      <a:pt x="199125" y="202760"/>
                      <a:pt x="200897" y="203081"/>
                      <a:pt x="203015" y="203534"/>
                    </a:cubicBezTo>
                    <a:cubicBezTo>
                      <a:pt x="200745" y="195603"/>
                      <a:pt x="198520" y="188250"/>
                      <a:pt x="196526" y="180835"/>
                    </a:cubicBezTo>
                    <a:cubicBezTo>
                      <a:pt x="186574" y="143785"/>
                      <a:pt x="188399" y="106958"/>
                      <a:pt x="198814" y="70327"/>
                    </a:cubicBezTo>
                    <a:cubicBezTo>
                      <a:pt x="199739" y="67078"/>
                      <a:pt x="200923" y="63864"/>
                      <a:pt x="202312" y="60784"/>
                    </a:cubicBezTo>
                    <a:cubicBezTo>
                      <a:pt x="208089" y="48010"/>
                      <a:pt x="219333" y="46354"/>
                      <a:pt x="226935" y="58149"/>
                    </a:cubicBezTo>
                    <a:cubicBezTo>
                      <a:pt x="233068" y="67665"/>
                      <a:pt x="238472" y="78205"/>
                      <a:pt x="241552" y="89048"/>
                    </a:cubicBezTo>
                    <a:cubicBezTo>
                      <a:pt x="249421" y="116715"/>
                      <a:pt x="249492" y="145254"/>
                      <a:pt x="248059" y="173793"/>
                    </a:cubicBezTo>
                    <a:cubicBezTo>
                      <a:pt x="247988" y="175262"/>
                      <a:pt x="248006" y="176740"/>
                      <a:pt x="248851" y="178565"/>
                    </a:cubicBezTo>
                    <a:cubicBezTo>
                      <a:pt x="253106" y="171176"/>
                      <a:pt x="257486" y="163850"/>
                      <a:pt x="261599" y="156381"/>
                    </a:cubicBezTo>
                    <a:cubicBezTo>
                      <a:pt x="289630" y="105498"/>
                      <a:pt x="327544" y="62413"/>
                      <a:pt x="368083" y="21411"/>
                    </a:cubicBezTo>
                    <a:cubicBezTo>
                      <a:pt x="376175" y="13221"/>
                      <a:pt x="385023" y="5842"/>
                      <a:pt x="396061" y="1702"/>
                    </a:cubicBezTo>
                    <a:cubicBezTo>
                      <a:pt x="408738" y="-3051"/>
                      <a:pt x="418993" y="2334"/>
                      <a:pt x="422455" y="15554"/>
                    </a:cubicBezTo>
                    <a:cubicBezTo>
                      <a:pt x="425340" y="26574"/>
                      <a:pt x="423648" y="37283"/>
                      <a:pt x="420158" y="47805"/>
                    </a:cubicBezTo>
                    <a:cubicBezTo>
                      <a:pt x="410990" y="75454"/>
                      <a:pt x="395937" y="99935"/>
                      <a:pt x="376415" y="121112"/>
                    </a:cubicBezTo>
                    <a:cubicBezTo>
                      <a:pt x="350626" y="149082"/>
                      <a:pt x="323368" y="175680"/>
                      <a:pt x="296734" y="202876"/>
                    </a:cubicBezTo>
                    <a:cubicBezTo>
                      <a:pt x="295328" y="204309"/>
                      <a:pt x="293886" y="205706"/>
                      <a:pt x="292933" y="208092"/>
                    </a:cubicBezTo>
                    <a:cubicBezTo>
                      <a:pt x="299449" y="206116"/>
                      <a:pt x="305912" y="203962"/>
                      <a:pt x="312481" y="202181"/>
                    </a:cubicBezTo>
                    <a:cubicBezTo>
                      <a:pt x="343763" y="193716"/>
                      <a:pt x="374946" y="184850"/>
                      <a:pt x="406396" y="177069"/>
                    </a:cubicBezTo>
                    <a:cubicBezTo>
                      <a:pt x="445912" y="167295"/>
                      <a:pt x="485596" y="158179"/>
                      <a:pt x="525334" y="149304"/>
                    </a:cubicBezTo>
                    <a:cubicBezTo>
                      <a:pt x="541509" y="145690"/>
                      <a:pt x="557977" y="143411"/>
                      <a:pt x="574339" y="140652"/>
                    </a:cubicBezTo>
                    <a:cubicBezTo>
                      <a:pt x="576912" y="140216"/>
                      <a:pt x="579609" y="140296"/>
                      <a:pt x="582226" y="140438"/>
                    </a:cubicBezTo>
                    <a:cubicBezTo>
                      <a:pt x="595855" y="141177"/>
                      <a:pt x="601552" y="151948"/>
                      <a:pt x="593808" y="163316"/>
                    </a:cubicBezTo>
                    <a:cubicBezTo>
                      <a:pt x="590051" y="168835"/>
                      <a:pt x="585146" y="173802"/>
                      <a:pt x="579992" y="178102"/>
                    </a:cubicBezTo>
                    <a:cubicBezTo>
                      <a:pt x="554096" y="199733"/>
                      <a:pt x="523812" y="213656"/>
                      <a:pt x="493261" y="227178"/>
                    </a:cubicBezTo>
                    <a:cubicBezTo>
                      <a:pt x="436396" y="252343"/>
                      <a:pt x="376539" y="260328"/>
                      <a:pt x="314974" y="258949"/>
                    </a:cubicBezTo>
                    <a:cubicBezTo>
                      <a:pt x="312161" y="258886"/>
                      <a:pt x="309348" y="258869"/>
                      <a:pt x="306535" y="258824"/>
                    </a:cubicBezTo>
                    <a:cubicBezTo>
                      <a:pt x="306446" y="259349"/>
                      <a:pt x="306357" y="259865"/>
                      <a:pt x="306277" y="260391"/>
                    </a:cubicBezTo>
                    <a:cubicBezTo>
                      <a:pt x="318286" y="262340"/>
                      <a:pt x="330250" y="265634"/>
                      <a:pt x="342312" y="266017"/>
                    </a:cubicBezTo>
                    <a:cubicBezTo>
                      <a:pt x="398714" y="267815"/>
                      <a:pt x="454529" y="263613"/>
                      <a:pt x="509088" y="247750"/>
                    </a:cubicBezTo>
                    <a:cubicBezTo>
                      <a:pt x="547260" y="236650"/>
                      <a:pt x="585564" y="225976"/>
                      <a:pt x="623923" y="215534"/>
                    </a:cubicBezTo>
                    <a:cubicBezTo>
                      <a:pt x="631267" y="213540"/>
                      <a:pt x="639171" y="212659"/>
                      <a:pt x="646774" y="212837"/>
                    </a:cubicBezTo>
                    <a:cubicBezTo>
                      <a:pt x="656761" y="213077"/>
                      <a:pt x="662129" y="220546"/>
                      <a:pt x="660411" y="230151"/>
                    </a:cubicBezTo>
                    <a:cubicBezTo>
                      <a:pt x="660198" y="231326"/>
                      <a:pt x="658711" y="232359"/>
                      <a:pt x="657651" y="233276"/>
                    </a:cubicBezTo>
                    <a:cubicBezTo>
                      <a:pt x="647432" y="242115"/>
                      <a:pt x="635156" y="246931"/>
                      <a:pt x="622480" y="250741"/>
                    </a:cubicBezTo>
                    <a:cubicBezTo>
                      <a:pt x="598125" y="258068"/>
                      <a:pt x="573983" y="266533"/>
                      <a:pt x="549191" y="271918"/>
                    </a:cubicBezTo>
                    <a:cubicBezTo>
                      <a:pt x="519432" y="278390"/>
                      <a:pt x="489201" y="283215"/>
                      <a:pt x="458953" y="286847"/>
                    </a:cubicBezTo>
                    <a:cubicBezTo>
                      <a:pt x="410376" y="292678"/>
                      <a:pt x="361923" y="288539"/>
                      <a:pt x="313683" y="281568"/>
                    </a:cubicBezTo>
                    <a:cubicBezTo>
                      <a:pt x="312962" y="281461"/>
                      <a:pt x="312223" y="281524"/>
                      <a:pt x="310069" y="2814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5" name="Google Shape;545;p15"/>
              <p:cNvSpPr/>
              <p:nvPr/>
            </p:nvSpPr>
            <p:spPr>
              <a:xfrm>
                <a:off x="7150032" y="481046"/>
                <a:ext cx="45426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45426" h="27800" extrusionOk="0">
                    <a:moveTo>
                      <a:pt x="19638" y="27801"/>
                    </a:moveTo>
                    <a:lnTo>
                      <a:pt x="8065" y="11555"/>
                    </a:lnTo>
                    <a:cubicBezTo>
                      <a:pt x="6837" y="9828"/>
                      <a:pt x="4504" y="8573"/>
                      <a:pt x="3419" y="8724"/>
                    </a:cubicBezTo>
                    <a:cubicBezTo>
                      <a:pt x="3267" y="8751"/>
                      <a:pt x="3143" y="8768"/>
                      <a:pt x="3027" y="9134"/>
                    </a:cubicBezTo>
                    <a:lnTo>
                      <a:pt x="0" y="8181"/>
                    </a:lnTo>
                    <a:cubicBezTo>
                      <a:pt x="445" y="6757"/>
                      <a:pt x="1513" y="5813"/>
                      <a:pt x="2920" y="5591"/>
                    </a:cubicBezTo>
                    <a:cubicBezTo>
                      <a:pt x="5564" y="5181"/>
                      <a:pt x="9000" y="7407"/>
                      <a:pt x="10656" y="9721"/>
                    </a:cubicBezTo>
                    <a:lnTo>
                      <a:pt x="19371" y="21952"/>
                    </a:lnTo>
                    <a:cubicBezTo>
                      <a:pt x="24721" y="13638"/>
                      <a:pt x="34308" y="5030"/>
                      <a:pt x="43958" y="0"/>
                    </a:cubicBezTo>
                    <a:lnTo>
                      <a:pt x="45426" y="2813"/>
                    </a:lnTo>
                    <a:cubicBezTo>
                      <a:pt x="35607" y="7923"/>
                      <a:pt x="25513" y="17296"/>
                      <a:pt x="20866" y="25611"/>
                    </a:cubicBezTo>
                    <a:lnTo>
                      <a:pt x="19647" y="2780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6" name="Google Shape;546;p15"/>
              <p:cNvSpPr/>
              <p:nvPr/>
            </p:nvSpPr>
            <p:spPr>
              <a:xfrm>
                <a:off x="7149774" y="524861"/>
                <a:ext cx="51906" cy="33506"/>
              </a:xfrm>
              <a:custGeom>
                <a:avLst/>
                <a:gdLst/>
                <a:ahLst/>
                <a:cxnLst/>
                <a:rect l="l" t="t" r="r" b="b"/>
                <a:pathLst>
                  <a:path w="51906" h="33506" extrusionOk="0">
                    <a:moveTo>
                      <a:pt x="20608" y="33507"/>
                    </a:moveTo>
                    <a:lnTo>
                      <a:pt x="19290" y="30640"/>
                    </a:lnTo>
                    <a:cubicBezTo>
                      <a:pt x="14466" y="20136"/>
                      <a:pt x="7976" y="10567"/>
                      <a:pt x="0" y="2190"/>
                    </a:cubicBezTo>
                    <a:lnTo>
                      <a:pt x="2296" y="0"/>
                    </a:lnTo>
                    <a:cubicBezTo>
                      <a:pt x="9845" y="7932"/>
                      <a:pt x="16103" y="16905"/>
                      <a:pt x="20928" y="26697"/>
                    </a:cubicBezTo>
                    <a:cubicBezTo>
                      <a:pt x="27070" y="18142"/>
                      <a:pt x="40085" y="9935"/>
                      <a:pt x="50393" y="4353"/>
                    </a:cubicBezTo>
                    <a:lnTo>
                      <a:pt x="51906" y="7139"/>
                    </a:lnTo>
                    <a:cubicBezTo>
                      <a:pt x="40966" y="13059"/>
                      <a:pt x="26919" y="21961"/>
                      <a:pt x="22121" y="30729"/>
                    </a:cubicBezTo>
                    <a:lnTo>
                      <a:pt x="20608" y="334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7" name="Google Shape;547;p15"/>
              <p:cNvSpPr/>
              <p:nvPr/>
            </p:nvSpPr>
            <p:spPr>
              <a:xfrm>
                <a:off x="7148839" y="575753"/>
                <a:ext cx="53010" cy="39346"/>
              </a:xfrm>
              <a:custGeom>
                <a:avLst/>
                <a:gdLst/>
                <a:ahLst/>
                <a:cxnLst/>
                <a:rect l="l" t="t" r="r" b="b"/>
                <a:pathLst>
                  <a:path w="53010" h="39346" extrusionOk="0">
                    <a:moveTo>
                      <a:pt x="31094" y="39346"/>
                    </a:moveTo>
                    <a:lnTo>
                      <a:pt x="29617" y="37753"/>
                    </a:lnTo>
                    <a:cubicBezTo>
                      <a:pt x="19095" y="26412"/>
                      <a:pt x="9134" y="14341"/>
                      <a:pt x="0" y="1878"/>
                    </a:cubicBezTo>
                    <a:lnTo>
                      <a:pt x="2564" y="0"/>
                    </a:lnTo>
                    <a:cubicBezTo>
                      <a:pt x="11199" y="11795"/>
                      <a:pt x="20590" y="23225"/>
                      <a:pt x="30489" y="34014"/>
                    </a:cubicBezTo>
                    <a:cubicBezTo>
                      <a:pt x="34112" y="27907"/>
                      <a:pt x="37966" y="22940"/>
                      <a:pt x="42017" y="17706"/>
                    </a:cubicBezTo>
                    <a:cubicBezTo>
                      <a:pt x="44759" y="14172"/>
                      <a:pt x="47589" y="10513"/>
                      <a:pt x="50393" y="6418"/>
                    </a:cubicBezTo>
                    <a:lnTo>
                      <a:pt x="53011" y="8208"/>
                    </a:lnTo>
                    <a:cubicBezTo>
                      <a:pt x="50153" y="12383"/>
                      <a:pt x="47287" y="16068"/>
                      <a:pt x="44527" y="19647"/>
                    </a:cubicBezTo>
                    <a:cubicBezTo>
                      <a:pt x="40138" y="25308"/>
                      <a:pt x="35990" y="30658"/>
                      <a:pt x="32171" y="37450"/>
                    </a:cubicBezTo>
                    <a:lnTo>
                      <a:pt x="31103" y="393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8" name="Google Shape;548;p15"/>
              <p:cNvSpPr/>
              <p:nvPr/>
            </p:nvSpPr>
            <p:spPr>
              <a:xfrm>
                <a:off x="7331280" y="401855"/>
                <a:ext cx="53609" cy="36524"/>
              </a:xfrm>
              <a:custGeom>
                <a:avLst/>
                <a:gdLst/>
                <a:ahLst/>
                <a:cxnLst/>
                <a:rect l="l" t="t" r="r" b="b"/>
                <a:pathLst>
                  <a:path w="53609" h="36524" extrusionOk="0">
                    <a:moveTo>
                      <a:pt x="5700" y="36515"/>
                    </a:moveTo>
                    <a:lnTo>
                      <a:pt x="5077" y="35145"/>
                    </a:lnTo>
                    <a:cubicBezTo>
                      <a:pt x="145" y="24222"/>
                      <a:pt x="-1252" y="11742"/>
                      <a:pt x="1142" y="0"/>
                    </a:cubicBezTo>
                    <a:lnTo>
                      <a:pt x="4258" y="632"/>
                    </a:lnTo>
                    <a:cubicBezTo>
                      <a:pt x="2095" y="11234"/>
                      <a:pt x="3208" y="22477"/>
                      <a:pt x="7383" y="32465"/>
                    </a:cubicBezTo>
                    <a:cubicBezTo>
                      <a:pt x="22605" y="26768"/>
                      <a:pt x="35957" y="25976"/>
                      <a:pt x="53610" y="26563"/>
                    </a:cubicBezTo>
                    <a:lnTo>
                      <a:pt x="53503" y="29741"/>
                    </a:lnTo>
                    <a:cubicBezTo>
                      <a:pt x="35700" y="29136"/>
                      <a:pt x="22427" y="29973"/>
                      <a:pt x="7115" y="35973"/>
                    </a:cubicBezTo>
                    <a:lnTo>
                      <a:pt x="5709" y="3652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9" name="Google Shape;549;p15"/>
              <p:cNvSpPr/>
              <p:nvPr/>
            </p:nvSpPr>
            <p:spPr>
              <a:xfrm>
                <a:off x="7300302" y="431310"/>
                <a:ext cx="55354" cy="53624"/>
              </a:xfrm>
              <a:custGeom>
                <a:avLst/>
                <a:gdLst/>
                <a:ahLst/>
                <a:cxnLst/>
                <a:rect l="l" t="t" r="r" b="b"/>
                <a:pathLst>
                  <a:path w="55354" h="53624" extrusionOk="0">
                    <a:moveTo>
                      <a:pt x="55355" y="53625"/>
                    </a:moveTo>
                    <a:cubicBezTo>
                      <a:pt x="46676" y="53625"/>
                      <a:pt x="37489" y="53206"/>
                      <a:pt x="28614" y="52806"/>
                    </a:cubicBezTo>
                    <a:cubicBezTo>
                      <a:pt x="19774" y="52405"/>
                      <a:pt x="10632" y="51996"/>
                      <a:pt x="2024" y="51996"/>
                    </a:cubicBezTo>
                    <a:lnTo>
                      <a:pt x="501" y="51996"/>
                    </a:lnTo>
                    <a:lnTo>
                      <a:pt x="430" y="50482"/>
                    </a:lnTo>
                    <a:cubicBezTo>
                      <a:pt x="-308" y="33756"/>
                      <a:pt x="-95" y="16771"/>
                      <a:pt x="1062" y="0"/>
                    </a:cubicBezTo>
                    <a:lnTo>
                      <a:pt x="4231" y="213"/>
                    </a:lnTo>
                    <a:cubicBezTo>
                      <a:pt x="3119" y="16362"/>
                      <a:pt x="2878" y="32705"/>
                      <a:pt x="3537" y="48818"/>
                    </a:cubicBezTo>
                    <a:cubicBezTo>
                      <a:pt x="11762" y="48862"/>
                      <a:pt x="20389" y="49254"/>
                      <a:pt x="28747" y="49628"/>
                    </a:cubicBezTo>
                    <a:cubicBezTo>
                      <a:pt x="37595" y="50028"/>
                      <a:pt x="46729" y="50438"/>
                      <a:pt x="55346" y="50438"/>
                    </a:cubicBezTo>
                    <a:lnTo>
                      <a:pt x="55346" y="536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0" name="Google Shape;550;p15"/>
              <p:cNvSpPr/>
              <p:nvPr/>
            </p:nvSpPr>
            <p:spPr>
              <a:xfrm>
                <a:off x="7264591" y="480049"/>
                <a:ext cx="53909" cy="48951"/>
              </a:xfrm>
              <a:custGeom>
                <a:avLst/>
                <a:gdLst/>
                <a:ahLst/>
                <a:cxnLst/>
                <a:rect l="l" t="t" r="r" b="b"/>
                <a:pathLst>
                  <a:path w="53909" h="48951" extrusionOk="0">
                    <a:moveTo>
                      <a:pt x="2225" y="48951"/>
                    </a:moveTo>
                    <a:lnTo>
                      <a:pt x="0" y="142"/>
                    </a:lnTo>
                    <a:lnTo>
                      <a:pt x="3169" y="0"/>
                    </a:lnTo>
                    <a:lnTo>
                      <a:pt x="5234" y="45168"/>
                    </a:lnTo>
                    <a:cubicBezTo>
                      <a:pt x="21106" y="42310"/>
                      <a:pt x="35625" y="40806"/>
                      <a:pt x="53909" y="42515"/>
                    </a:cubicBezTo>
                    <a:lnTo>
                      <a:pt x="53616" y="45676"/>
                    </a:lnTo>
                    <a:cubicBezTo>
                      <a:pt x="35029" y="43930"/>
                      <a:pt x="20350" y="45595"/>
                      <a:pt x="4024" y="48613"/>
                    </a:cubicBezTo>
                    <a:lnTo>
                      <a:pt x="2234" y="4895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1" name="Google Shape;551;p15"/>
              <p:cNvSpPr/>
              <p:nvPr/>
            </p:nvSpPr>
            <p:spPr>
              <a:xfrm>
                <a:off x="7224479" y="533514"/>
                <a:ext cx="81069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81069" h="46975" extrusionOk="0">
                    <a:moveTo>
                      <a:pt x="0" y="46975"/>
                    </a:moveTo>
                    <a:lnTo>
                      <a:pt x="347" y="43726"/>
                    </a:lnTo>
                    <a:cubicBezTo>
                      <a:pt x="1896" y="29314"/>
                      <a:pt x="2252" y="14661"/>
                      <a:pt x="1389" y="187"/>
                    </a:cubicBezTo>
                    <a:lnTo>
                      <a:pt x="4557" y="0"/>
                    </a:lnTo>
                    <a:cubicBezTo>
                      <a:pt x="5368" y="13584"/>
                      <a:pt x="5119" y="27320"/>
                      <a:pt x="3828" y="40877"/>
                    </a:cubicBezTo>
                    <a:cubicBezTo>
                      <a:pt x="27694" y="26759"/>
                      <a:pt x="54987" y="21142"/>
                      <a:pt x="81069" y="25067"/>
                    </a:cubicBezTo>
                    <a:lnTo>
                      <a:pt x="80598" y="28201"/>
                    </a:lnTo>
                    <a:cubicBezTo>
                      <a:pt x="54266" y="24258"/>
                      <a:pt x="26625" y="30293"/>
                      <a:pt x="2768" y="45239"/>
                    </a:cubicBezTo>
                    <a:lnTo>
                      <a:pt x="0" y="469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2" name="Google Shape;552;p15"/>
              <p:cNvSpPr/>
              <p:nvPr/>
            </p:nvSpPr>
            <p:spPr>
              <a:xfrm>
                <a:off x="6961081" y="577124"/>
                <a:ext cx="37218" cy="40699"/>
              </a:xfrm>
              <a:custGeom>
                <a:avLst/>
                <a:gdLst/>
                <a:ahLst/>
                <a:cxnLst/>
                <a:rect l="l" t="t" r="r" b="b"/>
                <a:pathLst>
                  <a:path w="37218" h="40699" extrusionOk="0">
                    <a:moveTo>
                      <a:pt x="1513" y="40682"/>
                    </a:moveTo>
                    <a:lnTo>
                      <a:pt x="0" y="37895"/>
                    </a:lnTo>
                    <a:cubicBezTo>
                      <a:pt x="8465" y="33320"/>
                      <a:pt x="20812" y="28424"/>
                      <a:pt x="30729" y="24489"/>
                    </a:cubicBezTo>
                    <a:lnTo>
                      <a:pt x="32020" y="23982"/>
                    </a:lnTo>
                    <a:cubicBezTo>
                      <a:pt x="26777" y="17127"/>
                      <a:pt x="23189" y="9080"/>
                      <a:pt x="21605" y="579"/>
                    </a:cubicBezTo>
                    <a:lnTo>
                      <a:pt x="24729" y="0"/>
                    </a:lnTo>
                    <a:cubicBezTo>
                      <a:pt x="26340" y="8688"/>
                      <a:pt x="30177" y="16869"/>
                      <a:pt x="35821" y="23661"/>
                    </a:cubicBezTo>
                    <a:lnTo>
                      <a:pt x="37219" y="25344"/>
                    </a:lnTo>
                    <a:lnTo>
                      <a:pt x="31913" y="27453"/>
                    </a:lnTo>
                    <a:cubicBezTo>
                      <a:pt x="22076" y="31353"/>
                      <a:pt x="9828" y="36213"/>
                      <a:pt x="1522" y="407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3" name="Google Shape;553;p15"/>
              <p:cNvSpPr/>
              <p:nvPr/>
            </p:nvSpPr>
            <p:spPr>
              <a:xfrm>
                <a:off x="6980051" y="570884"/>
                <a:ext cx="46530" cy="55787"/>
              </a:xfrm>
              <a:custGeom>
                <a:avLst/>
                <a:gdLst/>
                <a:ahLst/>
                <a:cxnLst/>
                <a:rect l="l" t="t" r="r" b="b"/>
                <a:pathLst>
                  <a:path w="46530" h="55787" extrusionOk="0">
                    <a:moveTo>
                      <a:pt x="1540" y="55779"/>
                    </a:moveTo>
                    <a:lnTo>
                      <a:pt x="0" y="53010"/>
                    </a:lnTo>
                    <a:cubicBezTo>
                      <a:pt x="6961" y="49138"/>
                      <a:pt x="14724" y="45889"/>
                      <a:pt x="22246" y="42747"/>
                    </a:cubicBezTo>
                    <a:cubicBezTo>
                      <a:pt x="29385" y="39765"/>
                      <a:pt x="36756" y="36685"/>
                      <a:pt x="43352" y="33097"/>
                    </a:cubicBezTo>
                    <a:lnTo>
                      <a:pt x="43352" y="0"/>
                    </a:lnTo>
                    <a:lnTo>
                      <a:pt x="46530" y="0"/>
                    </a:lnTo>
                    <a:lnTo>
                      <a:pt x="46530" y="34975"/>
                    </a:lnTo>
                    <a:lnTo>
                      <a:pt x="45711" y="35429"/>
                    </a:lnTo>
                    <a:cubicBezTo>
                      <a:pt x="38750" y="39302"/>
                      <a:pt x="30987" y="42551"/>
                      <a:pt x="23474" y="45684"/>
                    </a:cubicBezTo>
                    <a:cubicBezTo>
                      <a:pt x="16041" y="48791"/>
                      <a:pt x="8350" y="52005"/>
                      <a:pt x="1549" y="557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4" name="Google Shape;554;p15"/>
              <p:cNvSpPr/>
              <p:nvPr/>
            </p:nvSpPr>
            <p:spPr>
              <a:xfrm>
                <a:off x="7000606" y="570073"/>
                <a:ext cx="58877" cy="71330"/>
              </a:xfrm>
              <a:custGeom>
                <a:avLst/>
                <a:gdLst/>
                <a:ahLst/>
                <a:cxnLst/>
                <a:rect l="l" t="t" r="r" b="b"/>
                <a:pathLst>
                  <a:path w="58877" h="71330" extrusionOk="0">
                    <a:moveTo>
                      <a:pt x="1905" y="71331"/>
                    </a:moveTo>
                    <a:lnTo>
                      <a:pt x="0" y="68793"/>
                    </a:lnTo>
                    <a:cubicBezTo>
                      <a:pt x="13398" y="58725"/>
                      <a:pt x="26002" y="54328"/>
                      <a:pt x="40601" y="49236"/>
                    </a:cubicBezTo>
                    <a:cubicBezTo>
                      <a:pt x="44349" y="47928"/>
                      <a:pt x="48213" y="46584"/>
                      <a:pt x="52227" y="45088"/>
                    </a:cubicBezTo>
                    <a:cubicBezTo>
                      <a:pt x="50091" y="30062"/>
                      <a:pt x="51328" y="14492"/>
                      <a:pt x="55841" y="0"/>
                    </a:cubicBezTo>
                    <a:lnTo>
                      <a:pt x="58877" y="944"/>
                    </a:lnTo>
                    <a:cubicBezTo>
                      <a:pt x="54381" y="15391"/>
                      <a:pt x="53233" y="30934"/>
                      <a:pt x="55565" y="45880"/>
                    </a:cubicBezTo>
                    <a:lnTo>
                      <a:pt x="55761" y="47153"/>
                    </a:lnTo>
                    <a:lnTo>
                      <a:pt x="54560" y="47607"/>
                    </a:lnTo>
                    <a:cubicBezTo>
                      <a:pt x="50091" y="49298"/>
                      <a:pt x="45809" y="50794"/>
                      <a:pt x="41661" y="52236"/>
                    </a:cubicBezTo>
                    <a:cubicBezTo>
                      <a:pt x="27320" y="57239"/>
                      <a:pt x="14928" y="61565"/>
                      <a:pt x="1923" y="713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5" name="Google Shape;555;p15"/>
              <p:cNvSpPr/>
              <p:nvPr/>
            </p:nvSpPr>
            <p:spPr>
              <a:xfrm>
                <a:off x="7047509" y="583462"/>
                <a:ext cx="49855" cy="75176"/>
              </a:xfrm>
              <a:custGeom>
                <a:avLst/>
                <a:gdLst/>
                <a:ahLst/>
                <a:cxnLst/>
                <a:rect l="l" t="t" r="r" b="b"/>
                <a:pathLst>
                  <a:path w="49855" h="75176" extrusionOk="0">
                    <a:moveTo>
                      <a:pt x="1959" y="75167"/>
                    </a:moveTo>
                    <a:lnTo>
                      <a:pt x="0" y="72666"/>
                    </a:lnTo>
                    <a:cubicBezTo>
                      <a:pt x="9392" y="65322"/>
                      <a:pt x="19282" y="58387"/>
                      <a:pt x="29385" y="52049"/>
                    </a:cubicBezTo>
                    <a:cubicBezTo>
                      <a:pt x="31379" y="50803"/>
                      <a:pt x="33480" y="49646"/>
                      <a:pt x="35581" y="48488"/>
                    </a:cubicBezTo>
                    <a:cubicBezTo>
                      <a:pt x="38545" y="46850"/>
                      <a:pt x="41608" y="45168"/>
                      <a:pt x="44287" y="43236"/>
                    </a:cubicBezTo>
                    <a:cubicBezTo>
                      <a:pt x="44545" y="43049"/>
                      <a:pt x="44857" y="42872"/>
                      <a:pt x="45177" y="42693"/>
                    </a:cubicBezTo>
                    <a:cubicBezTo>
                      <a:pt x="45480" y="42524"/>
                      <a:pt x="46032" y="42213"/>
                      <a:pt x="46138" y="42044"/>
                    </a:cubicBezTo>
                    <a:cubicBezTo>
                      <a:pt x="47171" y="40254"/>
                      <a:pt x="46486" y="37690"/>
                      <a:pt x="45818" y="35198"/>
                    </a:cubicBezTo>
                    <a:cubicBezTo>
                      <a:pt x="45560" y="34254"/>
                      <a:pt x="45320" y="33337"/>
                      <a:pt x="45168" y="32483"/>
                    </a:cubicBezTo>
                    <a:cubicBezTo>
                      <a:pt x="43201" y="21694"/>
                      <a:pt x="43112" y="10762"/>
                      <a:pt x="44901" y="0"/>
                    </a:cubicBezTo>
                    <a:lnTo>
                      <a:pt x="48034" y="525"/>
                    </a:lnTo>
                    <a:cubicBezTo>
                      <a:pt x="46317" y="10923"/>
                      <a:pt x="46397" y="21480"/>
                      <a:pt x="48293" y="31913"/>
                    </a:cubicBezTo>
                    <a:cubicBezTo>
                      <a:pt x="48435" y="32697"/>
                      <a:pt x="48658" y="33525"/>
                      <a:pt x="48889" y="34379"/>
                    </a:cubicBezTo>
                    <a:cubicBezTo>
                      <a:pt x="49691" y="37352"/>
                      <a:pt x="50589" y="40717"/>
                      <a:pt x="48889" y="43646"/>
                    </a:cubicBezTo>
                    <a:cubicBezTo>
                      <a:pt x="48355" y="44572"/>
                      <a:pt x="47456" y="45070"/>
                      <a:pt x="46726" y="45471"/>
                    </a:cubicBezTo>
                    <a:cubicBezTo>
                      <a:pt x="46512" y="45586"/>
                      <a:pt x="46308" y="45693"/>
                      <a:pt x="46148" y="45818"/>
                    </a:cubicBezTo>
                    <a:cubicBezTo>
                      <a:pt x="43317" y="47856"/>
                      <a:pt x="40165" y="49592"/>
                      <a:pt x="37121" y="51275"/>
                    </a:cubicBezTo>
                    <a:cubicBezTo>
                      <a:pt x="35073" y="52405"/>
                      <a:pt x="33026" y="53536"/>
                      <a:pt x="31077" y="54755"/>
                    </a:cubicBezTo>
                    <a:cubicBezTo>
                      <a:pt x="21062" y="61031"/>
                      <a:pt x="11270" y="67903"/>
                      <a:pt x="1967" y="751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6" name="Google Shape;556;p15"/>
              <p:cNvSpPr/>
              <p:nvPr/>
            </p:nvSpPr>
            <p:spPr>
              <a:xfrm>
                <a:off x="7098081" y="592683"/>
                <a:ext cx="59268" cy="66256"/>
              </a:xfrm>
              <a:custGeom>
                <a:avLst/>
                <a:gdLst/>
                <a:ahLst/>
                <a:cxnLst/>
                <a:rect l="l" t="t" r="r" b="b"/>
                <a:pathLst>
                  <a:path w="59268" h="66256" extrusionOk="0">
                    <a:moveTo>
                      <a:pt x="1834" y="66248"/>
                    </a:moveTo>
                    <a:lnTo>
                      <a:pt x="0" y="63657"/>
                    </a:lnTo>
                    <a:cubicBezTo>
                      <a:pt x="5003" y="60123"/>
                      <a:pt x="10575" y="56358"/>
                      <a:pt x="16335" y="52468"/>
                    </a:cubicBezTo>
                    <a:cubicBezTo>
                      <a:pt x="29813" y="43361"/>
                      <a:pt x="43735" y="33952"/>
                      <a:pt x="54542" y="24792"/>
                    </a:cubicBezTo>
                    <a:lnTo>
                      <a:pt x="30925" y="2297"/>
                    </a:lnTo>
                    <a:lnTo>
                      <a:pt x="33115" y="0"/>
                    </a:lnTo>
                    <a:lnTo>
                      <a:pt x="59269" y="24917"/>
                    </a:lnTo>
                    <a:lnTo>
                      <a:pt x="57951" y="26065"/>
                    </a:lnTo>
                    <a:cubicBezTo>
                      <a:pt x="46824" y="35705"/>
                      <a:pt x="32234" y="45569"/>
                      <a:pt x="18115" y="55102"/>
                    </a:cubicBezTo>
                    <a:cubicBezTo>
                      <a:pt x="12374" y="58984"/>
                      <a:pt x="6828" y="62732"/>
                      <a:pt x="1834" y="66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7" name="Google Shape;557;p15"/>
              <p:cNvSpPr/>
              <p:nvPr/>
            </p:nvSpPr>
            <p:spPr>
              <a:xfrm>
                <a:off x="7003347" y="729407"/>
                <a:ext cx="49147" cy="35982"/>
              </a:xfrm>
              <a:custGeom>
                <a:avLst/>
                <a:gdLst/>
                <a:ahLst/>
                <a:cxnLst/>
                <a:rect l="l" t="t" r="r" b="b"/>
                <a:pathLst>
                  <a:path w="49147" h="35982" extrusionOk="0">
                    <a:moveTo>
                      <a:pt x="47536" y="35983"/>
                    </a:moveTo>
                    <a:lnTo>
                      <a:pt x="44358" y="35983"/>
                    </a:lnTo>
                    <a:cubicBezTo>
                      <a:pt x="44358" y="30525"/>
                      <a:pt x="44768" y="24615"/>
                      <a:pt x="45168" y="18909"/>
                    </a:cubicBezTo>
                    <a:cubicBezTo>
                      <a:pt x="45524" y="13772"/>
                      <a:pt x="45898" y="8467"/>
                      <a:pt x="45960" y="3526"/>
                    </a:cubicBezTo>
                    <a:cubicBezTo>
                      <a:pt x="30747" y="2467"/>
                      <a:pt x="15560" y="3873"/>
                      <a:pt x="801" y="7710"/>
                    </a:cubicBezTo>
                    <a:lnTo>
                      <a:pt x="0" y="4639"/>
                    </a:lnTo>
                    <a:cubicBezTo>
                      <a:pt x="15587" y="580"/>
                      <a:pt x="31637" y="-827"/>
                      <a:pt x="47687" y="464"/>
                    </a:cubicBezTo>
                    <a:lnTo>
                      <a:pt x="49147" y="580"/>
                    </a:lnTo>
                    <a:lnTo>
                      <a:pt x="49147" y="2049"/>
                    </a:lnTo>
                    <a:cubicBezTo>
                      <a:pt x="49147" y="7505"/>
                      <a:pt x="48738" y="13416"/>
                      <a:pt x="48337" y="19122"/>
                    </a:cubicBezTo>
                    <a:cubicBezTo>
                      <a:pt x="47945" y="24775"/>
                      <a:pt x="47536" y="30624"/>
                      <a:pt x="47536" y="359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8" name="Google Shape;558;p15"/>
              <p:cNvSpPr/>
              <p:nvPr/>
            </p:nvSpPr>
            <p:spPr>
              <a:xfrm>
                <a:off x="7073610" y="690854"/>
                <a:ext cx="32562" cy="51897"/>
              </a:xfrm>
              <a:custGeom>
                <a:avLst/>
                <a:gdLst/>
                <a:ahLst/>
                <a:cxnLst/>
                <a:rect l="l" t="t" r="r" b="b"/>
                <a:pathLst>
                  <a:path w="32562" h="51897" extrusionOk="0">
                    <a:moveTo>
                      <a:pt x="27604" y="51898"/>
                    </a:moveTo>
                    <a:cubicBezTo>
                      <a:pt x="27070" y="35678"/>
                      <a:pt x="27604" y="17634"/>
                      <a:pt x="29038" y="3178"/>
                    </a:cubicBezTo>
                    <a:lnTo>
                      <a:pt x="0" y="3178"/>
                    </a:lnTo>
                    <a:lnTo>
                      <a:pt x="0" y="0"/>
                    </a:lnTo>
                    <a:lnTo>
                      <a:pt x="32563" y="0"/>
                    </a:lnTo>
                    <a:lnTo>
                      <a:pt x="32376" y="1753"/>
                    </a:lnTo>
                    <a:cubicBezTo>
                      <a:pt x="30827" y="16335"/>
                      <a:pt x="30231" y="35046"/>
                      <a:pt x="30774" y="51782"/>
                    </a:cubicBezTo>
                    <a:lnTo>
                      <a:pt x="27604" y="518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9" name="Google Shape;559;p15"/>
              <p:cNvSpPr/>
              <p:nvPr/>
            </p:nvSpPr>
            <p:spPr>
              <a:xfrm>
                <a:off x="7103992" y="654668"/>
                <a:ext cx="56411" cy="54008"/>
              </a:xfrm>
              <a:custGeom>
                <a:avLst/>
                <a:gdLst/>
                <a:ahLst/>
                <a:cxnLst/>
                <a:rect l="l" t="t" r="r" b="b"/>
                <a:pathLst>
                  <a:path w="56411" h="54008" extrusionOk="0">
                    <a:moveTo>
                      <a:pt x="53242" y="54008"/>
                    </a:moveTo>
                    <a:cubicBezTo>
                      <a:pt x="53100" y="36008"/>
                      <a:pt x="51275" y="19130"/>
                      <a:pt x="47803" y="3819"/>
                    </a:cubicBezTo>
                    <a:lnTo>
                      <a:pt x="721" y="14786"/>
                    </a:lnTo>
                    <a:lnTo>
                      <a:pt x="0" y="11688"/>
                    </a:lnTo>
                    <a:lnTo>
                      <a:pt x="50171" y="0"/>
                    </a:lnTo>
                    <a:lnTo>
                      <a:pt x="50536" y="1540"/>
                    </a:lnTo>
                    <a:cubicBezTo>
                      <a:pt x="54292" y="17493"/>
                      <a:pt x="56269" y="35127"/>
                      <a:pt x="56411" y="53972"/>
                    </a:cubicBezTo>
                    <a:lnTo>
                      <a:pt x="53233" y="539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0" name="Google Shape;560;p15"/>
              <p:cNvSpPr/>
              <p:nvPr/>
            </p:nvSpPr>
            <p:spPr>
              <a:xfrm>
                <a:off x="7198957" y="673972"/>
                <a:ext cx="66194" cy="38033"/>
              </a:xfrm>
              <a:custGeom>
                <a:avLst/>
                <a:gdLst/>
                <a:ahLst/>
                <a:cxnLst/>
                <a:rect l="l" t="t" r="r" b="b"/>
                <a:pathLst>
                  <a:path w="66194" h="38033" extrusionOk="0">
                    <a:moveTo>
                      <a:pt x="3027" y="38033"/>
                    </a:moveTo>
                    <a:lnTo>
                      <a:pt x="0" y="37081"/>
                    </a:lnTo>
                    <a:cubicBezTo>
                      <a:pt x="952" y="34027"/>
                      <a:pt x="1807" y="30894"/>
                      <a:pt x="2661" y="27742"/>
                    </a:cubicBezTo>
                    <a:cubicBezTo>
                      <a:pt x="4006" y="22793"/>
                      <a:pt x="5403" y="17674"/>
                      <a:pt x="7201" y="12859"/>
                    </a:cubicBezTo>
                    <a:cubicBezTo>
                      <a:pt x="9089" y="7811"/>
                      <a:pt x="11911" y="4625"/>
                      <a:pt x="16103" y="2817"/>
                    </a:cubicBezTo>
                    <a:cubicBezTo>
                      <a:pt x="22406" y="93"/>
                      <a:pt x="30097" y="49"/>
                      <a:pt x="36889" y="4"/>
                    </a:cubicBezTo>
                    <a:lnTo>
                      <a:pt x="38687" y="4"/>
                    </a:lnTo>
                    <a:cubicBezTo>
                      <a:pt x="47945" y="-67"/>
                      <a:pt x="57203" y="779"/>
                      <a:pt x="66194" y="2613"/>
                    </a:cubicBezTo>
                    <a:lnTo>
                      <a:pt x="65562" y="5728"/>
                    </a:lnTo>
                    <a:cubicBezTo>
                      <a:pt x="56785" y="3948"/>
                      <a:pt x="47749" y="3085"/>
                      <a:pt x="38714" y="3173"/>
                    </a:cubicBezTo>
                    <a:lnTo>
                      <a:pt x="36907" y="3173"/>
                    </a:lnTo>
                    <a:cubicBezTo>
                      <a:pt x="30426" y="3227"/>
                      <a:pt x="23074" y="3271"/>
                      <a:pt x="17359" y="5737"/>
                    </a:cubicBezTo>
                    <a:cubicBezTo>
                      <a:pt x="13976" y="7197"/>
                      <a:pt x="11759" y="9743"/>
                      <a:pt x="10175" y="13972"/>
                    </a:cubicBezTo>
                    <a:cubicBezTo>
                      <a:pt x="8421" y="18663"/>
                      <a:pt x="7050" y="23701"/>
                      <a:pt x="5724" y="28579"/>
                    </a:cubicBezTo>
                    <a:cubicBezTo>
                      <a:pt x="4860" y="31766"/>
                      <a:pt x="3997" y="34935"/>
                      <a:pt x="3027" y="38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1" name="Google Shape;561;p15"/>
              <p:cNvSpPr/>
              <p:nvPr/>
            </p:nvSpPr>
            <p:spPr>
              <a:xfrm>
                <a:off x="7238802" y="714435"/>
                <a:ext cx="11198" cy="28477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28477" extrusionOk="0">
                    <a:moveTo>
                      <a:pt x="3133" y="28477"/>
                    </a:moveTo>
                    <a:lnTo>
                      <a:pt x="0" y="27987"/>
                    </a:lnTo>
                    <a:cubicBezTo>
                      <a:pt x="1513" y="18338"/>
                      <a:pt x="4308" y="8920"/>
                      <a:pt x="8296" y="0"/>
                    </a:cubicBezTo>
                    <a:lnTo>
                      <a:pt x="11199" y="1300"/>
                    </a:lnTo>
                    <a:cubicBezTo>
                      <a:pt x="7326" y="9961"/>
                      <a:pt x="4611" y="19103"/>
                      <a:pt x="3142" y="284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2" name="Google Shape;562;p15"/>
              <p:cNvSpPr/>
              <p:nvPr/>
            </p:nvSpPr>
            <p:spPr>
              <a:xfrm>
                <a:off x="7233763" y="705665"/>
                <a:ext cx="57061" cy="7078"/>
              </a:xfrm>
              <a:custGeom>
                <a:avLst/>
                <a:gdLst/>
                <a:ahLst/>
                <a:cxnLst/>
                <a:rect l="l" t="t" r="r" b="b"/>
                <a:pathLst>
                  <a:path w="57061" h="7078" extrusionOk="0">
                    <a:moveTo>
                      <a:pt x="436" y="7070"/>
                    </a:moveTo>
                    <a:lnTo>
                      <a:pt x="0" y="3928"/>
                    </a:lnTo>
                    <a:cubicBezTo>
                      <a:pt x="18836" y="1301"/>
                      <a:pt x="37976" y="-140"/>
                      <a:pt x="57061" y="11"/>
                    </a:cubicBezTo>
                    <a:lnTo>
                      <a:pt x="57061" y="3189"/>
                    </a:lnTo>
                    <a:lnTo>
                      <a:pt x="56598" y="3189"/>
                    </a:lnTo>
                    <a:cubicBezTo>
                      <a:pt x="37878" y="3189"/>
                      <a:pt x="18979" y="4497"/>
                      <a:pt x="445" y="70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3" name="Google Shape;563;p15"/>
              <p:cNvSpPr/>
              <p:nvPr/>
            </p:nvSpPr>
            <p:spPr>
              <a:xfrm>
                <a:off x="7272820" y="729595"/>
                <a:ext cx="50469" cy="31032"/>
              </a:xfrm>
              <a:custGeom>
                <a:avLst/>
                <a:gdLst/>
                <a:ahLst/>
                <a:cxnLst/>
                <a:rect l="l" t="t" r="r" b="b"/>
                <a:pathLst>
                  <a:path w="50469" h="31032" extrusionOk="0">
                    <a:moveTo>
                      <a:pt x="58" y="31023"/>
                    </a:moveTo>
                    <a:cubicBezTo>
                      <a:pt x="-458" y="20831"/>
                      <a:pt x="2497" y="10638"/>
                      <a:pt x="8381" y="2315"/>
                    </a:cubicBezTo>
                    <a:lnTo>
                      <a:pt x="8791" y="1736"/>
                    </a:lnTo>
                    <a:lnTo>
                      <a:pt x="9494" y="1656"/>
                    </a:lnTo>
                    <a:cubicBezTo>
                      <a:pt x="21814" y="187"/>
                      <a:pt x="35202" y="-293"/>
                      <a:pt x="50469" y="170"/>
                    </a:cubicBezTo>
                    <a:lnTo>
                      <a:pt x="50371" y="3347"/>
                    </a:lnTo>
                    <a:cubicBezTo>
                      <a:pt x="35577" y="2902"/>
                      <a:pt x="22553" y="3347"/>
                      <a:pt x="10580" y="4727"/>
                    </a:cubicBezTo>
                    <a:cubicBezTo>
                      <a:pt x="5372" y="12365"/>
                      <a:pt x="2764" y="21623"/>
                      <a:pt x="3236" y="30872"/>
                    </a:cubicBezTo>
                    <a:lnTo>
                      <a:pt x="67" y="3103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4" name="Google Shape;564;p15"/>
              <p:cNvSpPr/>
              <p:nvPr/>
            </p:nvSpPr>
            <p:spPr>
              <a:xfrm>
                <a:off x="7279430" y="583017"/>
                <a:ext cx="50767" cy="68944"/>
              </a:xfrm>
              <a:custGeom>
                <a:avLst/>
                <a:gdLst/>
                <a:ahLst/>
                <a:cxnLst/>
                <a:rect l="l" t="t" r="r" b="b"/>
                <a:pathLst>
                  <a:path w="50767" h="68944" extrusionOk="0">
                    <a:moveTo>
                      <a:pt x="48346" y="68936"/>
                    </a:moveTo>
                    <a:cubicBezTo>
                      <a:pt x="36088" y="54470"/>
                      <a:pt x="19219" y="43014"/>
                      <a:pt x="2074" y="37486"/>
                    </a:cubicBezTo>
                    <a:lnTo>
                      <a:pt x="0" y="36818"/>
                    </a:lnTo>
                    <a:lnTo>
                      <a:pt x="26430" y="0"/>
                    </a:lnTo>
                    <a:lnTo>
                      <a:pt x="29011" y="1852"/>
                    </a:lnTo>
                    <a:lnTo>
                      <a:pt x="5101" y="35153"/>
                    </a:lnTo>
                    <a:cubicBezTo>
                      <a:pt x="22076" y="41091"/>
                      <a:pt x="38625" y="52557"/>
                      <a:pt x="50767" y="66889"/>
                    </a:cubicBezTo>
                    <a:lnTo>
                      <a:pt x="48346" y="689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5" name="Google Shape;565;p15"/>
              <p:cNvSpPr/>
              <p:nvPr/>
            </p:nvSpPr>
            <p:spPr>
              <a:xfrm>
                <a:off x="7316978" y="570358"/>
                <a:ext cx="48488" cy="68802"/>
              </a:xfrm>
              <a:custGeom>
                <a:avLst/>
                <a:gdLst/>
                <a:ahLst/>
                <a:cxnLst/>
                <a:rect l="l" t="t" r="r" b="b"/>
                <a:pathLst>
                  <a:path w="48488" h="68802" extrusionOk="0">
                    <a:moveTo>
                      <a:pt x="45934" y="68803"/>
                    </a:moveTo>
                    <a:cubicBezTo>
                      <a:pt x="36159" y="55557"/>
                      <a:pt x="19878" y="43886"/>
                      <a:pt x="2395" y="37593"/>
                    </a:cubicBezTo>
                    <a:lnTo>
                      <a:pt x="0" y="36729"/>
                    </a:lnTo>
                    <a:lnTo>
                      <a:pt x="1825" y="34958"/>
                    </a:lnTo>
                    <a:cubicBezTo>
                      <a:pt x="15178" y="21979"/>
                      <a:pt x="29830" y="10219"/>
                      <a:pt x="45373" y="0"/>
                    </a:cubicBezTo>
                    <a:lnTo>
                      <a:pt x="47118" y="2653"/>
                    </a:lnTo>
                    <a:cubicBezTo>
                      <a:pt x="32438" y="12303"/>
                      <a:pt x="18570" y="23341"/>
                      <a:pt x="5849" y="35492"/>
                    </a:cubicBezTo>
                    <a:cubicBezTo>
                      <a:pt x="22994" y="42168"/>
                      <a:pt x="38804" y="53785"/>
                      <a:pt x="48489" y="66915"/>
                    </a:cubicBezTo>
                    <a:lnTo>
                      <a:pt x="45934" y="688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6" name="Google Shape;566;p15"/>
              <p:cNvSpPr/>
              <p:nvPr/>
            </p:nvSpPr>
            <p:spPr>
              <a:xfrm>
                <a:off x="7359449" y="558911"/>
                <a:ext cx="60239" cy="83134"/>
              </a:xfrm>
              <a:custGeom>
                <a:avLst/>
                <a:gdLst/>
                <a:ahLst/>
                <a:cxnLst/>
                <a:rect l="l" t="t" r="r" b="b"/>
                <a:pathLst>
                  <a:path w="60239" h="83134" extrusionOk="0">
                    <a:moveTo>
                      <a:pt x="58183" y="83126"/>
                    </a:moveTo>
                    <a:cubicBezTo>
                      <a:pt x="39542" y="67316"/>
                      <a:pt x="20679" y="56411"/>
                      <a:pt x="2137" y="50705"/>
                    </a:cubicBezTo>
                    <a:lnTo>
                      <a:pt x="0" y="50047"/>
                    </a:lnTo>
                    <a:lnTo>
                      <a:pt x="1327" y="48248"/>
                    </a:lnTo>
                    <a:cubicBezTo>
                      <a:pt x="13843" y="31254"/>
                      <a:pt x="27721" y="15018"/>
                      <a:pt x="42578" y="0"/>
                    </a:cubicBezTo>
                    <a:lnTo>
                      <a:pt x="44839" y="2234"/>
                    </a:lnTo>
                    <a:cubicBezTo>
                      <a:pt x="30605" y="16620"/>
                      <a:pt x="17279" y="32127"/>
                      <a:pt x="5208" y="48355"/>
                    </a:cubicBezTo>
                    <a:cubicBezTo>
                      <a:pt x="23474" y="54355"/>
                      <a:pt x="41981" y="65224"/>
                      <a:pt x="60239" y="80713"/>
                    </a:cubicBezTo>
                    <a:lnTo>
                      <a:pt x="58183" y="831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7" name="Google Shape;567;p15"/>
              <p:cNvSpPr/>
              <p:nvPr/>
            </p:nvSpPr>
            <p:spPr>
              <a:xfrm>
                <a:off x="7393214" y="550196"/>
                <a:ext cx="72950" cy="61867"/>
              </a:xfrm>
              <a:custGeom>
                <a:avLst/>
                <a:gdLst/>
                <a:ahLst/>
                <a:cxnLst/>
                <a:rect l="l" t="t" r="r" b="b"/>
                <a:pathLst>
                  <a:path w="72950" h="61867" extrusionOk="0">
                    <a:moveTo>
                      <a:pt x="71722" y="61868"/>
                    </a:moveTo>
                    <a:cubicBezTo>
                      <a:pt x="50803" y="53180"/>
                      <a:pt x="27605" y="47492"/>
                      <a:pt x="2786" y="44937"/>
                    </a:cubicBezTo>
                    <a:lnTo>
                      <a:pt x="0" y="44652"/>
                    </a:lnTo>
                    <a:lnTo>
                      <a:pt x="1683" y="42409"/>
                    </a:lnTo>
                    <a:cubicBezTo>
                      <a:pt x="13754" y="26305"/>
                      <a:pt x="28059" y="12035"/>
                      <a:pt x="44207" y="0"/>
                    </a:cubicBezTo>
                    <a:lnTo>
                      <a:pt x="46103" y="2546"/>
                    </a:lnTo>
                    <a:cubicBezTo>
                      <a:pt x="30952" y="13834"/>
                      <a:pt x="17448" y="27133"/>
                      <a:pt x="5920" y="42079"/>
                    </a:cubicBezTo>
                    <a:cubicBezTo>
                      <a:pt x="29999" y="44794"/>
                      <a:pt x="52530" y="50465"/>
                      <a:pt x="72951" y="58939"/>
                    </a:cubicBezTo>
                    <a:lnTo>
                      <a:pt x="71731" y="618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8" name="Google Shape;568;p15"/>
              <p:cNvSpPr/>
              <p:nvPr/>
            </p:nvSpPr>
            <p:spPr>
              <a:xfrm>
                <a:off x="7473420" y="533950"/>
                <a:ext cx="48826" cy="50607"/>
              </a:xfrm>
              <a:custGeom>
                <a:avLst/>
                <a:gdLst/>
                <a:ahLst/>
                <a:cxnLst/>
                <a:rect l="l" t="t" r="r" b="b"/>
                <a:pathLst>
                  <a:path w="48826" h="50607" extrusionOk="0">
                    <a:moveTo>
                      <a:pt x="47109" y="50607"/>
                    </a:moveTo>
                    <a:cubicBezTo>
                      <a:pt x="34682" y="42667"/>
                      <a:pt x="19210" y="39480"/>
                      <a:pt x="4656" y="41821"/>
                    </a:cubicBezTo>
                    <a:lnTo>
                      <a:pt x="0" y="42578"/>
                    </a:lnTo>
                    <a:lnTo>
                      <a:pt x="3249" y="39160"/>
                    </a:lnTo>
                    <a:cubicBezTo>
                      <a:pt x="14715" y="27115"/>
                      <a:pt x="25139" y="13940"/>
                      <a:pt x="34227" y="0"/>
                    </a:cubicBezTo>
                    <a:lnTo>
                      <a:pt x="36889" y="1727"/>
                    </a:lnTo>
                    <a:cubicBezTo>
                      <a:pt x="28504" y="14608"/>
                      <a:pt x="18988" y="26839"/>
                      <a:pt x="8564" y="38135"/>
                    </a:cubicBezTo>
                    <a:cubicBezTo>
                      <a:pt x="22549" y="36898"/>
                      <a:pt x="36996" y="40370"/>
                      <a:pt x="48827" y="47928"/>
                    </a:cubicBezTo>
                    <a:lnTo>
                      <a:pt x="47118" y="505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9" name="Google Shape;569;p15"/>
              <p:cNvSpPr/>
              <p:nvPr/>
            </p:nvSpPr>
            <p:spPr>
              <a:xfrm>
                <a:off x="7324567" y="657997"/>
                <a:ext cx="44504" cy="42889"/>
              </a:xfrm>
              <a:custGeom>
                <a:avLst/>
                <a:gdLst/>
                <a:ahLst/>
                <a:cxnLst/>
                <a:rect l="l" t="t" r="r" b="b"/>
                <a:pathLst>
                  <a:path w="44504" h="42889" extrusionOk="0">
                    <a:moveTo>
                      <a:pt x="42964" y="42889"/>
                    </a:moveTo>
                    <a:lnTo>
                      <a:pt x="9413" y="24258"/>
                    </a:lnTo>
                    <a:cubicBezTo>
                      <a:pt x="1838" y="20047"/>
                      <a:pt x="-1394" y="14875"/>
                      <a:pt x="556" y="10077"/>
                    </a:cubicBezTo>
                    <a:lnTo>
                      <a:pt x="796" y="9472"/>
                    </a:lnTo>
                    <a:lnTo>
                      <a:pt x="1393" y="9214"/>
                    </a:lnTo>
                    <a:cubicBezTo>
                      <a:pt x="10268" y="5377"/>
                      <a:pt x="19552" y="2270"/>
                      <a:pt x="28971" y="0"/>
                    </a:cubicBezTo>
                    <a:lnTo>
                      <a:pt x="29718" y="3089"/>
                    </a:lnTo>
                    <a:cubicBezTo>
                      <a:pt x="20701" y="5261"/>
                      <a:pt x="11826" y="8216"/>
                      <a:pt x="3307" y="11848"/>
                    </a:cubicBezTo>
                    <a:cubicBezTo>
                      <a:pt x="2220" y="16228"/>
                      <a:pt x="8825" y="20296"/>
                      <a:pt x="10953" y="21480"/>
                    </a:cubicBezTo>
                    <a:lnTo>
                      <a:pt x="44504" y="40112"/>
                    </a:lnTo>
                    <a:lnTo>
                      <a:pt x="42964" y="428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0" name="Google Shape;570;p15"/>
              <p:cNvSpPr/>
              <p:nvPr/>
            </p:nvSpPr>
            <p:spPr>
              <a:xfrm>
                <a:off x="7369668" y="654561"/>
                <a:ext cx="38901" cy="31530"/>
              </a:xfrm>
              <a:custGeom>
                <a:avLst/>
                <a:gdLst/>
                <a:ahLst/>
                <a:cxnLst/>
                <a:rect l="l" t="t" r="r" b="b"/>
                <a:pathLst>
                  <a:path w="38901" h="31530" extrusionOk="0">
                    <a:moveTo>
                      <a:pt x="33827" y="31530"/>
                    </a:moveTo>
                    <a:cubicBezTo>
                      <a:pt x="23474" y="26857"/>
                      <a:pt x="13202" y="21676"/>
                      <a:pt x="3285" y="16139"/>
                    </a:cubicBezTo>
                    <a:lnTo>
                      <a:pt x="0" y="14296"/>
                    </a:lnTo>
                    <a:lnTo>
                      <a:pt x="3614" y="13228"/>
                    </a:lnTo>
                    <a:cubicBezTo>
                      <a:pt x="15819" y="9623"/>
                      <a:pt x="26011" y="5332"/>
                      <a:pt x="37575" y="0"/>
                    </a:cubicBezTo>
                    <a:lnTo>
                      <a:pt x="38901" y="2884"/>
                    </a:lnTo>
                    <a:cubicBezTo>
                      <a:pt x="28370" y="7744"/>
                      <a:pt x="18943" y="11750"/>
                      <a:pt x="8110" y="15169"/>
                    </a:cubicBezTo>
                    <a:cubicBezTo>
                      <a:pt x="16923" y="19984"/>
                      <a:pt x="26003" y="24507"/>
                      <a:pt x="35136" y="28628"/>
                    </a:cubicBezTo>
                    <a:lnTo>
                      <a:pt x="33827" y="315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1" name="Google Shape;571;p15"/>
              <p:cNvSpPr/>
              <p:nvPr/>
            </p:nvSpPr>
            <p:spPr>
              <a:xfrm>
                <a:off x="7428643" y="641982"/>
                <a:ext cx="68669" cy="45497"/>
              </a:xfrm>
              <a:custGeom>
                <a:avLst/>
                <a:gdLst/>
                <a:ahLst/>
                <a:cxnLst/>
                <a:rect l="l" t="t" r="r" b="b"/>
                <a:pathLst>
                  <a:path w="68669" h="45497" extrusionOk="0">
                    <a:moveTo>
                      <a:pt x="67334" y="45498"/>
                    </a:moveTo>
                    <a:lnTo>
                      <a:pt x="18934" y="22949"/>
                    </a:lnTo>
                    <a:cubicBezTo>
                      <a:pt x="17127" y="22113"/>
                      <a:pt x="15650" y="20368"/>
                      <a:pt x="14208" y="18676"/>
                    </a:cubicBezTo>
                    <a:cubicBezTo>
                      <a:pt x="13237" y="17528"/>
                      <a:pt x="11760" y="15792"/>
                      <a:pt x="11065" y="15756"/>
                    </a:cubicBezTo>
                    <a:cubicBezTo>
                      <a:pt x="10950" y="15730"/>
                      <a:pt x="10816" y="15872"/>
                      <a:pt x="10736" y="15953"/>
                    </a:cubicBezTo>
                    <a:lnTo>
                      <a:pt x="0" y="25949"/>
                    </a:lnTo>
                    <a:lnTo>
                      <a:pt x="8350" y="13887"/>
                    </a:lnTo>
                    <a:cubicBezTo>
                      <a:pt x="13781" y="6036"/>
                      <a:pt x="22700" y="846"/>
                      <a:pt x="32207" y="0"/>
                    </a:cubicBezTo>
                    <a:lnTo>
                      <a:pt x="32483" y="3160"/>
                    </a:lnTo>
                    <a:cubicBezTo>
                      <a:pt x="24997" y="3828"/>
                      <a:pt x="17902" y="7478"/>
                      <a:pt x="12961" y="13112"/>
                    </a:cubicBezTo>
                    <a:cubicBezTo>
                      <a:pt x="14261" y="13834"/>
                      <a:pt x="15418" y="15196"/>
                      <a:pt x="16620" y="16620"/>
                    </a:cubicBezTo>
                    <a:cubicBezTo>
                      <a:pt x="17839" y="18053"/>
                      <a:pt x="19095" y="19522"/>
                      <a:pt x="20270" y="20074"/>
                    </a:cubicBezTo>
                    <a:lnTo>
                      <a:pt x="68669" y="42622"/>
                    </a:lnTo>
                    <a:lnTo>
                      <a:pt x="67334" y="454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2" name="Google Shape;572;p15"/>
              <p:cNvSpPr/>
              <p:nvPr/>
            </p:nvSpPr>
            <p:spPr>
              <a:xfrm>
                <a:off x="7480461" y="627384"/>
                <a:ext cx="43485" cy="33479"/>
              </a:xfrm>
              <a:custGeom>
                <a:avLst/>
                <a:gdLst/>
                <a:ahLst/>
                <a:cxnLst/>
                <a:rect l="l" t="t" r="r" b="b"/>
                <a:pathLst>
                  <a:path w="43485" h="33479" extrusionOk="0">
                    <a:moveTo>
                      <a:pt x="41438" y="33480"/>
                    </a:moveTo>
                    <a:cubicBezTo>
                      <a:pt x="31040" y="24721"/>
                      <a:pt x="17305" y="20270"/>
                      <a:pt x="3748" y="21311"/>
                    </a:cubicBezTo>
                    <a:lnTo>
                      <a:pt x="0" y="21596"/>
                    </a:lnTo>
                    <a:lnTo>
                      <a:pt x="2403" y="18712"/>
                    </a:lnTo>
                    <a:cubicBezTo>
                      <a:pt x="8982" y="10816"/>
                      <a:pt x="17376" y="4353"/>
                      <a:pt x="26679" y="0"/>
                    </a:cubicBezTo>
                    <a:lnTo>
                      <a:pt x="28023" y="2875"/>
                    </a:lnTo>
                    <a:cubicBezTo>
                      <a:pt x="20243" y="6507"/>
                      <a:pt x="13130" y="11697"/>
                      <a:pt x="7273" y="17991"/>
                    </a:cubicBezTo>
                    <a:cubicBezTo>
                      <a:pt x="7388" y="17991"/>
                      <a:pt x="7495" y="17991"/>
                      <a:pt x="7611" y="17991"/>
                    </a:cubicBezTo>
                    <a:cubicBezTo>
                      <a:pt x="20626" y="17991"/>
                      <a:pt x="33506" y="22646"/>
                      <a:pt x="43485" y="31059"/>
                    </a:cubicBezTo>
                    <a:lnTo>
                      <a:pt x="41438" y="334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3" name="Google Shape;573;p15"/>
              <p:cNvSpPr/>
              <p:nvPr/>
            </p:nvSpPr>
            <p:spPr>
              <a:xfrm>
                <a:off x="7561032" y="599183"/>
                <a:ext cx="54408" cy="46512"/>
              </a:xfrm>
              <a:custGeom>
                <a:avLst/>
                <a:gdLst/>
                <a:ahLst/>
                <a:cxnLst/>
                <a:rect l="l" t="t" r="r" b="b"/>
                <a:pathLst>
                  <a:path w="54408" h="46512" extrusionOk="0">
                    <a:moveTo>
                      <a:pt x="53233" y="46512"/>
                    </a:moveTo>
                    <a:lnTo>
                      <a:pt x="0" y="25379"/>
                    </a:lnTo>
                    <a:lnTo>
                      <a:pt x="1193" y="23723"/>
                    </a:lnTo>
                    <a:cubicBezTo>
                      <a:pt x="9187" y="12650"/>
                      <a:pt x="20750" y="4219"/>
                      <a:pt x="33738" y="0"/>
                    </a:cubicBezTo>
                    <a:lnTo>
                      <a:pt x="34717" y="3017"/>
                    </a:lnTo>
                    <a:cubicBezTo>
                      <a:pt x="23011" y="6819"/>
                      <a:pt x="12534" y="14216"/>
                      <a:pt x="4994" y="23946"/>
                    </a:cubicBezTo>
                    <a:lnTo>
                      <a:pt x="54408" y="43557"/>
                    </a:lnTo>
                    <a:lnTo>
                      <a:pt x="53233" y="465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4" name="Google Shape;574;p15"/>
            <p:cNvGrpSpPr/>
            <p:nvPr/>
          </p:nvGrpSpPr>
          <p:grpSpPr>
            <a:xfrm>
              <a:off x="8501500" y="154296"/>
              <a:ext cx="642508" cy="568948"/>
              <a:chOff x="7341875" y="2252964"/>
              <a:chExt cx="388457" cy="343962"/>
            </a:xfrm>
          </p:grpSpPr>
          <p:sp>
            <p:nvSpPr>
              <p:cNvPr id="575" name="Google Shape;575;p15"/>
              <p:cNvSpPr/>
              <p:nvPr/>
            </p:nvSpPr>
            <p:spPr>
              <a:xfrm>
                <a:off x="7341875" y="2252964"/>
                <a:ext cx="388457" cy="343962"/>
              </a:xfrm>
              <a:custGeom>
                <a:avLst/>
                <a:gdLst/>
                <a:ahLst/>
                <a:cxnLst/>
                <a:rect l="l" t="t" r="r" b="b"/>
                <a:pathLst>
                  <a:path w="388457" h="343962" extrusionOk="0">
                    <a:moveTo>
                      <a:pt x="175192" y="304725"/>
                    </a:moveTo>
                    <a:cubicBezTo>
                      <a:pt x="167982" y="313867"/>
                      <a:pt x="161750" y="323384"/>
                      <a:pt x="153943" y="331350"/>
                    </a:cubicBezTo>
                    <a:cubicBezTo>
                      <a:pt x="134760" y="350926"/>
                      <a:pt x="107689" y="347231"/>
                      <a:pt x="93633" y="323615"/>
                    </a:cubicBezTo>
                    <a:cubicBezTo>
                      <a:pt x="84295" y="307921"/>
                      <a:pt x="82684" y="290900"/>
                      <a:pt x="85969" y="273204"/>
                    </a:cubicBezTo>
                    <a:cubicBezTo>
                      <a:pt x="86147" y="272233"/>
                      <a:pt x="86289" y="271263"/>
                      <a:pt x="86583" y="269518"/>
                    </a:cubicBezTo>
                    <a:cubicBezTo>
                      <a:pt x="78687" y="270916"/>
                      <a:pt x="71174" y="272420"/>
                      <a:pt x="63607" y="273550"/>
                    </a:cubicBezTo>
                    <a:cubicBezTo>
                      <a:pt x="50993" y="275447"/>
                      <a:pt x="38361" y="277058"/>
                      <a:pt x="25552" y="275091"/>
                    </a:cubicBezTo>
                    <a:cubicBezTo>
                      <a:pt x="5531" y="272028"/>
                      <a:pt x="-4376" y="256824"/>
                      <a:pt x="1846" y="237569"/>
                    </a:cubicBezTo>
                    <a:cubicBezTo>
                      <a:pt x="7810" y="219125"/>
                      <a:pt x="20798" y="206021"/>
                      <a:pt x="36189" y="195054"/>
                    </a:cubicBezTo>
                    <a:cubicBezTo>
                      <a:pt x="40044" y="192304"/>
                      <a:pt x="44139" y="189873"/>
                      <a:pt x="48331" y="187158"/>
                    </a:cubicBezTo>
                    <a:cubicBezTo>
                      <a:pt x="41441" y="184479"/>
                      <a:pt x="34712" y="182502"/>
                      <a:pt x="28614" y="179307"/>
                    </a:cubicBezTo>
                    <a:cubicBezTo>
                      <a:pt x="23299" y="176511"/>
                      <a:pt x="17896" y="173066"/>
                      <a:pt x="13944" y="168651"/>
                    </a:cubicBezTo>
                    <a:cubicBezTo>
                      <a:pt x="3404" y="156883"/>
                      <a:pt x="6617" y="139230"/>
                      <a:pt x="21920" y="130088"/>
                    </a:cubicBezTo>
                    <a:cubicBezTo>
                      <a:pt x="31249" y="124515"/>
                      <a:pt x="42278" y="121774"/>
                      <a:pt x="52578" y="117830"/>
                    </a:cubicBezTo>
                    <a:cubicBezTo>
                      <a:pt x="54055" y="117261"/>
                      <a:pt x="55693" y="117091"/>
                      <a:pt x="57821" y="116602"/>
                    </a:cubicBezTo>
                    <a:cubicBezTo>
                      <a:pt x="55088" y="113682"/>
                      <a:pt x="52613" y="111305"/>
                      <a:pt x="50441" y="108670"/>
                    </a:cubicBezTo>
                    <a:cubicBezTo>
                      <a:pt x="43934" y="100792"/>
                      <a:pt x="40231" y="91775"/>
                      <a:pt x="39483" y="81510"/>
                    </a:cubicBezTo>
                    <a:cubicBezTo>
                      <a:pt x="38833" y="72582"/>
                      <a:pt x="42367" y="65612"/>
                      <a:pt x="49355" y="60485"/>
                    </a:cubicBezTo>
                    <a:cubicBezTo>
                      <a:pt x="65975" y="48298"/>
                      <a:pt x="84535" y="46749"/>
                      <a:pt x="103772" y="51983"/>
                    </a:cubicBezTo>
                    <a:cubicBezTo>
                      <a:pt x="112327" y="54307"/>
                      <a:pt x="120428" y="58268"/>
                      <a:pt x="129303" y="61713"/>
                    </a:cubicBezTo>
                    <a:cubicBezTo>
                      <a:pt x="129579" y="60378"/>
                      <a:pt x="129953" y="58713"/>
                      <a:pt x="130273" y="57039"/>
                    </a:cubicBezTo>
                    <a:cubicBezTo>
                      <a:pt x="133594" y="39707"/>
                      <a:pt x="139567" y="23497"/>
                      <a:pt x="154477" y="12895"/>
                    </a:cubicBezTo>
                    <a:cubicBezTo>
                      <a:pt x="161154" y="8150"/>
                      <a:pt x="169308" y="4447"/>
                      <a:pt x="177311" y="2792"/>
                    </a:cubicBezTo>
                    <a:cubicBezTo>
                      <a:pt x="193690" y="-600"/>
                      <a:pt x="209500" y="9744"/>
                      <a:pt x="215455" y="26008"/>
                    </a:cubicBezTo>
                    <a:cubicBezTo>
                      <a:pt x="216061" y="27654"/>
                      <a:pt x="216577" y="29328"/>
                      <a:pt x="217191" y="31162"/>
                    </a:cubicBezTo>
                    <a:cubicBezTo>
                      <a:pt x="222114" y="25812"/>
                      <a:pt x="226565" y="20488"/>
                      <a:pt x="231532" y="15699"/>
                    </a:cubicBezTo>
                    <a:cubicBezTo>
                      <a:pt x="239677" y="7839"/>
                      <a:pt x="249238" y="2302"/>
                      <a:pt x="260570" y="513"/>
                    </a:cubicBezTo>
                    <a:cubicBezTo>
                      <a:pt x="287329" y="-3716"/>
                      <a:pt x="302302" y="19082"/>
                      <a:pt x="303432" y="37046"/>
                    </a:cubicBezTo>
                    <a:cubicBezTo>
                      <a:pt x="304056" y="46882"/>
                      <a:pt x="301607" y="56078"/>
                      <a:pt x="298002" y="65078"/>
                    </a:cubicBezTo>
                    <a:cubicBezTo>
                      <a:pt x="297406" y="66565"/>
                      <a:pt x="296836" y="68060"/>
                      <a:pt x="295839" y="70597"/>
                    </a:cubicBezTo>
                    <a:cubicBezTo>
                      <a:pt x="299489" y="69351"/>
                      <a:pt x="302213" y="68398"/>
                      <a:pt x="304946" y="67481"/>
                    </a:cubicBezTo>
                    <a:cubicBezTo>
                      <a:pt x="320738" y="62194"/>
                      <a:pt x="336699" y="57992"/>
                      <a:pt x="353603" y="60075"/>
                    </a:cubicBezTo>
                    <a:cubicBezTo>
                      <a:pt x="362701" y="61197"/>
                      <a:pt x="370891" y="64526"/>
                      <a:pt x="377870" y="70535"/>
                    </a:cubicBezTo>
                    <a:cubicBezTo>
                      <a:pt x="389834" y="80825"/>
                      <a:pt x="391810" y="95852"/>
                      <a:pt x="383024" y="109436"/>
                    </a:cubicBezTo>
                    <a:cubicBezTo>
                      <a:pt x="376766" y="119103"/>
                      <a:pt x="367998" y="126091"/>
                      <a:pt x="358482" y="132269"/>
                    </a:cubicBezTo>
                    <a:cubicBezTo>
                      <a:pt x="355464" y="134228"/>
                      <a:pt x="352375" y="136088"/>
                      <a:pt x="348378" y="138581"/>
                    </a:cubicBezTo>
                    <a:cubicBezTo>
                      <a:pt x="352544" y="139435"/>
                      <a:pt x="355820" y="139711"/>
                      <a:pt x="358802" y="140788"/>
                    </a:cubicBezTo>
                    <a:cubicBezTo>
                      <a:pt x="364980" y="143022"/>
                      <a:pt x="371567" y="144821"/>
                      <a:pt x="376971" y="148355"/>
                    </a:cubicBezTo>
                    <a:cubicBezTo>
                      <a:pt x="389611" y="156625"/>
                      <a:pt x="391374" y="171055"/>
                      <a:pt x="381876" y="182778"/>
                    </a:cubicBezTo>
                    <a:cubicBezTo>
                      <a:pt x="374630" y="191716"/>
                      <a:pt x="364695" y="196585"/>
                      <a:pt x="354173" y="200449"/>
                    </a:cubicBezTo>
                    <a:cubicBezTo>
                      <a:pt x="351921" y="201276"/>
                      <a:pt x="349633" y="202033"/>
                      <a:pt x="347025" y="202932"/>
                    </a:cubicBezTo>
                    <a:cubicBezTo>
                      <a:pt x="350853" y="206288"/>
                      <a:pt x="354556" y="209057"/>
                      <a:pt x="357689" y="212377"/>
                    </a:cubicBezTo>
                    <a:cubicBezTo>
                      <a:pt x="369956" y="225383"/>
                      <a:pt x="369137" y="242492"/>
                      <a:pt x="355953" y="254617"/>
                    </a:cubicBezTo>
                    <a:cubicBezTo>
                      <a:pt x="344790" y="264880"/>
                      <a:pt x="331286" y="270364"/>
                      <a:pt x="316580" y="271851"/>
                    </a:cubicBezTo>
                    <a:cubicBezTo>
                      <a:pt x="304830" y="273035"/>
                      <a:pt x="292857" y="272091"/>
                      <a:pt x="280181" y="272091"/>
                    </a:cubicBezTo>
                    <a:cubicBezTo>
                      <a:pt x="280421" y="274423"/>
                      <a:pt x="280848" y="276613"/>
                      <a:pt x="280848" y="278812"/>
                    </a:cubicBezTo>
                    <a:cubicBezTo>
                      <a:pt x="280857" y="285559"/>
                      <a:pt x="281525" y="292450"/>
                      <a:pt x="280457" y="299037"/>
                    </a:cubicBezTo>
                    <a:cubicBezTo>
                      <a:pt x="277982" y="314393"/>
                      <a:pt x="268617" y="324648"/>
                      <a:pt x="253751" y="328573"/>
                    </a:cubicBezTo>
                    <a:cubicBezTo>
                      <a:pt x="229422" y="335009"/>
                      <a:pt x="206455" y="331858"/>
                      <a:pt x="186052" y="316084"/>
                    </a:cubicBezTo>
                    <a:cubicBezTo>
                      <a:pt x="183836" y="314375"/>
                      <a:pt x="181824" y="312363"/>
                      <a:pt x="179892" y="310324"/>
                    </a:cubicBezTo>
                    <a:cubicBezTo>
                      <a:pt x="178085" y="308419"/>
                      <a:pt x="176501" y="306292"/>
                      <a:pt x="175183" y="304698"/>
                    </a:cubicBezTo>
                    <a:close/>
                    <a:moveTo>
                      <a:pt x="192159" y="194030"/>
                    </a:moveTo>
                    <a:cubicBezTo>
                      <a:pt x="203607" y="193603"/>
                      <a:pt x="213728" y="190746"/>
                      <a:pt x="221900" y="182743"/>
                    </a:cubicBezTo>
                    <a:cubicBezTo>
                      <a:pt x="231897" y="172959"/>
                      <a:pt x="231950" y="158049"/>
                      <a:pt x="221980" y="148186"/>
                    </a:cubicBezTo>
                    <a:cubicBezTo>
                      <a:pt x="207408" y="133774"/>
                      <a:pt x="180195" y="132785"/>
                      <a:pt x="164581" y="146112"/>
                    </a:cubicBezTo>
                    <a:cubicBezTo>
                      <a:pt x="152706" y="156242"/>
                      <a:pt x="152056" y="171749"/>
                      <a:pt x="163166" y="182698"/>
                    </a:cubicBezTo>
                    <a:cubicBezTo>
                      <a:pt x="171284" y="190701"/>
                      <a:pt x="181495" y="193478"/>
                      <a:pt x="192159" y="1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6" name="Google Shape;576;p15"/>
              <p:cNvSpPr/>
              <p:nvPr/>
            </p:nvSpPr>
            <p:spPr>
              <a:xfrm>
                <a:off x="7497111" y="2386501"/>
                <a:ext cx="74191" cy="57315"/>
              </a:xfrm>
              <a:custGeom>
                <a:avLst/>
                <a:gdLst/>
                <a:ahLst/>
                <a:cxnLst/>
                <a:rect l="l" t="t" r="r" b="b"/>
                <a:pathLst>
                  <a:path w="74191" h="57315" extrusionOk="0">
                    <a:moveTo>
                      <a:pt x="36922" y="57315"/>
                    </a:moveTo>
                    <a:cubicBezTo>
                      <a:pt x="26267" y="56772"/>
                      <a:pt x="16047" y="53995"/>
                      <a:pt x="7929" y="45983"/>
                    </a:cubicBezTo>
                    <a:cubicBezTo>
                      <a:pt x="-3181" y="35025"/>
                      <a:pt x="-2531" y="19518"/>
                      <a:pt x="9344" y="9396"/>
                    </a:cubicBezTo>
                    <a:cubicBezTo>
                      <a:pt x="24958" y="-3930"/>
                      <a:pt x="52171" y="-2942"/>
                      <a:pt x="66744" y="11471"/>
                    </a:cubicBezTo>
                    <a:cubicBezTo>
                      <a:pt x="76714" y="21334"/>
                      <a:pt x="76660" y="36244"/>
                      <a:pt x="66663" y="46028"/>
                    </a:cubicBezTo>
                    <a:cubicBezTo>
                      <a:pt x="58492" y="54030"/>
                      <a:pt x="48370" y="56879"/>
                      <a:pt x="36922" y="57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7" name="Google Shape;577;p15"/>
              <p:cNvSpPr/>
              <p:nvPr/>
            </p:nvSpPr>
            <p:spPr>
              <a:xfrm>
                <a:off x="7434751" y="2316471"/>
                <a:ext cx="284824" cy="233740"/>
              </a:xfrm>
              <a:custGeom>
                <a:avLst/>
                <a:gdLst/>
                <a:ahLst/>
                <a:cxnLst/>
                <a:rect l="l" t="t" r="r" b="b"/>
                <a:pathLst>
                  <a:path w="284824" h="233740" extrusionOk="0">
                    <a:moveTo>
                      <a:pt x="145287" y="233740"/>
                    </a:moveTo>
                    <a:cubicBezTo>
                      <a:pt x="144210" y="233740"/>
                      <a:pt x="143133" y="233687"/>
                      <a:pt x="142056" y="233589"/>
                    </a:cubicBezTo>
                    <a:cubicBezTo>
                      <a:pt x="133555" y="232779"/>
                      <a:pt x="126585" y="228853"/>
                      <a:pt x="122419" y="222524"/>
                    </a:cubicBezTo>
                    <a:cubicBezTo>
                      <a:pt x="116784" y="213969"/>
                      <a:pt x="117158" y="203607"/>
                      <a:pt x="117523" y="193593"/>
                    </a:cubicBezTo>
                    <a:cubicBezTo>
                      <a:pt x="117674" y="189489"/>
                      <a:pt x="117825" y="185287"/>
                      <a:pt x="117558" y="181219"/>
                    </a:cubicBezTo>
                    <a:cubicBezTo>
                      <a:pt x="108621" y="195702"/>
                      <a:pt x="91636" y="204845"/>
                      <a:pt x="74527" y="203795"/>
                    </a:cubicBezTo>
                    <a:cubicBezTo>
                      <a:pt x="68571" y="203438"/>
                      <a:pt x="64405" y="201756"/>
                      <a:pt x="61788" y="198640"/>
                    </a:cubicBezTo>
                    <a:cubicBezTo>
                      <a:pt x="58930" y="195239"/>
                      <a:pt x="58459" y="190629"/>
                      <a:pt x="58370" y="186560"/>
                    </a:cubicBezTo>
                    <a:cubicBezTo>
                      <a:pt x="58120" y="175273"/>
                      <a:pt x="61984" y="163576"/>
                      <a:pt x="69817" y="158537"/>
                    </a:cubicBezTo>
                    <a:cubicBezTo>
                      <a:pt x="67948" y="158600"/>
                      <a:pt x="66043" y="158769"/>
                      <a:pt x="64094" y="158947"/>
                    </a:cubicBezTo>
                    <a:cubicBezTo>
                      <a:pt x="61503" y="159178"/>
                      <a:pt x="58833" y="159445"/>
                      <a:pt x="56171" y="159383"/>
                    </a:cubicBezTo>
                    <a:cubicBezTo>
                      <a:pt x="48435" y="159276"/>
                      <a:pt x="39435" y="155537"/>
                      <a:pt x="37940" y="147579"/>
                    </a:cubicBezTo>
                    <a:cubicBezTo>
                      <a:pt x="37263" y="143982"/>
                      <a:pt x="38376" y="140084"/>
                      <a:pt x="40984" y="136496"/>
                    </a:cubicBezTo>
                    <a:cubicBezTo>
                      <a:pt x="33338" y="136185"/>
                      <a:pt x="26029" y="134894"/>
                      <a:pt x="19380" y="131386"/>
                    </a:cubicBezTo>
                    <a:cubicBezTo>
                      <a:pt x="7825" y="125298"/>
                      <a:pt x="36" y="112443"/>
                      <a:pt x="0" y="99384"/>
                    </a:cubicBezTo>
                    <a:cubicBezTo>
                      <a:pt x="-36" y="86325"/>
                      <a:pt x="7674" y="73417"/>
                      <a:pt x="19192" y="67266"/>
                    </a:cubicBezTo>
                    <a:cubicBezTo>
                      <a:pt x="27204" y="62985"/>
                      <a:pt x="37272" y="61445"/>
                      <a:pt x="49966" y="62539"/>
                    </a:cubicBezTo>
                    <a:cubicBezTo>
                      <a:pt x="57622" y="63198"/>
                      <a:pt x="63844" y="65361"/>
                      <a:pt x="68055" y="68655"/>
                    </a:cubicBezTo>
                    <a:cubicBezTo>
                      <a:pt x="67441" y="64818"/>
                      <a:pt x="67236" y="60964"/>
                      <a:pt x="67040" y="57367"/>
                    </a:cubicBezTo>
                    <a:cubicBezTo>
                      <a:pt x="66613" y="49436"/>
                      <a:pt x="67067" y="39786"/>
                      <a:pt x="74349" y="35602"/>
                    </a:cubicBezTo>
                    <a:cubicBezTo>
                      <a:pt x="80215" y="32228"/>
                      <a:pt x="87773" y="34721"/>
                      <a:pt x="92206" y="38932"/>
                    </a:cubicBezTo>
                    <a:cubicBezTo>
                      <a:pt x="94850" y="41442"/>
                      <a:pt x="96772" y="44513"/>
                      <a:pt x="98339" y="47673"/>
                    </a:cubicBezTo>
                    <a:cubicBezTo>
                      <a:pt x="99229" y="24315"/>
                      <a:pt x="105167" y="10980"/>
                      <a:pt x="116036" y="7998"/>
                    </a:cubicBezTo>
                    <a:cubicBezTo>
                      <a:pt x="130386" y="4063"/>
                      <a:pt x="147994" y="19882"/>
                      <a:pt x="153700" y="27457"/>
                    </a:cubicBezTo>
                    <a:cubicBezTo>
                      <a:pt x="153958" y="27048"/>
                      <a:pt x="154207" y="26603"/>
                      <a:pt x="154456" y="26157"/>
                    </a:cubicBezTo>
                    <a:cubicBezTo>
                      <a:pt x="155106" y="25000"/>
                      <a:pt x="155783" y="23807"/>
                      <a:pt x="156700" y="22881"/>
                    </a:cubicBezTo>
                    <a:cubicBezTo>
                      <a:pt x="158747" y="20808"/>
                      <a:pt x="161346" y="18920"/>
                      <a:pt x="164658" y="17104"/>
                    </a:cubicBezTo>
                    <a:cubicBezTo>
                      <a:pt x="181554" y="7855"/>
                      <a:pt x="200622" y="2078"/>
                      <a:pt x="219814" y="378"/>
                    </a:cubicBezTo>
                    <a:cubicBezTo>
                      <a:pt x="236095" y="-1065"/>
                      <a:pt x="248042" y="1615"/>
                      <a:pt x="256312" y="8568"/>
                    </a:cubicBezTo>
                    <a:cubicBezTo>
                      <a:pt x="265035" y="15894"/>
                      <a:pt x="269549" y="28365"/>
                      <a:pt x="268383" y="41932"/>
                    </a:cubicBezTo>
                    <a:cubicBezTo>
                      <a:pt x="267341" y="54065"/>
                      <a:pt x="262267" y="65379"/>
                      <a:pt x="256926" y="75785"/>
                    </a:cubicBezTo>
                    <a:cubicBezTo>
                      <a:pt x="255421" y="78723"/>
                      <a:pt x="253481" y="82141"/>
                      <a:pt x="251122" y="85551"/>
                    </a:cubicBezTo>
                    <a:cubicBezTo>
                      <a:pt x="262828" y="85631"/>
                      <a:pt x="275041" y="87856"/>
                      <a:pt x="281210" y="97551"/>
                    </a:cubicBezTo>
                    <a:cubicBezTo>
                      <a:pt x="285207" y="103826"/>
                      <a:pt x="285893" y="112301"/>
                      <a:pt x="283249" y="122725"/>
                    </a:cubicBezTo>
                    <a:cubicBezTo>
                      <a:pt x="277827" y="144099"/>
                      <a:pt x="262846" y="162837"/>
                      <a:pt x="243181" y="172825"/>
                    </a:cubicBezTo>
                    <a:cubicBezTo>
                      <a:pt x="224354" y="182394"/>
                      <a:pt x="201592" y="183774"/>
                      <a:pt x="181723" y="176644"/>
                    </a:cubicBezTo>
                    <a:cubicBezTo>
                      <a:pt x="184696" y="195818"/>
                      <a:pt x="180441" y="212856"/>
                      <a:pt x="169883" y="223708"/>
                    </a:cubicBezTo>
                    <a:cubicBezTo>
                      <a:pt x="163732" y="230028"/>
                      <a:pt x="154545" y="233722"/>
                      <a:pt x="145296" y="233722"/>
                    </a:cubicBezTo>
                    <a:close/>
                    <a:moveTo>
                      <a:pt x="118564" y="174436"/>
                    </a:moveTo>
                    <a:cubicBezTo>
                      <a:pt x="118635" y="174436"/>
                      <a:pt x="118707" y="174436"/>
                      <a:pt x="118778" y="174454"/>
                    </a:cubicBezTo>
                    <a:cubicBezTo>
                      <a:pt x="119463" y="174543"/>
                      <a:pt x="120015" y="175077"/>
                      <a:pt x="120131" y="175762"/>
                    </a:cubicBezTo>
                    <a:cubicBezTo>
                      <a:pt x="121137" y="181620"/>
                      <a:pt x="120914" y="187771"/>
                      <a:pt x="120701" y="193709"/>
                    </a:cubicBezTo>
                    <a:cubicBezTo>
                      <a:pt x="120336" y="203670"/>
                      <a:pt x="119997" y="213070"/>
                      <a:pt x="125080" y="220779"/>
                    </a:cubicBezTo>
                    <a:cubicBezTo>
                      <a:pt x="128712" y="226289"/>
                      <a:pt x="134846" y="229716"/>
                      <a:pt x="142368" y="230429"/>
                    </a:cubicBezTo>
                    <a:cubicBezTo>
                      <a:pt x="151688" y="231301"/>
                      <a:pt x="161391" y="227900"/>
                      <a:pt x="167605" y="221518"/>
                    </a:cubicBezTo>
                    <a:cubicBezTo>
                      <a:pt x="177788" y="211058"/>
                      <a:pt x="181714" y="193477"/>
                      <a:pt x="178126" y="174498"/>
                    </a:cubicBezTo>
                    <a:cubicBezTo>
                      <a:pt x="178020" y="173928"/>
                      <a:pt x="178233" y="173341"/>
                      <a:pt x="178678" y="172976"/>
                    </a:cubicBezTo>
                    <a:cubicBezTo>
                      <a:pt x="179124" y="172611"/>
                      <a:pt x="179738" y="172513"/>
                      <a:pt x="180281" y="172736"/>
                    </a:cubicBezTo>
                    <a:cubicBezTo>
                      <a:pt x="199909" y="180623"/>
                      <a:pt x="222885" y="179608"/>
                      <a:pt x="241748" y="170030"/>
                    </a:cubicBezTo>
                    <a:cubicBezTo>
                      <a:pt x="260602" y="160451"/>
                      <a:pt x="274970" y="142487"/>
                      <a:pt x="280169" y="121977"/>
                    </a:cubicBezTo>
                    <a:cubicBezTo>
                      <a:pt x="282590" y="112434"/>
                      <a:pt x="282038" y="104796"/>
                      <a:pt x="278531" y="99286"/>
                    </a:cubicBezTo>
                    <a:cubicBezTo>
                      <a:pt x="272745" y="90189"/>
                      <a:pt x="260763" y="88550"/>
                      <a:pt x="248781" y="88764"/>
                    </a:cubicBezTo>
                    <a:cubicBezTo>
                      <a:pt x="242202" y="97177"/>
                      <a:pt x="233069" y="104450"/>
                      <a:pt x="221799" y="102553"/>
                    </a:cubicBezTo>
                    <a:cubicBezTo>
                      <a:pt x="221069" y="102429"/>
                      <a:pt x="220526" y="101815"/>
                      <a:pt x="220482" y="101084"/>
                    </a:cubicBezTo>
                    <a:cubicBezTo>
                      <a:pt x="220304" y="98093"/>
                      <a:pt x="221247" y="95423"/>
                      <a:pt x="223277" y="93153"/>
                    </a:cubicBezTo>
                    <a:cubicBezTo>
                      <a:pt x="228707" y="87073"/>
                      <a:pt x="239950" y="85996"/>
                      <a:pt x="243262" y="85809"/>
                    </a:cubicBezTo>
                    <a:cubicBezTo>
                      <a:pt x="244543" y="85738"/>
                      <a:pt x="245852" y="85675"/>
                      <a:pt x="247178" y="85640"/>
                    </a:cubicBezTo>
                    <a:cubicBezTo>
                      <a:pt x="250045" y="81776"/>
                      <a:pt x="252368" y="77735"/>
                      <a:pt x="254086" y="74388"/>
                    </a:cubicBezTo>
                    <a:cubicBezTo>
                      <a:pt x="259276" y="64258"/>
                      <a:pt x="264208" y="53290"/>
                      <a:pt x="265205" y="41700"/>
                    </a:cubicBezTo>
                    <a:cubicBezTo>
                      <a:pt x="266282" y="29157"/>
                      <a:pt x="262187" y="17701"/>
                      <a:pt x="254255" y="11033"/>
                    </a:cubicBezTo>
                    <a:cubicBezTo>
                      <a:pt x="246662" y="4660"/>
                      <a:pt x="235481" y="2211"/>
                      <a:pt x="220081" y="3573"/>
                    </a:cubicBezTo>
                    <a:cubicBezTo>
                      <a:pt x="201325" y="5229"/>
                      <a:pt x="182684" y="10882"/>
                      <a:pt x="166171" y="19917"/>
                    </a:cubicBezTo>
                    <a:cubicBezTo>
                      <a:pt x="163136" y="21582"/>
                      <a:pt x="160777" y="23291"/>
                      <a:pt x="158943" y="25134"/>
                    </a:cubicBezTo>
                    <a:cubicBezTo>
                      <a:pt x="158329" y="25757"/>
                      <a:pt x="157759" y="26772"/>
                      <a:pt x="157207" y="27742"/>
                    </a:cubicBezTo>
                    <a:cubicBezTo>
                      <a:pt x="156450" y="29086"/>
                      <a:pt x="155667" y="30475"/>
                      <a:pt x="154519" y="31356"/>
                    </a:cubicBezTo>
                    <a:cubicBezTo>
                      <a:pt x="154154" y="31632"/>
                      <a:pt x="153691" y="31739"/>
                      <a:pt x="153246" y="31659"/>
                    </a:cubicBezTo>
                    <a:cubicBezTo>
                      <a:pt x="152801" y="31570"/>
                      <a:pt x="152409" y="31294"/>
                      <a:pt x="152178" y="30902"/>
                    </a:cubicBezTo>
                    <a:cubicBezTo>
                      <a:pt x="148457" y="24573"/>
                      <a:pt x="129994" y="7464"/>
                      <a:pt x="116855" y="11078"/>
                    </a:cubicBezTo>
                    <a:cubicBezTo>
                      <a:pt x="106600" y="13900"/>
                      <a:pt x="101241" y="29104"/>
                      <a:pt x="101375" y="55062"/>
                    </a:cubicBezTo>
                    <a:cubicBezTo>
                      <a:pt x="101375" y="55827"/>
                      <a:pt x="100841" y="56477"/>
                      <a:pt x="100093" y="56629"/>
                    </a:cubicBezTo>
                    <a:cubicBezTo>
                      <a:pt x="99345" y="56780"/>
                      <a:pt x="98597" y="56370"/>
                      <a:pt x="98312" y="55667"/>
                    </a:cubicBezTo>
                    <a:cubicBezTo>
                      <a:pt x="96309" y="50709"/>
                      <a:pt x="94039" y="45092"/>
                      <a:pt x="89998" y="41255"/>
                    </a:cubicBezTo>
                    <a:cubicBezTo>
                      <a:pt x="86419" y="37863"/>
                      <a:pt x="80428" y="35772"/>
                      <a:pt x="75906" y="38371"/>
                    </a:cubicBezTo>
                    <a:cubicBezTo>
                      <a:pt x="70129" y="41691"/>
                      <a:pt x="69817" y="50184"/>
                      <a:pt x="70191" y="57216"/>
                    </a:cubicBezTo>
                    <a:cubicBezTo>
                      <a:pt x="70485" y="62762"/>
                      <a:pt x="70788" y="68468"/>
                      <a:pt x="72426" y="73756"/>
                    </a:cubicBezTo>
                    <a:cubicBezTo>
                      <a:pt x="73058" y="74913"/>
                      <a:pt x="73512" y="76141"/>
                      <a:pt x="73797" y="77432"/>
                    </a:cubicBezTo>
                    <a:cubicBezTo>
                      <a:pt x="73966" y="78225"/>
                      <a:pt x="73512" y="79026"/>
                      <a:pt x="72746" y="79275"/>
                    </a:cubicBezTo>
                    <a:cubicBezTo>
                      <a:pt x="71972" y="79542"/>
                      <a:pt x="71135" y="79159"/>
                      <a:pt x="70797" y="78420"/>
                    </a:cubicBezTo>
                    <a:cubicBezTo>
                      <a:pt x="70289" y="77281"/>
                      <a:pt x="69853" y="76124"/>
                      <a:pt x="69479" y="74940"/>
                    </a:cubicBezTo>
                    <a:cubicBezTo>
                      <a:pt x="65304" y="67658"/>
                      <a:pt x="53545" y="66047"/>
                      <a:pt x="49664" y="65709"/>
                    </a:cubicBezTo>
                    <a:cubicBezTo>
                      <a:pt x="37593" y="64658"/>
                      <a:pt x="28112" y="66091"/>
                      <a:pt x="20661" y="70070"/>
                    </a:cubicBezTo>
                    <a:cubicBezTo>
                      <a:pt x="10148" y="75688"/>
                      <a:pt x="3116" y="87465"/>
                      <a:pt x="3151" y="99375"/>
                    </a:cubicBezTo>
                    <a:cubicBezTo>
                      <a:pt x="3187" y="111295"/>
                      <a:pt x="10291" y="123027"/>
                      <a:pt x="20839" y="128582"/>
                    </a:cubicBezTo>
                    <a:cubicBezTo>
                      <a:pt x="27712" y="132197"/>
                      <a:pt x="35483" y="133282"/>
                      <a:pt x="43682" y="133398"/>
                    </a:cubicBezTo>
                    <a:cubicBezTo>
                      <a:pt x="44278" y="132829"/>
                      <a:pt x="44901" y="132277"/>
                      <a:pt x="45578" y="131734"/>
                    </a:cubicBezTo>
                    <a:cubicBezTo>
                      <a:pt x="52770" y="125956"/>
                      <a:pt x="62171" y="122885"/>
                      <a:pt x="71384" y="123348"/>
                    </a:cubicBezTo>
                    <a:cubicBezTo>
                      <a:pt x="72230" y="123393"/>
                      <a:pt x="72889" y="124078"/>
                      <a:pt x="72898" y="124924"/>
                    </a:cubicBezTo>
                    <a:cubicBezTo>
                      <a:pt x="72933" y="132588"/>
                      <a:pt x="64005" y="135793"/>
                      <a:pt x="55646" y="136247"/>
                    </a:cubicBezTo>
                    <a:cubicBezTo>
                      <a:pt x="52067" y="136443"/>
                      <a:pt x="48631" y="136550"/>
                      <a:pt x="45026" y="136585"/>
                    </a:cubicBezTo>
                    <a:cubicBezTo>
                      <a:pt x="42782" y="139016"/>
                      <a:pt x="40254" y="142808"/>
                      <a:pt x="41038" y="146992"/>
                    </a:cubicBezTo>
                    <a:cubicBezTo>
                      <a:pt x="42150" y="152929"/>
                      <a:pt x="49503" y="156125"/>
                      <a:pt x="56198" y="156214"/>
                    </a:cubicBezTo>
                    <a:cubicBezTo>
                      <a:pt x="58681" y="156249"/>
                      <a:pt x="61289" y="156009"/>
                      <a:pt x="63800" y="155787"/>
                    </a:cubicBezTo>
                    <a:cubicBezTo>
                      <a:pt x="68420" y="155368"/>
                      <a:pt x="73182" y="154950"/>
                      <a:pt x="77865" y="156063"/>
                    </a:cubicBezTo>
                    <a:cubicBezTo>
                      <a:pt x="78630" y="156249"/>
                      <a:pt x="79138" y="156953"/>
                      <a:pt x="79075" y="157736"/>
                    </a:cubicBezTo>
                    <a:cubicBezTo>
                      <a:pt x="79013" y="158519"/>
                      <a:pt x="78390" y="159133"/>
                      <a:pt x="77607" y="159187"/>
                    </a:cubicBezTo>
                    <a:cubicBezTo>
                      <a:pt x="66791" y="159961"/>
                      <a:pt x="61254" y="173831"/>
                      <a:pt x="61530" y="186489"/>
                    </a:cubicBezTo>
                    <a:cubicBezTo>
                      <a:pt x="61610" y="190005"/>
                      <a:pt x="61984" y="193949"/>
                      <a:pt x="64209" y="196593"/>
                    </a:cubicBezTo>
                    <a:cubicBezTo>
                      <a:pt x="66203" y="198969"/>
                      <a:pt x="69737" y="200322"/>
                      <a:pt x="74705" y="200616"/>
                    </a:cubicBezTo>
                    <a:cubicBezTo>
                      <a:pt x="92232" y="201622"/>
                      <a:pt x="109680" y="191261"/>
                      <a:pt x="117113" y="175344"/>
                    </a:cubicBezTo>
                    <a:cubicBezTo>
                      <a:pt x="117380" y="174783"/>
                      <a:pt x="117941" y="174427"/>
                      <a:pt x="118555" y="174427"/>
                    </a:cubicBezTo>
                    <a:close/>
                    <a:moveTo>
                      <a:pt x="69524" y="126473"/>
                    </a:moveTo>
                    <a:cubicBezTo>
                      <a:pt x="62100" y="126499"/>
                      <a:pt x="54658" y="128956"/>
                      <a:pt x="48684" y="133354"/>
                    </a:cubicBezTo>
                    <a:cubicBezTo>
                      <a:pt x="50928" y="133292"/>
                      <a:pt x="53207" y="133194"/>
                      <a:pt x="55494" y="133069"/>
                    </a:cubicBezTo>
                    <a:cubicBezTo>
                      <a:pt x="61423" y="132749"/>
                      <a:pt x="68242" y="130817"/>
                      <a:pt x="69524" y="126473"/>
                    </a:cubicBezTo>
                    <a:close/>
                    <a:moveTo>
                      <a:pt x="223677" y="99589"/>
                    </a:moveTo>
                    <a:cubicBezTo>
                      <a:pt x="232001" y="100381"/>
                      <a:pt x="239069" y="95298"/>
                      <a:pt x="244570" y="88898"/>
                    </a:cubicBezTo>
                    <a:cubicBezTo>
                      <a:pt x="244196" y="88916"/>
                      <a:pt x="243822" y="88933"/>
                      <a:pt x="243448" y="88960"/>
                    </a:cubicBezTo>
                    <a:cubicBezTo>
                      <a:pt x="237244" y="89307"/>
                      <a:pt x="229321" y="91141"/>
                      <a:pt x="225654" y="95254"/>
                    </a:cubicBezTo>
                    <a:cubicBezTo>
                      <a:pt x="224487" y="96562"/>
                      <a:pt x="223838" y="97987"/>
                      <a:pt x="223677" y="995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8" name="Google Shape;578;p15"/>
            <p:cNvGrpSpPr/>
            <p:nvPr/>
          </p:nvGrpSpPr>
          <p:grpSpPr>
            <a:xfrm rot="10800000">
              <a:off x="8642115" y="539496"/>
              <a:ext cx="433747" cy="949342"/>
              <a:chOff x="7758834" y="2104435"/>
              <a:chExt cx="209641" cy="458819"/>
            </a:xfrm>
          </p:grpSpPr>
          <p:sp>
            <p:nvSpPr>
              <p:cNvPr id="579" name="Google Shape;579;p15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0" name="Google Shape;580;p15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1" name="Google Shape;581;p15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2" name="Google Shape;582;p15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3" name="Google Shape;583;p15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4" name="Google Shape;584;p15"/>
            <p:cNvGrpSpPr/>
            <p:nvPr/>
          </p:nvGrpSpPr>
          <p:grpSpPr>
            <a:xfrm>
              <a:off x="8072186" y="-158168"/>
              <a:ext cx="717186" cy="697660"/>
              <a:chOff x="7382716" y="1724976"/>
              <a:chExt cx="306765" cy="298413"/>
            </a:xfrm>
          </p:grpSpPr>
          <p:sp>
            <p:nvSpPr>
              <p:cNvPr id="585" name="Google Shape;585;p15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6" name="Google Shape;586;p15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7" name="Google Shape;587;p15"/>
            <p:cNvGrpSpPr/>
            <p:nvPr/>
          </p:nvGrpSpPr>
          <p:grpSpPr>
            <a:xfrm>
              <a:off x="8131349" y="4173495"/>
              <a:ext cx="1079489" cy="1029555"/>
              <a:chOff x="7838386" y="3880822"/>
              <a:chExt cx="1425444" cy="1359508"/>
            </a:xfrm>
          </p:grpSpPr>
          <p:grpSp>
            <p:nvGrpSpPr>
              <p:cNvPr id="588" name="Google Shape;588;p15"/>
              <p:cNvGrpSpPr/>
              <p:nvPr/>
            </p:nvGrpSpPr>
            <p:grpSpPr>
              <a:xfrm>
                <a:off x="8364129" y="3880822"/>
                <a:ext cx="899700" cy="1284346"/>
                <a:chOff x="6973964" y="2420079"/>
                <a:chExt cx="528800" cy="754876"/>
              </a:xfrm>
            </p:grpSpPr>
            <p:sp>
              <p:nvSpPr>
                <p:cNvPr id="589" name="Google Shape;589;p15"/>
                <p:cNvSpPr/>
                <p:nvPr/>
              </p:nvSpPr>
              <p:spPr>
                <a:xfrm>
                  <a:off x="6973964" y="2420079"/>
                  <a:ext cx="452046" cy="431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178" h="228161" extrusionOk="0">
                      <a:moveTo>
                        <a:pt x="110956" y="621"/>
                      </a:moveTo>
                      <a:cubicBezTo>
                        <a:pt x="146724" y="-2646"/>
                        <a:pt x="178477" y="6888"/>
                        <a:pt x="204897" y="31484"/>
                      </a:cubicBezTo>
                      <a:cubicBezTo>
                        <a:pt x="228104" y="53080"/>
                        <a:pt x="239695" y="80204"/>
                        <a:pt x="239160" y="111992"/>
                      </a:cubicBezTo>
                      <a:cubicBezTo>
                        <a:pt x="238626" y="143986"/>
                        <a:pt x="225923" y="170887"/>
                        <a:pt x="203126" y="193061"/>
                      </a:cubicBezTo>
                      <a:cubicBezTo>
                        <a:pt x="163878" y="231233"/>
                        <a:pt x="103701" y="239129"/>
                        <a:pt x="55862" y="212521"/>
                      </a:cubicBezTo>
                      <a:cubicBezTo>
                        <a:pt x="11335" y="187756"/>
                        <a:pt x="-10528" y="134683"/>
                        <a:pt x="4952" y="86186"/>
                      </a:cubicBezTo>
                      <a:cubicBezTo>
                        <a:pt x="20317" y="38053"/>
                        <a:pt x="55114" y="11624"/>
                        <a:pt x="103505" y="1387"/>
                      </a:cubicBezTo>
                      <a:cubicBezTo>
                        <a:pt x="105988" y="1137"/>
                        <a:pt x="108472" y="861"/>
                        <a:pt x="110956" y="639"/>
                      </a:cubicBezTo>
                      <a:close/>
                      <a:moveTo>
                        <a:pt x="89832" y="118072"/>
                      </a:moveTo>
                      <a:cubicBezTo>
                        <a:pt x="94354" y="135226"/>
                        <a:pt x="110974" y="147066"/>
                        <a:pt x="127611" y="144983"/>
                      </a:cubicBezTo>
                      <a:cubicBezTo>
                        <a:pt x="143394" y="143006"/>
                        <a:pt x="153275" y="130063"/>
                        <a:pt x="151050" y="114289"/>
                      </a:cubicBezTo>
                      <a:cubicBezTo>
                        <a:pt x="148459" y="95978"/>
                        <a:pt x="129534" y="81886"/>
                        <a:pt x="111428" y="84788"/>
                      </a:cubicBezTo>
                      <a:cubicBezTo>
                        <a:pt x="95404" y="87352"/>
                        <a:pt x="85692" y="102334"/>
                        <a:pt x="89841" y="1180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p15"/>
                <p:cNvSpPr/>
                <p:nvPr/>
              </p:nvSpPr>
              <p:spPr>
                <a:xfrm>
                  <a:off x="7027601" y="2852302"/>
                  <a:ext cx="292820" cy="188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931" h="99540" extrusionOk="0">
                      <a:moveTo>
                        <a:pt x="254" y="9684"/>
                      </a:moveTo>
                      <a:cubicBezTo>
                        <a:pt x="1019" y="10904"/>
                        <a:pt x="2239" y="13200"/>
                        <a:pt x="3779" y="15257"/>
                      </a:cubicBezTo>
                      <a:cubicBezTo>
                        <a:pt x="10455" y="24186"/>
                        <a:pt x="19152" y="31013"/>
                        <a:pt x="27769" y="37903"/>
                      </a:cubicBezTo>
                      <a:cubicBezTo>
                        <a:pt x="54270" y="59108"/>
                        <a:pt x="83664" y="75024"/>
                        <a:pt x="115657" y="86320"/>
                      </a:cubicBezTo>
                      <a:cubicBezTo>
                        <a:pt x="124862" y="89570"/>
                        <a:pt x="133737" y="93744"/>
                        <a:pt x="142782" y="97439"/>
                      </a:cubicBezTo>
                      <a:cubicBezTo>
                        <a:pt x="144874" y="98294"/>
                        <a:pt x="147019" y="99282"/>
                        <a:pt x="149218" y="99513"/>
                      </a:cubicBezTo>
                      <a:cubicBezTo>
                        <a:pt x="150758" y="99673"/>
                        <a:pt x="153179" y="99121"/>
                        <a:pt x="153864" y="98044"/>
                      </a:cubicBezTo>
                      <a:cubicBezTo>
                        <a:pt x="154817" y="96540"/>
                        <a:pt x="155298" y="93887"/>
                        <a:pt x="154603" y="92347"/>
                      </a:cubicBezTo>
                      <a:cubicBezTo>
                        <a:pt x="152957" y="88688"/>
                        <a:pt x="150713" y="85234"/>
                        <a:pt x="148327" y="81976"/>
                      </a:cubicBezTo>
                      <a:cubicBezTo>
                        <a:pt x="141624" y="72834"/>
                        <a:pt x="133052" y="65517"/>
                        <a:pt x="124301" y="58449"/>
                      </a:cubicBezTo>
                      <a:cubicBezTo>
                        <a:pt x="94907" y="34680"/>
                        <a:pt x="62700" y="15907"/>
                        <a:pt x="26683" y="4058"/>
                      </a:cubicBezTo>
                      <a:cubicBezTo>
                        <a:pt x="20799" y="2126"/>
                        <a:pt x="14612" y="853"/>
                        <a:pt x="8461" y="79"/>
                      </a:cubicBezTo>
                      <a:cubicBezTo>
                        <a:pt x="2808" y="-642"/>
                        <a:pt x="-1028" y="3640"/>
                        <a:pt x="245" y="968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1" name="Google Shape;591;p15"/>
                <p:cNvSpPr/>
                <p:nvPr/>
              </p:nvSpPr>
              <p:spPr>
                <a:xfrm>
                  <a:off x="7387284" y="2737615"/>
                  <a:ext cx="115481" cy="258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01" h="136980" extrusionOk="0">
                      <a:moveTo>
                        <a:pt x="59930" y="16863"/>
                      </a:moveTo>
                      <a:cubicBezTo>
                        <a:pt x="59137" y="14050"/>
                        <a:pt x="58265" y="9964"/>
                        <a:pt x="56823" y="6083"/>
                      </a:cubicBezTo>
                      <a:cubicBezTo>
                        <a:pt x="54393" y="-469"/>
                        <a:pt x="48909" y="-2018"/>
                        <a:pt x="43879" y="2860"/>
                      </a:cubicBezTo>
                      <a:cubicBezTo>
                        <a:pt x="39295" y="7311"/>
                        <a:pt x="34755" y="12180"/>
                        <a:pt x="31604" y="17673"/>
                      </a:cubicBezTo>
                      <a:cubicBezTo>
                        <a:pt x="14156" y="48082"/>
                        <a:pt x="3047" y="80654"/>
                        <a:pt x="145" y="115754"/>
                      </a:cubicBezTo>
                      <a:cubicBezTo>
                        <a:pt x="-238" y="120374"/>
                        <a:pt x="198" y="125118"/>
                        <a:pt x="759" y="129747"/>
                      </a:cubicBezTo>
                      <a:cubicBezTo>
                        <a:pt x="1569" y="136504"/>
                        <a:pt x="8512" y="139166"/>
                        <a:pt x="13756" y="134964"/>
                      </a:cubicBezTo>
                      <a:cubicBezTo>
                        <a:pt x="45268" y="109709"/>
                        <a:pt x="59467" y="76122"/>
                        <a:pt x="61042" y="36491"/>
                      </a:cubicBezTo>
                      <a:cubicBezTo>
                        <a:pt x="61158" y="33687"/>
                        <a:pt x="61096" y="30874"/>
                        <a:pt x="60935" y="28070"/>
                      </a:cubicBezTo>
                      <a:cubicBezTo>
                        <a:pt x="60740" y="24750"/>
                        <a:pt x="60348" y="21439"/>
                        <a:pt x="59930" y="16863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2" name="Google Shape;592;p15"/>
                <p:cNvSpPr/>
                <p:nvPr/>
              </p:nvSpPr>
              <p:spPr>
                <a:xfrm>
                  <a:off x="7301919" y="2839444"/>
                  <a:ext cx="64606" cy="335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183" h="177519" extrusionOk="0">
                      <a:moveTo>
                        <a:pt x="29105" y="79648"/>
                      </a:moveTo>
                      <a:cubicBezTo>
                        <a:pt x="26185" y="59805"/>
                        <a:pt x="20657" y="40613"/>
                        <a:pt x="14826" y="21492"/>
                      </a:cubicBezTo>
                      <a:cubicBezTo>
                        <a:pt x="13126" y="15919"/>
                        <a:pt x="11693" y="10267"/>
                        <a:pt x="9966" y="4712"/>
                      </a:cubicBezTo>
                      <a:cubicBezTo>
                        <a:pt x="8755" y="831"/>
                        <a:pt x="6316" y="-665"/>
                        <a:pt x="3342" y="270"/>
                      </a:cubicBezTo>
                      <a:cubicBezTo>
                        <a:pt x="458" y="1178"/>
                        <a:pt x="-664" y="4071"/>
                        <a:pt x="387" y="7765"/>
                      </a:cubicBezTo>
                      <a:cubicBezTo>
                        <a:pt x="4767" y="23067"/>
                        <a:pt x="9414" y="38290"/>
                        <a:pt x="13437" y="53690"/>
                      </a:cubicBezTo>
                      <a:cubicBezTo>
                        <a:pt x="18209" y="71948"/>
                        <a:pt x="21030" y="90562"/>
                        <a:pt x="22508" y="109398"/>
                      </a:cubicBezTo>
                      <a:cubicBezTo>
                        <a:pt x="24110" y="129756"/>
                        <a:pt x="24396" y="150115"/>
                        <a:pt x="23532" y="170509"/>
                      </a:cubicBezTo>
                      <a:cubicBezTo>
                        <a:pt x="23505" y="171230"/>
                        <a:pt x="23488" y="171978"/>
                        <a:pt x="23594" y="172690"/>
                      </a:cubicBezTo>
                      <a:cubicBezTo>
                        <a:pt x="24048" y="175744"/>
                        <a:pt x="26096" y="177631"/>
                        <a:pt x="28748" y="177515"/>
                      </a:cubicBezTo>
                      <a:cubicBezTo>
                        <a:pt x="31535" y="177399"/>
                        <a:pt x="33422" y="175539"/>
                        <a:pt x="33556" y="172388"/>
                      </a:cubicBezTo>
                      <a:cubicBezTo>
                        <a:pt x="33840" y="165738"/>
                        <a:pt x="34099" y="159079"/>
                        <a:pt x="34161" y="152430"/>
                      </a:cubicBezTo>
                      <a:cubicBezTo>
                        <a:pt x="34392" y="128039"/>
                        <a:pt x="32870" y="103763"/>
                        <a:pt x="29096" y="796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Google Shape;593;p15"/>
                <p:cNvSpPr/>
                <p:nvPr/>
              </p:nvSpPr>
              <p:spPr>
                <a:xfrm>
                  <a:off x="7141890" y="2579551"/>
                  <a:ext cx="118100" cy="114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87" h="60811" extrusionOk="0">
                      <a:moveTo>
                        <a:pt x="62176" y="29881"/>
                      </a:moveTo>
                      <a:cubicBezTo>
                        <a:pt x="64401" y="45655"/>
                        <a:pt x="54520" y="58599"/>
                        <a:pt x="38737" y="60575"/>
                      </a:cubicBezTo>
                      <a:cubicBezTo>
                        <a:pt x="22100" y="62657"/>
                        <a:pt x="5471" y="50818"/>
                        <a:pt x="958" y="33664"/>
                      </a:cubicBezTo>
                      <a:cubicBezTo>
                        <a:pt x="-3191" y="17926"/>
                        <a:pt x="6530" y="2944"/>
                        <a:pt x="22545" y="380"/>
                      </a:cubicBezTo>
                      <a:cubicBezTo>
                        <a:pt x="40651" y="-2522"/>
                        <a:pt x="59585" y="11570"/>
                        <a:pt x="62167" y="29881"/>
                      </a:cubicBezTo>
                      <a:close/>
                      <a:moveTo>
                        <a:pt x="27103" y="25955"/>
                      </a:moveTo>
                      <a:cubicBezTo>
                        <a:pt x="27645" y="29587"/>
                        <a:pt x="31304" y="32881"/>
                        <a:pt x="34295" y="32445"/>
                      </a:cubicBezTo>
                      <a:cubicBezTo>
                        <a:pt x="37161" y="32026"/>
                        <a:pt x="38897" y="29374"/>
                        <a:pt x="38425" y="26160"/>
                      </a:cubicBezTo>
                      <a:cubicBezTo>
                        <a:pt x="37847" y="22252"/>
                        <a:pt x="34838" y="19662"/>
                        <a:pt x="31429" y="20124"/>
                      </a:cubicBezTo>
                      <a:cubicBezTo>
                        <a:pt x="28571" y="20516"/>
                        <a:pt x="26666" y="23080"/>
                        <a:pt x="27103" y="25955"/>
                      </a:cubicBezTo>
                      <a:close/>
                      <a:moveTo>
                        <a:pt x="47621" y="47729"/>
                      </a:moveTo>
                      <a:cubicBezTo>
                        <a:pt x="50915" y="47097"/>
                        <a:pt x="52900" y="44418"/>
                        <a:pt x="52259" y="41462"/>
                      </a:cubicBezTo>
                      <a:cubicBezTo>
                        <a:pt x="51600" y="38418"/>
                        <a:pt x="48494" y="36388"/>
                        <a:pt x="45405" y="36985"/>
                      </a:cubicBezTo>
                      <a:cubicBezTo>
                        <a:pt x="42244" y="37599"/>
                        <a:pt x="40482" y="40261"/>
                        <a:pt x="41132" y="43465"/>
                      </a:cubicBezTo>
                      <a:cubicBezTo>
                        <a:pt x="41781" y="46670"/>
                        <a:pt x="44346" y="48352"/>
                        <a:pt x="47621" y="47720"/>
                      </a:cubicBezTo>
                      <a:close/>
                      <a:moveTo>
                        <a:pt x="24289" y="45486"/>
                      </a:moveTo>
                      <a:cubicBezTo>
                        <a:pt x="27005" y="45068"/>
                        <a:pt x="28740" y="42637"/>
                        <a:pt x="28322" y="39833"/>
                      </a:cubicBezTo>
                      <a:cubicBezTo>
                        <a:pt x="27814" y="36450"/>
                        <a:pt x="24637" y="33807"/>
                        <a:pt x="21628" y="34252"/>
                      </a:cubicBezTo>
                      <a:cubicBezTo>
                        <a:pt x="18930" y="34652"/>
                        <a:pt x="17097" y="37181"/>
                        <a:pt x="17542" y="39887"/>
                      </a:cubicBezTo>
                      <a:cubicBezTo>
                        <a:pt x="18067" y="43109"/>
                        <a:pt x="21459" y="45922"/>
                        <a:pt x="24299" y="45486"/>
                      </a:cubicBezTo>
                      <a:close/>
                      <a:moveTo>
                        <a:pt x="48102" y="27442"/>
                      </a:moveTo>
                      <a:cubicBezTo>
                        <a:pt x="51280" y="26926"/>
                        <a:pt x="53363" y="24104"/>
                        <a:pt x="52936" y="20899"/>
                      </a:cubicBezTo>
                      <a:cubicBezTo>
                        <a:pt x="52535" y="17890"/>
                        <a:pt x="50140" y="15940"/>
                        <a:pt x="47319" y="16333"/>
                      </a:cubicBezTo>
                      <a:cubicBezTo>
                        <a:pt x="44372" y="16742"/>
                        <a:pt x="41853" y="20178"/>
                        <a:pt x="42280" y="23214"/>
                      </a:cubicBezTo>
                      <a:cubicBezTo>
                        <a:pt x="42689" y="26133"/>
                        <a:pt x="45155" y="27922"/>
                        <a:pt x="48111" y="27442"/>
                      </a:cubicBezTo>
                      <a:close/>
                      <a:moveTo>
                        <a:pt x="31456" y="10368"/>
                      </a:moveTo>
                      <a:cubicBezTo>
                        <a:pt x="30886" y="7537"/>
                        <a:pt x="27628" y="5401"/>
                        <a:pt x="24859" y="6033"/>
                      </a:cubicBezTo>
                      <a:cubicBezTo>
                        <a:pt x="22037" y="6683"/>
                        <a:pt x="20141" y="9879"/>
                        <a:pt x="20826" y="12798"/>
                      </a:cubicBezTo>
                      <a:cubicBezTo>
                        <a:pt x="21485" y="15611"/>
                        <a:pt x="24013" y="17080"/>
                        <a:pt x="27049" y="16439"/>
                      </a:cubicBezTo>
                      <a:cubicBezTo>
                        <a:pt x="30191" y="15771"/>
                        <a:pt x="32025" y="13234"/>
                        <a:pt x="31447" y="10368"/>
                      </a:cubicBezTo>
                      <a:close/>
                      <a:moveTo>
                        <a:pt x="15530" y="28902"/>
                      </a:moveTo>
                      <a:cubicBezTo>
                        <a:pt x="18254" y="28421"/>
                        <a:pt x="20008" y="25911"/>
                        <a:pt x="19491" y="23231"/>
                      </a:cubicBezTo>
                      <a:cubicBezTo>
                        <a:pt x="18957" y="20498"/>
                        <a:pt x="16082" y="18549"/>
                        <a:pt x="13207" y="18967"/>
                      </a:cubicBezTo>
                      <a:cubicBezTo>
                        <a:pt x="10438" y="19377"/>
                        <a:pt x="8649" y="21771"/>
                        <a:pt x="9085" y="24495"/>
                      </a:cubicBezTo>
                      <a:cubicBezTo>
                        <a:pt x="9548" y="27353"/>
                        <a:pt x="12566" y="29418"/>
                        <a:pt x="15521" y="2889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4" name="Google Shape;594;p15"/>
                <p:cNvSpPr/>
                <p:nvPr/>
              </p:nvSpPr>
              <p:spPr>
                <a:xfrm>
                  <a:off x="7192984" y="2617475"/>
                  <a:ext cx="21663" cy="23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2" h="12412" extrusionOk="0">
                      <a:moveTo>
                        <a:pt x="4388" y="53"/>
                      </a:moveTo>
                      <a:cubicBezTo>
                        <a:pt x="1531" y="445"/>
                        <a:pt x="-374" y="3009"/>
                        <a:pt x="62" y="5884"/>
                      </a:cubicBezTo>
                      <a:cubicBezTo>
                        <a:pt x="605" y="9516"/>
                        <a:pt x="4264" y="12810"/>
                        <a:pt x="7255" y="12373"/>
                      </a:cubicBezTo>
                      <a:cubicBezTo>
                        <a:pt x="10121" y="11955"/>
                        <a:pt x="11857" y="9303"/>
                        <a:pt x="11385" y="6089"/>
                      </a:cubicBezTo>
                      <a:cubicBezTo>
                        <a:pt x="10807" y="2181"/>
                        <a:pt x="7798" y="-409"/>
                        <a:pt x="4388" y="5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5" name="Google Shape;595;p15"/>
                <p:cNvSpPr/>
                <p:nvPr/>
              </p:nvSpPr>
              <p:spPr>
                <a:xfrm>
                  <a:off x="7219356" y="2649236"/>
                  <a:ext cx="21510" cy="20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81" h="10980" extrusionOk="0">
                      <a:moveTo>
                        <a:pt x="134" y="6594"/>
                      </a:moveTo>
                      <a:cubicBezTo>
                        <a:pt x="784" y="9798"/>
                        <a:pt x="3348" y="11481"/>
                        <a:pt x="6623" y="10848"/>
                      </a:cubicBezTo>
                      <a:cubicBezTo>
                        <a:pt x="9917" y="10216"/>
                        <a:pt x="11902" y="7537"/>
                        <a:pt x="11261" y="4582"/>
                      </a:cubicBezTo>
                      <a:cubicBezTo>
                        <a:pt x="10603" y="1537"/>
                        <a:pt x="7496" y="-492"/>
                        <a:pt x="4407" y="104"/>
                      </a:cubicBezTo>
                      <a:cubicBezTo>
                        <a:pt x="1247" y="718"/>
                        <a:pt x="-516" y="3380"/>
                        <a:pt x="134" y="658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6" name="Google Shape;596;p15"/>
                <p:cNvSpPr/>
                <p:nvPr/>
              </p:nvSpPr>
              <p:spPr>
                <a:xfrm>
                  <a:off x="7174911" y="2644159"/>
                  <a:ext cx="20618" cy="21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11328" extrusionOk="0">
                      <a:moveTo>
                        <a:pt x="58" y="5684"/>
                      </a:moveTo>
                      <a:cubicBezTo>
                        <a:pt x="583" y="8907"/>
                        <a:pt x="3975" y="11720"/>
                        <a:pt x="6814" y="11283"/>
                      </a:cubicBezTo>
                      <a:cubicBezTo>
                        <a:pt x="9530" y="10865"/>
                        <a:pt x="11265" y="8435"/>
                        <a:pt x="10847" y="5631"/>
                      </a:cubicBezTo>
                      <a:cubicBezTo>
                        <a:pt x="10339" y="2248"/>
                        <a:pt x="7162" y="-396"/>
                        <a:pt x="4153" y="49"/>
                      </a:cubicBezTo>
                      <a:cubicBezTo>
                        <a:pt x="1455" y="450"/>
                        <a:pt x="-379" y="2978"/>
                        <a:pt x="67" y="56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p15"/>
                <p:cNvSpPr/>
                <p:nvPr/>
              </p:nvSpPr>
              <p:spPr>
                <a:xfrm>
                  <a:off x="7221689" y="2610299"/>
                  <a:ext cx="20333" cy="212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58" h="11237" extrusionOk="0">
                      <a:moveTo>
                        <a:pt x="39" y="6931"/>
                      </a:moveTo>
                      <a:cubicBezTo>
                        <a:pt x="448" y="9851"/>
                        <a:pt x="2914" y="11640"/>
                        <a:pt x="5869" y="11159"/>
                      </a:cubicBezTo>
                      <a:cubicBezTo>
                        <a:pt x="9048" y="10643"/>
                        <a:pt x="11130" y="7821"/>
                        <a:pt x="10703" y="4616"/>
                      </a:cubicBezTo>
                      <a:cubicBezTo>
                        <a:pt x="10302" y="1608"/>
                        <a:pt x="7908" y="-342"/>
                        <a:pt x="5086" y="50"/>
                      </a:cubicBezTo>
                      <a:cubicBezTo>
                        <a:pt x="2140" y="459"/>
                        <a:pt x="-380" y="3895"/>
                        <a:pt x="47" y="693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p15"/>
                <p:cNvSpPr/>
                <p:nvPr/>
              </p:nvSpPr>
              <p:spPr>
                <a:xfrm>
                  <a:off x="7180976" y="2590739"/>
                  <a:ext cx="20554" cy="201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75" h="10666" extrusionOk="0">
                      <a:moveTo>
                        <a:pt x="6372" y="10518"/>
                      </a:moveTo>
                      <a:cubicBezTo>
                        <a:pt x="9514" y="9850"/>
                        <a:pt x="11348" y="7313"/>
                        <a:pt x="10770" y="4447"/>
                      </a:cubicBezTo>
                      <a:cubicBezTo>
                        <a:pt x="10200" y="1616"/>
                        <a:pt x="6942" y="-520"/>
                        <a:pt x="4173" y="112"/>
                      </a:cubicBezTo>
                      <a:cubicBezTo>
                        <a:pt x="1351" y="761"/>
                        <a:pt x="-545" y="3957"/>
                        <a:pt x="140" y="6877"/>
                      </a:cubicBezTo>
                      <a:cubicBezTo>
                        <a:pt x="799" y="9690"/>
                        <a:pt x="3327" y="11159"/>
                        <a:pt x="6363" y="1051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p15"/>
                <p:cNvSpPr/>
                <p:nvPr/>
              </p:nvSpPr>
              <p:spPr>
                <a:xfrm>
                  <a:off x="7158917" y="2615284"/>
                  <a:ext cx="19960" cy="19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61" h="10072" extrusionOk="0">
                      <a:moveTo>
                        <a:pt x="74" y="5593"/>
                      </a:moveTo>
                      <a:cubicBezTo>
                        <a:pt x="537" y="8451"/>
                        <a:pt x="3555" y="10516"/>
                        <a:pt x="6510" y="9991"/>
                      </a:cubicBezTo>
                      <a:cubicBezTo>
                        <a:pt x="9234" y="9510"/>
                        <a:pt x="10988" y="7000"/>
                        <a:pt x="10472" y="4321"/>
                      </a:cubicBezTo>
                      <a:cubicBezTo>
                        <a:pt x="9937" y="1588"/>
                        <a:pt x="7062" y="-362"/>
                        <a:pt x="4187" y="57"/>
                      </a:cubicBezTo>
                      <a:cubicBezTo>
                        <a:pt x="1418" y="466"/>
                        <a:pt x="-371" y="2861"/>
                        <a:pt x="65" y="558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00" name="Google Shape;600;p15"/>
              <p:cNvGrpSpPr/>
              <p:nvPr/>
            </p:nvGrpSpPr>
            <p:grpSpPr>
              <a:xfrm>
                <a:off x="7838386" y="4370663"/>
                <a:ext cx="780089" cy="869666"/>
                <a:chOff x="6664958" y="2707984"/>
                <a:chExt cx="458499" cy="511147"/>
              </a:xfrm>
            </p:grpSpPr>
            <p:sp>
              <p:nvSpPr>
                <p:cNvPr id="601" name="Google Shape;601;p15"/>
                <p:cNvSpPr/>
                <p:nvPr/>
              </p:nvSpPr>
              <p:spPr>
                <a:xfrm>
                  <a:off x="6664958" y="2707984"/>
                  <a:ext cx="346615" cy="3442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94" h="182131" extrusionOk="0">
                      <a:moveTo>
                        <a:pt x="49929" y="12569"/>
                      </a:moveTo>
                      <a:cubicBezTo>
                        <a:pt x="74560" y="-917"/>
                        <a:pt x="100296" y="-3962"/>
                        <a:pt x="126903" y="5439"/>
                      </a:cubicBezTo>
                      <a:cubicBezTo>
                        <a:pt x="150271" y="13700"/>
                        <a:pt x="167033" y="29536"/>
                        <a:pt x="176549" y="52494"/>
                      </a:cubicBezTo>
                      <a:cubicBezTo>
                        <a:pt x="186127" y="75603"/>
                        <a:pt x="185397" y="98846"/>
                        <a:pt x="175961" y="121848"/>
                      </a:cubicBezTo>
                      <a:cubicBezTo>
                        <a:pt x="159707" y="161444"/>
                        <a:pt x="119016" y="185844"/>
                        <a:pt x="76430" y="181669"/>
                      </a:cubicBezTo>
                      <a:cubicBezTo>
                        <a:pt x="36790" y="177779"/>
                        <a:pt x="4583" y="146533"/>
                        <a:pt x="577" y="106929"/>
                      </a:cubicBezTo>
                      <a:cubicBezTo>
                        <a:pt x="-3393" y="67627"/>
                        <a:pt x="13324" y="37841"/>
                        <a:pt x="44837" y="15427"/>
                      </a:cubicBezTo>
                      <a:cubicBezTo>
                        <a:pt x="46537" y="14474"/>
                        <a:pt x="48237" y="13504"/>
                        <a:pt x="49946" y="12569"/>
                      </a:cubicBezTo>
                      <a:close/>
                      <a:moveTo>
                        <a:pt x="71364" y="103368"/>
                      </a:moveTo>
                      <a:cubicBezTo>
                        <a:pt x="79946" y="114255"/>
                        <a:pt x="95560" y="117576"/>
                        <a:pt x="106838" y="110899"/>
                      </a:cubicBezTo>
                      <a:cubicBezTo>
                        <a:pt x="117539" y="104570"/>
                        <a:pt x="120592" y="92205"/>
                        <a:pt x="114085" y="81585"/>
                      </a:cubicBezTo>
                      <a:cubicBezTo>
                        <a:pt x="106527" y="69265"/>
                        <a:pt x="88563" y="65055"/>
                        <a:pt x="76483" y="72772"/>
                      </a:cubicBezTo>
                      <a:cubicBezTo>
                        <a:pt x="65792" y="79600"/>
                        <a:pt x="63495" y="93372"/>
                        <a:pt x="71364" y="10336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2" name="Google Shape;602;p15"/>
                <p:cNvSpPr/>
                <p:nvPr/>
              </p:nvSpPr>
              <p:spPr>
                <a:xfrm>
                  <a:off x="6785010" y="3077459"/>
                  <a:ext cx="263016" cy="62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162" h="32823" extrusionOk="0">
                      <a:moveTo>
                        <a:pt x="1436" y="13189"/>
                      </a:moveTo>
                      <a:cubicBezTo>
                        <a:pt x="2362" y="13831"/>
                        <a:pt x="3956" y="15095"/>
                        <a:pt x="5700" y="16083"/>
                      </a:cubicBezTo>
                      <a:cubicBezTo>
                        <a:pt x="13276" y="20409"/>
                        <a:pt x="21635" y="22590"/>
                        <a:pt x="29958" y="24851"/>
                      </a:cubicBezTo>
                      <a:cubicBezTo>
                        <a:pt x="55569" y="31803"/>
                        <a:pt x="81598" y="34064"/>
                        <a:pt x="108063" y="32195"/>
                      </a:cubicBezTo>
                      <a:cubicBezTo>
                        <a:pt x="115674" y="31661"/>
                        <a:pt x="123339" y="31892"/>
                        <a:pt x="130976" y="31723"/>
                      </a:cubicBezTo>
                      <a:cubicBezTo>
                        <a:pt x="132739" y="31687"/>
                        <a:pt x="134590" y="31723"/>
                        <a:pt x="136237" y="31207"/>
                      </a:cubicBezTo>
                      <a:cubicBezTo>
                        <a:pt x="137394" y="30842"/>
                        <a:pt x="138952" y="29694"/>
                        <a:pt x="139113" y="28706"/>
                      </a:cubicBezTo>
                      <a:cubicBezTo>
                        <a:pt x="139327" y="27325"/>
                        <a:pt x="138846" y="25278"/>
                        <a:pt x="137866" y="24388"/>
                      </a:cubicBezTo>
                      <a:cubicBezTo>
                        <a:pt x="135543" y="22278"/>
                        <a:pt x="132864" y="20498"/>
                        <a:pt x="130140" y="18913"/>
                      </a:cubicBezTo>
                      <a:cubicBezTo>
                        <a:pt x="122484" y="14445"/>
                        <a:pt x="114054" y="11872"/>
                        <a:pt x="105588" y="9522"/>
                      </a:cubicBezTo>
                      <a:cubicBezTo>
                        <a:pt x="77111" y="1635"/>
                        <a:pt x="48162" y="-1801"/>
                        <a:pt x="18653" y="923"/>
                      </a:cubicBezTo>
                      <a:cubicBezTo>
                        <a:pt x="13828" y="1368"/>
                        <a:pt x="9003" y="2392"/>
                        <a:pt x="4347" y="3745"/>
                      </a:cubicBezTo>
                      <a:cubicBezTo>
                        <a:pt x="65" y="4991"/>
                        <a:pt x="-1350" y="9255"/>
                        <a:pt x="1445" y="131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3" name="Google Shape;603;p15"/>
                <p:cNvSpPr/>
                <p:nvPr/>
              </p:nvSpPr>
              <p:spPr>
                <a:xfrm>
                  <a:off x="7054645" y="2865087"/>
                  <a:ext cx="68811" cy="211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08" h="112032" extrusionOk="0">
                      <a:moveTo>
                        <a:pt x="21362" y="9337"/>
                      </a:moveTo>
                      <a:cubicBezTo>
                        <a:pt x="19919" y="7565"/>
                        <a:pt x="18014" y="4904"/>
                        <a:pt x="15771" y="2571"/>
                      </a:cubicBezTo>
                      <a:cubicBezTo>
                        <a:pt x="11988" y="-1363"/>
                        <a:pt x="7573" y="-776"/>
                        <a:pt x="5490" y="4290"/>
                      </a:cubicBezTo>
                      <a:cubicBezTo>
                        <a:pt x="3593" y="8910"/>
                        <a:pt x="1848" y="13814"/>
                        <a:pt x="1297" y="18737"/>
                      </a:cubicBezTo>
                      <a:cubicBezTo>
                        <a:pt x="-1748" y="45977"/>
                        <a:pt x="433" y="72789"/>
                        <a:pt x="9282" y="98872"/>
                      </a:cubicBezTo>
                      <a:cubicBezTo>
                        <a:pt x="10448" y="102308"/>
                        <a:pt x="12237" y="105575"/>
                        <a:pt x="14080" y="108717"/>
                      </a:cubicBezTo>
                      <a:cubicBezTo>
                        <a:pt x="16768" y="113310"/>
                        <a:pt x="22572" y="113061"/>
                        <a:pt x="25029" y="108406"/>
                      </a:cubicBezTo>
                      <a:cubicBezTo>
                        <a:pt x="39762" y="80480"/>
                        <a:pt x="39477" y="51977"/>
                        <a:pt x="28269" y="23063"/>
                      </a:cubicBezTo>
                      <a:cubicBezTo>
                        <a:pt x="27477" y="21016"/>
                        <a:pt x="26560" y="19022"/>
                        <a:pt x="25572" y="17063"/>
                      </a:cubicBezTo>
                      <a:cubicBezTo>
                        <a:pt x="24397" y="14740"/>
                        <a:pt x="23089" y="12488"/>
                        <a:pt x="21362" y="933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4" name="Google Shape;604;p15"/>
                <p:cNvSpPr/>
                <p:nvPr/>
              </p:nvSpPr>
              <p:spPr>
                <a:xfrm>
                  <a:off x="6976655" y="2991275"/>
                  <a:ext cx="145362" cy="227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11" h="120559" extrusionOk="0">
                      <a:moveTo>
                        <a:pt x="44477" y="49891"/>
                      </a:moveTo>
                      <a:cubicBezTo>
                        <a:pt x="36207" y="36573"/>
                        <a:pt x="26264" y="24529"/>
                        <a:pt x="16125" y="12637"/>
                      </a:cubicBezTo>
                      <a:cubicBezTo>
                        <a:pt x="13169" y="9174"/>
                        <a:pt x="10383" y="5568"/>
                        <a:pt x="7410" y="2114"/>
                      </a:cubicBezTo>
                      <a:cubicBezTo>
                        <a:pt x="5336" y="-298"/>
                        <a:pt x="3119" y="-609"/>
                        <a:pt x="1277" y="993"/>
                      </a:cubicBezTo>
                      <a:cubicBezTo>
                        <a:pt x="-504" y="2542"/>
                        <a:pt x="-415" y="4972"/>
                        <a:pt x="1499" y="7286"/>
                      </a:cubicBezTo>
                      <a:cubicBezTo>
                        <a:pt x="9404" y="16891"/>
                        <a:pt x="17478" y="26363"/>
                        <a:pt x="25160" y="36155"/>
                      </a:cubicBezTo>
                      <a:cubicBezTo>
                        <a:pt x="34267" y="47763"/>
                        <a:pt x="42092" y="60235"/>
                        <a:pt x="49017" y="73276"/>
                      </a:cubicBezTo>
                      <a:cubicBezTo>
                        <a:pt x="56504" y="87377"/>
                        <a:pt x="63055" y="101886"/>
                        <a:pt x="68779" y="116779"/>
                      </a:cubicBezTo>
                      <a:cubicBezTo>
                        <a:pt x="68984" y="117305"/>
                        <a:pt x="69198" y="117848"/>
                        <a:pt x="69501" y="118319"/>
                      </a:cubicBezTo>
                      <a:cubicBezTo>
                        <a:pt x="70773" y="120367"/>
                        <a:pt x="72830" y="121079"/>
                        <a:pt x="74699" y="120171"/>
                      </a:cubicBezTo>
                      <a:cubicBezTo>
                        <a:pt x="76658" y="119219"/>
                        <a:pt x="77432" y="117296"/>
                        <a:pt x="76551" y="114999"/>
                      </a:cubicBezTo>
                      <a:cubicBezTo>
                        <a:pt x="74681" y="110139"/>
                        <a:pt x="72794" y="105287"/>
                        <a:pt x="70765" y="100498"/>
                      </a:cubicBezTo>
                      <a:cubicBezTo>
                        <a:pt x="63331" y="82934"/>
                        <a:pt x="54679" y="66003"/>
                        <a:pt x="44468" y="4989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5" name="Google Shape;605;p15"/>
                <p:cNvSpPr/>
                <p:nvPr/>
              </p:nvSpPr>
              <p:spPr>
                <a:xfrm>
                  <a:off x="6790956" y="2838146"/>
                  <a:ext cx="96023" cy="85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06" h="45455" extrusionOk="0">
                      <a:moveTo>
                        <a:pt x="47401" y="12698"/>
                      </a:moveTo>
                      <a:cubicBezTo>
                        <a:pt x="53917" y="23319"/>
                        <a:pt x="50855" y="35674"/>
                        <a:pt x="40155" y="42012"/>
                      </a:cubicBezTo>
                      <a:cubicBezTo>
                        <a:pt x="28876" y="48689"/>
                        <a:pt x="13262" y="45377"/>
                        <a:pt x="4681" y="34482"/>
                      </a:cubicBezTo>
                      <a:cubicBezTo>
                        <a:pt x="-3198" y="24485"/>
                        <a:pt x="-892" y="10722"/>
                        <a:pt x="9799" y="3886"/>
                      </a:cubicBezTo>
                      <a:cubicBezTo>
                        <a:pt x="21879" y="-3832"/>
                        <a:pt x="39843" y="378"/>
                        <a:pt x="47401" y="12698"/>
                      </a:cubicBezTo>
                      <a:close/>
                      <a:moveTo>
                        <a:pt x="21024" y="20808"/>
                      </a:moveTo>
                      <a:cubicBezTo>
                        <a:pt x="22547" y="23239"/>
                        <a:pt x="26196" y="24467"/>
                        <a:pt x="28208" y="23221"/>
                      </a:cubicBezTo>
                      <a:cubicBezTo>
                        <a:pt x="30131" y="22028"/>
                        <a:pt x="30558" y="19589"/>
                        <a:pt x="29214" y="17425"/>
                      </a:cubicBezTo>
                      <a:cubicBezTo>
                        <a:pt x="27585" y="14808"/>
                        <a:pt x="24621" y="13882"/>
                        <a:pt x="22315" y="15280"/>
                      </a:cubicBezTo>
                      <a:cubicBezTo>
                        <a:pt x="20392" y="16446"/>
                        <a:pt x="19823" y="18885"/>
                        <a:pt x="21024" y="20808"/>
                      </a:cubicBezTo>
                      <a:close/>
                      <a:moveTo>
                        <a:pt x="42514" y="30031"/>
                      </a:moveTo>
                      <a:cubicBezTo>
                        <a:pt x="44677" y="28544"/>
                        <a:pt x="45264" y="26016"/>
                        <a:pt x="43893" y="24093"/>
                      </a:cubicBezTo>
                      <a:cubicBezTo>
                        <a:pt x="42469" y="22117"/>
                        <a:pt x="39612" y="21627"/>
                        <a:pt x="37582" y="23016"/>
                      </a:cubicBezTo>
                      <a:cubicBezTo>
                        <a:pt x="35508" y="24440"/>
                        <a:pt x="35080" y="26897"/>
                        <a:pt x="36541" y="28998"/>
                      </a:cubicBezTo>
                      <a:cubicBezTo>
                        <a:pt x="38001" y="31099"/>
                        <a:pt x="40368" y="31499"/>
                        <a:pt x="42514" y="30031"/>
                      </a:cubicBezTo>
                      <a:close/>
                      <a:moveTo>
                        <a:pt x="25084" y="35683"/>
                      </a:moveTo>
                      <a:cubicBezTo>
                        <a:pt x="26900" y="34535"/>
                        <a:pt x="27390" y="32256"/>
                        <a:pt x="26214" y="30377"/>
                      </a:cubicBezTo>
                      <a:cubicBezTo>
                        <a:pt x="24799" y="28108"/>
                        <a:pt x="21692" y="27200"/>
                        <a:pt x="19671" y="28464"/>
                      </a:cubicBezTo>
                      <a:cubicBezTo>
                        <a:pt x="17864" y="29594"/>
                        <a:pt x="17339" y="31971"/>
                        <a:pt x="18496" y="33778"/>
                      </a:cubicBezTo>
                      <a:cubicBezTo>
                        <a:pt x="19876" y="35924"/>
                        <a:pt x="23188" y="36885"/>
                        <a:pt x="25084" y="35692"/>
                      </a:cubicBezTo>
                      <a:close/>
                      <a:moveTo>
                        <a:pt x="36541" y="15325"/>
                      </a:moveTo>
                      <a:cubicBezTo>
                        <a:pt x="38659" y="13962"/>
                        <a:pt x="39273" y="11292"/>
                        <a:pt x="37965" y="9129"/>
                      </a:cubicBezTo>
                      <a:cubicBezTo>
                        <a:pt x="36737" y="7090"/>
                        <a:pt x="34413" y="6441"/>
                        <a:pt x="32517" y="7607"/>
                      </a:cubicBezTo>
                      <a:cubicBezTo>
                        <a:pt x="30532" y="8817"/>
                        <a:pt x="29802" y="12066"/>
                        <a:pt x="31048" y="14114"/>
                      </a:cubicBezTo>
                      <a:cubicBezTo>
                        <a:pt x="32250" y="16081"/>
                        <a:pt x="34573" y="16597"/>
                        <a:pt x="36541" y="15333"/>
                      </a:cubicBezTo>
                      <a:close/>
                      <a:moveTo>
                        <a:pt x="19289" y="8265"/>
                      </a:moveTo>
                      <a:cubicBezTo>
                        <a:pt x="17998" y="6414"/>
                        <a:pt x="14998" y="5889"/>
                        <a:pt x="13209" y="7215"/>
                      </a:cubicBezTo>
                      <a:cubicBezTo>
                        <a:pt x="11393" y="8559"/>
                        <a:pt x="11019" y="11444"/>
                        <a:pt x="12425" y="13322"/>
                      </a:cubicBezTo>
                      <a:cubicBezTo>
                        <a:pt x="13779" y="15129"/>
                        <a:pt x="16040" y="15405"/>
                        <a:pt x="18025" y="13989"/>
                      </a:cubicBezTo>
                      <a:cubicBezTo>
                        <a:pt x="20072" y="12529"/>
                        <a:pt x="20597" y="10144"/>
                        <a:pt x="19289" y="8265"/>
                      </a:cubicBezTo>
                      <a:close/>
                      <a:moveTo>
                        <a:pt x="13645" y="26514"/>
                      </a:moveTo>
                      <a:cubicBezTo>
                        <a:pt x="15452" y="25321"/>
                        <a:pt x="15924" y="22971"/>
                        <a:pt x="14722" y="21218"/>
                      </a:cubicBezTo>
                      <a:cubicBezTo>
                        <a:pt x="13493" y="19420"/>
                        <a:pt x="10823" y="18921"/>
                        <a:pt x="8891" y="20123"/>
                      </a:cubicBezTo>
                      <a:cubicBezTo>
                        <a:pt x="7031" y="21280"/>
                        <a:pt x="6497" y="23559"/>
                        <a:pt x="7663" y="25366"/>
                      </a:cubicBezTo>
                      <a:cubicBezTo>
                        <a:pt x="8883" y="27271"/>
                        <a:pt x="11687" y="27814"/>
                        <a:pt x="13654" y="2651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6" name="Google Shape;606;p15"/>
                <p:cNvSpPr/>
                <p:nvPr/>
              </p:nvSpPr>
              <p:spPr>
                <a:xfrm>
                  <a:off x="6829494" y="2865792"/>
                  <a:ext cx="18142" cy="17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9" h="9082" extrusionOk="0">
                      <a:moveTo>
                        <a:pt x="1920" y="649"/>
                      </a:moveTo>
                      <a:cubicBezTo>
                        <a:pt x="-3" y="1815"/>
                        <a:pt x="-573" y="4254"/>
                        <a:pt x="629" y="6177"/>
                      </a:cubicBezTo>
                      <a:cubicBezTo>
                        <a:pt x="2151" y="8607"/>
                        <a:pt x="5801" y="9836"/>
                        <a:pt x="7813" y="8590"/>
                      </a:cubicBezTo>
                      <a:cubicBezTo>
                        <a:pt x="9735" y="7396"/>
                        <a:pt x="10163" y="4958"/>
                        <a:pt x="8819" y="2794"/>
                      </a:cubicBezTo>
                      <a:cubicBezTo>
                        <a:pt x="7189" y="177"/>
                        <a:pt x="4225" y="-749"/>
                        <a:pt x="1920" y="64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7" name="Google Shape;607;p15"/>
                <p:cNvSpPr/>
                <p:nvPr/>
              </p:nvSpPr>
              <p:spPr>
                <a:xfrm>
                  <a:off x="6858371" y="2880140"/>
                  <a:ext cx="16917" cy="164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1" h="8681" extrusionOk="0">
                      <a:moveTo>
                        <a:pt x="862" y="6773"/>
                      </a:moveTo>
                      <a:cubicBezTo>
                        <a:pt x="2322" y="8874"/>
                        <a:pt x="4689" y="9274"/>
                        <a:pt x="6835" y="7806"/>
                      </a:cubicBezTo>
                      <a:cubicBezTo>
                        <a:pt x="8998" y="6319"/>
                        <a:pt x="9585" y="3791"/>
                        <a:pt x="8214" y="1868"/>
                      </a:cubicBezTo>
                      <a:cubicBezTo>
                        <a:pt x="6790" y="-108"/>
                        <a:pt x="3933" y="-598"/>
                        <a:pt x="1903" y="791"/>
                      </a:cubicBezTo>
                      <a:cubicBezTo>
                        <a:pt x="-171" y="2215"/>
                        <a:pt x="-598" y="4672"/>
                        <a:pt x="862" y="677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8" name="Google Shape;608;p15"/>
                <p:cNvSpPr/>
                <p:nvPr/>
              </p:nvSpPr>
              <p:spPr>
                <a:xfrm>
                  <a:off x="6824761" y="2890844"/>
                  <a:ext cx="16953" cy="15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0" h="8311" extrusionOk="0">
                      <a:moveTo>
                        <a:pt x="614" y="5879"/>
                      </a:moveTo>
                      <a:cubicBezTo>
                        <a:pt x="1994" y="8024"/>
                        <a:pt x="5306" y="8986"/>
                        <a:pt x="7202" y="7793"/>
                      </a:cubicBezTo>
                      <a:cubicBezTo>
                        <a:pt x="9018" y="6645"/>
                        <a:pt x="9507" y="4366"/>
                        <a:pt x="8333" y="2487"/>
                      </a:cubicBezTo>
                      <a:cubicBezTo>
                        <a:pt x="6917" y="217"/>
                        <a:pt x="3810" y="-691"/>
                        <a:pt x="1790" y="573"/>
                      </a:cubicBezTo>
                      <a:cubicBezTo>
                        <a:pt x="-18" y="1704"/>
                        <a:pt x="-543" y="4081"/>
                        <a:pt x="614" y="5888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9" name="Google Shape;609;p15"/>
                <p:cNvSpPr/>
                <p:nvPr/>
              </p:nvSpPr>
              <p:spPr>
                <a:xfrm>
                  <a:off x="6848461" y="2851429"/>
                  <a:ext cx="15528" cy="169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6" h="8983" extrusionOk="0">
                      <a:moveTo>
                        <a:pt x="614" y="7075"/>
                      </a:moveTo>
                      <a:cubicBezTo>
                        <a:pt x="1816" y="9042"/>
                        <a:pt x="4139" y="9559"/>
                        <a:pt x="6107" y="8295"/>
                      </a:cubicBezTo>
                      <a:cubicBezTo>
                        <a:pt x="8225" y="6932"/>
                        <a:pt x="8839" y="4262"/>
                        <a:pt x="7531" y="2099"/>
                      </a:cubicBezTo>
                      <a:cubicBezTo>
                        <a:pt x="6303" y="60"/>
                        <a:pt x="3979" y="-590"/>
                        <a:pt x="2083" y="577"/>
                      </a:cubicBezTo>
                      <a:cubicBezTo>
                        <a:pt x="98" y="1787"/>
                        <a:pt x="-632" y="5036"/>
                        <a:pt x="614" y="7084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0" name="Google Shape;610;p15"/>
                <p:cNvSpPr/>
                <p:nvPr/>
              </p:nvSpPr>
              <p:spPr>
                <a:xfrm>
                  <a:off x="6812818" y="2850383"/>
                  <a:ext cx="15938" cy="15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33" h="8413" extrusionOk="0">
                      <a:moveTo>
                        <a:pt x="6455" y="7513"/>
                      </a:moveTo>
                      <a:cubicBezTo>
                        <a:pt x="8502" y="6053"/>
                        <a:pt x="9027" y="3667"/>
                        <a:pt x="7719" y="1789"/>
                      </a:cubicBezTo>
                      <a:cubicBezTo>
                        <a:pt x="6428" y="-63"/>
                        <a:pt x="3428" y="-588"/>
                        <a:pt x="1639" y="739"/>
                      </a:cubicBezTo>
                      <a:cubicBezTo>
                        <a:pt x="-177" y="2083"/>
                        <a:pt x="-551" y="4967"/>
                        <a:pt x="856" y="6846"/>
                      </a:cubicBezTo>
                      <a:cubicBezTo>
                        <a:pt x="2209" y="8652"/>
                        <a:pt x="4470" y="8928"/>
                        <a:pt x="6455" y="7513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1" name="Google Shape;611;p15"/>
                <p:cNvSpPr/>
                <p:nvPr/>
              </p:nvSpPr>
              <p:spPr>
                <a:xfrm>
                  <a:off x="6804272" y="2874944"/>
                  <a:ext cx="15759" cy="14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38" h="7757" extrusionOk="0">
                      <a:moveTo>
                        <a:pt x="607" y="5899"/>
                      </a:moveTo>
                      <a:cubicBezTo>
                        <a:pt x="1826" y="7804"/>
                        <a:pt x="4630" y="8347"/>
                        <a:pt x="6598" y="7048"/>
                      </a:cubicBezTo>
                      <a:cubicBezTo>
                        <a:pt x="8405" y="5855"/>
                        <a:pt x="8877" y="3505"/>
                        <a:pt x="7675" y="1751"/>
                      </a:cubicBezTo>
                      <a:cubicBezTo>
                        <a:pt x="6446" y="-47"/>
                        <a:pt x="3776" y="-546"/>
                        <a:pt x="1844" y="656"/>
                      </a:cubicBezTo>
                      <a:cubicBezTo>
                        <a:pt x="-16" y="1813"/>
                        <a:pt x="-550" y="4092"/>
                        <a:pt x="616" y="5899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12" name="Google Shape;612;p15"/>
            <p:cNvGrpSpPr/>
            <p:nvPr/>
          </p:nvGrpSpPr>
          <p:grpSpPr>
            <a:xfrm>
              <a:off x="-225722" y="-168355"/>
              <a:ext cx="1542178" cy="1152195"/>
              <a:chOff x="7094125" y="1005305"/>
              <a:chExt cx="671154" cy="501434"/>
            </a:xfrm>
          </p:grpSpPr>
          <p:sp>
            <p:nvSpPr>
              <p:cNvPr id="613" name="Google Shape;613;p15"/>
              <p:cNvSpPr/>
              <p:nvPr/>
            </p:nvSpPr>
            <p:spPr>
              <a:xfrm>
                <a:off x="7094125" y="1005305"/>
                <a:ext cx="671154" cy="501434"/>
              </a:xfrm>
              <a:custGeom>
                <a:avLst/>
                <a:gdLst/>
                <a:ahLst/>
                <a:cxnLst/>
                <a:rect l="l" t="t" r="r" b="b"/>
                <a:pathLst>
                  <a:path w="671154" h="501434" extrusionOk="0">
                    <a:moveTo>
                      <a:pt x="9" y="363180"/>
                    </a:moveTo>
                    <a:cubicBezTo>
                      <a:pt x="1050" y="387375"/>
                      <a:pt x="1825" y="411597"/>
                      <a:pt x="3258" y="435774"/>
                    </a:cubicBezTo>
                    <a:cubicBezTo>
                      <a:pt x="3935" y="447089"/>
                      <a:pt x="7549" y="457673"/>
                      <a:pt x="15284" y="466432"/>
                    </a:cubicBezTo>
                    <a:cubicBezTo>
                      <a:pt x="15979" y="467216"/>
                      <a:pt x="16771" y="468044"/>
                      <a:pt x="17118" y="468987"/>
                    </a:cubicBezTo>
                    <a:cubicBezTo>
                      <a:pt x="26545" y="494678"/>
                      <a:pt x="48328" y="501408"/>
                      <a:pt x="71891" y="501435"/>
                    </a:cubicBezTo>
                    <a:cubicBezTo>
                      <a:pt x="124039" y="501488"/>
                      <a:pt x="167765" y="481548"/>
                      <a:pt x="201761" y="441418"/>
                    </a:cubicBezTo>
                    <a:cubicBezTo>
                      <a:pt x="218265" y="421932"/>
                      <a:pt x="229410" y="399188"/>
                      <a:pt x="241410" y="376924"/>
                    </a:cubicBezTo>
                    <a:cubicBezTo>
                      <a:pt x="254398" y="352827"/>
                      <a:pt x="267813" y="328943"/>
                      <a:pt x="281450" y="305202"/>
                    </a:cubicBezTo>
                    <a:cubicBezTo>
                      <a:pt x="284548" y="299807"/>
                      <a:pt x="289097" y="295143"/>
                      <a:pt x="293450" y="290594"/>
                    </a:cubicBezTo>
                    <a:cubicBezTo>
                      <a:pt x="301569" y="282111"/>
                      <a:pt x="311432" y="277864"/>
                      <a:pt x="323485" y="278434"/>
                    </a:cubicBezTo>
                    <a:cubicBezTo>
                      <a:pt x="332511" y="278861"/>
                      <a:pt x="341716" y="279182"/>
                      <a:pt x="350609" y="277900"/>
                    </a:cubicBezTo>
                    <a:cubicBezTo>
                      <a:pt x="371297" y="274927"/>
                      <a:pt x="385932" y="262001"/>
                      <a:pt x="398599" y="246423"/>
                    </a:cubicBezTo>
                    <a:cubicBezTo>
                      <a:pt x="404314" y="239399"/>
                      <a:pt x="409726" y="232126"/>
                      <a:pt x="415673" y="225316"/>
                    </a:cubicBezTo>
                    <a:cubicBezTo>
                      <a:pt x="421895" y="218186"/>
                      <a:pt x="429221" y="216771"/>
                      <a:pt x="438390" y="220536"/>
                    </a:cubicBezTo>
                    <a:cubicBezTo>
                      <a:pt x="449251" y="224996"/>
                      <a:pt x="460467" y="229011"/>
                      <a:pt x="471897" y="231566"/>
                    </a:cubicBezTo>
                    <a:cubicBezTo>
                      <a:pt x="490190" y="235651"/>
                      <a:pt x="508074" y="231593"/>
                      <a:pt x="525175" y="225067"/>
                    </a:cubicBezTo>
                    <a:cubicBezTo>
                      <a:pt x="557444" y="212756"/>
                      <a:pt x="589606" y="200142"/>
                      <a:pt x="621573" y="187065"/>
                    </a:cubicBezTo>
                    <a:cubicBezTo>
                      <a:pt x="650050" y="175413"/>
                      <a:pt x="667435" y="154084"/>
                      <a:pt x="670649" y="123346"/>
                    </a:cubicBezTo>
                    <a:cubicBezTo>
                      <a:pt x="673551" y="95634"/>
                      <a:pt x="663919" y="71385"/>
                      <a:pt x="642617" y="53377"/>
                    </a:cubicBezTo>
                    <a:cubicBezTo>
                      <a:pt x="615048" y="30063"/>
                      <a:pt x="582601" y="15375"/>
                      <a:pt x="548355" y="4541"/>
                    </a:cubicBezTo>
                    <a:cubicBezTo>
                      <a:pt x="547954" y="4417"/>
                      <a:pt x="547465" y="4105"/>
                      <a:pt x="547153" y="4230"/>
                    </a:cubicBezTo>
                    <a:cubicBezTo>
                      <a:pt x="538216" y="7604"/>
                      <a:pt x="530587" y="963"/>
                      <a:pt x="522032" y="989"/>
                    </a:cubicBezTo>
                    <a:cubicBezTo>
                      <a:pt x="513397" y="1016"/>
                      <a:pt x="504754" y="-43"/>
                      <a:pt x="496119" y="1"/>
                    </a:cubicBezTo>
                    <a:cubicBezTo>
                      <a:pt x="419972" y="375"/>
                      <a:pt x="343826" y="411"/>
                      <a:pt x="267688" y="1568"/>
                    </a:cubicBezTo>
                    <a:cubicBezTo>
                      <a:pt x="231644" y="2111"/>
                      <a:pt x="195734" y="5512"/>
                      <a:pt x="160216" y="12446"/>
                    </a:cubicBezTo>
                    <a:cubicBezTo>
                      <a:pt x="117229" y="20841"/>
                      <a:pt x="84675" y="43923"/>
                      <a:pt x="60782" y="80314"/>
                    </a:cubicBezTo>
                    <a:cubicBezTo>
                      <a:pt x="39257" y="113109"/>
                      <a:pt x="27391" y="149553"/>
                      <a:pt x="18302" y="187234"/>
                    </a:cubicBezTo>
                    <a:cubicBezTo>
                      <a:pt x="8510" y="227818"/>
                      <a:pt x="4816" y="269105"/>
                      <a:pt x="3071" y="310650"/>
                    </a:cubicBezTo>
                    <a:cubicBezTo>
                      <a:pt x="2341" y="328133"/>
                      <a:pt x="1700" y="345625"/>
                      <a:pt x="1015" y="363109"/>
                    </a:cubicBezTo>
                    <a:cubicBezTo>
                      <a:pt x="676" y="363126"/>
                      <a:pt x="338" y="363153"/>
                      <a:pt x="0" y="36317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15"/>
              <p:cNvSpPr/>
              <p:nvPr/>
            </p:nvSpPr>
            <p:spPr>
              <a:xfrm>
                <a:off x="7291916" y="1271104"/>
                <a:ext cx="35623" cy="54520"/>
              </a:xfrm>
              <a:custGeom>
                <a:avLst/>
                <a:gdLst/>
                <a:ahLst/>
                <a:cxnLst/>
                <a:rect l="l" t="t" r="r" b="b"/>
                <a:pathLst>
                  <a:path w="35623" h="54520" extrusionOk="0">
                    <a:moveTo>
                      <a:pt x="17" y="37143"/>
                    </a:moveTo>
                    <a:cubicBezTo>
                      <a:pt x="1130" y="24893"/>
                      <a:pt x="5999" y="14363"/>
                      <a:pt x="14278" y="5906"/>
                    </a:cubicBezTo>
                    <a:cubicBezTo>
                      <a:pt x="16975" y="3146"/>
                      <a:pt x="21044" y="1553"/>
                      <a:pt x="24756" y="333"/>
                    </a:cubicBezTo>
                    <a:cubicBezTo>
                      <a:pt x="29785" y="-1322"/>
                      <a:pt x="35322" y="3431"/>
                      <a:pt x="35580" y="9235"/>
                    </a:cubicBezTo>
                    <a:cubicBezTo>
                      <a:pt x="35696" y="11719"/>
                      <a:pt x="35616" y="14380"/>
                      <a:pt x="34904" y="16713"/>
                    </a:cubicBezTo>
                    <a:cubicBezTo>
                      <a:pt x="31138" y="29024"/>
                      <a:pt x="26278" y="40766"/>
                      <a:pt x="18035" y="50602"/>
                    </a:cubicBezTo>
                    <a:cubicBezTo>
                      <a:pt x="16112" y="52890"/>
                      <a:pt x="13753" y="54128"/>
                      <a:pt x="10931" y="54457"/>
                    </a:cubicBezTo>
                    <a:cubicBezTo>
                      <a:pt x="7940" y="54804"/>
                      <a:pt x="5634" y="53745"/>
                      <a:pt x="4050" y="50896"/>
                    </a:cubicBezTo>
                    <a:cubicBezTo>
                      <a:pt x="1682" y="46659"/>
                      <a:pt x="-250" y="42315"/>
                      <a:pt x="26" y="371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5" name="Google Shape;615;p15"/>
              <p:cNvSpPr/>
              <p:nvPr/>
            </p:nvSpPr>
            <p:spPr>
              <a:xfrm>
                <a:off x="7316971" y="1205508"/>
                <a:ext cx="4211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42118" h="41613" extrusionOk="0">
                    <a:moveTo>
                      <a:pt x="42101" y="11520"/>
                    </a:moveTo>
                    <a:cubicBezTo>
                      <a:pt x="42270" y="15250"/>
                      <a:pt x="41255" y="18588"/>
                      <a:pt x="39181" y="21526"/>
                    </a:cubicBezTo>
                    <a:cubicBezTo>
                      <a:pt x="32665" y="30766"/>
                      <a:pt x="24929" y="38315"/>
                      <a:pt x="13998" y="41208"/>
                    </a:cubicBezTo>
                    <a:cubicBezTo>
                      <a:pt x="12484" y="41609"/>
                      <a:pt x="10846" y="41671"/>
                      <a:pt x="9279" y="41573"/>
                    </a:cubicBezTo>
                    <a:cubicBezTo>
                      <a:pt x="2835" y="41173"/>
                      <a:pt x="-1207" y="35636"/>
                      <a:pt x="324" y="28977"/>
                    </a:cubicBezTo>
                    <a:cubicBezTo>
                      <a:pt x="2550" y="19319"/>
                      <a:pt x="8505" y="12428"/>
                      <a:pt x="15805" y="6669"/>
                    </a:cubicBezTo>
                    <a:cubicBezTo>
                      <a:pt x="20033" y="3331"/>
                      <a:pt x="24733" y="1007"/>
                      <a:pt x="29994" y="260"/>
                    </a:cubicBezTo>
                    <a:cubicBezTo>
                      <a:pt x="31899" y="-7"/>
                      <a:pt x="33884" y="-114"/>
                      <a:pt x="35771" y="162"/>
                    </a:cubicBezTo>
                    <a:cubicBezTo>
                      <a:pt x="39546" y="722"/>
                      <a:pt x="40819" y="2245"/>
                      <a:pt x="41415" y="6260"/>
                    </a:cubicBezTo>
                    <a:cubicBezTo>
                      <a:pt x="41673" y="8004"/>
                      <a:pt x="41869" y="9758"/>
                      <a:pt x="42083" y="115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6" name="Google Shape;616;p15"/>
              <p:cNvSpPr/>
              <p:nvPr/>
            </p:nvSpPr>
            <p:spPr>
              <a:xfrm>
                <a:off x="7417325" y="1212115"/>
                <a:ext cx="36153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36153" h="45867" extrusionOk="0">
                    <a:moveTo>
                      <a:pt x="0" y="31922"/>
                    </a:moveTo>
                    <a:cubicBezTo>
                      <a:pt x="205" y="30542"/>
                      <a:pt x="240" y="29109"/>
                      <a:pt x="632" y="27800"/>
                    </a:cubicBezTo>
                    <a:cubicBezTo>
                      <a:pt x="3890" y="17136"/>
                      <a:pt x="8982" y="7869"/>
                      <a:pt x="18427" y="1976"/>
                    </a:cubicBezTo>
                    <a:cubicBezTo>
                      <a:pt x="22299" y="-436"/>
                      <a:pt x="26314" y="-757"/>
                      <a:pt x="30231" y="1665"/>
                    </a:cubicBezTo>
                    <a:cubicBezTo>
                      <a:pt x="34174" y="4104"/>
                      <a:pt x="36676" y="7887"/>
                      <a:pt x="36061" y="12774"/>
                    </a:cubicBezTo>
                    <a:cubicBezTo>
                      <a:pt x="34744" y="23287"/>
                      <a:pt x="31833" y="33204"/>
                      <a:pt x="24275" y="40824"/>
                    </a:cubicBezTo>
                    <a:cubicBezTo>
                      <a:pt x="17937" y="47207"/>
                      <a:pt x="9659" y="47545"/>
                      <a:pt x="3854" y="41759"/>
                    </a:cubicBezTo>
                    <a:cubicBezTo>
                      <a:pt x="1175" y="39088"/>
                      <a:pt x="89" y="35759"/>
                      <a:pt x="0" y="319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15"/>
              <p:cNvSpPr/>
              <p:nvPr/>
            </p:nvSpPr>
            <p:spPr>
              <a:xfrm>
                <a:off x="7292266" y="1173362"/>
                <a:ext cx="39248" cy="39002"/>
              </a:xfrm>
              <a:custGeom>
                <a:avLst/>
                <a:gdLst/>
                <a:ahLst/>
                <a:cxnLst/>
                <a:rect l="l" t="t" r="r" b="b"/>
                <a:pathLst>
                  <a:path w="39248" h="39002" extrusionOk="0">
                    <a:moveTo>
                      <a:pt x="13501" y="39002"/>
                    </a:moveTo>
                    <a:cubicBezTo>
                      <a:pt x="4279" y="39073"/>
                      <a:pt x="-937" y="32913"/>
                      <a:pt x="140" y="23219"/>
                    </a:cubicBezTo>
                    <a:cubicBezTo>
                      <a:pt x="1546" y="10632"/>
                      <a:pt x="14872" y="-976"/>
                      <a:pt x="26712" y="65"/>
                    </a:cubicBezTo>
                    <a:cubicBezTo>
                      <a:pt x="36887" y="964"/>
                      <a:pt x="42539" y="11290"/>
                      <a:pt x="37198" y="20584"/>
                    </a:cubicBezTo>
                    <a:cubicBezTo>
                      <a:pt x="33967" y="26201"/>
                      <a:pt x="29231" y="30955"/>
                      <a:pt x="24691" y="35566"/>
                    </a:cubicBezTo>
                    <a:cubicBezTo>
                      <a:pt x="21762" y="38539"/>
                      <a:pt x="17543" y="38975"/>
                      <a:pt x="13493" y="390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8" name="Google Shape;618;p15"/>
              <p:cNvSpPr/>
              <p:nvPr/>
            </p:nvSpPr>
            <p:spPr>
              <a:xfrm>
                <a:off x="7360765" y="1245790"/>
                <a:ext cx="32821" cy="40744"/>
              </a:xfrm>
              <a:custGeom>
                <a:avLst/>
                <a:gdLst/>
                <a:ahLst/>
                <a:cxnLst/>
                <a:rect l="l" t="t" r="r" b="b"/>
                <a:pathLst>
                  <a:path w="32821" h="40744" extrusionOk="0">
                    <a:moveTo>
                      <a:pt x="11660" y="40744"/>
                    </a:moveTo>
                    <a:cubicBezTo>
                      <a:pt x="7129" y="40228"/>
                      <a:pt x="4049" y="38083"/>
                      <a:pt x="2037" y="34130"/>
                    </a:cubicBezTo>
                    <a:cubicBezTo>
                      <a:pt x="319" y="30739"/>
                      <a:pt x="-429" y="27053"/>
                      <a:pt x="247" y="23288"/>
                    </a:cubicBezTo>
                    <a:cubicBezTo>
                      <a:pt x="1885" y="14199"/>
                      <a:pt x="6523" y="7131"/>
                      <a:pt x="13832" y="2155"/>
                    </a:cubicBezTo>
                    <a:cubicBezTo>
                      <a:pt x="19458" y="-1682"/>
                      <a:pt x="28146" y="-729"/>
                      <a:pt x="31475" y="7736"/>
                    </a:cubicBezTo>
                    <a:cubicBezTo>
                      <a:pt x="33122" y="11938"/>
                      <a:pt x="33211" y="15507"/>
                      <a:pt x="32000" y="19549"/>
                    </a:cubicBezTo>
                    <a:cubicBezTo>
                      <a:pt x="29784" y="26920"/>
                      <a:pt x="26775" y="33756"/>
                      <a:pt x="19974" y="37575"/>
                    </a:cubicBezTo>
                    <a:cubicBezTo>
                      <a:pt x="17401" y="39026"/>
                      <a:pt x="14437" y="39712"/>
                      <a:pt x="11651" y="40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15"/>
              <p:cNvSpPr/>
              <p:nvPr/>
            </p:nvSpPr>
            <p:spPr>
              <a:xfrm>
                <a:off x="7408050" y="1273243"/>
                <a:ext cx="37802" cy="31286"/>
              </a:xfrm>
              <a:custGeom>
                <a:avLst/>
                <a:gdLst/>
                <a:ahLst/>
                <a:cxnLst/>
                <a:rect l="l" t="t" r="r" b="b"/>
                <a:pathLst>
                  <a:path w="37802" h="31286" extrusionOk="0">
                    <a:moveTo>
                      <a:pt x="15186" y="31282"/>
                    </a:moveTo>
                    <a:cubicBezTo>
                      <a:pt x="11910" y="31344"/>
                      <a:pt x="8118" y="30801"/>
                      <a:pt x="4851" y="28158"/>
                    </a:cubicBezTo>
                    <a:cubicBezTo>
                      <a:pt x="-348" y="23956"/>
                      <a:pt x="-1487" y="17342"/>
                      <a:pt x="2011" y="11538"/>
                    </a:cubicBezTo>
                    <a:cubicBezTo>
                      <a:pt x="7103" y="3081"/>
                      <a:pt x="19423" y="-1957"/>
                      <a:pt x="28521" y="722"/>
                    </a:cubicBezTo>
                    <a:cubicBezTo>
                      <a:pt x="35037" y="2645"/>
                      <a:pt x="40280" y="10915"/>
                      <a:pt x="36568" y="18944"/>
                    </a:cubicBezTo>
                    <a:cubicBezTo>
                      <a:pt x="33079" y="26493"/>
                      <a:pt x="25272" y="31291"/>
                      <a:pt x="15186" y="312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15"/>
              <p:cNvSpPr/>
              <p:nvPr/>
            </p:nvSpPr>
            <p:spPr>
              <a:xfrm>
                <a:off x="7343753" y="1296756"/>
                <a:ext cx="38383" cy="29631"/>
              </a:xfrm>
              <a:custGeom>
                <a:avLst/>
                <a:gdLst/>
                <a:ahLst/>
                <a:cxnLst/>
                <a:rect l="l" t="t" r="r" b="b"/>
                <a:pathLst>
                  <a:path w="38383" h="29631" extrusionOk="0">
                    <a:moveTo>
                      <a:pt x="18933" y="29632"/>
                    </a:moveTo>
                    <a:cubicBezTo>
                      <a:pt x="15452" y="28849"/>
                      <a:pt x="11784" y="28519"/>
                      <a:pt x="8526" y="27175"/>
                    </a:cubicBezTo>
                    <a:cubicBezTo>
                      <a:pt x="3764" y="25225"/>
                      <a:pt x="613" y="21460"/>
                      <a:pt x="70" y="16136"/>
                    </a:cubicBezTo>
                    <a:cubicBezTo>
                      <a:pt x="-491" y="10591"/>
                      <a:pt x="2393" y="6630"/>
                      <a:pt x="6719" y="3665"/>
                    </a:cubicBezTo>
                    <a:cubicBezTo>
                      <a:pt x="14072" y="-1356"/>
                      <a:pt x="26018" y="-1276"/>
                      <a:pt x="32998" y="4261"/>
                    </a:cubicBezTo>
                    <a:cubicBezTo>
                      <a:pt x="41018" y="10618"/>
                      <a:pt x="39158" y="19653"/>
                      <a:pt x="33434" y="24629"/>
                    </a:cubicBezTo>
                    <a:cubicBezTo>
                      <a:pt x="29339" y="28181"/>
                      <a:pt x="24372" y="29284"/>
                      <a:pt x="18942" y="296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1" name="Google Shape;621;p15"/>
              <p:cNvSpPr/>
              <p:nvPr/>
            </p:nvSpPr>
            <p:spPr>
              <a:xfrm>
                <a:off x="7380132" y="1185986"/>
                <a:ext cx="33871" cy="34194"/>
              </a:xfrm>
              <a:custGeom>
                <a:avLst/>
                <a:gdLst/>
                <a:ahLst/>
                <a:cxnLst/>
                <a:rect l="l" t="t" r="r" b="b"/>
                <a:pathLst>
                  <a:path w="33871" h="34194" extrusionOk="0">
                    <a:moveTo>
                      <a:pt x="12580" y="34194"/>
                    </a:moveTo>
                    <a:cubicBezTo>
                      <a:pt x="3723" y="34239"/>
                      <a:pt x="-1983" y="25888"/>
                      <a:pt x="643" y="16586"/>
                    </a:cubicBezTo>
                    <a:cubicBezTo>
                      <a:pt x="2236" y="10933"/>
                      <a:pt x="5441" y="6482"/>
                      <a:pt x="10052" y="3144"/>
                    </a:cubicBezTo>
                    <a:cubicBezTo>
                      <a:pt x="16363" y="-1422"/>
                      <a:pt x="22684" y="-648"/>
                      <a:pt x="28951" y="3117"/>
                    </a:cubicBezTo>
                    <a:cubicBezTo>
                      <a:pt x="32707" y="5370"/>
                      <a:pt x="34203" y="8921"/>
                      <a:pt x="33811" y="13479"/>
                    </a:cubicBezTo>
                    <a:cubicBezTo>
                      <a:pt x="32921" y="23814"/>
                      <a:pt x="22372" y="34140"/>
                      <a:pt x="12580" y="341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2" name="Google Shape;622;p15"/>
              <p:cNvSpPr/>
              <p:nvPr/>
            </p:nvSpPr>
            <p:spPr>
              <a:xfrm>
                <a:off x="7424841" y="1147434"/>
                <a:ext cx="37484" cy="32111"/>
              </a:xfrm>
              <a:custGeom>
                <a:avLst/>
                <a:gdLst/>
                <a:ahLst/>
                <a:cxnLst/>
                <a:rect l="l" t="t" r="r" b="b"/>
                <a:pathLst>
                  <a:path w="37484" h="32111" extrusionOk="0">
                    <a:moveTo>
                      <a:pt x="12068" y="32100"/>
                    </a:moveTo>
                    <a:cubicBezTo>
                      <a:pt x="11997" y="32100"/>
                      <a:pt x="11205" y="32127"/>
                      <a:pt x="10413" y="32100"/>
                    </a:cubicBezTo>
                    <a:cubicBezTo>
                      <a:pt x="1262" y="31779"/>
                      <a:pt x="-2807" y="23919"/>
                      <a:pt x="2098" y="15765"/>
                    </a:cubicBezTo>
                    <a:cubicBezTo>
                      <a:pt x="6327" y="8741"/>
                      <a:pt x="12122" y="3810"/>
                      <a:pt x="19929" y="1816"/>
                    </a:cubicBezTo>
                    <a:cubicBezTo>
                      <a:pt x="20783" y="1602"/>
                      <a:pt x="21620" y="1300"/>
                      <a:pt x="22448" y="979"/>
                    </a:cubicBezTo>
                    <a:cubicBezTo>
                      <a:pt x="26997" y="-784"/>
                      <a:pt x="31234" y="-294"/>
                      <a:pt x="34635" y="3498"/>
                    </a:cubicBezTo>
                    <a:cubicBezTo>
                      <a:pt x="38169" y="7451"/>
                      <a:pt x="38142" y="12231"/>
                      <a:pt x="36050" y="16815"/>
                    </a:cubicBezTo>
                    <a:cubicBezTo>
                      <a:pt x="32062" y="25557"/>
                      <a:pt x="25119" y="30186"/>
                      <a:pt x="16226" y="31753"/>
                    </a:cubicBezTo>
                    <a:cubicBezTo>
                      <a:pt x="15095" y="31948"/>
                      <a:pt x="13938" y="31948"/>
                      <a:pt x="12077" y="320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3" name="Google Shape;623;p15"/>
              <p:cNvSpPr/>
              <p:nvPr/>
            </p:nvSpPr>
            <p:spPr>
              <a:xfrm>
                <a:off x="7356691" y="1152921"/>
                <a:ext cx="31309" cy="38159"/>
              </a:xfrm>
              <a:custGeom>
                <a:avLst/>
                <a:gdLst/>
                <a:ahLst/>
                <a:cxnLst/>
                <a:rect l="l" t="t" r="r" b="b"/>
                <a:pathLst>
                  <a:path w="31309" h="38159" extrusionOk="0">
                    <a:moveTo>
                      <a:pt x="9022" y="38150"/>
                    </a:moveTo>
                    <a:cubicBezTo>
                      <a:pt x="3048" y="38133"/>
                      <a:pt x="-815" y="32889"/>
                      <a:pt x="147" y="26507"/>
                    </a:cubicBezTo>
                    <a:cubicBezTo>
                      <a:pt x="1144" y="19875"/>
                      <a:pt x="4580" y="14489"/>
                      <a:pt x="8657" y="9682"/>
                    </a:cubicBezTo>
                    <a:cubicBezTo>
                      <a:pt x="11381" y="6460"/>
                      <a:pt x="14656" y="3638"/>
                      <a:pt x="18066" y="1234"/>
                    </a:cubicBezTo>
                    <a:cubicBezTo>
                      <a:pt x="21306" y="-1053"/>
                      <a:pt x="23612" y="14"/>
                      <a:pt x="26371" y="2997"/>
                    </a:cubicBezTo>
                    <a:cubicBezTo>
                      <a:pt x="28285" y="5062"/>
                      <a:pt x="30724" y="6753"/>
                      <a:pt x="31045" y="9789"/>
                    </a:cubicBezTo>
                    <a:cubicBezTo>
                      <a:pt x="31330" y="12495"/>
                      <a:pt x="31570" y="15539"/>
                      <a:pt x="30724" y="17996"/>
                    </a:cubicBezTo>
                    <a:cubicBezTo>
                      <a:pt x="27600" y="27005"/>
                      <a:pt x="21689" y="33450"/>
                      <a:pt x="13268" y="37180"/>
                    </a:cubicBezTo>
                    <a:cubicBezTo>
                      <a:pt x="12458" y="37536"/>
                      <a:pt x="11594" y="37776"/>
                      <a:pt x="10731" y="37972"/>
                    </a:cubicBezTo>
                    <a:cubicBezTo>
                      <a:pt x="10045" y="38123"/>
                      <a:pt x="9333" y="38123"/>
                      <a:pt x="9031" y="381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4" name="Google Shape;624;p15"/>
              <p:cNvSpPr/>
              <p:nvPr/>
            </p:nvSpPr>
            <p:spPr>
              <a:xfrm>
                <a:off x="7460838" y="1234023"/>
                <a:ext cx="25323" cy="33230"/>
              </a:xfrm>
              <a:custGeom>
                <a:avLst/>
                <a:gdLst/>
                <a:ahLst/>
                <a:cxnLst/>
                <a:rect l="l" t="t" r="r" b="b"/>
                <a:pathLst>
                  <a:path w="25323" h="33230" extrusionOk="0">
                    <a:moveTo>
                      <a:pt x="9" y="18061"/>
                    </a:moveTo>
                    <a:cubicBezTo>
                      <a:pt x="1255" y="14029"/>
                      <a:pt x="2030" y="9739"/>
                      <a:pt x="3854" y="6026"/>
                    </a:cubicBezTo>
                    <a:cubicBezTo>
                      <a:pt x="7567" y="-1513"/>
                      <a:pt x="17412" y="-2021"/>
                      <a:pt x="22237" y="4744"/>
                    </a:cubicBezTo>
                    <a:cubicBezTo>
                      <a:pt x="27364" y="11928"/>
                      <a:pt x="25913" y="24551"/>
                      <a:pt x="19290" y="30231"/>
                    </a:cubicBezTo>
                    <a:cubicBezTo>
                      <a:pt x="12133" y="36382"/>
                      <a:pt x="2644" y="32625"/>
                      <a:pt x="1166" y="23047"/>
                    </a:cubicBezTo>
                    <a:cubicBezTo>
                      <a:pt x="926" y="21480"/>
                      <a:pt x="792" y="19895"/>
                      <a:pt x="614" y="18329"/>
                    </a:cubicBezTo>
                    <a:cubicBezTo>
                      <a:pt x="409" y="18240"/>
                      <a:pt x="205" y="18151"/>
                      <a:pt x="0" y="180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5" name="Google Shape;625;p15"/>
              <p:cNvSpPr/>
              <p:nvPr/>
            </p:nvSpPr>
            <p:spPr>
              <a:xfrm>
                <a:off x="7459102" y="1181844"/>
                <a:ext cx="24526" cy="35203"/>
              </a:xfrm>
              <a:custGeom>
                <a:avLst/>
                <a:gdLst/>
                <a:ahLst/>
                <a:cxnLst/>
                <a:rect l="l" t="t" r="r" b="b"/>
                <a:pathLst>
                  <a:path w="24526" h="35203" extrusionOk="0">
                    <a:moveTo>
                      <a:pt x="668" y="19785"/>
                    </a:moveTo>
                    <a:cubicBezTo>
                      <a:pt x="828" y="13500"/>
                      <a:pt x="2777" y="7963"/>
                      <a:pt x="6819" y="3263"/>
                    </a:cubicBezTo>
                    <a:cubicBezTo>
                      <a:pt x="11688" y="-2408"/>
                      <a:pt x="18062" y="191"/>
                      <a:pt x="21836" y="4411"/>
                    </a:cubicBezTo>
                    <a:cubicBezTo>
                      <a:pt x="24017" y="6850"/>
                      <a:pt x="24747" y="10188"/>
                      <a:pt x="24471" y="13553"/>
                    </a:cubicBezTo>
                    <a:cubicBezTo>
                      <a:pt x="23999" y="19108"/>
                      <a:pt x="22593" y="24476"/>
                      <a:pt x="19548" y="29025"/>
                    </a:cubicBezTo>
                    <a:cubicBezTo>
                      <a:pt x="18053" y="31250"/>
                      <a:pt x="15747" y="33217"/>
                      <a:pt x="13397" y="34384"/>
                    </a:cubicBezTo>
                    <a:cubicBezTo>
                      <a:pt x="9534" y="36297"/>
                      <a:pt x="5412" y="34775"/>
                      <a:pt x="3463" y="30707"/>
                    </a:cubicBezTo>
                    <a:cubicBezTo>
                      <a:pt x="1878" y="27387"/>
                      <a:pt x="1122" y="23630"/>
                      <a:pt x="0" y="20061"/>
                    </a:cubicBezTo>
                    <a:cubicBezTo>
                      <a:pt x="223" y="19971"/>
                      <a:pt x="445" y="19874"/>
                      <a:pt x="676" y="197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6" name="Google Shape;626;p15"/>
              <p:cNvSpPr/>
              <p:nvPr/>
            </p:nvSpPr>
            <p:spPr>
              <a:xfrm>
                <a:off x="7404266" y="1125600"/>
                <a:ext cx="29193" cy="26281"/>
              </a:xfrm>
              <a:custGeom>
                <a:avLst/>
                <a:gdLst/>
                <a:ahLst/>
                <a:cxnLst/>
                <a:rect l="l" t="t" r="r" b="b"/>
                <a:pathLst>
                  <a:path w="29193" h="26281" extrusionOk="0">
                    <a:moveTo>
                      <a:pt x="11742" y="26267"/>
                    </a:moveTo>
                    <a:cubicBezTo>
                      <a:pt x="7265" y="26454"/>
                      <a:pt x="3286" y="24878"/>
                      <a:pt x="1140" y="20035"/>
                    </a:cubicBezTo>
                    <a:cubicBezTo>
                      <a:pt x="-1103" y="14970"/>
                      <a:pt x="116" y="10377"/>
                      <a:pt x="3464" y="6308"/>
                    </a:cubicBezTo>
                    <a:cubicBezTo>
                      <a:pt x="8564" y="104"/>
                      <a:pt x="16175" y="-1668"/>
                      <a:pt x="23350" y="1635"/>
                    </a:cubicBezTo>
                    <a:cubicBezTo>
                      <a:pt x="28798" y="4146"/>
                      <a:pt x="30757" y="10564"/>
                      <a:pt x="27855" y="16466"/>
                    </a:cubicBezTo>
                    <a:cubicBezTo>
                      <a:pt x="24810" y="22679"/>
                      <a:pt x="19175" y="26169"/>
                      <a:pt x="11733" y="262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7" name="Google Shape;627;p15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628" name="Google Shape;628;p15"/>
          <p:cNvSpPr txBox="1">
            <a:spLocks noGrp="1"/>
          </p:cNvSpPr>
          <p:nvPr>
            <p:ph type="title"/>
          </p:nvPr>
        </p:nvSpPr>
        <p:spPr>
          <a:xfrm>
            <a:off x="720000" y="463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0" name="Google Shape;630;p16"/>
          <p:cNvGrpSpPr/>
          <p:nvPr/>
        </p:nvGrpSpPr>
        <p:grpSpPr>
          <a:xfrm>
            <a:off x="-290256" y="-411088"/>
            <a:ext cx="10049457" cy="5988110"/>
            <a:chOff x="-290256" y="-411088"/>
            <a:chExt cx="10049457" cy="5988110"/>
          </a:xfrm>
        </p:grpSpPr>
        <p:grpSp>
          <p:nvGrpSpPr>
            <p:cNvPr id="631" name="Google Shape;631;p16"/>
            <p:cNvGrpSpPr/>
            <p:nvPr/>
          </p:nvGrpSpPr>
          <p:grpSpPr>
            <a:xfrm>
              <a:off x="3" y="3299496"/>
              <a:ext cx="433747" cy="949342"/>
              <a:chOff x="7758834" y="2104435"/>
              <a:chExt cx="209641" cy="458819"/>
            </a:xfrm>
          </p:grpSpPr>
          <p:sp>
            <p:nvSpPr>
              <p:cNvPr id="632" name="Google Shape;632;p16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3" name="Google Shape;633;p16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4" name="Google Shape;634;p16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5" name="Google Shape;635;p16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6" name="Google Shape;636;p16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7" name="Google Shape;637;p16"/>
            <p:cNvGrpSpPr/>
            <p:nvPr/>
          </p:nvGrpSpPr>
          <p:grpSpPr>
            <a:xfrm rot="10326556">
              <a:off x="-188896" y="3984420"/>
              <a:ext cx="896142" cy="1538372"/>
              <a:chOff x="6057109" y="2234070"/>
              <a:chExt cx="407912" cy="700278"/>
            </a:xfrm>
          </p:grpSpPr>
          <p:sp>
            <p:nvSpPr>
              <p:cNvPr id="638" name="Google Shape;638;p16"/>
              <p:cNvSpPr/>
              <p:nvPr/>
            </p:nvSpPr>
            <p:spPr>
              <a:xfrm>
                <a:off x="6057109" y="2260911"/>
                <a:ext cx="404486" cy="646738"/>
              </a:xfrm>
              <a:custGeom>
                <a:avLst/>
                <a:gdLst/>
                <a:ahLst/>
                <a:cxnLst/>
                <a:rect l="l" t="t" r="r" b="b"/>
                <a:pathLst>
                  <a:path w="404486" h="646738" extrusionOk="0">
                    <a:moveTo>
                      <a:pt x="155254" y="314088"/>
                    </a:moveTo>
                    <a:cubicBezTo>
                      <a:pt x="130133" y="305488"/>
                      <a:pt x="104478" y="298269"/>
                      <a:pt x="81591" y="284142"/>
                    </a:cubicBezTo>
                    <a:cubicBezTo>
                      <a:pt x="63156" y="272765"/>
                      <a:pt x="47212" y="258932"/>
                      <a:pt x="36023" y="239953"/>
                    </a:cubicBezTo>
                    <a:cubicBezTo>
                      <a:pt x="18895" y="210906"/>
                      <a:pt x="28055" y="185963"/>
                      <a:pt x="60066" y="175139"/>
                    </a:cubicBezTo>
                    <a:cubicBezTo>
                      <a:pt x="76882" y="169459"/>
                      <a:pt x="93903" y="169949"/>
                      <a:pt x="110540" y="174676"/>
                    </a:cubicBezTo>
                    <a:cubicBezTo>
                      <a:pt x="129101" y="179954"/>
                      <a:pt x="147198" y="186835"/>
                      <a:pt x="165571" y="192773"/>
                    </a:cubicBezTo>
                    <a:cubicBezTo>
                      <a:pt x="179334" y="197224"/>
                      <a:pt x="193105" y="201755"/>
                      <a:pt x="207116" y="205298"/>
                    </a:cubicBezTo>
                    <a:cubicBezTo>
                      <a:pt x="212582" y="206678"/>
                      <a:pt x="218823" y="206188"/>
                      <a:pt x="224493" y="205218"/>
                    </a:cubicBezTo>
                    <a:cubicBezTo>
                      <a:pt x="231837" y="203971"/>
                      <a:pt x="233849" y="199387"/>
                      <a:pt x="229603" y="193174"/>
                    </a:cubicBezTo>
                    <a:cubicBezTo>
                      <a:pt x="226398" y="188482"/>
                      <a:pt x="222063" y="184129"/>
                      <a:pt x="217318" y="181013"/>
                    </a:cubicBezTo>
                    <a:cubicBezTo>
                      <a:pt x="204286" y="172459"/>
                      <a:pt x="189322" y="168649"/>
                      <a:pt x="174260" y="165417"/>
                    </a:cubicBezTo>
                    <a:cubicBezTo>
                      <a:pt x="145311" y="159204"/>
                      <a:pt x="116762" y="151976"/>
                      <a:pt x="92069" y="134430"/>
                    </a:cubicBezTo>
                    <a:cubicBezTo>
                      <a:pt x="75752" y="122840"/>
                      <a:pt x="62150" y="109051"/>
                      <a:pt x="54156" y="90295"/>
                    </a:cubicBezTo>
                    <a:cubicBezTo>
                      <a:pt x="44880" y="68521"/>
                      <a:pt x="48645" y="46489"/>
                      <a:pt x="65159" y="29584"/>
                    </a:cubicBezTo>
                    <a:cubicBezTo>
                      <a:pt x="85962" y="8291"/>
                      <a:pt x="111973" y="172"/>
                      <a:pt x="141091" y="3"/>
                    </a:cubicBezTo>
                    <a:cubicBezTo>
                      <a:pt x="167610" y="-157"/>
                      <a:pt x="192740" y="6190"/>
                      <a:pt x="216980" y="16293"/>
                    </a:cubicBezTo>
                    <a:cubicBezTo>
                      <a:pt x="249018" y="29655"/>
                      <a:pt x="278581" y="47156"/>
                      <a:pt x="304948" y="69918"/>
                    </a:cubicBezTo>
                    <a:cubicBezTo>
                      <a:pt x="334342" y="95289"/>
                      <a:pt x="355644" y="126392"/>
                      <a:pt x="372095" y="161385"/>
                    </a:cubicBezTo>
                    <a:cubicBezTo>
                      <a:pt x="396575" y="213461"/>
                      <a:pt x="405246" y="268430"/>
                      <a:pt x="404435" y="325375"/>
                    </a:cubicBezTo>
                    <a:cubicBezTo>
                      <a:pt x="403857" y="365950"/>
                      <a:pt x="401444" y="406373"/>
                      <a:pt x="393175" y="446209"/>
                    </a:cubicBezTo>
                    <a:cubicBezTo>
                      <a:pt x="386810" y="476867"/>
                      <a:pt x="378842" y="507098"/>
                      <a:pt x="363834" y="534836"/>
                    </a:cubicBezTo>
                    <a:cubicBezTo>
                      <a:pt x="345354" y="568984"/>
                      <a:pt x="317731" y="593927"/>
                      <a:pt x="283254" y="611250"/>
                    </a:cubicBezTo>
                    <a:cubicBezTo>
                      <a:pt x="241585" y="632187"/>
                      <a:pt x="197423" y="644917"/>
                      <a:pt x="150776" y="646626"/>
                    </a:cubicBezTo>
                    <a:cubicBezTo>
                      <a:pt x="115614" y="647917"/>
                      <a:pt x="83016" y="638169"/>
                      <a:pt x="55357" y="615674"/>
                    </a:cubicBezTo>
                    <a:cubicBezTo>
                      <a:pt x="29498" y="594639"/>
                      <a:pt x="28955" y="567551"/>
                      <a:pt x="53239" y="544637"/>
                    </a:cubicBezTo>
                    <a:cubicBezTo>
                      <a:pt x="67562" y="531115"/>
                      <a:pt x="85019" y="523522"/>
                      <a:pt x="104051" y="519347"/>
                    </a:cubicBezTo>
                    <a:cubicBezTo>
                      <a:pt x="112303" y="517531"/>
                      <a:pt x="120599" y="515884"/>
                      <a:pt x="128932" y="514522"/>
                    </a:cubicBezTo>
                    <a:cubicBezTo>
                      <a:pt x="133623" y="513756"/>
                      <a:pt x="137237" y="511843"/>
                      <a:pt x="138590" y="507223"/>
                    </a:cubicBezTo>
                    <a:cubicBezTo>
                      <a:pt x="139979" y="502478"/>
                      <a:pt x="141056" y="497609"/>
                      <a:pt x="141759" y="492721"/>
                    </a:cubicBezTo>
                    <a:cubicBezTo>
                      <a:pt x="141946" y="491413"/>
                      <a:pt x="140673" y="489294"/>
                      <a:pt x="139453" y="488467"/>
                    </a:cubicBezTo>
                    <a:cubicBezTo>
                      <a:pt x="131949" y="483383"/>
                      <a:pt x="124756" y="477410"/>
                      <a:pt x="116531" y="473894"/>
                    </a:cubicBezTo>
                    <a:cubicBezTo>
                      <a:pt x="97668" y="465829"/>
                      <a:pt x="78039" y="459553"/>
                      <a:pt x="59150" y="451550"/>
                    </a:cubicBezTo>
                    <a:cubicBezTo>
                      <a:pt x="36379" y="441892"/>
                      <a:pt x="17355" y="427408"/>
                      <a:pt x="5836" y="404736"/>
                    </a:cubicBezTo>
                    <a:cubicBezTo>
                      <a:pt x="-5798" y="381840"/>
                      <a:pt x="237" y="359238"/>
                      <a:pt x="21486" y="346464"/>
                    </a:cubicBezTo>
                    <a:cubicBezTo>
                      <a:pt x="26338" y="343553"/>
                      <a:pt x="31580" y="341123"/>
                      <a:pt x="36904" y="339209"/>
                    </a:cubicBezTo>
                    <a:cubicBezTo>
                      <a:pt x="57476" y="331802"/>
                      <a:pt x="78307" y="333404"/>
                      <a:pt x="99128" y="338114"/>
                    </a:cubicBezTo>
                    <a:cubicBezTo>
                      <a:pt x="123937" y="343722"/>
                      <a:pt x="146504" y="354965"/>
                      <a:pt x="169123" y="366075"/>
                    </a:cubicBezTo>
                    <a:cubicBezTo>
                      <a:pt x="188565" y="375626"/>
                      <a:pt x="208487" y="383914"/>
                      <a:pt x="230404" y="385472"/>
                    </a:cubicBezTo>
                    <a:cubicBezTo>
                      <a:pt x="236858" y="385935"/>
                      <a:pt x="243552" y="385472"/>
                      <a:pt x="249908" y="384261"/>
                    </a:cubicBezTo>
                    <a:cubicBezTo>
                      <a:pt x="259281" y="382481"/>
                      <a:pt x="262460" y="375822"/>
                      <a:pt x="257234" y="367811"/>
                    </a:cubicBezTo>
                    <a:cubicBezTo>
                      <a:pt x="253282" y="361748"/>
                      <a:pt x="248172" y="355695"/>
                      <a:pt x="242145" y="351885"/>
                    </a:cubicBezTo>
                    <a:cubicBezTo>
                      <a:pt x="229674" y="343989"/>
                      <a:pt x="216668" y="336609"/>
                      <a:pt x="203102" y="330832"/>
                    </a:cubicBezTo>
                    <a:cubicBezTo>
                      <a:pt x="187586" y="324218"/>
                      <a:pt x="171233" y="319580"/>
                      <a:pt x="155245" y="31408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16"/>
              <p:cNvSpPr/>
              <p:nvPr/>
            </p:nvSpPr>
            <p:spPr>
              <a:xfrm>
                <a:off x="6072472" y="2234070"/>
                <a:ext cx="392549" cy="700278"/>
              </a:xfrm>
              <a:custGeom>
                <a:avLst/>
                <a:gdLst/>
                <a:ahLst/>
                <a:cxnLst/>
                <a:rect l="l" t="t" r="r" b="b"/>
                <a:pathLst>
                  <a:path w="392549" h="700278" extrusionOk="0">
                    <a:moveTo>
                      <a:pt x="72789" y="700279"/>
                    </a:moveTo>
                    <a:cubicBezTo>
                      <a:pt x="39371" y="700279"/>
                      <a:pt x="3443" y="684264"/>
                      <a:pt x="1120" y="653811"/>
                    </a:cubicBezTo>
                    <a:cubicBezTo>
                      <a:pt x="-661" y="630301"/>
                      <a:pt x="17517" y="609604"/>
                      <a:pt x="56694" y="590536"/>
                    </a:cubicBezTo>
                    <a:lnTo>
                      <a:pt x="102842" y="568068"/>
                    </a:lnTo>
                    <a:cubicBezTo>
                      <a:pt x="110230" y="549837"/>
                      <a:pt x="96878" y="528624"/>
                      <a:pt x="79688" y="516963"/>
                    </a:cubicBezTo>
                    <a:cubicBezTo>
                      <a:pt x="72344" y="511977"/>
                      <a:pt x="64172" y="507900"/>
                      <a:pt x="56267" y="503957"/>
                    </a:cubicBezTo>
                    <a:cubicBezTo>
                      <a:pt x="45424" y="498553"/>
                      <a:pt x="34208" y="492954"/>
                      <a:pt x="24817" y="484889"/>
                    </a:cubicBezTo>
                    <a:cubicBezTo>
                      <a:pt x="9586" y="471803"/>
                      <a:pt x="550" y="451605"/>
                      <a:pt x="25" y="429475"/>
                    </a:cubicBezTo>
                    <a:cubicBezTo>
                      <a:pt x="-509" y="407345"/>
                      <a:pt x="7556" y="386737"/>
                      <a:pt x="22146" y="372939"/>
                    </a:cubicBezTo>
                    <a:cubicBezTo>
                      <a:pt x="29472" y="366013"/>
                      <a:pt x="37128" y="361687"/>
                      <a:pt x="44908" y="360085"/>
                    </a:cubicBezTo>
                    <a:cubicBezTo>
                      <a:pt x="56045" y="357797"/>
                      <a:pt x="67572" y="361046"/>
                      <a:pt x="78379" y="364901"/>
                    </a:cubicBezTo>
                    <a:cubicBezTo>
                      <a:pt x="119987" y="379740"/>
                      <a:pt x="159351" y="403206"/>
                      <a:pt x="192208" y="432733"/>
                    </a:cubicBezTo>
                    <a:cubicBezTo>
                      <a:pt x="211889" y="450421"/>
                      <a:pt x="234545" y="466907"/>
                      <a:pt x="253292" y="455139"/>
                    </a:cubicBezTo>
                    <a:cubicBezTo>
                      <a:pt x="265132" y="447715"/>
                      <a:pt x="268096" y="431932"/>
                      <a:pt x="266921" y="419638"/>
                    </a:cubicBezTo>
                    <a:cubicBezTo>
                      <a:pt x="262657" y="374924"/>
                      <a:pt x="216839" y="345726"/>
                      <a:pt x="175383" y="333308"/>
                    </a:cubicBezTo>
                    <a:cubicBezTo>
                      <a:pt x="169668" y="331599"/>
                      <a:pt x="163784" y="330023"/>
                      <a:pt x="158087" y="328501"/>
                    </a:cubicBezTo>
                    <a:cubicBezTo>
                      <a:pt x="144529" y="324878"/>
                      <a:pt x="130509" y="321130"/>
                      <a:pt x="117485" y="315184"/>
                    </a:cubicBezTo>
                    <a:cubicBezTo>
                      <a:pt x="95845" y="305303"/>
                      <a:pt x="80658" y="290303"/>
                      <a:pt x="74729" y="272954"/>
                    </a:cubicBezTo>
                    <a:cubicBezTo>
                      <a:pt x="68293" y="254117"/>
                      <a:pt x="74828" y="228106"/>
                      <a:pt x="94830" y="219391"/>
                    </a:cubicBezTo>
                    <a:cubicBezTo>
                      <a:pt x="115901" y="210213"/>
                      <a:pt x="138965" y="223254"/>
                      <a:pt x="158736" y="237221"/>
                    </a:cubicBezTo>
                    <a:lnTo>
                      <a:pt x="195003" y="262832"/>
                    </a:lnTo>
                    <a:cubicBezTo>
                      <a:pt x="200949" y="267033"/>
                      <a:pt x="207697" y="271796"/>
                      <a:pt x="215255" y="273007"/>
                    </a:cubicBezTo>
                    <a:cubicBezTo>
                      <a:pt x="221949" y="274075"/>
                      <a:pt x="228963" y="272072"/>
                      <a:pt x="235026" y="267354"/>
                    </a:cubicBezTo>
                    <a:cubicBezTo>
                      <a:pt x="242779" y="261319"/>
                      <a:pt x="248147" y="251571"/>
                      <a:pt x="249019" y="241921"/>
                    </a:cubicBezTo>
                    <a:cubicBezTo>
                      <a:pt x="250354" y="227198"/>
                      <a:pt x="244506" y="211317"/>
                      <a:pt x="231126" y="193388"/>
                    </a:cubicBezTo>
                    <a:cubicBezTo>
                      <a:pt x="216447" y="173706"/>
                      <a:pt x="197602" y="156562"/>
                      <a:pt x="176629" y="143805"/>
                    </a:cubicBezTo>
                    <a:cubicBezTo>
                      <a:pt x="169143" y="139247"/>
                      <a:pt x="161176" y="135108"/>
                      <a:pt x="153467" y="131111"/>
                    </a:cubicBezTo>
                    <a:cubicBezTo>
                      <a:pt x="139295" y="123749"/>
                      <a:pt x="124642" y="116138"/>
                      <a:pt x="112242" y="105581"/>
                    </a:cubicBezTo>
                    <a:cubicBezTo>
                      <a:pt x="93459" y="89584"/>
                      <a:pt x="78896" y="62389"/>
                      <a:pt x="88723" y="37722"/>
                    </a:cubicBezTo>
                    <a:cubicBezTo>
                      <a:pt x="94554" y="23069"/>
                      <a:pt x="108922" y="11123"/>
                      <a:pt x="128150" y="4945"/>
                    </a:cubicBezTo>
                    <a:cubicBezTo>
                      <a:pt x="155363" y="-3806"/>
                      <a:pt x="188210" y="-877"/>
                      <a:pt x="220649" y="13215"/>
                    </a:cubicBezTo>
                    <a:cubicBezTo>
                      <a:pt x="249651" y="25802"/>
                      <a:pt x="275120" y="45146"/>
                      <a:pt x="299742" y="63857"/>
                    </a:cubicBezTo>
                    <a:lnTo>
                      <a:pt x="299742" y="63857"/>
                    </a:lnTo>
                    <a:cubicBezTo>
                      <a:pt x="301006" y="64819"/>
                      <a:pt x="302466" y="65896"/>
                      <a:pt x="304095" y="67098"/>
                    </a:cubicBezTo>
                    <a:cubicBezTo>
                      <a:pt x="323136" y="81153"/>
                      <a:pt x="362740" y="110414"/>
                      <a:pt x="380615" y="163434"/>
                    </a:cubicBezTo>
                    <a:cubicBezTo>
                      <a:pt x="390176" y="191795"/>
                      <a:pt x="394022" y="224135"/>
                      <a:pt x="392045" y="259565"/>
                    </a:cubicBezTo>
                    <a:cubicBezTo>
                      <a:pt x="389250" y="309825"/>
                      <a:pt x="374998" y="358589"/>
                      <a:pt x="360016" y="403811"/>
                    </a:cubicBezTo>
                    <a:cubicBezTo>
                      <a:pt x="338928" y="467468"/>
                      <a:pt x="310878" y="540455"/>
                      <a:pt x="262790" y="599109"/>
                    </a:cubicBezTo>
                    <a:cubicBezTo>
                      <a:pt x="211213" y="662018"/>
                      <a:pt x="142731" y="698890"/>
                      <a:pt x="74890" y="700261"/>
                    </a:cubicBezTo>
                    <a:cubicBezTo>
                      <a:pt x="74186" y="700270"/>
                      <a:pt x="73483" y="700279"/>
                      <a:pt x="72780" y="700279"/>
                    </a:cubicBezTo>
                    <a:close/>
                    <a:moveTo>
                      <a:pt x="52751" y="362497"/>
                    </a:moveTo>
                    <a:cubicBezTo>
                      <a:pt x="50347" y="362497"/>
                      <a:pt x="47935" y="362711"/>
                      <a:pt x="45540" y="363201"/>
                    </a:cubicBezTo>
                    <a:cubicBezTo>
                      <a:pt x="38348" y="364678"/>
                      <a:pt x="31208" y="368737"/>
                      <a:pt x="24318" y="375254"/>
                    </a:cubicBezTo>
                    <a:cubicBezTo>
                      <a:pt x="10387" y="388437"/>
                      <a:pt x="2687" y="408173"/>
                      <a:pt x="3194" y="429404"/>
                    </a:cubicBezTo>
                    <a:cubicBezTo>
                      <a:pt x="3701" y="450635"/>
                      <a:pt x="12336" y="469978"/>
                      <a:pt x="26882" y="482486"/>
                    </a:cubicBezTo>
                    <a:cubicBezTo>
                      <a:pt x="35971" y="490301"/>
                      <a:pt x="47009" y="495794"/>
                      <a:pt x="57682" y="501117"/>
                    </a:cubicBezTo>
                    <a:cubicBezTo>
                      <a:pt x="65676" y="505105"/>
                      <a:pt x="73946" y="509227"/>
                      <a:pt x="81468" y="514328"/>
                    </a:cubicBezTo>
                    <a:cubicBezTo>
                      <a:pt x="99904" y="526835"/>
                      <a:pt x="114084" y="549926"/>
                      <a:pt x="105530" y="569849"/>
                    </a:cubicBezTo>
                    <a:lnTo>
                      <a:pt x="105299" y="570392"/>
                    </a:lnTo>
                    <a:lnTo>
                      <a:pt x="58083" y="593376"/>
                    </a:lnTo>
                    <a:cubicBezTo>
                      <a:pt x="20215" y="611812"/>
                      <a:pt x="2616" y="631494"/>
                      <a:pt x="4289" y="653562"/>
                    </a:cubicBezTo>
                    <a:cubicBezTo>
                      <a:pt x="6506" y="682706"/>
                      <a:pt x="42264" y="697813"/>
                      <a:pt x="74828" y="697074"/>
                    </a:cubicBezTo>
                    <a:cubicBezTo>
                      <a:pt x="141734" y="695721"/>
                      <a:pt x="209344" y="659268"/>
                      <a:pt x="260333" y="597079"/>
                    </a:cubicBezTo>
                    <a:cubicBezTo>
                      <a:pt x="308092" y="538826"/>
                      <a:pt x="335999" y="466177"/>
                      <a:pt x="356999" y="402796"/>
                    </a:cubicBezTo>
                    <a:cubicBezTo>
                      <a:pt x="371910" y="357788"/>
                      <a:pt x="386090" y="309264"/>
                      <a:pt x="388868" y="259369"/>
                    </a:cubicBezTo>
                    <a:cubicBezTo>
                      <a:pt x="390817" y="224349"/>
                      <a:pt x="387025" y="192409"/>
                      <a:pt x="377598" y="164431"/>
                    </a:cubicBezTo>
                    <a:cubicBezTo>
                      <a:pt x="360043" y="112355"/>
                      <a:pt x="320973" y="83495"/>
                      <a:pt x="302199" y="69635"/>
                    </a:cubicBezTo>
                    <a:cubicBezTo>
                      <a:pt x="300561" y="68424"/>
                      <a:pt x="299092" y="67338"/>
                      <a:pt x="297810" y="66368"/>
                    </a:cubicBezTo>
                    <a:lnTo>
                      <a:pt x="297810" y="66368"/>
                    </a:lnTo>
                    <a:cubicBezTo>
                      <a:pt x="273330" y="47771"/>
                      <a:pt x="248022" y="28544"/>
                      <a:pt x="219376" y="16108"/>
                    </a:cubicBezTo>
                    <a:cubicBezTo>
                      <a:pt x="187650" y="2337"/>
                      <a:pt x="155594" y="-566"/>
                      <a:pt x="129111" y="7953"/>
                    </a:cubicBezTo>
                    <a:cubicBezTo>
                      <a:pt x="110791" y="13847"/>
                      <a:pt x="97144" y="25116"/>
                      <a:pt x="91661" y="38887"/>
                    </a:cubicBezTo>
                    <a:cubicBezTo>
                      <a:pt x="82465" y="61970"/>
                      <a:pt x="96948" y="88382"/>
                      <a:pt x="114289" y="103159"/>
                    </a:cubicBezTo>
                    <a:cubicBezTo>
                      <a:pt x="126414" y="113485"/>
                      <a:pt x="140897" y="121007"/>
                      <a:pt x="154917" y="128289"/>
                    </a:cubicBezTo>
                    <a:cubicBezTo>
                      <a:pt x="162671" y="132313"/>
                      <a:pt x="170683" y="136479"/>
                      <a:pt x="178267" y="141090"/>
                    </a:cubicBezTo>
                    <a:cubicBezTo>
                      <a:pt x="199587" y="154060"/>
                      <a:pt x="218744" y="171490"/>
                      <a:pt x="233655" y="191492"/>
                    </a:cubicBezTo>
                    <a:cubicBezTo>
                      <a:pt x="247515" y="210079"/>
                      <a:pt x="253568" y="226673"/>
                      <a:pt x="252162" y="242206"/>
                    </a:cubicBezTo>
                    <a:cubicBezTo>
                      <a:pt x="251209" y="252711"/>
                      <a:pt x="245378" y="263313"/>
                      <a:pt x="236957" y="269864"/>
                    </a:cubicBezTo>
                    <a:cubicBezTo>
                      <a:pt x="230192" y="275126"/>
                      <a:pt x="222296" y="277351"/>
                      <a:pt x="214738" y="276140"/>
                    </a:cubicBezTo>
                    <a:cubicBezTo>
                      <a:pt x="206451" y="274814"/>
                      <a:pt x="199391" y="269829"/>
                      <a:pt x="193160" y="265422"/>
                    </a:cubicBezTo>
                    <a:lnTo>
                      <a:pt x="156894" y="239812"/>
                    </a:lnTo>
                    <a:cubicBezTo>
                      <a:pt x="137835" y="226352"/>
                      <a:pt x="115714" y="213747"/>
                      <a:pt x="96076" y="222302"/>
                    </a:cubicBezTo>
                    <a:cubicBezTo>
                      <a:pt x="77685" y="230313"/>
                      <a:pt x="71738" y="254429"/>
                      <a:pt x="77712" y="271930"/>
                    </a:cubicBezTo>
                    <a:cubicBezTo>
                      <a:pt x="85332" y="294220"/>
                      <a:pt x="106714" y="306789"/>
                      <a:pt x="118785" y="312300"/>
                    </a:cubicBezTo>
                    <a:cubicBezTo>
                      <a:pt x="131559" y="318139"/>
                      <a:pt x="145455" y="321851"/>
                      <a:pt x="158888" y="325448"/>
                    </a:cubicBezTo>
                    <a:cubicBezTo>
                      <a:pt x="164603" y="326979"/>
                      <a:pt x="170514" y="328555"/>
                      <a:pt x="176273" y="330282"/>
                    </a:cubicBezTo>
                    <a:cubicBezTo>
                      <a:pt x="218717" y="342993"/>
                      <a:pt x="265648" y="373073"/>
                      <a:pt x="270063" y="419354"/>
                    </a:cubicBezTo>
                    <a:cubicBezTo>
                      <a:pt x="271327" y="432590"/>
                      <a:pt x="268016" y="449656"/>
                      <a:pt x="254957" y="457854"/>
                    </a:cubicBezTo>
                    <a:cubicBezTo>
                      <a:pt x="234402" y="470744"/>
                      <a:pt x="210625" y="453599"/>
                      <a:pt x="190062" y="435119"/>
                    </a:cubicBezTo>
                    <a:cubicBezTo>
                      <a:pt x="157499" y="405858"/>
                      <a:pt x="118509" y="382624"/>
                      <a:pt x="77284" y="367918"/>
                    </a:cubicBezTo>
                    <a:cubicBezTo>
                      <a:pt x="69745" y="365230"/>
                      <a:pt x="61261" y="362515"/>
                      <a:pt x="52733" y="362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0" name="Google Shape;640;p16"/>
            <p:cNvGrpSpPr/>
            <p:nvPr/>
          </p:nvGrpSpPr>
          <p:grpSpPr>
            <a:xfrm rot="4918562">
              <a:off x="757494" y="-149336"/>
              <a:ext cx="433738" cy="949322"/>
              <a:chOff x="7758834" y="2104435"/>
              <a:chExt cx="209641" cy="458819"/>
            </a:xfrm>
          </p:grpSpPr>
          <p:sp>
            <p:nvSpPr>
              <p:cNvPr id="641" name="Google Shape;641;p16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2" name="Google Shape;642;p16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3" name="Google Shape;643;p16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4" name="Google Shape;644;p16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5" name="Google Shape;645;p16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6" name="Google Shape;646;p16"/>
            <p:cNvGrpSpPr/>
            <p:nvPr/>
          </p:nvGrpSpPr>
          <p:grpSpPr>
            <a:xfrm rot="-773039">
              <a:off x="7761517" y="4185100"/>
              <a:ext cx="1900598" cy="1085409"/>
              <a:chOff x="6955073" y="398977"/>
              <a:chExt cx="660728" cy="377334"/>
            </a:xfrm>
          </p:grpSpPr>
          <p:sp>
            <p:nvSpPr>
              <p:cNvPr id="647" name="Google Shape;647;p16"/>
              <p:cNvSpPr/>
              <p:nvPr/>
            </p:nvSpPr>
            <p:spPr>
              <a:xfrm>
                <a:off x="6955073" y="398976"/>
                <a:ext cx="660728" cy="377334"/>
              </a:xfrm>
              <a:custGeom>
                <a:avLst/>
                <a:gdLst/>
                <a:ahLst/>
                <a:cxnLst/>
                <a:rect l="l" t="t" r="r" b="b"/>
                <a:pathLst>
                  <a:path w="660728" h="377334" extrusionOk="0">
                    <a:moveTo>
                      <a:pt x="310033" y="281470"/>
                    </a:moveTo>
                    <a:cubicBezTo>
                      <a:pt x="325737" y="294351"/>
                      <a:pt x="340923" y="305852"/>
                      <a:pt x="354952" y="318627"/>
                    </a:cubicBezTo>
                    <a:cubicBezTo>
                      <a:pt x="365911" y="328606"/>
                      <a:pt x="375587" y="340036"/>
                      <a:pt x="385495" y="351119"/>
                    </a:cubicBezTo>
                    <a:cubicBezTo>
                      <a:pt x="388041" y="353967"/>
                      <a:pt x="389946" y="357768"/>
                      <a:pt x="391050" y="361463"/>
                    </a:cubicBezTo>
                    <a:cubicBezTo>
                      <a:pt x="393702" y="370355"/>
                      <a:pt x="388157" y="377290"/>
                      <a:pt x="378863" y="377335"/>
                    </a:cubicBezTo>
                    <a:cubicBezTo>
                      <a:pt x="377172" y="377335"/>
                      <a:pt x="375454" y="377192"/>
                      <a:pt x="373807" y="376854"/>
                    </a:cubicBezTo>
                    <a:cubicBezTo>
                      <a:pt x="336312" y="369296"/>
                      <a:pt x="300873" y="356647"/>
                      <a:pt x="269165" y="334668"/>
                    </a:cubicBezTo>
                    <a:cubicBezTo>
                      <a:pt x="253222" y="323621"/>
                      <a:pt x="241552" y="309209"/>
                      <a:pt x="234261" y="291236"/>
                    </a:cubicBezTo>
                    <a:cubicBezTo>
                      <a:pt x="233843" y="290203"/>
                      <a:pt x="233326" y="289197"/>
                      <a:pt x="232828" y="288191"/>
                    </a:cubicBezTo>
                    <a:cubicBezTo>
                      <a:pt x="232757" y="288058"/>
                      <a:pt x="232507" y="288013"/>
                      <a:pt x="231831" y="287684"/>
                    </a:cubicBezTo>
                    <a:cubicBezTo>
                      <a:pt x="230469" y="289153"/>
                      <a:pt x="228956" y="290711"/>
                      <a:pt x="227513" y="292340"/>
                    </a:cubicBezTo>
                    <a:cubicBezTo>
                      <a:pt x="200754" y="322374"/>
                      <a:pt x="167844" y="342742"/>
                      <a:pt x="129593" y="354733"/>
                    </a:cubicBezTo>
                    <a:cubicBezTo>
                      <a:pt x="106172" y="362077"/>
                      <a:pt x="82529" y="368406"/>
                      <a:pt x="57888" y="369955"/>
                    </a:cubicBezTo>
                    <a:cubicBezTo>
                      <a:pt x="51159" y="370382"/>
                      <a:pt x="44767" y="369412"/>
                      <a:pt x="41651" y="362433"/>
                    </a:cubicBezTo>
                    <a:cubicBezTo>
                      <a:pt x="38411" y="355178"/>
                      <a:pt x="41233" y="348733"/>
                      <a:pt x="46699" y="344148"/>
                    </a:cubicBezTo>
                    <a:cubicBezTo>
                      <a:pt x="59668" y="333253"/>
                      <a:pt x="72737" y="322392"/>
                      <a:pt x="86499" y="312529"/>
                    </a:cubicBezTo>
                    <a:cubicBezTo>
                      <a:pt x="112225" y="294093"/>
                      <a:pt x="138459" y="276387"/>
                      <a:pt x="164479" y="258370"/>
                    </a:cubicBezTo>
                    <a:cubicBezTo>
                      <a:pt x="165850" y="257426"/>
                      <a:pt x="167185" y="256429"/>
                      <a:pt x="168387" y="254444"/>
                    </a:cubicBezTo>
                    <a:cubicBezTo>
                      <a:pt x="161630" y="254791"/>
                      <a:pt x="154865" y="255157"/>
                      <a:pt x="148109" y="255468"/>
                    </a:cubicBezTo>
                    <a:cubicBezTo>
                      <a:pt x="109671" y="257248"/>
                      <a:pt x="72470" y="252940"/>
                      <a:pt x="38260" y="233454"/>
                    </a:cubicBezTo>
                    <a:cubicBezTo>
                      <a:pt x="24453" y="225584"/>
                      <a:pt x="12248" y="216095"/>
                      <a:pt x="4228" y="202021"/>
                    </a:cubicBezTo>
                    <a:cubicBezTo>
                      <a:pt x="3115" y="200063"/>
                      <a:pt x="1993" y="198060"/>
                      <a:pt x="1219" y="195950"/>
                    </a:cubicBezTo>
                    <a:cubicBezTo>
                      <a:pt x="-2395" y="186194"/>
                      <a:pt x="2216" y="177808"/>
                      <a:pt x="12551" y="177336"/>
                    </a:cubicBezTo>
                    <a:cubicBezTo>
                      <a:pt x="24364" y="176802"/>
                      <a:pt x="36274" y="177354"/>
                      <a:pt x="48105" y="178093"/>
                    </a:cubicBezTo>
                    <a:cubicBezTo>
                      <a:pt x="98650" y="181235"/>
                      <a:pt x="148287" y="190155"/>
                      <a:pt x="197381" y="202324"/>
                    </a:cubicBezTo>
                    <a:cubicBezTo>
                      <a:pt x="199125" y="202760"/>
                      <a:pt x="200897" y="203081"/>
                      <a:pt x="203015" y="203534"/>
                    </a:cubicBezTo>
                    <a:cubicBezTo>
                      <a:pt x="200745" y="195603"/>
                      <a:pt x="198520" y="188250"/>
                      <a:pt x="196526" y="180835"/>
                    </a:cubicBezTo>
                    <a:cubicBezTo>
                      <a:pt x="186574" y="143785"/>
                      <a:pt x="188399" y="106958"/>
                      <a:pt x="198814" y="70327"/>
                    </a:cubicBezTo>
                    <a:cubicBezTo>
                      <a:pt x="199739" y="67078"/>
                      <a:pt x="200923" y="63864"/>
                      <a:pt x="202312" y="60784"/>
                    </a:cubicBezTo>
                    <a:cubicBezTo>
                      <a:pt x="208089" y="48010"/>
                      <a:pt x="219333" y="46354"/>
                      <a:pt x="226935" y="58149"/>
                    </a:cubicBezTo>
                    <a:cubicBezTo>
                      <a:pt x="233068" y="67665"/>
                      <a:pt x="238472" y="78205"/>
                      <a:pt x="241552" y="89048"/>
                    </a:cubicBezTo>
                    <a:cubicBezTo>
                      <a:pt x="249421" y="116715"/>
                      <a:pt x="249492" y="145254"/>
                      <a:pt x="248059" y="173793"/>
                    </a:cubicBezTo>
                    <a:cubicBezTo>
                      <a:pt x="247988" y="175262"/>
                      <a:pt x="248006" y="176740"/>
                      <a:pt x="248851" y="178565"/>
                    </a:cubicBezTo>
                    <a:cubicBezTo>
                      <a:pt x="253106" y="171176"/>
                      <a:pt x="257486" y="163850"/>
                      <a:pt x="261599" y="156381"/>
                    </a:cubicBezTo>
                    <a:cubicBezTo>
                      <a:pt x="289630" y="105498"/>
                      <a:pt x="327544" y="62413"/>
                      <a:pt x="368083" y="21411"/>
                    </a:cubicBezTo>
                    <a:cubicBezTo>
                      <a:pt x="376175" y="13221"/>
                      <a:pt x="385023" y="5842"/>
                      <a:pt x="396061" y="1702"/>
                    </a:cubicBezTo>
                    <a:cubicBezTo>
                      <a:pt x="408738" y="-3051"/>
                      <a:pt x="418993" y="2334"/>
                      <a:pt x="422455" y="15554"/>
                    </a:cubicBezTo>
                    <a:cubicBezTo>
                      <a:pt x="425340" y="26574"/>
                      <a:pt x="423648" y="37283"/>
                      <a:pt x="420158" y="47805"/>
                    </a:cubicBezTo>
                    <a:cubicBezTo>
                      <a:pt x="410990" y="75454"/>
                      <a:pt x="395937" y="99935"/>
                      <a:pt x="376415" y="121112"/>
                    </a:cubicBezTo>
                    <a:cubicBezTo>
                      <a:pt x="350626" y="149082"/>
                      <a:pt x="323368" y="175680"/>
                      <a:pt x="296734" y="202876"/>
                    </a:cubicBezTo>
                    <a:cubicBezTo>
                      <a:pt x="295328" y="204309"/>
                      <a:pt x="293886" y="205706"/>
                      <a:pt x="292933" y="208092"/>
                    </a:cubicBezTo>
                    <a:cubicBezTo>
                      <a:pt x="299449" y="206116"/>
                      <a:pt x="305912" y="203962"/>
                      <a:pt x="312481" y="202181"/>
                    </a:cubicBezTo>
                    <a:cubicBezTo>
                      <a:pt x="343763" y="193716"/>
                      <a:pt x="374946" y="184850"/>
                      <a:pt x="406396" y="177069"/>
                    </a:cubicBezTo>
                    <a:cubicBezTo>
                      <a:pt x="445912" y="167295"/>
                      <a:pt x="485596" y="158179"/>
                      <a:pt x="525334" y="149304"/>
                    </a:cubicBezTo>
                    <a:cubicBezTo>
                      <a:pt x="541509" y="145690"/>
                      <a:pt x="557977" y="143411"/>
                      <a:pt x="574339" y="140652"/>
                    </a:cubicBezTo>
                    <a:cubicBezTo>
                      <a:pt x="576912" y="140216"/>
                      <a:pt x="579609" y="140296"/>
                      <a:pt x="582226" y="140438"/>
                    </a:cubicBezTo>
                    <a:cubicBezTo>
                      <a:pt x="595855" y="141177"/>
                      <a:pt x="601552" y="151948"/>
                      <a:pt x="593808" y="163316"/>
                    </a:cubicBezTo>
                    <a:cubicBezTo>
                      <a:pt x="590051" y="168835"/>
                      <a:pt x="585146" y="173802"/>
                      <a:pt x="579992" y="178102"/>
                    </a:cubicBezTo>
                    <a:cubicBezTo>
                      <a:pt x="554096" y="199733"/>
                      <a:pt x="523812" y="213656"/>
                      <a:pt x="493261" y="227178"/>
                    </a:cubicBezTo>
                    <a:cubicBezTo>
                      <a:pt x="436396" y="252343"/>
                      <a:pt x="376539" y="260328"/>
                      <a:pt x="314974" y="258949"/>
                    </a:cubicBezTo>
                    <a:cubicBezTo>
                      <a:pt x="312161" y="258886"/>
                      <a:pt x="309348" y="258869"/>
                      <a:pt x="306535" y="258824"/>
                    </a:cubicBezTo>
                    <a:cubicBezTo>
                      <a:pt x="306446" y="259349"/>
                      <a:pt x="306357" y="259865"/>
                      <a:pt x="306277" y="260391"/>
                    </a:cubicBezTo>
                    <a:cubicBezTo>
                      <a:pt x="318286" y="262340"/>
                      <a:pt x="330250" y="265634"/>
                      <a:pt x="342312" y="266017"/>
                    </a:cubicBezTo>
                    <a:cubicBezTo>
                      <a:pt x="398714" y="267815"/>
                      <a:pt x="454529" y="263613"/>
                      <a:pt x="509088" y="247750"/>
                    </a:cubicBezTo>
                    <a:cubicBezTo>
                      <a:pt x="547260" y="236650"/>
                      <a:pt x="585564" y="225976"/>
                      <a:pt x="623923" y="215534"/>
                    </a:cubicBezTo>
                    <a:cubicBezTo>
                      <a:pt x="631267" y="213540"/>
                      <a:pt x="639171" y="212659"/>
                      <a:pt x="646774" y="212837"/>
                    </a:cubicBezTo>
                    <a:cubicBezTo>
                      <a:pt x="656761" y="213077"/>
                      <a:pt x="662129" y="220546"/>
                      <a:pt x="660411" y="230151"/>
                    </a:cubicBezTo>
                    <a:cubicBezTo>
                      <a:pt x="660198" y="231326"/>
                      <a:pt x="658711" y="232359"/>
                      <a:pt x="657651" y="233276"/>
                    </a:cubicBezTo>
                    <a:cubicBezTo>
                      <a:pt x="647432" y="242115"/>
                      <a:pt x="635156" y="246931"/>
                      <a:pt x="622480" y="250741"/>
                    </a:cubicBezTo>
                    <a:cubicBezTo>
                      <a:pt x="598125" y="258068"/>
                      <a:pt x="573983" y="266533"/>
                      <a:pt x="549191" y="271918"/>
                    </a:cubicBezTo>
                    <a:cubicBezTo>
                      <a:pt x="519432" y="278390"/>
                      <a:pt x="489201" y="283215"/>
                      <a:pt x="458953" y="286847"/>
                    </a:cubicBezTo>
                    <a:cubicBezTo>
                      <a:pt x="410376" y="292678"/>
                      <a:pt x="361923" y="288539"/>
                      <a:pt x="313683" y="281568"/>
                    </a:cubicBezTo>
                    <a:cubicBezTo>
                      <a:pt x="312962" y="281461"/>
                      <a:pt x="312223" y="281524"/>
                      <a:pt x="310069" y="2814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8" name="Google Shape;648;p16"/>
              <p:cNvSpPr/>
              <p:nvPr/>
            </p:nvSpPr>
            <p:spPr>
              <a:xfrm>
                <a:off x="7150032" y="481046"/>
                <a:ext cx="45426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45426" h="27800" extrusionOk="0">
                    <a:moveTo>
                      <a:pt x="19638" y="27801"/>
                    </a:moveTo>
                    <a:lnTo>
                      <a:pt x="8065" y="11555"/>
                    </a:lnTo>
                    <a:cubicBezTo>
                      <a:pt x="6837" y="9828"/>
                      <a:pt x="4504" y="8573"/>
                      <a:pt x="3419" y="8724"/>
                    </a:cubicBezTo>
                    <a:cubicBezTo>
                      <a:pt x="3267" y="8751"/>
                      <a:pt x="3143" y="8768"/>
                      <a:pt x="3027" y="9134"/>
                    </a:cubicBezTo>
                    <a:lnTo>
                      <a:pt x="0" y="8181"/>
                    </a:lnTo>
                    <a:cubicBezTo>
                      <a:pt x="445" y="6757"/>
                      <a:pt x="1513" y="5813"/>
                      <a:pt x="2920" y="5591"/>
                    </a:cubicBezTo>
                    <a:cubicBezTo>
                      <a:pt x="5564" y="5181"/>
                      <a:pt x="9000" y="7407"/>
                      <a:pt x="10656" y="9721"/>
                    </a:cubicBezTo>
                    <a:lnTo>
                      <a:pt x="19371" y="21952"/>
                    </a:lnTo>
                    <a:cubicBezTo>
                      <a:pt x="24721" y="13638"/>
                      <a:pt x="34308" y="5030"/>
                      <a:pt x="43958" y="0"/>
                    </a:cubicBezTo>
                    <a:lnTo>
                      <a:pt x="45426" y="2813"/>
                    </a:lnTo>
                    <a:cubicBezTo>
                      <a:pt x="35607" y="7923"/>
                      <a:pt x="25513" y="17296"/>
                      <a:pt x="20866" y="25611"/>
                    </a:cubicBezTo>
                    <a:lnTo>
                      <a:pt x="19647" y="2780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9" name="Google Shape;649;p16"/>
              <p:cNvSpPr/>
              <p:nvPr/>
            </p:nvSpPr>
            <p:spPr>
              <a:xfrm>
                <a:off x="7149774" y="524861"/>
                <a:ext cx="51906" cy="33506"/>
              </a:xfrm>
              <a:custGeom>
                <a:avLst/>
                <a:gdLst/>
                <a:ahLst/>
                <a:cxnLst/>
                <a:rect l="l" t="t" r="r" b="b"/>
                <a:pathLst>
                  <a:path w="51906" h="33506" extrusionOk="0">
                    <a:moveTo>
                      <a:pt x="20608" y="33507"/>
                    </a:moveTo>
                    <a:lnTo>
                      <a:pt x="19290" y="30640"/>
                    </a:lnTo>
                    <a:cubicBezTo>
                      <a:pt x="14466" y="20136"/>
                      <a:pt x="7976" y="10567"/>
                      <a:pt x="0" y="2190"/>
                    </a:cubicBezTo>
                    <a:lnTo>
                      <a:pt x="2296" y="0"/>
                    </a:lnTo>
                    <a:cubicBezTo>
                      <a:pt x="9845" y="7932"/>
                      <a:pt x="16103" y="16905"/>
                      <a:pt x="20928" y="26697"/>
                    </a:cubicBezTo>
                    <a:cubicBezTo>
                      <a:pt x="27070" y="18142"/>
                      <a:pt x="40085" y="9935"/>
                      <a:pt x="50393" y="4353"/>
                    </a:cubicBezTo>
                    <a:lnTo>
                      <a:pt x="51906" y="7139"/>
                    </a:lnTo>
                    <a:cubicBezTo>
                      <a:pt x="40966" y="13059"/>
                      <a:pt x="26919" y="21961"/>
                      <a:pt x="22121" y="30729"/>
                    </a:cubicBezTo>
                    <a:lnTo>
                      <a:pt x="20608" y="334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0" name="Google Shape;650;p16"/>
              <p:cNvSpPr/>
              <p:nvPr/>
            </p:nvSpPr>
            <p:spPr>
              <a:xfrm>
                <a:off x="7148839" y="575753"/>
                <a:ext cx="53010" cy="39346"/>
              </a:xfrm>
              <a:custGeom>
                <a:avLst/>
                <a:gdLst/>
                <a:ahLst/>
                <a:cxnLst/>
                <a:rect l="l" t="t" r="r" b="b"/>
                <a:pathLst>
                  <a:path w="53010" h="39346" extrusionOk="0">
                    <a:moveTo>
                      <a:pt x="31094" y="39346"/>
                    </a:moveTo>
                    <a:lnTo>
                      <a:pt x="29617" y="37753"/>
                    </a:lnTo>
                    <a:cubicBezTo>
                      <a:pt x="19095" y="26412"/>
                      <a:pt x="9134" y="14341"/>
                      <a:pt x="0" y="1878"/>
                    </a:cubicBezTo>
                    <a:lnTo>
                      <a:pt x="2564" y="0"/>
                    </a:lnTo>
                    <a:cubicBezTo>
                      <a:pt x="11199" y="11795"/>
                      <a:pt x="20590" y="23225"/>
                      <a:pt x="30489" y="34014"/>
                    </a:cubicBezTo>
                    <a:cubicBezTo>
                      <a:pt x="34112" y="27907"/>
                      <a:pt x="37966" y="22940"/>
                      <a:pt x="42017" y="17706"/>
                    </a:cubicBezTo>
                    <a:cubicBezTo>
                      <a:pt x="44759" y="14172"/>
                      <a:pt x="47589" y="10513"/>
                      <a:pt x="50393" y="6418"/>
                    </a:cubicBezTo>
                    <a:lnTo>
                      <a:pt x="53011" y="8208"/>
                    </a:lnTo>
                    <a:cubicBezTo>
                      <a:pt x="50153" y="12383"/>
                      <a:pt x="47287" y="16068"/>
                      <a:pt x="44527" y="19647"/>
                    </a:cubicBezTo>
                    <a:cubicBezTo>
                      <a:pt x="40138" y="25308"/>
                      <a:pt x="35990" y="30658"/>
                      <a:pt x="32171" y="37450"/>
                    </a:cubicBezTo>
                    <a:lnTo>
                      <a:pt x="31103" y="393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16"/>
              <p:cNvSpPr/>
              <p:nvPr/>
            </p:nvSpPr>
            <p:spPr>
              <a:xfrm>
                <a:off x="7331280" y="401855"/>
                <a:ext cx="53609" cy="36524"/>
              </a:xfrm>
              <a:custGeom>
                <a:avLst/>
                <a:gdLst/>
                <a:ahLst/>
                <a:cxnLst/>
                <a:rect l="l" t="t" r="r" b="b"/>
                <a:pathLst>
                  <a:path w="53609" h="36524" extrusionOk="0">
                    <a:moveTo>
                      <a:pt x="5700" y="36515"/>
                    </a:moveTo>
                    <a:lnTo>
                      <a:pt x="5077" y="35145"/>
                    </a:lnTo>
                    <a:cubicBezTo>
                      <a:pt x="145" y="24222"/>
                      <a:pt x="-1252" y="11742"/>
                      <a:pt x="1142" y="0"/>
                    </a:cubicBezTo>
                    <a:lnTo>
                      <a:pt x="4258" y="632"/>
                    </a:lnTo>
                    <a:cubicBezTo>
                      <a:pt x="2095" y="11234"/>
                      <a:pt x="3208" y="22477"/>
                      <a:pt x="7383" y="32465"/>
                    </a:cubicBezTo>
                    <a:cubicBezTo>
                      <a:pt x="22605" y="26768"/>
                      <a:pt x="35957" y="25976"/>
                      <a:pt x="53610" y="26563"/>
                    </a:cubicBezTo>
                    <a:lnTo>
                      <a:pt x="53503" y="29741"/>
                    </a:lnTo>
                    <a:cubicBezTo>
                      <a:pt x="35700" y="29136"/>
                      <a:pt x="22427" y="29973"/>
                      <a:pt x="7115" y="35973"/>
                    </a:cubicBezTo>
                    <a:lnTo>
                      <a:pt x="5709" y="3652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16"/>
              <p:cNvSpPr/>
              <p:nvPr/>
            </p:nvSpPr>
            <p:spPr>
              <a:xfrm>
                <a:off x="7300302" y="431310"/>
                <a:ext cx="55354" cy="53624"/>
              </a:xfrm>
              <a:custGeom>
                <a:avLst/>
                <a:gdLst/>
                <a:ahLst/>
                <a:cxnLst/>
                <a:rect l="l" t="t" r="r" b="b"/>
                <a:pathLst>
                  <a:path w="55354" h="53624" extrusionOk="0">
                    <a:moveTo>
                      <a:pt x="55355" y="53625"/>
                    </a:moveTo>
                    <a:cubicBezTo>
                      <a:pt x="46676" y="53625"/>
                      <a:pt x="37489" y="53206"/>
                      <a:pt x="28614" y="52806"/>
                    </a:cubicBezTo>
                    <a:cubicBezTo>
                      <a:pt x="19774" y="52405"/>
                      <a:pt x="10632" y="51996"/>
                      <a:pt x="2024" y="51996"/>
                    </a:cubicBezTo>
                    <a:lnTo>
                      <a:pt x="501" y="51996"/>
                    </a:lnTo>
                    <a:lnTo>
                      <a:pt x="430" y="50482"/>
                    </a:lnTo>
                    <a:cubicBezTo>
                      <a:pt x="-308" y="33756"/>
                      <a:pt x="-95" y="16771"/>
                      <a:pt x="1062" y="0"/>
                    </a:cubicBezTo>
                    <a:lnTo>
                      <a:pt x="4231" y="213"/>
                    </a:lnTo>
                    <a:cubicBezTo>
                      <a:pt x="3119" y="16362"/>
                      <a:pt x="2878" y="32705"/>
                      <a:pt x="3537" y="48818"/>
                    </a:cubicBezTo>
                    <a:cubicBezTo>
                      <a:pt x="11762" y="48862"/>
                      <a:pt x="20389" y="49254"/>
                      <a:pt x="28747" y="49628"/>
                    </a:cubicBezTo>
                    <a:cubicBezTo>
                      <a:pt x="37595" y="50028"/>
                      <a:pt x="46729" y="50438"/>
                      <a:pt x="55346" y="50438"/>
                    </a:cubicBezTo>
                    <a:lnTo>
                      <a:pt x="55346" y="536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3" name="Google Shape;653;p16"/>
              <p:cNvSpPr/>
              <p:nvPr/>
            </p:nvSpPr>
            <p:spPr>
              <a:xfrm>
                <a:off x="7264591" y="480049"/>
                <a:ext cx="53909" cy="48951"/>
              </a:xfrm>
              <a:custGeom>
                <a:avLst/>
                <a:gdLst/>
                <a:ahLst/>
                <a:cxnLst/>
                <a:rect l="l" t="t" r="r" b="b"/>
                <a:pathLst>
                  <a:path w="53909" h="48951" extrusionOk="0">
                    <a:moveTo>
                      <a:pt x="2225" y="48951"/>
                    </a:moveTo>
                    <a:lnTo>
                      <a:pt x="0" y="142"/>
                    </a:lnTo>
                    <a:lnTo>
                      <a:pt x="3169" y="0"/>
                    </a:lnTo>
                    <a:lnTo>
                      <a:pt x="5234" y="45168"/>
                    </a:lnTo>
                    <a:cubicBezTo>
                      <a:pt x="21106" y="42310"/>
                      <a:pt x="35625" y="40806"/>
                      <a:pt x="53909" y="42515"/>
                    </a:cubicBezTo>
                    <a:lnTo>
                      <a:pt x="53616" y="45676"/>
                    </a:lnTo>
                    <a:cubicBezTo>
                      <a:pt x="35029" y="43930"/>
                      <a:pt x="20350" y="45595"/>
                      <a:pt x="4024" y="48613"/>
                    </a:cubicBezTo>
                    <a:lnTo>
                      <a:pt x="2234" y="4895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4" name="Google Shape;654;p16"/>
              <p:cNvSpPr/>
              <p:nvPr/>
            </p:nvSpPr>
            <p:spPr>
              <a:xfrm>
                <a:off x="7224479" y="533514"/>
                <a:ext cx="81069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81069" h="46975" extrusionOk="0">
                    <a:moveTo>
                      <a:pt x="0" y="46975"/>
                    </a:moveTo>
                    <a:lnTo>
                      <a:pt x="347" y="43726"/>
                    </a:lnTo>
                    <a:cubicBezTo>
                      <a:pt x="1896" y="29314"/>
                      <a:pt x="2252" y="14661"/>
                      <a:pt x="1389" y="187"/>
                    </a:cubicBezTo>
                    <a:lnTo>
                      <a:pt x="4557" y="0"/>
                    </a:lnTo>
                    <a:cubicBezTo>
                      <a:pt x="5368" y="13584"/>
                      <a:pt x="5119" y="27320"/>
                      <a:pt x="3828" y="40877"/>
                    </a:cubicBezTo>
                    <a:cubicBezTo>
                      <a:pt x="27694" y="26759"/>
                      <a:pt x="54987" y="21142"/>
                      <a:pt x="81069" y="25067"/>
                    </a:cubicBezTo>
                    <a:lnTo>
                      <a:pt x="80598" y="28201"/>
                    </a:lnTo>
                    <a:cubicBezTo>
                      <a:pt x="54266" y="24258"/>
                      <a:pt x="26625" y="30293"/>
                      <a:pt x="2768" y="45239"/>
                    </a:cubicBezTo>
                    <a:lnTo>
                      <a:pt x="0" y="469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5" name="Google Shape;655;p16"/>
              <p:cNvSpPr/>
              <p:nvPr/>
            </p:nvSpPr>
            <p:spPr>
              <a:xfrm>
                <a:off x="6961081" y="577124"/>
                <a:ext cx="37218" cy="40699"/>
              </a:xfrm>
              <a:custGeom>
                <a:avLst/>
                <a:gdLst/>
                <a:ahLst/>
                <a:cxnLst/>
                <a:rect l="l" t="t" r="r" b="b"/>
                <a:pathLst>
                  <a:path w="37218" h="40699" extrusionOk="0">
                    <a:moveTo>
                      <a:pt x="1513" y="40682"/>
                    </a:moveTo>
                    <a:lnTo>
                      <a:pt x="0" y="37895"/>
                    </a:lnTo>
                    <a:cubicBezTo>
                      <a:pt x="8465" y="33320"/>
                      <a:pt x="20812" y="28424"/>
                      <a:pt x="30729" y="24489"/>
                    </a:cubicBezTo>
                    <a:lnTo>
                      <a:pt x="32020" y="23982"/>
                    </a:lnTo>
                    <a:cubicBezTo>
                      <a:pt x="26777" y="17127"/>
                      <a:pt x="23189" y="9080"/>
                      <a:pt x="21605" y="579"/>
                    </a:cubicBezTo>
                    <a:lnTo>
                      <a:pt x="24729" y="0"/>
                    </a:lnTo>
                    <a:cubicBezTo>
                      <a:pt x="26340" y="8688"/>
                      <a:pt x="30177" y="16869"/>
                      <a:pt x="35821" y="23661"/>
                    </a:cubicBezTo>
                    <a:lnTo>
                      <a:pt x="37219" y="25344"/>
                    </a:lnTo>
                    <a:lnTo>
                      <a:pt x="31913" y="27453"/>
                    </a:lnTo>
                    <a:cubicBezTo>
                      <a:pt x="22076" y="31353"/>
                      <a:pt x="9828" y="36213"/>
                      <a:pt x="1522" y="407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6" name="Google Shape;656;p16"/>
              <p:cNvSpPr/>
              <p:nvPr/>
            </p:nvSpPr>
            <p:spPr>
              <a:xfrm>
                <a:off x="6980051" y="570884"/>
                <a:ext cx="46530" cy="55787"/>
              </a:xfrm>
              <a:custGeom>
                <a:avLst/>
                <a:gdLst/>
                <a:ahLst/>
                <a:cxnLst/>
                <a:rect l="l" t="t" r="r" b="b"/>
                <a:pathLst>
                  <a:path w="46530" h="55787" extrusionOk="0">
                    <a:moveTo>
                      <a:pt x="1540" y="55779"/>
                    </a:moveTo>
                    <a:lnTo>
                      <a:pt x="0" y="53010"/>
                    </a:lnTo>
                    <a:cubicBezTo>
                      <a:pt x="6961" y="49138"/>
                      <a:pt x="14724" y="45889"/>
                      <a:pt x="22246" y="42747"/>
                    </a:cubicBezTo>
                    <a:cubicBezTo>
                      <a:pt x="29385" y="39765"/>
                      <a:pt x="36756" y="36685"/>
                      <a:pt x="43352" y="33097"/>
                    </a:cubicBezTo>
                    <a:lnTo>
                      <a:pt x="43352" y="0"/>
                    </a:lnTo>
                    <a:lnTo>
                      <a:pt x="46530" y="0"/>
                    </a:lnTo>
                    <a:lnTo>
                      <a:pt x="46530" y="34975"/>
                    </a:lnTo>
                    <a:lnTo>
                      <a:pt x="45711" y="35429"/>
                    </a:lnTo>
                    <a:cubicBezTo>
                      <a:pt x="38750" y="39302"/>
                      <a:pt x="30987" y="42551"/>
                      <a:pt x="23474" y="45684"/>
                    </a:cubicBezTo>
                    <a:cubicBezTo>
                      <a:pt x="16041" y="48791"/>
                      <a:pt x="8350" y="52005"/>
                      <a:pt x="1549" y="557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7" name="Google Shape;657;p16"/>
              <p:cNvSpPr/>
              <p:nvPr/>
            </p:nvSpPr>
            <p:spPr>
              <a:xfrm>
                <a:off x="7000606" y="570073"/>
                <a:ext cx="58877" cy="71330"/>
              </a:xfrm>
              <a:custGeom>
                <a:avLst/>
                <a:gdLst/>
                <a:ahLst/>
                <a:cxnLst/>
                <a:rect l="l" t="t" r="r" b="b"/>
                <a:pathLst>
                  <a:path w="58877" h="71330" extrusionOk="0">
                    <a:moveTo>
                      <a:pt x="1905" y="71331"/>
                    </a:moveTo>
                    <a:lnTo>
                      <a:pt x="0" y="68793"/>
                    </a:lnTo>
                    <a:cubicBezTo>
                      <a:pt x="13398" y="58725"/>
                      <a:pt x="26002" y="54328"/>
                      <a:pt x="40601" y="49236"/>
                    </a:cubicBezTo>
                    <a:cubicBezTo>
                      <a:pt x="44349" y="47928"/>
                      <a:pt x="48213" y="46584"/>
                      <a:pt x="52227" y="45088"/>
                    </a:cubicBezTo>
                    <a:cubicBezTo>
                      <a:pt x="50091" y="30062"/>
                      <a:pt x="51328" y="14492"/>
                      <a:pt x="55841" y="0"/>
                    </a:cubicBezTo>
                    <a:lnTo>
                      <a:pt x="58877" y="944"/>
                    </a:lnTo>
                    <a:cubicBezTo>
                      <a:pt x="54381" y="15391"/>
                      <a:pt x="53233" y="30934"/>
                      <a:pt x="55565" y="45880"/>
                    </a:cubicBezTo>
                    <a:lnTo>
                      <a:pt x="55761" y="47153"/>
                    </a:lnTo>
                    <a:lnTo>
                      <a:pt x="54560" y="47607"/>
                    </a:lnTo>
                    <a:cubicBezTo>
                      <a:pt x="50091" y="49298"/>
                      <a:pt x="45809" y="50794"/>
                      <a:pt x="41661" y="52236"/>
                    </a:cubicBezTo>
                    <a:cubicBezTo>
                      <a:pt x="27320" y="57239"/>
                      <a:pt x="14928" y="61565"/>
                      <a:pt x="1923" y="713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8" name="Google Shape;658;p16"/>
              <p:cNvSpPr/>
              <p:nvPr/>
            </p:nvSpPr>
            <p:spPr>
              <a:xfrm>
                <a:off x="7047509" y="583462"/>
                <a:ext cx="49855" cy="75176"/>
              </a:xfrm>
              <a:custGeom>
                <a:avLst/>
                <a:gdLst/>
                <a:ahLst/>
                <a:cxnLst/>
                <a:rect l="l" t="t" r="r" b="b"/>
                <a:pathLst>
                  <a:path w="49855" h="75176" extrusionOk="0">
                    <a:moveTo>
                      <a:pt x="1959" y="75167"/>
                    </a:moveTo>
                    <a:lnTo>
                      <a:pt x="0" y="72666"/>
                    </a:lnTo>
                    <a:cubicBezTo>
                      <a:pt x="9392" y="65322"/>
                      <a:pt x="19282" y="58387"/>
                      <a:pt x="29385" y="52049"/>
                    </a:cubicBezTo>
                    <a:cubicBezTo>
                      <a:pt x="31379" y="50803"/>
                      <a:pt x="33480" y="49646"/>
                      <a:pt x="35581" y="48488"/>
                    </a:cubicBezTo>
                    <a:cubicBezTo>
                      <a:pt x="38545" y="46850"/>
                      <a:pt x="41608" y="45168"/>
                      <a:pt x="44287" y="43236"/>
                    </a:cubicBezTo>
                    <a:cubicBezTo>
                      <a:pt x="44545" y="43049"/>
                      <a:pt x="44857" y="42872"/>
                      <a:pt x="45177" y="42693"/>
                    </a:cubicBezTo>
                    <a:cubicBezTo>
                      <a:pt x="45480" y="42524"/>
                      <a:pt x="46032" y="42213"/>
                      <a:pt x="46138" y="42044"/>
                    </a:cubicBezTo>
                    <a:cubicBezTo>
                      <a:pt x="47171" y="40254"/>
                      <a:pt x="46486" y="37690"/>
                      <a:pt x="45818" y="35198"/>
                    </a:cubicBezTo>
                    <a:cubicBezTo>
                      <a:pt x="45560" y="34254"/>
                      <a:pt x="45320" y="33337"/>
                      <a:pt x="45168" y="32483"/>
                    </a:cubicBezTo>
                    <a:cubicBezTo>
                      <a:pt x="43201" y="21694"/>
                      <a:pt x="43112" y="10762"/>
                      <a:pt x="44901" y="0"/>
                    </a:cubicBezTo>
                    <a:lnTo>
                      <a:pt x="48034" y="525"/>
                    </a:lnTo>
                    <a:cubicBezTo>
                      <a:pt x="46317" y="10923"/>
                      <a:pt x="46397" y="21480"/>
                      <a:pt x="48293" y="31913"/>
                    </a:cubicBezTo>
                    <a:cubicBezTo>
                      <a:pt x="48435" y="32697"/>
                      <a:pt x="48658" y="33525"/>
                      <a:pt x="48889" y="34379"/>
                    </a:cubicBezTo>
                    <a:cubicBezTo>
                      <a:pt x="49691" y="37352"/>
                      <a:pt x="50589" y="40717"/>
                      <a:pt x="48889" y="43646"/>
                    </a:cubicBezTo>
                    <a:cubicBezTo>
                      <a:pt x="48355" y="44572"/>
                      <a:pt x="47456" y="45070"/>
                      <a:pt x="46726" y="45471"/>
                    </a:cubicBezTo>
                    <a:cubicBezTo>
                      <a:pt x="46512" y="45586"/>
                      <a:pt x="46308" y="45693"/>
                      <a:pt x="46148" y="45818"/>
                    </a:cubicBezTo>
                    <a:cubicBezTo>
                      <a:pt x="43317" y="47856"/>
                      <a:pt x="40165" y="49592"/>
                      <a:pt x="37121" y="51275"/>
                    </a:cubicBezTo>
                    <a:cubicBezTo>
                      <a:pt x="35073" y="52405"/>
                      <a:pt x="33026" y="53536"/>
                      <a:pt x="31077" y="54755"/>
                    </a:cubicBezTo>
                    <a:cubicBezTo>
                      <a:pt x="21062" y="61031"/>
                      <a:pt x="11270" y="67903"/>
                      <a:pt x="1967" y="751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6"/>
              <p:cNvSpPr/>
              <p:nvPr/>
            </p:nvSpPr>
            <p:spPr>
              <a:xfrm>
                <a:off x="7098081" y="592683"/>
                <a:ext cx="59268" cy="66256"/>
              </a:xfrm>
              <a:custGeom>
                <a:avLst/>
                <a:gdLst/>
                <a:ahLst/>
                <a:cxnLst/>
                <a:rect l="l" t="t" r="r" b="b"/>
                <a:pathLst>
                  <a:path w="59268" h="66256" extrusionOk="0">
                    <a:moveTo>
                      <a:pt x="1834" y="66248"/>
                    </a:moveTo>
                    <a:lnTo>
                      <a:pt x="0" y="63657"/>
                    </a:lnTo>
                    <a:cubicBezTo>
                      <a:pt x="5003" y="60123"/>
                      <a:pt x="10575" y="56358"/>
                      <a:pt x="16335" y="52468"/>
                    </a:cubicBezTo>
                    <a:cubicBezTo>
                      <a:pt x="29813" y="43361"/>
                      <a:pt x="43735" y="33952"/>
                      <a:pt x="54542" y="24792"/>
                    </a:cubicBezTo>
                    <a:lnTo>
                      <a:pt x="30925" y="2297"/>
                    </a:lnTo>
                    <a:lnTo>
                      <a:pt x="33115" y="0"/>
                    </a:lnTo>
                    <a:lnTo>
                      <a:pt x="59269" y="24917"/>
                    </a:lnTo>
                    <a:lnTo>
                      <a:pt x="57951" y="26065"/>
                    </a:lnTo>
                    <a:cubicBezTo>
                      <a:pt x="46824" y="35705"/>
                      <a:pt x="32234" y="45569"/>
                      <a:pt x="18115" y="55102"/>
                    </a:cubicBezTo>
                    <a:cubicBezTo>
                      <a:pt x="12374" y="58984"/>
                      <a:pt x="6828" y="62732"/>
                      <a:pt x="1834" y="66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0" name="Google Shape;660;p16"/>
              <p:cNvSpPr/>
              <p:nvPr/>
            </p:nvSpPr>
            <p:spPr>
              <a:xfrm>
                <a:off x="7003347" y="729407"/>
                <a:ext cx="49147" cy="35982"/>
              </a:xfrm>
              <a:custGeom>
                <a:avLst/>
                <a:gdLst/>
                <a:ahLst/>
                <a:cxnLst/>
                <a:rect l="l" t="t" r="r" b="b"/>
                <a:pathLst>
                  <a:path w="49147" h="35982" extrusionOk="0">
                    <a:moveTo>
                      <a:pt x="47536" y="35983"/>
                    </a:moveTo>
                    <a:lnTo>
                      <a:pt x="44358" y="35983"/>
                    </a:lnTo>
                    <a:cubicBezTo>
                      <a:pt x="44358" y="30525"/>
                      <a:pt x="44768" y="24615"/>
                      <a:pt x="45168" y="18909"/>
                    </a:cubicBezTo>
                    <a:cubicBezTo>
                      <a:pt x="45524" y="13772"/>
                      <a:pt x="45898" y="8467"/>
                      <a:pt x="45960" y="3526"/>
                    </a:cubicBezTo>
                    <a:cubicBezTo>
                      <a:pt x="30747" y="2467"/>
                      <a:pt x="15560" y="3873"/>
                      <a:pt x="801" y="7710"/>
                    </a:cubicBezTo>
                    <a:lnTo>
                      <a:pt x="0" y="4639"/>
                    </a:lnTo>
                    <a:cubicBezTo>
                      <a:pt x="15587" y="580"/>
                      <a:pt x="31637" y="-827"/>
                      <a:pt x="47687" y="464"/>
                    </a:cubicBezTo>
                    <a:lnTo>
                      <a:pt x="49147" y="580"/>
                    </a:lnTo>
                    <a:lnTo>
                      <a:pt x="49147" y="2049"/>
                    </a:lnTo>
                    <a:cubicBezTo>
                      <a:pt x="49147" y="7505"/>
                      <a:pt x="48738" y="13416"/>
                      <a:pt x="48337" y="19122"/>
                    </a:cubicBezTo>
                    <a:cubicBezTo>
                      <a:pt x="47945" y="24775"/>
                      <a:pt x="47536" y="30624"/>
                      <a:pt x="47536" y="359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1" name="Google Shape;661;p16"/>
              <p:cNvSpPr/>
              <p:nvPr/>
            </p:nvSpPr>
            <p:spPr>
              <a:xfrm>
                <a:off x="7073610" y="690854"/>
                <a:ext cx="32562" cy="51897"/>
              </a:xfrm>
              <a:custGeom>
                <a:avLst/>
                <a:gdLst/>
                <a:ahLst/>
                <a:cxnLst/>
                <a:rect l="l" t="t" r="r" b="b"/>
                <a:pathLst>
                  <a:path w="32562" h="51897" extrusionOk="0">
                    <a:moveTo>
                      <a:pt x="27604" y="51898"/>
                    </a:moveTo>
                    <a:cubicBezTo>
                      <a:pt x="27070" y="35678"/>
                      <a:pt x="27604" y="17634"/>
                      <a:pt x="29038" y="3178"/>
                    </a:cubicBezTo>
                    <a:lnTo>
                      <a:pt x="0" y="3178"/>
                    </a:lnTo>
                    <a:lnTo>
                      <a:pt x="0" y="0"/>
                    </a:lnTo>
                    <a:lnTo>
                      <a:pt x="32563" y="0"/>
                    </a:lnTo>
                    <a:lnTo>
                      <a:pt x="32376" y="1753"/>
                    </a:lnTo>
                    <a:cubicBezTo>
                      <a:pt x="30827" y="16335"/>
                      <a:pt x="30231" y="35046"/>
                      <a:pt x="30774" y="51782"/>
                    </a:cubicBezTo>
                    <a:lnTo>
                      <a:pt x="27604" y="518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2" name="Google Shape;662;p16"/>
              <p:cNvSpPr/>
              <p:nvPr/>
            </p:nvSpPr>
            <p:spPr>
              <a:xfrm>
                <a:off x="7103992" y="654668"/>
                <a:ext cx="56411" cy="54008"/>
              </a:xfrm>
              <a:custGeom>
                <a:avLst/>
                <a:gdLst/>
                <a:ahLst/>
                <a:cxnLst/>
                <a:rect l="l" t="t" r="r" b="b"/>
                <a:pathLst>
                  <a:path w="56411" h="54008" extrusionOk="0">
                    <a:moveTo>
                      <a:pt x="53242" y="54008"/>
                    </a:moveTo>
                    <a:cubicBezTo>
                      <a:pt x="53100" y="36008"/>
                      <a:pt x="51275" y="19130"/>
                      <a:pt x="47803" y="3819"/>
                    </a:cubicBezTo>
                    <a:lnTo>
                      <a:pt x="721" y="14786"/>
                    </a:lnTo>
                    <a:lnTo>
                      <a:pt x="0" y="11688"/>
                    </a:lnTo>
                    <a:lnTo>
                      <a:pt x="50171" y="0"/>
                    </a:lnTo>
                    <a:lnTo>
                      <a:pt x="50536" y="1540"/>
                    </a:lnTo>
                    <a:cubicBezTo>
                      <a:pt x="54292" y="17493"/>
                      <a:pt x="56269" y="35127"/>
                      <a:pt x="56411" y="53972"/>
                    </a:cubicBezTo>
                    <a:lnTo>
                      <a:pt x="53233" y="539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3" name="Google Shape;663;p16"/>
              <p:cNvSpPr/>
              <p:nvPr/>
            </p:nvSpPr>
            <p:spPr>
              <a:xfrm>
                <a:off x="7198957" y="673972"/>
                <a:ext cx="66194" cy="38033"/>
              </a:xfrm>
              <a:custGeom>
                <a:avLst/>
                <a:gdLst/>
                <a:ahLst/>
                <a:cxnLst/>
                <a:rect l="l" t="t" r="r" b="b"/>
                <a:pathLst>
                  <a:path w="66194" h="38033" extrusionOk="0">
                    <a:moveTo>
                      <a:pt x="3027" y="38033"/>
                    </a:moveTo>
                    <a:lnTo>
                      <a:pt x="0" y="37081"/>
                    </a:lnTo>
                    <a:cubicBezTo>
                      <a:pt x="952" y="34027"/>
                      <a:pt x="1807" y="30894"/>
                      <a:pt x="2661" y="27742"/>
                    </a:cubicBezTo>
                    <a:cubicBezTo>
                      <a:pt x="4006" y="22793"/>
                      <a:pt x="5403" y="17674"/>
                      <a:pt x="7201" y="12859"/>
                    </a:cubicBezTo>
                    <a:cubicBezTo>
                      <a:pt x="9089" y="7811"/>
                      <a:pt x="11911" y="4625"/>
                      <a:pt x="16103" y="2817"/>
                    </a:cubicBezTo>
                    <a:cubicBezTo>
                      <a:pt x="22406" y="93"/>
                      <a:pt x="30097" y="49"/>
                      <a:pt x="36889" y="4"/>
                    </a:cubicBezTo>
                    <a:lnTo>
                      <a:pt x="38687" y="4"/>
                    </a:lnTo>
                    <a:cubicBezTo>
                      <a:pt x="47945" y="-67"/>
                      <a:pt x="57203" y="779"/>
                      <a:pt x="66194" y="2613"/>
                    </a:cubicBezTo>
                    <a:lnTo>
                      <a:pt x="65562" y="5728"/>
                    </a:lnTo>
                    <a:cubicBezTo>
                      <a:pt x="56785" y="3948"/>
                      <a:pt x="47749" y="3085"/>
                      <a:pt x="38714" y="3173"/>
                    </a:cubicBezTo>
                    <a:lnTo>
                      <a:pt x="36907" y="3173"/>
                    </a:lnTo>
                    <a:cubicBezTo>
                      <a:pt x="30426" y="3227"/>
                      <a:pt x="23074" y="3271"/>
                      <a:pt x="17359" y="5737"/>
                    </a:cubicBezTo>
                    <a:cubicBezTo>
                      <a:pt x="13976" y="7197"/>
                      <a:pt x="11759" y="9743"/>
                      <a:pt x="10175" y="13972"/>
                    </a:cubicBezTo>
                    <a:cubicBezTo>
                      <a:pt x="8421" y="18663"/>
                      <a:pt x="7050" y="23701"/>
                      <a:pt x="5724" y="28579"/>
                    </a:cubicBezTo>
                    <a:cubicBezTo>
                      <a:pt x="4860" y="31766"/>
                      <a:pt x="3997" y="34935"/>
                      <a:pt x="3027" y="38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4" name="Google Shape;664;p16"/>
              <p:cNvSpPr/>
              <p:nvPr/>
            </p:nvSpPr>
            <p:spPr>
              <a:xfrm>
                <a:off x="7238802" y="714435"/>
                <a:ext cx="11198" cy="28477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28477" extrusionOk="0">
                    <a:moveTo>
                      <a:pt x="3133" y="28477"/>
                    </a:moveTo>
                    <a:lnTo>
                      <a:pt x="0" y="27987"/>
                    </a:lnTo>
                    <a:cubicBezTo>
                      <a:pt x="1513" y="18338"/>
                      <a:pt x="4308" y="8920"/>
                      <a:pt x="8296" y="0"/>
                    </a:cubicBezTo>
                    <a:lnTo>
                      <a:pt x="11199" y="1300"/>
                    </a:lnTo>
                    <a:cubicBezTo>
                      <a:pt x="7326" y="9961"/>
                      <a:pt x="4611" y="19103"/>
                      <a:pt x="3142" y="284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5" name="Google Shape;665;p16"/>
              <p:cNvSpPr/>
              <p:nvPr/>
            </p:nvSpPr>
            <p:spPr>
              <a:xfrm>
                <a:off x="7233763" y="705665"/>
                <a:ext cx="57061" cy="7078"/>
              </a:xfrm>
              <a:custGeom>
                <a:avLst/>
                <a:gdLst/>
                <a:ahLst/>
                <a:cxnLst/>
                <a:rect l="l" t="t" r="r" b="b"/>
                <a:pathLst>
                  <a:path w="57061" h="7078" extrusionOk="0">
                    <a:moveTo>
                      <a:pt x="436" y="7070"/>
                    </a:moveTo>
                    <a:lnTo>
                      <a:pt x="0" y="3928"/>
                    </a:lnTo>
                    <a:cubicBezTo>
                      <a:pt x="18836" y="1301"/>
                      <a:pt x="37976" y="-140"/>
                      <a:pt x="57061" y="11"/>
                    </a:cubicBezTo>
                    <a:lnTo>
                      <a:pt x="57061" y="3189"/>
                    </a:lnTo>
                    <a:lnTo>
                      <a:pt x="56598" y="3189"/>
                    </a:lnTo>
                    <a:cubicBezTo>
                      <a:pt x="37878" y="3189"/>
                      <a:pt x="18979" y="4497"/>
                      <a:pt x="445" y="70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6" name="Google Shape;666;p16"/>
              <p:cNvSpPr/>
              <p:nvPr/>
            </p:nvSpPr>
            <p:spPr>
              <a:xfrm>
                <a:off x="7272820" y="729595"/>
                <a:ext cx="50469" cy="31032"/>
              </a:xfrm>
              <a:custGeom>
                <a:avLst/>
                <a:gdLst/>
                <a:ahLst/>
                <a:cxnLst/>
                <a:rect l="l" t="t" r="r" b="b"/>
                <a:pathLst>
                  <a:path w="50469" h="31032" extrusionOk="0">
                    <a:moveTo>
                      <a:pt x="58" y="31023"/>
                    </a:moveTo>
                    <a:cubicBezTo>
                      <a:pt x="-458" y="20831"/>
                      <a:pt x="2497" y="10638"/>
                      <a:pt x="8381" y="2315"/>
                    </a:cubicBezTo>
                    <a:lnTo>
                      <a:pt x="8791" y="1736"/>
                    </a:lnTo>
                    <a:lnTo>
                      <a:pt x="9494" y="1656"/>
                    </a:lnTo>
                    <a:cubicBezTo>
                      <a:pt x="21814" y="187"/>
                      <a:pt x="35202" y="-293"/>
                      <a:pt x="50469" y="170"/>
                    </a:cubicBezTo>
                    <a:lnTo>
                      <a:pt x="50371" y="3347"/>
                    </a:lnTo>
                    <a:cubicBezTo>
                      <a:pt x="35577" y="2902"/>
                      <a:pt x="22553" y="3347"/>
                      <a:pt x="10580" y="4727"/>
                    </a:cubicBezTo>
                    <a:cubicBezTo>
                      <a:pt x="5372" y="12365"/>
                      <a:pt x="2764" y="21623"/>
                      <a:pt x="3236" y="30872"/>
                    </a:cubicBezTo>
                    <a:lnTo>
                      <a:pt x="67" y="3103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7" name="Google Shape;667;p16"/>
              <p:cNvSpPr/>
              <p:nvPr/>
            </p:nvSpPr>
            <p:spPr>
              <a:xfrm>
                <a:off x="7279430" y="583017"/>
                <a:ext cx="50767" cy="68944"/>
              </a:xfrm>
              <a:custGeom>
                <a:avLst/>
                <a:gdLst/>
                <a:ahLst/>
                <a:cxnLst/>
                <a:rect l="l" t="t" r="r" b="b"/>
                <a:pathLst>
                  <a:path w="50767" h="68944" extrusionOk="0">
                    <a:moveTo>
                      <a:pt x="48346" y="68936"/>
                    </a:moveTo>
                    <a:cubicBezTo>
                      <a:pt x="36088" y="54470"/>
                      <a:pt x="19219" y="43014"/>
                      <a:pt x="2074" y="37486"/>
                    </a:cubicBezTo>
                    <a:lnTo>
                      <a:pt x="0" y="36818"/>
                    </a:lnTo>
                    <a:lnTo>
                      <a:pt x="26430" y="0"/>
                    </a:lnTo>
                    <a:lnTo>
                      <a:pt x="29011" y="1852"/>
                    </a:lnTo>
                    <a:lnTo>
                      <a:pt x="5101" y="35153"/>
                    </a:lnTo>
                    <a:cubicBezTo>
                      <a:pt x="22076" y="41091"/>
                      <a:pt x="38625" y="52557"/>
                      <a:pt x="50767" y="66889"/>
                    </a:cubicBezTo>
                    <a:lnTo>
                      <a:pt x="48346" y="689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8" name="Google Shape;668;p16"/>
              <p:cNvSpPr/>
              <p:nvPr/>
            </p:nvSpPr>
            <p:spPr>
              <a:xfrm>
                <a:off x="7316978" y="570358"/>
                <a:ext cx="48488" cy="68802"/>
              </a:xfrm>
              <a:custGeom>
                <a:avLst/>
                <a:gdLst/>
                <a:ahLst/>
                <a:cxnLst/>
                <a:rect l="l" t="t" r="r" b="b"/>
                <a:pathLst>
                  <a:path w="48488" h="68802" extrusionOk="0">
                    <a:moveTo>
                      <a:pt x="45934" y="68803"/>
                    </a:moveTo>
                    <a:cubicBezTo>
                      <a:pt x="36159" y="55557"/>
                      <a:pt x="19878" y="43886"/>
                      <a:pt x="2395" y="37593"/>
                    </a:cubicBezTo>
                    <a:lnTo>
                      <a:pt x="0" y="36729"/>
                    </a:lnTo>
                    <a:lnTo>
                      <a:pt x="1825" y="34958"/>
                    </a:lnTo>
                    <a:cubicBezTo>
                      <a:pt x="15178" y="21979"/>
                      <a:pt x="29830" y="10219"/>
                      <a:pt x="45373" y="0"/>
                    </a:cubicBezTo>
                    <a:lnTo>
                      <a:pt x="47118" y="2653"/>
                    </a:lnTo>
                    <a:cubicBezTo>
                      <a:pt x="32438" y="12303"/>
                      <a:pt x="18570" y="23341"/>
                      <a:pt x="5849" y="35492"/>
                    </a:cubicBezTo>
                    <a:cubicBezTo>
                      <a:pt x="22994" y="42168"/>
                      <a:pt x="38804" y="53785"/>
                      <a:pt x="48489" y="66915"/>
                    </a:cubicBezTo>
                    <a:lnTo>
                      <a:pt x="45934" y="688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69" name="Google Shape;669;p16"/>
              <p:cNvSpPr/>
              <p:nvPr/>
            </p:nvSpPr>
            <p:spPr>
              <a:xfrm>
                <a:off x="7359449" y="558911"/>
                <a:ext cx="60239" cy="83134"/>
              </a:xfrm>
              <a:custGeom>
                <a:avLst/>
                <a:gdLst/>
                <a:ahLst/>
                <a:cxnLst/>
                <a:rect l="l" t="t" r="r" b="b"/>
                <a:pathLst>
                  <a:path w="60239" h="83134" extrusionOk="0">
                    <a:moveTo>
                      <a:pt x="58183" y="83126"/>
                    </a:moveTo>
                    <a:cubicBezTo>
                      <a:pt x="39542" y="67316"/>
                      <a:pt x="20679" y="56411"/>
                      <a:pt x="2137" y="50705"/>
                    </a:cubicBezTo>
                    <a:lnTo>
                      <a:pt x="0" y="50047"/>
                    </a:lnTo>
                    <a:lnTo>
                      <a:pt x="1327" y="48248"/>
                    </a:lnTo>
                    <a:cubicBezTo>
                      <a:pt x="13843" y="31254"/>
                      <a:pt x="27721" y="15018"/>
                      <a:pt x="42578" y="0"/>
                    </a:cubicBezTo>
                    <a:lnTo>
                      <a:pt x="44839" y="2234"/>
                    </a:lnTo>
                    <a:cubicBezTo>
                      <a:pt x="30605" y="16620"/>
                      <a:pt x="17279" y="32127"/>
                      <a:pt x="5208" y="48355"/>
                    </a:cubicBezTo>
                    <a:cubicBezTo>
                      <a:pt x="23474" y="54355"/>
                      <a:pt x="41981" y="65224"/>
                      <a:pt x="60239" y="80713"/>
                    </a:cubicBezTo>
                    <a:lnTo>
                      <a:pt x="58183" y="831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0" name="Google Shape;670;p16"/>
              <p:cNvSpPr/>
              <p:nvPr/>
            </p:nvSpPr>
            <p:spPr>
              <a:xfrm>
                <a:off x="7393214" y="550196"/>
                <a:ext cx="72950" cy="61867"/>
              </a:xfrm>
              <a:custGeom>
                <a:avLst/>
                <a:gdLst/>
                <a:ahLst/>
                <a:cxnLst/>
                <a:rect l="l" t="t" r="r" b="b"/>
                <a:pathLst>
                  <a:path w="72950" h="61867" extrusionOk="0">
                    <a:moveTo>
                      <a:pt x="71722" y="61868"/>
                    </a:moveTo>
                    <a:cubicBezTo>
                      <a:pt x="50803" y="53180"/>
                      <a:pt x="27605" y="47492"/>
                      <a:pt x="2786" y="44937"/>
                    </a:cubicBezTo>
                    <a:lnTo>
                      <a:pt x="0" y="44652"/>
                    </a:lnTo>
                    <a:lnTo>
                      <a:pt x="1683" y="42409"/>
                    </a:lnTo>
                    <a:cubicBezTo>
                      <a:pt x="13754" y="26305"/>
                      <a:pt x="28059" y="12035"/>
                      <a:pt x="44207" y="0"/>
                    </a:cubicBezTo>
                    <a:lnTo>
                      <a:pt x="46103" y="2546"/>
                    </a:lnTo>
                    <a:cubicBezTo>
                      <a:pt x="30952" y="13834"/>
                      <a:pt x="17448" y="27133"/>
                      <a:pt x="5920" y="42079"/>
                    </a:cubicBezTo>
                    <a:cubicBezTo>
                      <a:pt x="29999" y="44794"/>
                      <a:pt x="52530" y="50465"/>
                      <a:pt x="72951" y="58939"/>
                    </a:cubicBezTo>
                    <a:lnTo>
                      <a:pt x="71731" y="618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1" name="Google Shape;671;p16"/>
              <p:cNvSpPr/>
              <p:nvPr/>
            </p:nvSpPr>
            <p:spPr>
              <a:xfrm>
                <a:off x="7473420" y="533950"/>
                <a:ext cx="48826" cy="50607"/>
              </a:xfrm>
              <a:custGeom>
                <a:avLst/>
                <a:gdLst/>
                <a:ahLst/>
                <a:cxnLst/>
                <a:rect l="l" t="t" r="r" b="b"/>
                <a:pathLst>
                  <a:path w="48826" h="50607" extrusionOk="0">
                    <a:moveTo>
                      <a:pt x="47109" y="50607"/>
                    </a:moveTo>
                    <a:cubicBezTo>
                      <a:pt x="34682" y="42667"/>
                      <a:pt x="19210" y="39480"/>
                      <a:pt x="4656" y="41821"/>
                    </a:cubicBezTo>
                    <a:lnTo>
                      <a:pt x="0" y="42578"/>
                    </a:lnTo>
                    <a:lnTo>
                      <a:pt x="3249" y="39160"/>
                    </a:lnTo>
                    <a:cubicBezTo>
                      <a:pt x="14715" y="27115"/>
                      <a:pt x="25139" y="13940"/>
                      <a:pt x="34227" y="0"/>
                    </a:cubicBezTo>
                    <a:lnTo>
                      <a:pt x="36889" y="1727"/>
                    </a:lnTo>
                    <a:cubicBezTo>
                      <a:pt x="28504" y="14608"/>
                      <a:pt x="18988" y="26839"/>
                      <a:pt x="8564" y="38135"/>
                    </a:cubicBezTo>
                    <a:cubicBezTo>
                      <a:pt x="22549" y="36898"/>
                      <a:pt x="36996" y="40370"/>
                      <a:pt x="48827" y="47928"/>
                    </a:cubicBezTo>
                    <a:lnTo>
                      <a:pt x="47118" y="505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2" name="Google Shape;672;p16"/>
              <p:cNvSpPr/>
              <p:nvPr/>
            </p:nvSpPr>
            <p:spPr>
              <a:xfrm>
                <a:off x="7324567" y="657997"/>
                <a:ext cx="44504" cy="42889"/>
              </a:xfrm>
              <a:custGeom>
                <a:avLst/>
                <a:gdLst/>
                <a:ahLst/>
                <a:cxnLst/>
                <a:rect l="l" t="t" r="r" b="b"/>
                <a:pathLst>
                  <a:path w="44504" h="42889" extrusionOk="0">
                    <a:moveTo>
                      <a:pt x="42964" y="42889"/>
                    </a:moveTo>
                    <a:lnTo>
                      <a:pt x="9413" y="24258"/>
                    </a:lnTo>
                    <a:cubicBezTo>
                      <a:pt x="1838" y="20047"/>
                      <a:pt x="-1394" y="14875"/>
                      <a:pt x="556" y="10077"/>
                    </a:cubicBezTo>
                    <a:lnTo>
                      <a:pt x="796" y="9472"/>
                    </a:lnTo>
                    <a:lnTo>
                      <a:pt x="1393" y="9214"/>
                    </a:lnTo>
                    <a:cubicBezTo>
                      <a:pt x="10268" y="5377"/>
                      <a:pt x="19552" y="2270"/>
                      <a:pt x="28971" y="0"/>
                    </a:cubicBezTo>
                    <a:lnTo>
                      <a:pt x="29718" y="3089"/>
                    </a:lnTo>
                    <a:cubicBezTo>
                      <a:pt x="20701" y="5261"/>
                      <a:pt x="11826" y="8216"/>
                      <a:pt x="3307" y="11848"/>
                    </a:cubicBezTo>
                    <a:cubicBezTo>
                      <a:pt x="2220" y="16228"/>
                      <a:pt x="8825" y="20296"/>
                      <a:pt x="10953" y="21480"/>
                    </a:cubicBezTo>
                    <a:lnTo>
                      <a:pt x="44504" y="40112"/>
                    </a:lnTo>
                    <a:lnTo>
                      <a:pt x="42964" y="428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3" name="Google Shape;673;p16"/>
              <p:cNvSpPr/>
              <p:nvPr/>
            </p:nvSpPr>
            <p:spPr>
              <a:xfrm>
                <a:off x="7369668" y="654561"/>
                <a:ext cx="38901" cy="31530"/>
              </a:xfrm>
              <a:custGeom>
                <a:avLst/>
                <a:gdLst/>
                <a:ahLst/>
                <a:cxnLst/>
                <a:rect l="l" t="t" r="r" b="b"/>
                <a:pathLst>
                  <a:path w="38901" h="31530" extrusionOk="0">
                    <a:moveTo>
                      <a:pt x="33827" y="31530"/>
                    </a:moveTo>
                    <a:cubicBezTo>
                      <a:pt x="23474" y="26857"/>
                      <a:pt x="13202" y="21676"/>
                      <a:pt x="3285" y="16139"/>
                    </a:cubicBezTo>
                    <a:lnTo>
                      <a:pt x="0" y="14296"/>
                    </a:lnTo>
                    <a:lnTo>
                      <a:pt x="3614" y="13228"/>
                    </a:lnTo>
                    <a:cubicBezTo>
                      <a:pt x="15819" y="9623"/>
                      <a:pt x="26011" y="5332"/>
                      <a:pt x="37575" y="0"/>
                    </a:cubicBezTo>
                    <a:lnTo>
                      <a:pt x="38901" y="2884"/>
                    </a:lnTo>
                    <a:cubicBezTo>
                      <a:pt x="28370" y="7744"/>
                      <a:pt x="18943" y="11750"/>
                      <a:pt x="8110" y="15169"/>
                    </a:cubicBezTo>
                    <a:cubicBezTo>
                      <a:pt x="16923" y="19984"/>
                      <a:pt x="26003" y="24507"/>
                      <a:pt x="35136" y="28628"/>
                    </a:cubicBezTo>
                    <a:lnTo>
                      <a:pt x="33827" y="315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4" name="Google Shape;674;p16"/>
              <p:cNvSpPr/>
              <p:nvPr/>
            </p:nvSpPr>
            <p:spPr>
              <a:xfrm>
                <a:off x="7428643" y="641982"/>
                <a:ext cx="68669" cy="45497"/>
              </a:xfrm>
              <a:custGeom>
                <a:avLst/>
                <a:gdLst/>
                <a:ahLst/>
                <a:cxnLst/>
                <a:rect l="l" t="t" r="r" b="b"/>
                <a:pathLst>
                  <a:path w="68669" h="45497" extrusionOk="0">
                    <a:moveTo>
                      <a:pt x="67334" y="45498"/>
                    </a:moveTo>
                    <a:lnTo>
                      <a:pt x="18934" y="22949"/>
                    </a:lnTo>
                    <a:cubicBezTo>
                      <a:pt x="17127" y="22113"/>
                      <a:pt x="15650" y="20368"/>
                      <a:pt x="14208" y="18676"/>
                    </a:cubicBezTo>
                    <a:cubicBezTo>
                      <a:pt x="13237" y="17528"/>
                      <a:pt x="11760" y="15792"/>
                      <a:pt x="11065" y="15756"/>
                    </a:cubicBezTo>
                    <a:cubicBezTo>
                      <a:pt x="10950" y="15730"/>
                      <a:pt x="10816" y="15872"/>
                      <a:pt x="10736" y="15953"/>
                    </a:cubicBezTo>
                    <a:lnTo>
                      <a:pt x="0" y="25949"/>
                    </a:lnTo>
                    <a:lnTo>
                      <a:pt x="8350" y="13887"/>
                    </a:lnTo>
                    <a:cubicBezTo>
                      <a:pt x="13781" y="6036"/>
                      <a:pt x="22700" y="846"/>
                      <a:pt x="32207" y="0"/>
                    </a:cubicBezTo>
                    <a:lnTo>
                      <a:pt x="32483" y="3160"/>
                    </a:lnTo>
                    <a:cubicBezTo>
                      <a:pt x="24997" y="3828"/>
                      <a:pt x="17902" y="7478"/>
                      <a:pt x="12961" y="13112"/>
                    </a:cubicBezTo>
                    <a:cubicBezTo>
                      <a:pt x="14261" y="13834"/>
                      <a:pt x="15418" y="15196"/>
                      <a:pt x="16620" y="16620"/>
                    </a:cubicBezTo>
                    <a:cubicBezTo>
                      <a:pt x="17839" y="18053"/>
                      <a:pt x="19095" y="19522"/>
                      <a:pt x="20270" y="20074"/>
                    </a:cubicBezTo>
                    <a:lnTo>
                      <a:pt x="68669" y="42622"/>
                    </a:lnTo>
                    <a:lnTo>
                      <a:pt x="67334" y="454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5" name="Google Shape;675;p16"/>
              <p:cNvSpPr/>
              <p:nvPr/>
            </p:nvSpPr>
            <p:spPr>
              <a:xfrm>
                <a:off x="7480461" y="627384"/>
                <a:ext cx="43485" cy="33479"/>
              </a:xfrm>
              <a:custGeom>
                <a:avLst/>
                <a:gdLst/>
                <a:ahLst/>
                <a:cxnLst/>
                <a:rect l="l" t="t" r="r" b="b"/>
                <a:pathLst>
                  <a:path w="43485" h="33479" extrusionOk="0">
                    <a:moveTo>
                      <a:pt x="41438" y="33480"/>
                    </a:moveTo>
                    <a:cubicBezTo>
                      <a:pt x="31040" y="24721"/>
                      <a:pt x="17305" y="20270"/>
                      <a:pt x="3748" y="21311"/>
                    </a:cubicBezTo>
                    <a:lnTo>
                      <a:pt x="0" y="21596"/>
                    </a:lnTo>
                    <a:lnTo>
                      <a:pt x="2403" y="18712"/>
                    </a:lnTo>
                    <a:cubicBezTo>
                      <a:pt x="8982" y="10816"/>
                      <a:pt x="17376" y="4353"/>
                      <a:pt x="26679" y="0"/>
                    </a:cubicBezTo>
                    <a:lnTo>
                      <a:pt x="28023" y="2875"/>
                    </a:lnTo>
                    <a:cubicBezTo>
                      <a:pt x="20243" y="6507"/>
                      <a:pt x="13130" y="11697"/>
                      <a:pt x="7273" y="17991"/>
                    </a:cubicBezTo>
                    <a:cubicBezTo>
                      <a:pt x="7388" y="17991"/>
                      <a:pt x="7495" y="17991"/>
                      <a:pt x="7611" y="17991"/>
                    </a:cubicBezTo>
                    <a:cubicBezTo>
                      <a:pt x="20626" y="17991"/>
                      <a:pt x="33506" y="22646"/>
                      <a:pt x="43485" y="31059"/>
                    </a:cubicBezTo>
                    <a:lnTo>
                      <a:pt x="41438" y="334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6" name="Google Shape;676;p16"/>
              <p:cNvSpPr/>
              <p:nvPr/>
            </p:nvSpPr>
            <p:spPr>
              <a:xfrm>
                <a:off x="7561032" y="599183"/>
                <a:ext cx="54408" cy="46512"/>
              </a:xfrm>
              <a:custGeom>
                <a:avLst/>
                <a:gdLst/>
                <a:ahLst/>
                <a:cxnLst/>
                <a:rect l="l" t="t" r="r" b="b"/>
                <a:pathLst>
                  <a:path w="54408" h="46512" extrusionOk="0">
                    <a:moveTo>
                      <a:pt x="53233" y="46512"/>
                    </a:moveTo>
                    <a:lnTo>
                      <a:pt x="0" y="25379"/>
                    </a:lnTo>
                    <a:lnTo>
                      <a:pt x="1193" y="23723"/>
                    </a:lnTo>
                    <a:cubicBezTo>
                      <a:pt x="9187" y="12650"/>
                      <a:pt x="20750" y="4219"/>
                      <a:pt x="33738" y="0"/>
                    </a:cubicBezTo>
                    <a:lnTo>
                      <a:pt x="34717" y="3017"/>
                    </a:lnTo>
                    <a:cubicBezTo>
                      <a:pt x="23011" y="6819"/>
                      <a:pt x="12534" y="14216"/>
                      <a:pt x="4994" y="23946"/>
                    </a:cubicBezTo>
                    <a:lnTo>
                      <a:pt x="54408" y="43557"/>
                    </a:lnTo>
                    <a:lnTo>
                      <a:pt x="53233" y="465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7" name="Google Shape;677;p16"/>
            <p:cNvGrpSpPr/>
            <p:nvPr/>
          </p:nvGrpSpPr>
          <p:grpSpPr>
            <a:xfrm>
              <a:off x="-62075" y="492796"/>
              <a:ext cx="642508" cy="568948"/>
              <a:chOff x="7341875" y="2252964"/>
              <a:chExt cx="388457" cy="343962"/>
            </a:xfrm>
          </p:grpSpPr>
          <p:sp>
            <p:nvSpPr>
              <p:cNvPr id="678" name="Google Shape;678;p16"/>
              <p:cNvSpPr/>
              <p:nvPr/>
            </p:nvSpPr>
            <p:spPr>
              <a:xfrm>
                <a:off x="7341875" y="2252964"/>
                <a:ext cx="388457" cy="343962"/>
              </a:xfrm>
              <a:custGeom>
                <a:avLst/>
                <a:gdLst/>
                <a:ahLst/>
                <a:cxnLst/>
                <a:rect l="l" t="t" r="r" b="b"/>
                <a:pathLst>
                  <a:path w="388457" h="343962" extrusionOk="0">
                    <a:moveTo>
                      <a:pt x="175192" y="304725"/>
                    </a:moveTo>
                    <a:cubicBezTo>
                      <a:pt x="167982" y="313867"/>
                      <a:pt x="161750" y="323384"/>
                      <a:pt x="153943" y="331350"/>
                    </a:cubicBezTo>
                    <a:cubicBezTo>
                      <a:pt x="134760" y="350926"/>
                      <a:pt x="107689" y="347231"/>
                      <a:pt x="93633" y="323615"/>
                    </a:cubicBezTo>
                    <a:cubicBezTo>
                      <a:pt x="84295" y="307921"/>
                      <a:pt x="82684" y="290900"/>
                      <a:pt x="85969" y="273204"/>
                    </a:cubicBezTo>
                    <a:cubicBezTo>
                      <a:pt x="86147" y="272233"/>
                      <a:pt x="86289" y="271263"/>
                      <a:pt x="86583" y="269518"/>
                    </a:cubicBezTo>
                    <a:cubicBezTo>
                      <a:pt x="78687" y="270916"/>
                      <a:pt x="71174" y="272420"/>
                      <a:pt x="63607" y="273550"/>
                    </a:cubicBezTo>
                    <a:cubicBezTo>
                      <a:pt x="50993" y="275447"/>
                      <a:pt x="38361" y="277058"/>
                      <a:pt x="25552" y="275091"/>
                    </a:cubicBezTo>
                    <a:cubicBezTo>
                      <a:pt x="5531" y="272028"/>
                      <a:pt x="-4376" y="256824"/>
                      <a:pt x="1846" y="237569"/>
                    </a:cubicBezTo>
                    <a:cubicBezTo>
                      <a:pt x="7810" y="219125"/>
                      <a:pt x="20798" y="206021"/>
                      <a:pt x="36189" y="195054"/>
                    </a:cubicBezTo>
                    <a:cubicBezTo>
                      <a:pt x="40044" y="192304"/>
                      <a:pt x="44139" y="189873"/>
                      <a:pt x="48331" y="187158"/>
                    </a:cubicBezTo>
                    <a:cubicBezTo>
                      <a:pt x="41441" y="184479"/>
                      <a:pt x="34712" y="182502"/>
                      <a:pt x="28614" y="179307"/>
                    </a:cubicBezTo>
                    <a:cubicBezTo>
                      <a:pt x="23299" y="176511"/>
                      <a:pt x="17896" y="173066"/>
                      <a:pt x="13944" y="168651"/>
                    </a:cubicBezTo>
                    <a:cubicBezTo>
                      <a:pt x="3404" y="156883"/>
                      <a:pt x="6617" y="139230"/>
                      <a:pt x="21920" y="130088"/>
                    </a:cubicBezTo>
                    <a:cubicBezTo>
                      <a:pt x="31249" y="124515"/>
                      <a:pt x="42278" y="121774"/>
                      <a:pt x="52578" y="117830"/>
                    </a:cubicBezTo>
                    <a:cubicBezTo>
                      <a:pt x="54055" y="117261"/>
                      <a:pt x="55693" y="117091"/>
                      <a:pt x="57821" y="116602"/>
                    </a:cubicBezTo>
                    <a:cubicBezTo>
                      <a:pt x="55088" y="113682"/>
                      <a:pt x="52613" y="111305"/>
                      <a:pt x="50441" y="108670"/>
                    </a:cubicBezTo>
                    <a:cubicBezTo>
                      <a:pt x="43934" y="100792"/>
                      <a:pt x="40231" y="91775"/>
                      <a:pt x="39483" y="81510"/>
                    </a:cubicBezTo>
                    <a:cubicBezTo>
                      <a:pt x="38833" y="72582"/>
                      <a:pt x="42367" y="65612"/>
                      <a:pt x="49355" y="60485"/>
                    </a:cubicBezTo>
                    <a:cubicBezTo>
                      <a:pt x="65975" y="48298"/>
                      <a:pt x="84535" y="46749"/>
                      <a:pt x="103772" y="51983"/>
                    </a:cubicBezTo>
                    <a:cubicBezTo>
                      <a:pt x="112327" y="54307"/>
                      <a:pt x="120428" y="58268"/>
                      <a:pt x="129303" y="61713"/>
                    </a:cubicBezTo>
                    <a:cubicBezTo>
                      <a:pt x="129579" y="60378"/>
                      <a:pt x="129953" y="58713"/>
                      <a:pt x="130273" y="57039"/>
                    </a:cubicBezTo>
                    <a:cubicBezTo>
                      <a:pt x="133594" y="39707"/>
                      <a:pt x="139567" y="23497"/>
                      <a:pt x="154477" y="12895"/>
                    </a:cubicBezTo>
                    <a:cubicBezTo>
                      <a:pt x="161154" y="8150"/>
                      <a:pt x="169308" y="4447"/>
                      <a:pt x="177311" y="2792"/>
                    </a:cubicBezTo>
                    <a:cubicBezTo>
                      <a:pt x="193690" y="-600"/>
                      <a:pt x="209500" y="9744"/>
                      <a:pt x="215455" y="26008"/>
                    </a:cubicBezTo>
                    <a:cubicBezTo>
                      <a:pt x="216061" y="27654"/>
                      <a:pt x="216577" y="29328"/>
                      <a:pt x="217191" y="31162"/>
                    </a:cubicBezTo>
                    <a:cubicBezTo>
                      <a:pt x="222114" y="25812"/>
                      <a:pt x="226565" y="20488"/>
                      <a:pt x="231532" y="15699"/>
                    </a:cubicBezTo>
                    <a:cubicBezTo>
                      <a:pt x="239677" y="7839"/>
                      <a:pt x="249238" y="2302"/>
                      <a:pt x="260570" y="513"/>
                    </a:cubicBezTo>
                    <a:cubicBezTo>
                      <a:pt x="287329" y="-3716"/>
                      <a:pt x="302302" y="19082"/>
                      <a:pt x="303432" y="37046"/>
                    </a:cubicBezTo>
                    <a:cubicBezTo>
                      <a:pt x="304056" y="46882"/>
                      <a:pt x="301607" y="56078"/>
                      <a:pt x="298002" y="65078"/>
                    </a:cubicBezTo>
                    <a:cubicBezTo>
                      <a:pt x="297406" y="66565"/>
                      <a:pt x="296836" y="68060"/>
                      <a:pt x="295839" y="70597"/>
                    </a:cubicBezTo>
                    <a:cubicBezTo>
                      <a:pt x="299489" y="69351"/>
                      <a:pt x="302213" y="68398"/>
                      <a:pt x="304946" y="67481"/>
                    </a:cubicBezTo>
                    <a:cubicBezTo>
                      <a:pt x="320738" y="62194"/>
                      <a:pt x="336699" y="57992"/>
                      <a:pt x="353603" y="60075"/>
                    </a:cubicBezTo>
                    <a:cubicBezTo>
                      <a:pt x="362701" y="61197"/>
                      <a:pt x="370891" y="64526"/>
                      <a:pt x="377870" y="70535"/>
                    </a:cubicBezTo>
                    <a:cubicBezTo>
                      <a:pt x="389834" y="80825"/>
                      <a:pt x="391810" y="95852"/>
                      <a:pt x="383024" y="109436"/>
                    </a:cubicBezTo>
                    <a:cubicBezTo>
                      <a:pt x="376766" y="119103"/>
                      <a:pt x="367998" y="126091"/>
                      <a:pt x="358482" y="132269"/>
                    </a:cubicBezTo>
                    <a:cubicBezTo>
                      <a:pt x="355464" y="134228"/>
                      <a:pt x="352375" y="136088"/>
                      <a:pt x="348378" y="138581"/>
                    </a:cubicBezTo>
                    <a:cubicBezTo>
                      <a:pt x="352544" y="139435"/>
                      <a:pt x="355820" y="139711"/>
                      <a:pt x="358802" y="140788"/>
                    </a:cubicBezTo>
                    <a:cubicBezTo>
                      <a:pt x="364980" y="143022"/>
                      <a:pt x="371567" y="144821"/>
                      <a:pt x="376971" y="148355"/>
                    </a:cubicBezTo>
                    <a:cubicBezTo>
                      <a:pt x="389611" y="156625"/>
                      <a:pt x="391374" y="171055"/>
                      <a:pt x="381876" y="182778"/>
                    </a:cubicBezTo>
                    <a:cubicBezTo>
                      <a:pt x="374630" y="191716"/>
                      <a:pt x="364695" y="196585"/>
                      <a:pt x="354173" y="200449"/>
                    </a:cubicBezTo>
                    <a:cubicBezTo>
                      <a:pt x="351921" y="201276"/>
                      <a:pt x="349633" y="202033"/>
                      <a:pt x="347025" y="202932"/>
                    </a:cubicBezTo>
                    <a:cubicBezTo>
                      <a:pt x="350853" y="206288"/>
                      <a:pt x="354556" y="209057"/>
                      <a:pt x="357689" y="212377"/>
                    </a:cubicBezTo>
                    <a:cubicBezTo>
                      <a:pt x="369956" y="225383"/>
                      <a:pt x="369137" y="242492"/>
                      <a:pt x="355953" y="254617"/>
                    </a:cubicBezTo>
                    <a:cubicBezTo>
                      <a:pt x="344790" y="264880"/>
                      <a:pt x="331286" y="270364"/>
                      <a:pt x="316580" y="271851"/>
                    </a:cubicBezTo>
                    <a:cubicBezTo>
                      <a:pt x="304830" y="273035"/>
                      <a:pt x="292857" y="272091"/>
                      <a:pt x="280181" y="272091"/>
                    </a:cubicBezTo>
                    <a:cubicBezTo>
                      <a:pt x="280421" y="274423"/>
                      <a:pt x="280848" y="276613"/>
                      <a:pt x="280848" y="278812"/>
                    </a:cubicBezTo>
                    <a:cubicBezTo>
                      <a:pt x="280857" y="285559"/>
                      <a:pt x="281525" y="292450"/>
                      <a:pt x="280457" y="299037"/>
                    </a:cubicBezTo>
                    <a:cubicBezTo>
                      <a:pt x="277982" y="314393"/>
                      <a:pt x="268617" y="324648"/>
                      <a:pt x="253751" y="328573"/>
                    </a:cubicBezTo>
                    <a:cubicBezTo>
                      <a:pt x="229422" y="335009"/>
                      <a:pt x="206455" y="331858"/>
                      <a:pt x="186052" y="316084"/>
                    </a:cubicBezTo>
                    <a:cubicBezTo>
                      <a:pt x="183836" y="314375"/>
                      <a:pt x="181824" y="312363"/>
                      <a:pt x="179892" y="310324"/>
                    </a:cubicBezTo>
                    <a:cubicBezTo>
                      <a:pt x="178085" y="308419"/>
                      <a:pt x="176501" y="306292"/>
                      <a:pt x="175183" y="304698"/>
                    </a:cubicBezTo>
                    <a:close/>
                    <a:moveTo>
                      <a:pt x="192159" y="194030"/>
                    </a:moveTo>
                    <a:cubicBezTo>
                      <a:pt x="203607" y="193603"/>
                      <a:pt x="213728" y="190746"/>
                      <a:pt x="221900" y="182743"/>
                    </a:cubicBezTo>
                    <a:cubicBezTo>
                      <a:pt x="231897" y="172959"/>
                      <a:pt x="231950" y="158049"/>
                      <a:pt x="221980" y="148186"/>
                    </a:cubicBezTo>
                    <a:cubicBezTo>
                      <a:pt x="207408" y="133774"/>
                      <a:pt x="180195" y="132785"/>
                      <a:pt x="164581" y="146112"/>
                    </a:cubicBezTo>
                    <a:cubicBezTo>
                      <a:pt x="152706" y="156242"/>
                      <a:pt x="152056" y="171749"/>
                      <a:pt x="163166" y="182698"/>
                    </a:cubicBezTo>
                    <a:cubicBezTo>
                      <a:pt x="171284" y="190701"/>
                      <a:pt x="181495" y="193478"/>
                      <a:pt x="192159" y="1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16"/>
              <p:cNvSpPr/>
              <p:nvPr/>
            </p:nvSpPr>
            <p:spPr>
              <a:xfrm>
                <a:off x="7497111" y="2386501"/>
                <a:ext cx="74191" cy="57315"/>
              </a:xfrm>
              <a:custGeom>
                <a:avLst/>
                <a:gdLst/>
                <a:ahLst/>
                <a:cxnLst/>
                <a:rect l="l" t="t" r="r" b="b"/>
                <a:pathLst>
                  <a:path w="74191" h="57315" extrusionOk="0">
                    <a:moveTo>
                      <a:pt x="36922" y="57315"/>
                    </a:moveTo>
                    <a:cubicBezTo>
                      <a:pt x="26267" y="56772"/>
                      <a:pt x="16047" y="53995"/>
                      <a:pt x="7929" y="45983"/>
                    </a:cubicBezTo>
                    <a:cubicBezTo>
                      <a:pt x="-3181" y="35025"/>
                      <a:pt x="-2531" y="19518"/>
                      <a:pt x="9344" y="9396"/>
                    </a:cubicBezTo>
                    <a:cubicBezTo>
                      <a:pt x="24958" y="-3930"/>
                      <a:pt x="52171" y="-2942"/>
                      <a:pt x="66744" y="11471"/>
                    </a:cubicBezTo>
                    <a:cubicBezTo>
                      <a:pt x="76714" y="21334"/>
                      <a:pt x="76660" y="36244"/>
                      <a:pt x="66663" y="46028"/>
                    </a:cubicBezTo>
                    <a:cubicBezTo>
                      <a:pt x="58492" y="54030"/>
                      <a:pt x="48370" y="56879"/>
                      <a:pt x="36922" y="57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16"/>
              <p:cNvSpPr/>
              <p:nvPr/>
            </p:nvSpPr>
            <p:spPr>
              <a:xfrm>
                <a:off x="7434751" y="2316471"/>
                <a:ext cx="284824" cy="233740"/>
              </a:xfrm>
              <a:custGeom>
                <a:avLst/>
                <a:gdLst/>
                <a:ahLst/>
                <a:cxnLst/>
                <a:rect l="l" t="t" r="r" b="b"/>
                <a:pathLst>
                  <a:path w="284824" h="233740" extrusionOk="0">
                    <a:moveTo>
                      <a:pt x="145287" y="233740"/>
                    </a:moveTo>
                    <a:cubicBezTo>
                      <a:pt x="144210" y="233740"/>
                      <a:pt x="143133" y="233687"/>
                      <a:pt x="142056" y="233589"/>
                    </a:cubicBezTo>
                    <a:cubicBezTo>
                      <a:pt x="133555" y="232779"/>
                      <a:pt x="126585" y="228853"/>
                      <a:pt x="122419" y="222524"/>
                    </a:cubicBezTo>
                    <a:cubicBezTo>
                      <a:pt x="116784" y="213969"/>
                      <a:pt x="117158" y="203607"/>
                      <a:pt x="117523" y="193593"/>
                    </a:cubicBezTo>
                    <a:cubicBezTo>
                      <a:pt x="117674" y="189489"/>
                      <a:pt x="117825" y="185287"/>
                      <a:pt x="117558" y="181219"/>
                    </a:cubicBezTo>
                    <a:cubicBezTo>
                      <a:pt x="108621" y="195702"/>
                      <a:pt x="91636" y="204845"/>
                      <a:pt x="74527" y="203795"/>
                    </a:cubicBezTo>
                    <a:cubicBezTo>
                      <a:pt x="68571" y="203438"/>
                      <a:pt x="64405" y="201756"/>
                      <a:pt x="61788" y="198640"/>
                    </a:cubicBezTo>
                    <a:cubicBezTo>
                      <a:pt x="58930" y="195239"/>
                      <a:pt x="58459" y="190629"/>
                      <a:pt x="58370" y="186560"/>
                    </a:cubicBezTo>
                    <a:cubicBezTo>
                      <a:pt x="58120" y="175273"/>
                      <a:pt x="61984" y="163576"/>
                      <a:pt x="69817" y="158537"/>
                    </a:cubicBezTo>
                    <a:cubicBezTo>
                      <a:pt x="67948" y="158600"/>
                      <a:pt x="66043" y="158769"/>
                      <a:pt x="64094" y="158947"/>
                    </a:cubicBezTo>
                    <a:cubicBezTo>
                      <a:pt x="61503" y="159178"/>
                      <a:pt x="58833" y="159445"/>
                      <a:pt x="56171" y="159383"/>
                    </a:cubicBezTo>
                    <a:cubicBezTo>
                      <a:pt x="48435" y="159276"/>
                      <a:pt x="39435" y="155537"/>
                      <a:pt x="37940" y="147579"/>
                    </a:cubicBezTo>
                    <a:cubicBezTo>
                      <a:pt x="37263" y="143982"/>
                      <a:pt x="38376" y="140084"/>
                      <a:pt x="40984" y="136496"/>
                    </a:cubicBezTo>
                    <a:cubicBezTo>
                      <a:pt x="33338" y="136185"/>
                      <a:pt x="26029" y="134894"/>
                      <a:pt x="19380" y="131386"/>
                    </a:cubicBezTo>
                    <a:cubicBezTo>
                      <a:pt x="7825" y="125298"/>
                      <a:pt x="36" y="112443"/>
                      <a:pt x="0" y="99384"/>
                    </a:cubicBezTo>
                    <a:cubicBezTo>
                      <a:pt x="-36" y="86325"/>
                      <a:pt x="7674" y="73417"/>
                      <a:pt x="19192" y="67266"/>
                    </a:cubicBezTo>
                    <a:cubicBezTo>
                      <a:pt x="27204" y="62985"/>
                      <a:pt x="37272" y="61445"/>
                      <a:pt x="49966" y="62539"/>
                    </a:cubicBezTo>
                    <a:cubicBezTo>
                      <a:pt x="57622" y="63198"/>
                      <a:pt x="63844" y="65361"/>
                      <a:pt x="68055" y="68655"/>
                    </a:cubicBezTo>
                    <a:cubicBezTo>
                      <a:pt x="67441" y="64818"/>
                      <a:pt x="67236" y="60964"/>
                      <a:pt x="67040" y="57367"/>
                    </a:cubicBezTo>
                    <a:cubicBezTo>
                      <a:pt x="66613" y="49436"/>
                      <a:pt x="67067" y="39786"/>
                      <a:pt x="74349" y="35602"/>
                    </a:cubicBezTo>
                    <a:cubicBezTo>
                      <a:pt x="80215" y="32228"/>
                      <a:pt x="87773" y="34721"/>
                      <a:pt x="92206" y="38932"/>
                    </a:cubicBezTo>
                    <a:cubicBezTo>
                      <a:pt x="94850" y="41442"/>
                      <a:pt x="96772" y="44513"/>
                      <a:pt x="98339" y="47673"/>
                    </a:cubicBezTo>
                    <a:cubicBezTo>
                      <a:pt x="99229" y="24315"/>
                      <a:pt x="105167" y="10980"/>
                      <a:pt x="116036" y="7998"/>
                    </a:cubicBezTo>
                    <a:cubicBezTo>
                      <a:pt x="130386" y="4063"/>
                      <a:pt x="147994" y="19882"/>
                      <a:pt x="153700" y="27457"/>
                    </a:cubicBezTo>
                    <a:cubicBezTo>
                      <a:pt x="153958" y="27048"/>
                      <a:pt x="154207" y="26603"/>
                      <a:pt x="154456" y="26157"/>
                    </a:cubicBezTo>
                    <a:cubicBezTo>
                      <a:pt x="155106" y="25000"/>
                      <a:pt x="155783" y="23807"/>
                      <a:pt x="156700" y="22881"/>
                    </a:cubicBezTo>
                    <a:cubicBezTo>
                      <a:pt x="158747" y="20808"/>
                      <a:pt x="161346" y="18920"/>
                      <a:pt x="164658" y="17104"/>
                    </a:cubicBezTo>
                    <a:cubicBezTo>
                      <a:pt x="181554" y="7855"/>
                      <a:pt x="200622" y="2078"/>
                      <a:pt x="219814" y="378"/>
                    </a:cubicBezTo>
                    <a:cubicBezTo>
                      <a:pt x="236095" y="-1065"/>
                      <a:pt x="248042" y="1615"/>
                      <a:pt x="256312" y="8568"/>
                    </a:cubicBezTo>
                    <a:cubicBezTo>
                      <a:pt x="265035" y="15894"/>
                      <a:pt x="269549" y="28365"/>
                      <a:pt x="268383" y="41932"/>
                    </a:cubicBezTo>
                    <a:cubicBezTo>
                      <a:pt x="267341" y="54065"/>
                      <a:pt x="262267" y="65379"/>
                      <a:pt x="256926" y="75785"/>
                    </a:cubicBezTo>
                    <a:cubicBezTo>
                      <a:pt x="255421" y="78723"/>
                      <a:pt x="253481" y="82141"/>
                      <a:pt x="251122" y="85551"/>
                    </a:cubicBezTo>
                    <a:cubicBezTo>
                      <a:pt x="262828" y="85631"/>
                      <a:pt x="275041" y="87856"/>
                      <a:pt x="281210" y="97551"/>
                    </a:cubicBezTo>
                    <a:cubicBezTo>
                      <a:pt x="285207" y="103826"/>
                      <a:pt x="285893" y="112301"/>
                      <a:pt x="283249" y="122725"/>
                    </a:cubicBezTo>
                    <a:cubicBezTo>
                      <a:pt x="277827" y="144099"/>
                      <a:pt x="262846" y="162837"/>
                      <a:pt x="243181" y="172825"/>
                    </a:cubicBezTo>
                    <a:cubicBezTo>
                      <a:pt x="224354" y="182394"/>
                      <a:pt x="201592" y="183774"/>
                      <a:pt x="181723" y="176644"/>
                    </a:cubicBezTo>
                    <a:cubicBezTo>
                      <a:pt x="184696" y="195818"/>
                      <a:pt x="180441" y="212856"/>
                      <a:pt x="169883" y="223708"/>
                    </a:cubicBezTo>
                    <a:cubicBezTo>
                      <a:pt x="163732" y="230028"/>
                      <a:pt x="154545" y="233722"/>
                      <a:pt x="145296" y="233722"/>
                    </a:cubicBezTo>
                    <a:close/>
                    <a:moveTo>
                      <a:pt x="118564" y="174436"/>
                    </a:moveTo>
                    <a:cubicBezTo>
                      <a:pt x="118635" y="174436"/>
                      <a:pt x="118707" y="174436"/>
                      <a:pt x="118778" y="174454"/>
                    </a:cubicBezTo>
                    <a:cubicBezTo>
                      <a:pt x="119463" y="174543"/>
                      <a:pt x="120015" y="175077"/>
                      <a:pt x="120131" y="175762"/>
                    </a:cubicBezTo>
                    <a:cubicBezTo>
                      <a:pt x="121137" y="181620"/>
                      <a:pt x="120914" y="187771"/>
                      <a:pt x="120701" y="193709"/>
                    </a:cubicBezTo>
                    <a:cubicBezTo>
                      <a:pt x="120336" y="203670"/>
                      <a:pt x="119997" y="213070"/>
                      <a:pt x="125080" y="220779"/>
                    </a:cubicBezTo>
                    <a:cubicBezTo>
                      <a:pt x="128712" y="226289"/>
                      <a:pt x="134846" y="229716"/>
                      <a:pt x="142368" y="230429"/>
                    </a:cubicBezTo>
                    <a:cubicBezTo>
                      <a:pt x="151688" y="231301"/>
                      <a:pt x="161391" y="227900"/>
                      <a:pt x="167605" y="221518"/>
                    </a:cubicBezTo>
                    <a:cubicBezTo>
                      <a:pt x="177788" y="211058"/>
                      <a:pt x="181714" y="193477"/>
                      <a:pt x="178126" y="174498"/>
                    </a:cubicBezTo>
                    <a:cubicBezTo>
                      <a:pt x="178020" y="173928"/>
                      <a:pt x="178233" y="173341"/>
                      <a:pt x="178678" y="172976"/>
                    </a:cubicBezTo>
                    <a:cubicBezTo>
                      <a:pt x="179124" y="172611"/>
                      <a:pt x="179738" y="172513"/>
                      <a:pt x="180281" y="172736"/>
                    </a:cubicBezTo>
                    <a:cubicBezTo>
                      <a:pt x="199909" y="180623"/>
                      <a:pt x="222885" y="179608"/>
                      <a:pt x="241748" y="170030"/>
                    </a:cubicBezTo>
                    <a:cubicBezTo>
                      <a:pt x="260602" y="160451"/>
                      <a:pt x="274970" y="142487"/>
                      <a:pt x="280169" y="121977"/>
                    </a:cubicBezTo>
                    <a:cubicBezTo>
                      <a:pt x="282590" y="112434"/>
                      <a:pt x="282038" y="104796"/>
                      <a:pt x="278531" y="99286"/>
                    </a:cubicBezTo>
                    <a:cubicBezTo>
                      <a:pt x="272745" y="90189"/>
                      <a:pt x="260763" y="88550"/>
                      <a:pt x="248781" y="88764"/>
                    </a:cubicBezTo>
                    <a:cubicBezTo>
                      <a:pt x="242202" y="97177"/>
                      <a:pt x="233069" y="104450"/>
                      <a:pt x="221799" y="102553"/>
                    </a:cubicBezTo>
                    <a:cubicBezTo>
                      <a:pt x="221069" y="102429"/>
                      <a:pt x="220526" y="101815"/>
                      <a:pt x="220482" y="101084"/>
                    </a:cubicBezTo>
                    <a:cubicBezTo>
                      <a:pt x="220304" y="98093"/>
                      <a:pt x="221247" y="95423"/>
                      <a:pt x="223277" y="93153"/>
                    </a:cubicBezTo>
                    <a:cubicBezTo>
                      <a:pt x="228707" y="87073"/>
                      <a:pt x="239950" y="85996"/>
                      <a:pt x="243262" y="85809"/>
                    </a:cubicBezTo>
                    <a:cubicBezTo>
                      <a:pt x="244543" y="85738"/>
                      <a:pt x="245852" y="85675"/>
                      <a:pt x="247178" y="85640"/>
                    </a:cubicBezTo>
                    <a:cubicBezTo>
                      <a:pt x="250045" y="81776"/>
                      <a:pt x="252368" y="77735"/>
                      <a:pt x="254086" y="74388"/>
                    </a:cubicBezTo>
                    <a:cubicBezTo>
                      <a:pt x="259276" y="64258"/>
                      <a:pt x="264208" y="53290"/>
                      <a:pt x="265205" y="41700"/>
                    </a:cubicBezTo>
                    <a:cubicBezTo>
                      <a:pt x="266282" y="29157"/>
                      <a:pt x="262187" y="17701"/>
                      <a:pt x="254255" y="11033"/>
                    </a:cubicBezTo>
                    <a:cubicBezTo>
                      <a:pt x="246662" y="4660"/>
                      <a:pt x="235481" y="2211"/>
                      <a:pt x="220081" y="3573"/>
                    </a:cubicBezTo>
                    <a:cubicBezTo>
                      <a:pt x="201325" y="5229"/>
                      <a:pt x="182684" y="10882"/>
                      <a:pt x="166171" y="19917"/>
                    </a:cubicBezTo>
                    <a:cubicBezTo>
                      <a:pt x="163136" y="21582"/>
                      <a:pt x="160777" y="23291"/>
                      <a:pt x="158943" y="25134"/>
                    </a:cubicBezTo>
                    <a:cubicBezTo>
                      <a:pt x="158329" y="25757"/>
                      <a:pt x="157759" y="26772"/>
                      <a:pt x="157207" y="27742"/>
                    </a:cubicBezTo>
                    <a:cubicBezTo>
                      <a:pt x="156450" y="29086"/>
                      <a:pt x="155667" y="30475"/>
                      <a:pt x="154519" y="31356"/>
                    </a:cubicBezTo>
                    <a:cubicBezTo>
                      <a:pt x="154154" y="31632"/>
                      <a:pt x="153691" y="31739"/>
                      <a:pt x="153246" y="31659"/>
                    </a:cubicBezTo>
                    <a:cubicBezTo>
                      <a:pt x="152801" y="31570"/>
                      <a:pt x="152409" y="31294"/>
                      <a:pt x="152178" y="30902"/>
                    </a:cubicBezTo>
                    <a:cubicBezTo>
                      <a:pt x="148457" y="24573"/>
                      <a:pt x="129994" y="7464"/>
                      <a:pt x="116855" y="11078"/>
                    </a:cubicBezTo>
                    <a:cubicBezTo>
                      <a:pt x="106600" y="13900"/>
                      <a:pt x="101241" y="29104"/>
                      <a:pt x="101375" y="55062"/>
                    </a:cubicBezTo>
                    <a:cubicBezTo>
                      <a:pt x="101375" y="55827"/>
                      <a:pt x="100841" y="56477"/>
                      <a:pt x="100093" y="56629"/>
                    </a:cubicBezTo>
                    <a:cubicBezTo>
                      <a:pt x="99345" y="56780"/>
                      <a:pt x="98597" y="56370"/>
                      <a:pt x="98312" y="55667"/>
                    </a:cubicBezTo>
                    <a:cubicBezTo>
                      <a:pt x="96309" y="50709"/>
                      <a:pt x="94039" y="45092"/>
                      <a:pt x="89998" y="41255"/>
                    </a:cubicBezTo>
                    <a:cubicBezTo>
                      <a:pt x="86419" y="37863"/>
                      <a:pt x="80428" y="35772"/>
                      <a:pt x="75906" y="38371"/>
                    </a:cubicBezTo>
                    <a:cubicBezTo>
                      <a:pt x="70129" y="41691"/>
                      <a:pt x="69817" y="50184"/>
                      <a:pt x="70191" y="57216"/>
                    </a:cubicBezTo>
                    <a:cubicBezTo>
                      <a:pt x="70485" y="62762"/>
                      <a:pt x="70788" y="68468"/>
                      <a:pt x="72426" y="73756"/>
                    </a:cubicBezTo>
                    <a:cubicBezTo>
                      <a:pt x="73058" y="74913"/>
                      <a:pt x="73512" y="76141"/>
                      <a:pt x="73797" y="77432"/>
                    </a:cubicBezTo>
                    <a:cubicBezTo>
                      <a:pt x="73966" y="78225"/>
                      <a:pt x="73512" y="79026"/>
                      <a:pt x="72746" y="79275"/>
                    </a:cubicBezTo>
                    <a:cubicBezTo>
                      <a:pt x="71972" y="79542"/>
                      <a:pt x="71135" y="79159"/>
                      <a:pt x="70797" y="78420"/>
                    </a:cubicBezTo>
                    <a:cubicBezTo>
                      <a:pt x="70289" y="77281"/>
                      <a:pt x="69853" y="76124"/>
                      <a:pt x="69479" y="74940"/>
                    </a:cubicBezTo>
                    <a:cubicBezTo>
                      <a:pt x="65304" y="67658"/>
                      <a:pt x="53545" y="66047"/>
                      <a:pt x="49664" y="65709"/>
                    </a:cubicBezTo>
                    <a:cubicBezTo>
                      <a:pt x="37593" y="64658"/>
                      <a:pt x="28112" y="66091"/>
                      <a:pt x="20661" y="70070"/>
                    </a:cubicBezTo>
                    <a:cubicBezTo>
                      <a:pt x="10148" y="75688"/>
                      <a:pt x="3116" y="87465"/>
                      <a:pt x="3151" y="99375"/>
                    </a:cubicBezTo>
                    <a:cubicBezTo>
                      <a:pt x="3187" y="111295"/>
                      <a:pt x="10291" y="123027"/>
                      <a:pt x="20839" y="128582"/>
                    </a:cubicBezTo>
                    <a:cubicBezTo>
                      <a:pt x="27712" y="132197"/>
                      <a:pt x="35483" y="133282"/>
                      <a:pt x="43682" y="133398"/>
                    </a:cubicBezTo>
                    <a:cubicBezTo>
                      <a:pt x="44278" y="132829"/>
                      <a:pt x="44901" y="132277"/>
                      <a:pt x="45578" y="131734"/>
                    </a:cubicBezTo>
                    <a:cubicBezTo>
                      <a:pt x="52770" y="125956"/>
                      <a:pt x="62171" y="122885"/>
                      <a:pt x="71384" y="123348"/>
                    </a:cubicBezTo>
                    <a:cubicBezTo>
                      <a:pt x="72230" y="123393"/>
                      <a:pt x="72889" y="124078"/>
                      <a:pt x="72898" y="124924"/>
                    </a:cubicBezTo>
                    <a:cubicBezTo>
                      <a:pt x="72933" y="132588"/>
                      <a:pt x="64005" y="135793"/>
                      <a:pt x="55646" y="136247"/>
                    </a:cubicBezTo>
                    <a:cubicBezTo>
                      <a:pt x="52067" y="136443"/>
                      <a:pt x="48631" y="136550"/>
                      <a:pt x="45026" y="136585"/>
                    </a:cubicBezTo>
                    <a:cubicBezTo>
                      <a:pt x="42782" y="139016"/>
                      <a:pt x="40254" y="142808"/>
                      <a:pt x="41038" y="146992"/>
                    </a:cubicBezTo>
                    <a:cubicBezTo>
                      <a:pt x="42150" y="152929"/>
                      <a:pt x="49503" y="156125"/>
                      <a:pt x="56198" y="156214"/>
                    </a:cubicBezTo>
                    <a:cubicBezTo>
                      <a:pt x="58681" y="156249"/>
                      <a:pt x="61289" y="156009"/>
                      <a:pt x="63800" y="155787"/>
                    </a:cubicBezTo>
                    <a:cubicBezTo>
                      <a:pt x="68420" y="155368"/>
                      <a:pt x="73182" y="154950"/>
                      <a:pt x="77865" y="156063"/>
                    </a:cubicBezTo>
                    <a:cubicBezTo>
                      <a:pt x="78630" y="156249"/>
                      <a:pt x="79138" y="156953"/>
                      <a:pt x="79075" y="157736"/>
                    </a:cubicBezTo>
                    <a:cubicBezTo>
                      <a:pt x="79013" y="158519"/>
                      <a:pt x="78390" y="159133"/>
                      <a:pt x="77607" y="159187"/>
                    </a:cubicBezTo>
                    <a:cubicBezTo>
                      <a:pt x="66791" y="159961"/>
                      <a:pt x="61254" y="173831"/>
                      <a:pt x="61530" y="186489"/>
                    </a:cubicBezTo>
                    <a:cubicBezTo>
                      <a:pt x="61610" y="190005"/>
                      <a:pt x="61984" y="193949"/>
                      <a:pt x="64209" y="196593"/>
                    </a:cubicBezTo>
                    <a:cubicBezTo>
                      <a:pt x="66203" y="198969"/>
                      <a:pt x="69737" y="200322"/>
                      <a:pt x="74705" y="200616"/>
                    </a:cubicBezTo>
                    <a:cubicBezTo>
                      <a:pt x="92232" y="201622"/>
                      <a:pt x="109680" y="191261"/>
                      <a:pt x="117113" y="175344"/>
                    </a:cubicBezTo>
                    <a:cubicBezTo>
                      <a:pt x="117380" y="174783"/>
                      <a:pt x="117941" y="174427"/>
                      <a:pt x="118555" y="174427"/>
                    </a:cubicBezTo>
                    <a:close/>
                    <a:moveTo>
                      <a:pt x="69524" y="126473"/>
                    </a:moveTo>
                    <a:cubicBezTo>
                      <a:pt x="62100" y="126499"/>
                      <a:pt x="54658" y="128956"/>
                      <a:pt x="48684" y="133354"/>
                    </a:cubicBezTo>
                    <a:cubicBezTo>
                      <a:pt x="50928" y="133292"/>
                      <a:pt x="53207" y="133194"/>
                      <a:pt x="55494" y="133069"/>
                    </a:cubicBezTo>
                    <a:cubicBezTo>
                      <a:pt x="61423" y="132749"/>
                      <a:pt x="68242" y="130817"/>
                      <a:pt x="69524" y="126473"/>
                    </a:cubicBezTo>
                    <a:close/>
                    <a:moveTo>
                      <a:pt x="223677" y="99589"/>
                    </a:moveTo>
                    <a:cubicBezTo>
                      <a:pt x="232001" y="100381"/>
                      <a:pt x="239069" y="95298"/>
                      <a:pt x="244570" y="88898"/>
                    </a:cubicBezTo>
                    <a:cubicBezTo>
                      <a:pt x="244196" y="88916"/>
                      <a:pt x="243822" y="88933"/>
                      <a:pt x="243448" y="88960"/>
                    </a:cubicBezTo>
                    <a:cubicBezTo>
                      <a:pt x="237244" y="89307"/>
                      <a:pt x="229321" y="91141"/>
                      <a:pt x="225654" y="95254"/>
                    </a:cubicBezTo>
                    <a:cubicBezTo>
                      <a:pt x="224487" y="96562"/>
                      <a:pt x="223838" y="97987"/>
                      <a:pt x="223677" y="995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1" name="Google Shape;681;p16"/>
            <p:cNvGrpSpPr/>
            <p:nvPr/>
          </p:nvGrpSpPr>
          <p:grpSpPr>
            <a:xfrm>
              <a:off x="11" y="7"/>
              <a:ext cx="717186" cy="697660"/>
              <a:chOff x="7382716" y="1724976"/>
              <a:chExt cx="306765" cy="298413"/>
            </a:xfrm>
          </p:grpSpPr>
          <p:sp>
            <p:nvSpPr>
              <p:cNvPr id="682" name="Google Shape;682;p16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16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4" name="Google Shape;684;p16"/>
            <p:cNvGrpSpPr/>
            <p:nvPr/>
          </p:nvGrpSpPr>
          <p:grpSpPr>
            <a:xfrm rot="-3864113">
              <a:off x="8263725" y="-443859"/>
              <a:ext cx="896157" cy="1538373"/>
              <a:chOff x="6057109" y="2234070"/>
              <a:chExt cx="407912" cy="700278"/>
            </a:xfrm>
          </p:grpSpPr>
          <p:sp>
            <p:nvSpPr>
              <p:cNvPr id="685" name="Google Shape;685;p16"/>
              <p:cNvSpPr/>
              <p:nvPr/>
            </p:nvSpPr>
            <p:spPr>
              <a:xfrm>
                <a:off x="6057109" y="2260911"/>
                <a:ext cx="404486" cy="646738"/>
              </a:xfrm>
              <a:custGeom>
                <a:avLst/>
                <a:gdLst/>
                <a:ahLst/>
                <a:cxnLst/>
                <a:rect l="l" t="t" r="r" b="b"/>
                <a:pathLst>
                  <a:path w="404486" h="646738" extrusionOk="0">
                    <a:moveTo>
                      <a:pt x="155254" y="314088"/>
                    </a:moveTo>
                    <a:cubicBezTo>
                      <a:pt x="130133" y="305488"/>
                      <a:pt x="104478" y="298269"/>
                      <a:pt x="81591" y="284142"/>
                    </a:cubicBezTo>
                    <a:cubicBezTo>
                      <a:pt x="63156" y="272765"/>
                      <a:pt x="47212" y="258932"/>
                      <a:pt x="36023" y="239953"/>
                    </a:cubicBezTo>
                    <a:cubicBezTo>
                      <a:pt x="18895" y="210906"/>
                      <a:pt x="28055" y="185963"/>
                      <a:pt x="60066" y="175139"/>
                    </a:cubicBezTo>
                    <a:cubicBezTo>
                      <a:pt x="76882" y="169459"/>
                      <a:pt x="93903" y="169949"/>
                      <a:pt x="110540" y="174676"/>
                    </a:cubicBezTo>
                    <a:cubicBezTo>
                      <a:pt x="129101" y="179954"/>
                      <a:pt x="147198" y="186835"/>
                      <a:pt x="165571" y="192773"/>
                    </a:cubicBezTo>
                    <a:cubicBezTo>
                      <a:pt x="179334" y="197224"/>
                      <a:pt x="193105" y="201755"/>
                      <a:pt x="207116" y="205298"/>
                    </a:cubicBezTo>
                    <a:cubicBezTo>
                      <a:pt x="212582" y="206678"/>
                      <a:pt x="218823" y="206188"/>
                      <a:pt x="224493" y="205218"/>
                    </a:cubicBezTo>
                    <a:cubicBezTo>
                      <a:pt x="231837" y="203971"/>
                      <a:pt x="233849" y="199387"/>
                      <a:pt x="229603" y="193174"/>
                    </a:cubicBezTo>
                    <a:cubicBezTo>
                      <a:pt x="226398" y="188482"/>
                      <a:pt x="222063" y="184129"/>
                      <a:pt x="217318" y="181013"/>
                    </a:cubicBezTo>
                    <a:cubicBezTo>
                      <a:pt x="204286" y="172459"/>
                      <a:pt x="189322" y="168649"/>
                      <a:pt x="174260" y="165417"/>
                    </a:cubicBezTo>
                    <a:cubicBezTo>
                      <a:pt x="145311" y="159204"/>
                      <a:pt x="116762" y="151976"/>
                      <a:pt x="92069" y="134430"/>
                    </a:cubicBezTo>
                    <a:cubicBezTo>
                      <a:pt x="75752" y="122840"/>
                      <a:pt x="62150" y="109051"/>
                      <a:pt x="54156" y="90295"/>
                    </a:cubicBezTo>
                    <a:cubicBezTo>
                      <a:pt x="44880" y="68521"/>
                      <a:pt x="48645" y="46489"/>
                      <a:pt x="65159" y="29584"/>
                    </a:cubicBezTo>
                    <a:cubicBezTo>
                      <a:pt x="85962" y="8291"/>
                      <a:pt x="111973" y="172"/>
                      <a:pt x="141091" y="3"/>
                    </a:cubicBezTo>
                    <a:cubicBezTo>
                      <a:pt x="167610" y="-157"/>
                      <a:pt x="192740" y="6190"/>
                      <a:pt x="216980" y="16293"/>
                    </a:cubicBezTo>
                    <a:cubicBezTo>
                      <a:pt x="249018" y="29655"/>
                      <a:pt x="278581" y="47156"/>
                      <a:pt x="304948" y="69918"/>
                    </a:cubicBezTo>
                    <a:cubicBezTo>
                      <a:pt x="334342" y="95289"/>
                      <a:pt x="355644" y="126392"/>
                      <a:pt x="372095" y="161385"/>
                    </a:cubicBezTo>
                    <a:cubicBezTo>
                      <a:pt x="396575" y="213461"/>
                      <a:pt x="405246" y="268430"/>
                      <a:pt x="404435" y="325375"/>
                    </a:cubicBezTo>
                    <a:cubicBezTo>
                      <a:pt x="403857" y="365950"/>
                      <a:pt x="401444" y="406373"/>
                      <a:pt x="393175" y="446209"/>
                    </a:cubicBezTo>
                    <a:cubicBezTo>
                      <a:pt x="386810" y="476867"/>
                      <a:pt x="378842" y="507098"/>
                      <a:pt x="363834" y="534836"/>
                    </a:cubicBezTo>
                    <a:cubicBezTo>
                      <a:pt x="345354" y="568984"/>
                      <a:pt x="317731" y="593927"/>
                      <a:pt x="283254" y="611250"/>
                    </a:cubicBezTo>
                    <a:cubicBezTo>
                      <a:pt x="241585" y="632187"/>
                      <a:pt x="197423" y="644917"/>
                      <a:pt x="150776" y="646626"/>
                    </a:cubicBezTo>
                    <a:cubicBezTo>
                      <a:pt x="115614" y="647917"/>
                      <a:pt x="83016" y="638169"/>
                      <a:pt x="55357" y="615674"/>
                    </a:cubicBezTo>
                    <a:cubicBezTo>
                      <a:pt x="29498" y="594639"/>
                      <a:pt x="28955" y="567551"/>
                      <a:pt x="53239" y="544637"/>
                    </a:cubicBezTo>
                    <a:cubicBezTo>
                      <a:pt x="67562" y="531115"/>
                      <a:pt x="85019" y="523522"/>
                      <a:pt x="104051" y="519347"/>
                    </a:cubicBezTo>
                    <a:cubicBezTo>
                      <a:pt x="112303" y="517531"/>
                      <a:pt x="120599" y="515884"/>
                      <a:pt x="128932" y="514522"/>
                    </a:cubicBezTo>
                    <a:cubicBezTo>
                      <a:pt x="133623" y="513756"/>
                      <a:pt x="137237" y="511843"/>
                      <a:pt x="138590" y="507223"/>
                    </a:cubicBezTo>
                    <a:cubicBezTo>
                      <a:pt x="139979" y="502478"/>
                      <a:pt x="141056" y="497609"/>
                      <a:pt x="141759" y="492721"/>
                    </a:cubicBezTo>
                    <a:cubicBezTo>
                      <a:pt x="141946" y="491413"/>
                      <a:pt x="140673" y="489294"/>
                      <a:pt x="139453" y="488467"/>
                    </a:cubicBezTo>
                    <a:cubicBezTo>
                      <a:pt x="131949" y="483383"/>
                      <a:pt x="124756" y="477410"/>
                      <a:pt x="116531" y="473894"/>
                    </a:cubicBezTo>
                    <a:cubicBezTo>
                      <a:pt x="97668" y="465829"/>
                      <a:pt x="78039" y="459553"/>
                      <a:pt x="59150" y="451550"/>
                    </a:cubicBezTo>
                    <a:cubicBezTo>
                      <a:pt x="36379" y="441892"/>
                      <a:pt x="17355" y="427408"/>
                      <a:pt x="5836" y="404736"/>
                    </a:cubicBezTo>
                    <a:cubicBezTo>
                      <a:pt x="-5798" y="381840"/>
                      <a:pt x="237" y="359238"/>
                      <a:pt x="21486" y="346464"/>
                    </a:cubicBezTo>
                    <a:cubicBezTo>
                      <a:pt x="26338" y="343553"/>
                      <a:pt x="31580" y="341123"/>
                      <a:pt x="36904" y="339209"/>
                    </a:cubicBezTo>
                    <a:cubicBezTo>
                      <a:pt x="57476" y="331802"/>
                      <a:pt x="78307" y="333404"/>
                      <a:pt x="99128" y="338114"/>
                    </a:cubicBezTo>
                    <a:cubicBezTo>
                      <a:pt x="123937" y="343722"/>
                      <a:pt x="146504" y="354965"/>
                      <a:pt x="169123" y="366075"/>
                    </a:cubicBezTo>
                    <a:cubicBezTo>
                      <a:pt x="188565" y="375626"/>
                      <a:pt x="208487" y="383914"/>
                      <a:pt x="230404" y="385472"/>
                    </a:cubicBezTo>
                    <a:cubicBezTo>
                      <a:pt x="236858" y="385935"/>
                      <a:pt x="243552" y="385472"/>
                      <a:pt x="249908" y="384261"/>
                    </a:cubicBezTo>
                    <a:cubicBezTo>
                      <a:pt x="259281" y="382481"/>
                      <a:pt x="262460" y="375822"/>
                      <a:pt x="257234" y="367811"/>
                    </a:cubicBezTo>
                    <a:cubicBezTo>
                      <a:pt x="253282" y="361748"/>
                      <a:pt x="248172" y="355695"/>
                      <a:pt x="242145" y="351885"/>
                    </a:cubicBezTo>
                    <a:cubicBezTo>
                      <a:pt x="229674" y="343989"/>
                      <a:pt x="216668" y="336609"/>
                      <a:pt x="203102" y="330832"/>
                    </a:cubicBezTo>
                    <a:cubicBezTo>
                      <a:pt x="187586" y="324218"/>
                      <a:pt x="171233" y="319580"/>
                      <a:pt x="155245" y="3140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16"/>
              <p:cNvSpPr/>
              <p:nvPr/>
            </p:nvSpPr>
            <p:spPr>
              <a:xfrm>
                <a:off x="6072472" y="2234070"/>
                <a:ext cx="392549" cy="700278"/>
              </a:xfrm>
              <a:custGeom>
                <a:avLst/>
                <a:gdLst/>
                <a:ahLst/>
                <a:cxnLst/>
                <a:rect l="l" t="t" r="r" b="b"/>
                <a:pathLst>
                  <a:path w="392549" h="700278" extrusionOk="0">
                    <a:moveTo>
                      <a:pt x="72789" y="700279"/>
                    </a:moveTo>
                    <a:cubicBezTo>
                      <a:pt x="39371" y="700279"/>
                      <a:pt x="3443" y="684264"/>
                      <a:pt x="1120" y="653811"/>
                    </a:cubicBezTo>
                    <a:cubicBezTo>
                      <a:pt x="-661" y="630301"/>
                      <a:pt x="17517" y="609604"/>
                      <a:pt x="56694" y="590536"/>
                    </a:cubicBezTo>
                    <a:lnTo>
                      <a:pt x="102842" y="568068"/>
                    </a:lnTo>
                    <a:cubicBezTo>
                      <a:pt x="110230" y="549837"/>
                      <a:pt x="96878" y="528624"/>
                      <a:pt x="79688" y="516963"/>
                    </a:cubicBezTo>
                    <a:cubicBezTo>
                      <a:pt x="72344" y="511977"/>
                      <a:pt x="64172" y="507900"/>
                      <a:pt x="56267" y="503957"/>
                    </a:cubicBezTo>
                    <a:cubicBezTo>
                      <a:pt x="45424" y="498553"/>
                      <a:pt x="34208" y="492954"/>
                      <a:pt x="24817" y="484889"/>
                    </a:cubicBezTo>
                    <a:cubicBezTo>
                      <a:pt x="9586" y="471803"/>
                      <a:pt x="550" y="451605"/>
                      <a:pt x="25" y="429475"/>
                    </a:cubicBezTo>
                    <a:cubicBezTo>
                      <a:pt x="-509" y="407345"/>
                      <a:pt x="7556" y="386737"/>
                      <a:pt x="22146" y="372939"/>
                    </a:cubicBezTo>
                    <a:cubicBezTo>
                      <a:pt x="29472" y="366013"/>
                      <a:pt x="37128" y="361687"/>
                      <a:pt x="44908" y="360085"/>
                    </a:cubicBezTo>
                    <a:cubicBezTo>
                      <a:pt x="56045" y="357797"/>
                      <a:pt x="67572" y="361046"/>
                      <a:pt x="78379" y="364901"/>
                    </a:cubicBezTo>
                    <a:cubicBezTo>
                      <a:pt x="119987" y="379740"/>
                      <a:pt x="159351" y="403206"/>
                      <a:pt x="192208" y="432733"/>
                    </a:cubicBezTo>
                    <a:cubicBezTo>
                      <a:pt x="211889" y="450421"/>
                      <a:pt x="234545" y="466907"/>
                      <a:pt x="253292" y="455139"/>
                    </a:cubicBezTo>
                    <a:cubicBezTo>
                      <a:pt x="265132" y="447715"/>
                      <a:pt x="268096" y="431932"/>
                      <a:pt x="266921" y="419638"/>
                    </a:cubicBezTo>
                    <a:cubicBezTo>
                      <a:pt x="262657" y="374924"/>
                      <a:pt x="216839" y="345726"/>
                      <a:pt x="175383" y="333308"/>
                    </a:cubicBezTo>
                    <a:cubicBezTo>
                      <a:pt x="169668" y="331599"/>
                      <a:pt x="163784" y="330023"/>
                      <a:pt x="158087" y="328501"/>
                    </a:cubicBezTo>
                    <a:cubicBezTo>
                      <a:pt x="144529" y="324878"/>
                      <a:pt x="130509" y="321130"/>
                      <a:pt x="117485" y="315184"/>
                    </a:cubicBezTo>
                    <a:cubicBezTo>
                      <a:pt x="95845" y="305303"/>
                      <a:pt x="80658" y="290303"/>
                      <a:pt x="74729" y="272954"/>
                    </a:cubicBezTo>
                    <a:cubicBezTo>
                      <a:pt x="68293" y="254117"/>
                      <a:pt x="74828" y="228106"/>
                      <a:pt x="94830" y="219391"/>
                    </a:cubicBezTo>
                    <a:cubicBezTo>
                      <a:pt x="115901" y="210213"/>
                      <a:pt x="138965" y="223254"/>
                      <a:pt x="158736" y="237221"/>
                    </a:cubicBezTo>
                    <a:lnTo>
                      <a:pt x="195003" y="262832"/>
                    </a:lnTo>
                    <a:cubicBezTo>
                      <a:pt x="200949" y="267033"/>
                      <a:pt x="207697" y="271796"/>
                      <a:pt x="215255" y="273007"/>
                    </a:cubicBezTo>
                    <a:cubicBezTo>
                      <a:pt x="221949" y="274075"/>
                      <a:pt x="228963" y="272072"/>
                      <a:pt x="235026" y="267354"/>
                    </a:cubicBezTo>
                    <a:cubicBezTo>
                      <a:pt x="242779" y="261319"/>
                      <a:pt x="248147" y="251571"/>
                      <a:pt x="249019" y="241921"/>
                    </a:cubicBezTo>
                    <a:cubicBezTo>
                      <a:pt x="250354" y="227198"/>
                      <a:pt x="244506" y="211317"/>
                      <a:pt x="231126" y="193388"/>
                    </a:cubicBezTo>
                    <a:cubicBezTo>
                      <a:pt x="216447" y="173706"/>
                      <a:pt x="197602" y="156562"/>
                      <a:pt x="176629" y="143805"/>
                    </a:cubicBezTo>
                    <a:cubicBezTo>
                      <a:pt x="169143" y="139247"/>
                      <a:pt x="161176" y="135108"/>
                      <a:pt x="153467" y="131111"/>
                    </a:cubicBezTo>
                    <a:cubicBezTo>
                      <a:pt x="139295" y="123749"/>
                      <a:pt x="124642" y="116138"/>
                      <a:pt x="112242" y="105581"/>
                    </a:cubicBezTo>
                    <a:cubicBezTo>
                      <a:pt x="93459" y="89584"/>
                      <a:pt x="78896" y="62389"/>
                      <a:pt x="88723" y="37722"/>
                    </a:cubicBezTo>
                    <a:cubicBezTo>
                      <a:pt x="94554" y="23069"/>
                      <a:pt x="108922" y="11123"/>
                      <a:pt x="128150" y="4945"/>
                    </a:cubicBezTo>
                    <a:cubicBezTo>
                      <a:pt x="155363" y="-3806"/>
                      <a:pt x="188210" y="-877"/>
                      <a:pt x="220649" y="13215"/>
                    </a:cubicBezTo>
                    <a:cubicBezTo>
                      <a:pt x="249651" y="25802"/>
                      <a:pt x="275120" y="45146"/>
                      <a:pt x="299742" y="63857"/>
                    </a:cubicBezTo>
                    <a:lnTo>
                      <a:pt x="299742" y="63857"/>
                    </a:lnTo>
                    <a:cubicBezTo>
                      <a:pt x="301006" y="64819"/>
                      <a:pt x="302466" y="65896"/>
                      <a:pt x="304095" y="67098"/>
                    </a:cubicBezTo>
                    <a:cubicBezTo>
                      <a:pt x="323136" y="81153"/>
                      <a:pt x="362740" y="110414"/>
                      <a:pt x="380615" y="163434"/>
                    </a:cubicBezTo>
                    <a:cubicBezTo>
                      <a:pt x="390176" y="191795"/>
                      <a:pt x="394022" y="224135"/>
                      <a:pt x="392045" y="259565"/>
                    </a:cubicBezTo>
                    <a:cubicBezTo>
                      <a:pt x="389250" y="309825"/>
                      <a:pt x="374998" y="358589"/>
                      <a:pt x="360016" y="403811"/>
                    </a:cubicBezTo>
                    <a:cubicBezTo>
                      <a:pt x="338928" y="467468"/>
                      <a:pt x="310878" y="540455"/>
                      <a:pt x="262790" y="599109"/>
                    </a:cubicBezTo>
                    <a:cubicBezTo>
                      <a:pt x="211213" y="662018"/>
                      <a:pt x="142731" y="698890"/>
                      <a:pt x="74890" y="700261"/>
                    </a:cubicBezTo>
                    <a:cubicBezTo>
                      <a:pt x="74186" y="700270"/>
                      <a:pt x="73483" y="700279"/>
                      <a:pt x="72780" y="700279"/>
                    </a:cubicBezTo>
                    <a:close/>
                    <a:moveTo>
                      <a:pt x="52751" y="362497"/>
                    </a:moveTo>
                    <a:cubicBezTo>
                      <a:pt x="50347" y="362497"/>
                      <a:pt x="47935" y="362711"/>
                      <a:pt x="45540" y="363201"/>
                    </a:cubicBezTo>
                    <a:cubicBezTo>
                      <a:pt x="38348" y="364678"/>
                      <a:pt x="31208" y="368737"/>
                      <a:pt x="24318" y="375254"/>
                    </a:cubicBezTo>
                    <a:cubicBezTo>
                      <a:pt x="10387" y="388437"/>
                      <a:pt x="2687" y="408173"/>
                      <a:pt x="3194" y="429404"/>
                    </a:cubicBezTo>
                    <a:cubicBezTo>
                      <a:pt x="3701" y="450635"/>
                      <a:pt x="12336" y="469978"/>
                      <a:pt x="26882" y="482486"/>
                    </a:cubicBezTo>
                    <a:cubicBezTo>
                      <a:pt x="35971" y="490301"/>
                      <a:pt x="47009" y="495794"/>
                      <a:pt x="57682" y="501117"/>
                    </a:cubicBezTo>
                    <a:cubicBezTo>
                      <a:pt x="65676" y="505105"/>
                      <a:pt x="73946" y="509227"/>
                      <a:pt x="81468" y="514328"/>
                    </a:cubicBezTo>
                    <a:cubicBezTo>
                      <a:pt x="99904" y="526835"/>
                      <a:pt x="114084" y="549926"/>
                      <a:pt x="105530" y="569849"/>
                    </a:cubicBezTo>
                    <a:lnTo>
                      <a:pt x="105299" y="570392"/>
                    </a:lnTo>
                    <a:lnTo>
                      <a:pt x="58083" y="593376"/>
                    </a:lnTo>
                    <a:cubicBezTo>
                      <a:pt x="20215" y="611812"/>
                      <a:pt x="2616" y="631494"/>
                      <a:pt x="4289" y="653562"/>
                    </a:cubicBezTo>
                    <a:cubicBezTo>
                      <a:pt x="6506" y="682706"/>
                      <a:pt x="42264" y="697813"/>
                      <a:pt x="74828" y="697074"/>
                    </a:cubicBezTo>
                    <a:cubicBezTo>
                      <a:pt x="141734" y="695721"/>
                      <a:pt x="209344" y="659268"/>
                      <a:pt x="260333" y="597079"/>
                    </a:cubicBezTo>
                    <a:cubicBezTo>
                      <a:pt x="308092" y="538826"/>
                      <a:pt x="335999" y="466177"/>
                      <a:pt x="356999" y="402796"/>
                    </a:cubicBezTo>
                    <a:cubicBezTo>
                      <a:pt x="371910" y="357788"/>
                      <a:pt x="386090" y="309264"/>
                      <a:pt x="388868" y="259369"/>
                    </a:cubicBezTo>
                    <a:cubicBezTo>
                      <a:pt x="390817" y="224349"/>
                      <a:pt x="387025" y="192409"/>
                      <a:pt x="377598" y="164431"/>
                    </a:cubicBezTo>
                    <a:cubicBezTo>
                      <a:pt x="360043" y="112355"/>
                      <a:pt x="320973" y="83495"/>
                      <a:pt x="302199" y="69635"/>
                    </a:cubicBezTo>
                    <a:cubicBezTo>
                      <a:pt x="300561" y="68424"/>
                      <a:pt x="299092" y="67338"/>
                      <a:pt x="297810" y="66368"/>
                    </a:cubicBezTo>
                    <a:lnTo>
                      <a:pt x="297810" y="66368"/>
                    </a:lnTo>
                    <a:cubicBezTo>
                      <a:pt x="273330" y="47771"/>
                      <a:pt x="248022" y="28544"/>
                      <a:pt x="219376" y="16108"/>
                    </a:cubicBezTo>
                    <a:cubicBezTo>
                      <a:pt x="187650" y="2337"/>
                      <a:pt x="155594" y="-566"/>
                      <a:pt x="129111" y="7953"/>
                    </a:cubicBezTo>
                    <a:cubicBezTo>
                      <a:pt x="110791" y="13847"/>
                      <a:pt x="97144" y="25116"/>
                      <a:pt x="91661" y="38887"/>
                    </a:cubicBezTo>
                    <a:cubicBezTo>
                      <a:pt x="82465" y="61970"/>
                      <a:pt x="96948" y="88382"/>
                      <a:pt x="114289" y="103159"/>
                    </a:cubicBezTo>
                    <a:cubicBezTo>
                      <a:pt x="126414" y="113485"/>
                      <a:pt x="140897" y="121007"/>
                      <a:pt x="154917" y="128289"/>
                    </a:cubicBezTo>
                    <a:cubicBezTo>
                      <a:pt x="162671" y="132313"/>
                      <a:pt x="170683" y="136479"/>
                      <a:pt x="178267" y="141090"/>
                    </a:cubicBezTo>
                    <a:cubicBezTo>
                      <a:pt x="199587" y="154060"/>
                      <a:pt x="218744" y="171490"/>
                      <a:pt x="233655" y="191492"/>
                    </a:cubicBezTo>
                    <a:cubicBezTo>
                      <a:pt x="247515" y="210079"/>
                      <a:pt x="253568" y="226673"/>
                      <a:pt x="252162" y="242206"/>
                    </a:cubicBezTo>
                    <a:cubicBezTo>
                      <a:pt x="251209" y="252711"/>
                      <a:pt x="245378" y="263313"/>
                      <a:pt x="236957" y="269864"/>
                    </a:cubicBezTo>
                    <a:cubicBezTo>
                      <a:pt x="230192" y="275126"/>
                      <a:pt x="222296" y="277351"/>
                      <a:pt x="214738" y="276140"/>
                    </a:cubicBezTo>
                    <a:cubicBezTo>
                      <a:pt x="206451" y="274814"/>
                      <a:pt x="199391" y="269829"/>
                      <a:pt x="193160" y="265422"/>
                    </a:cubicBezTo>
                    <a:lnTo>
                      <a:pt x="156894" y="239812"/>
                    </a:lnTo>
                    <a:cubicBezTo>
                      <a:pt x="137835" y="226352"/>
                      <a:pt x="115714" y="213747"/>
                      <a:pt x="96076" y="222302"/>
                    </a:cubicBezTo>
                    <a:cubicBezTo>
                      <a:pt x="77685" y="230313"/>
                      <a:pt x="71738" y="254429"/>
                      <a:pt x="77712" y="271930"/>
                    </a:cubicBezTo>
                    <a:cubicBezTo>
                      <a:pt x="85332" y="294220"/>
                      <a:pt x="106714" y="306789"/>
                      <a:pt x="118785" y="312300"/>
                    </a:cubicBezTo>
                    <a:cubicBezTo>
                      <a:pt x="131559" y="318139"/>
                      <a:pt x="145455" y="321851"/>
                      <a:pt x="158888" y="325448"/>
                    </a:cubicBezTo>
                    <a:cubicBezTo>
                      <a:pt x="164603" y="326979"/>
                      <a:pt x="170514" y="328555"/>
                      <a:pt x="176273" y="330282"/>
                    </a:cubicBezTo>
                    <a:cubicBezTo>
                      <a:pt x="218717" y="342993"/>
                      <a:pt x="265648" y="373073"/>
                      <a:pt x="270063" y="419354"/>
                    </a:cubicBezTo>
                    <a:cubicBezTo>
                      <a:pt x="271327" y="432590"/>
                      <a:pt x="268016" y="449656"/>
                      <a:pt x="254957" y="457854"/>
                    </a:cubicBezTo>
                    <a:cubicBezTo>
                      <a:pt x="234402" y="470744"/>
                      <a:pt x="210625" y="453599"/>
                      <a:pt x="190062" y="435119"/>
                    </a:cubicBezTo>
                    <a:cubicBezTo>
                      <a:pt x="157499" y="405858"/>
                      <a:pt x="118509" y="382624"/>
                      <a:pt x="77284" y="367918"/>
                    </a:cubicBezTo>
                    <a:cubicBezTo>
                      <a:pt x="69745" y="365230"/>
                      <a:pt x="61261" y="362515"/>
                      <a:pt x="52733" y="362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87" name="Google Shape;687;p16"/>
            <p:cNvGrpSpPr/>
            <p:nvPr/>
          </p:nvGrpSpPr>
          <p:grpSpPr>
            <a:xfrm>
              <a:off x="8859778" y="3697983"/>
              <a:ext cx="433747" cy="949342"/>
              <a:chOff x="7758834" y="2104435"/>
              <a:chExt cx="209641" cy="458819"/>
            </a:xfrm>
          </p:grpSpPr>
          <p:sp>
            <p:nvSpPr>
              <p:cNvPr id="688" name="Google Shape;688;p16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16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16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16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16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93" name="Google Shape;693;p16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694" name="Google Shape;694;p16"/>
          <p:cNvSpPr txBox="1">
            <a:spLocks noGrp="1"/>
          </p:cNvSpPr>
          <p:nvPr>
            <p:ph type="title"/>
          </p:nvPr>
        </p:nvSpPr>
        <p:spPr>
          <a:xfrm>
            <a:off x="2387961" y="539500"/>
            <a:ext cx="4368000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6"/>
          <p:cNvSpPr txBox="1">
            <a:spLocks noGrp="1"/>
          </p:cNvSpPr>
          <p:nvPr>
            <p:ph type="subTitle" idx="1"/>
          </p:nvPr>
        </p:nvSpPr>
        <p:spPr>
          <a:xfrm>
            <a:off x="2387924" y="1430750"/>
            <a:ext cx="43680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6"/>
          <p:cNvSpPr txBox="1"/>
          <p:nvPr/>
        </p:nvSpPr>
        <p:spPr>
          <a:xfrm>
            <a:off x="2804372" y="3535250"/>
            <a:ext cx="3535200" cy="7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CREDITS: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This presentation template was created by </a:t>
            </a:r>
            <a:r>
              <a:rPr lang="en" sz="1200" b="1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includes icons by </a:t>
            </a:r>
            <a:r>
              <a:rPr lang="en" sz="1200" b="1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, and infographics &amp; images by </a:t>
            </a:r>
            <a:r>
              <a:rPr lang="en" sz="1200" b="1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 u="sng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 </a:t>
            </a:r>
            <a:endParaRPr sz="1200" b="1" u="sng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8" name="Google Shape;698;p17"/>
          <p:cNvGrpSpPr/>
          <p:nvPr/>
        </p:nvGrpSpPr>
        <p:grpSpPr>
          <a:xfrm>
            <a:off x="-112677" y="-101601"/>
            <a:ext cx="9425673" cy="5245092"/>
            <a:chOff x="-112677" y="-101601"/>
            <a:chExt cx="9425673" cy="5245092"/>
          </a:xfrm>
        </p:grpSpPr>
        <p:grpSp>
          <p:nvGrpSpPr>
            <p:cNvPr id="699" name="Google Shape;699;p17"/>
            <p:cNvGrpSpPr/>
            <p:nvPr/>
          </p:nvGrpSpPr>
          <p:grpSpPr>
            <a:xfrm rot="-3922449">
              <a:off x="8526723" y="998017"/>
              <a:ext cx="793949" cy="433728"/>
              <a:chOff x="5496480" y="1487027"/>
              <a:chExt cx="349273" cy="190816"/>
            </a:xfrm>
          </p:grpSpPr>
          <p:sp>
            <p:nvSpPr>
              <p:cNvPr id="700" name="Google Shape;700;p17"/>
              <p:cNvSpPr/>
              <p:nvPr/>
            </p:nvSpPr>
            <p:spPr>
              <a:xfrm>
                <a:off x="5496480" y="1487027"/>
                <a:ext cx="349273" cy="190816"/>
              </a:xfrm>
              <a:custGeom>
                <a:avLst/>
                <a:gdLst/>
                <a:ahLst/>
                <a:cxnLst/>
                <a:rect l="l" t="t" r="r" b="b"/>
                <a:pathLst>
                  <a:path w="349273" h="190816" extrusionOk="0">
                    <a:moveTo>
                      <a:pt x="349273" y="14604"/>
                    </a:moveTo>
                    <a:cubicBezTo>
                      <a:pt x="341983" y="19179"/>
                      <a:pt x="334781" y="23924"/>
                      <a:pt x="327232" y="28037"/>
                    </a:cubicBezTo>
                    <a:cubicBezTo>
                      <a:pt x="321535" y="31143"/>
                      <a:pt x="317200" y="35390"/>
                      <a:pt x="314253" y="40953"/>
                    </a:cubicBezTo>
                    <a:cubicBezTo>
                      <a:pt x="310310" y="48377"/>
                      <a:pt x="305948" y="55739"/>
                      <a:pt x="303259" y="63626"/>
                    </a:cubicBezTo>
                    <a:cubicBezTo>
                      <a:pt x="296601" y="83139"/>
                      <a:pt x="285340" y="99260"/>
                      <a:pt x="270162" y="112996"/>
                    </a:cubicBezTo>
                    <a:cubicBezTo>
                      <a:pt x="256284" y="125547"/>
                      <a:pt x="241739" y="137040"/>
                      <a:pt x="224380" y="144482"/>
                    </a:cubicBezTo>
                    <a:cubicBezTo>
                      <a:pt x="221843" y="145568"/>
                      <a:pt x="219235" y="146636"/>
                      <a:pt x="216555" y="147170"/>
                    </a:cubicBezTo>
                    <a:cubicBezTo>
                      <a:pt x="210840" y="148310"/>
                      <a:pt x="206808" y="143992"/>
                      <a:pt x="208615" y="138438"/>
                    </a:cubicBezTo>
                    <a:cubicBezTo>
                      <a:pt x="209905" y="134485"/>
                      <a:pt x="211552" y="130408"/>
                      <a:pt x="214018" y="127114"/>
                    </a:cubicBezTo>
                    <a:cubicBezTo>
                      <a:pt x="225172" y="112248"/>
                      <a:pt x="236442" y="97453"/>
                      <a:pt x="248139" y="83015"/>
                    </a:cubicBezTo>
                    <a:cubicBezTo>
                      <a:pt x="255350" y="74113"/>
                      <a:pt x="263406" y="65887"/>
                      <a:pt x="271791" y="56567"/>
                    </a:cubicBezTo>
                    <a:cubicBezTo>
                      <a:pt x="266139" y="58828"/>
                      <a:pt x="261447" y="60956"/>
                      <a:pt x="256587" y="62602"/>
                    </a:cubicBezTo>
                    <a:cubicBezTo>
                      <a:pt x="244943" y="66546"/>
                      <a:pt x="235454" y="74041"/>
                      <a:pt x="225395" y="80700"/>
                    </a:cubicBezTo>
                    <a:cubicBezTo>
                      <a:pt x="211392" y="89967"/>
                      <a:pt x="200069" y="102127"/>
                      <a:pt x="188043" y="113575"/>
                    </a:cubicBezTo>
                    <a:cubicBezTo>
                      <a:pt x="169304" y="131405"/>
                      <a:pt x="149462" y="147891"/>
                      <a:pt x="127599" y="161823"/>
                    </a:cubicBezTo>
                    <a:cubicBezTo>
                      <a:pt x="113765" y="170635"/>
                      <a:pt x="99843" y="179306"/>
                      <a:pt x="84558" y="185440"/>
                    </a:cubicBezTo>
                    <a:cubicBezTo>
                      <a:pt x="79449" y="187487"/>
                      <a:pt x="74036" y="188804"/>
                      <a:pt x="68749" y="190407"/>
                    </a:cubicBezTo>
                    <a:cubicBezTo>
                      <a:pt x="67912" y="190656"/>
                      <a:pt x="67004" y="190692"/>
                      <a:pt x="66114" y="190754"/>
                    </a:cubicBezTo>
                    <a:cubicBezTo>
                      <a:pt x="55654" y="191493"/>
                      <a:pt x="51141" y="185680"/>
                      <a:pt x="54675" y="175825"/>
                    </a:cubicBezTo>
                    <a:cubicBezTo>
                      <a:pt x="57933" y="166736"/>
                      <a:pt x="64031" y="159588"/>
                      <a:pt x="70796" y="152948"/>
                    </a:cubicBezTo>
                    <a:cubicBezTo>
                      <a:pt x="85021" y="138972"/>
                      <a:pt x="102327" y="129705"/>
                      <a:pt x="120139" y="121453"/>
                    </a:cubicBezTo>
                    <a:cubicBezTo>
                      <a:pt x="149631" y="107788"/>
                      <a:pt x="177716" y="91551"/>
                      <a:pt x="206007" y="75670"/>
                    </a:cubicBezTo>
                    <a:cubicBezTo>
                      <a:pt x="210440" y="73178"/>
                      <a:pt x="214900" y="70730"/>
                      <a:pt x="219252" y="67828"/>
                    </a:cubicBezTo>
                    <a:cubicBezTo>
                      <a:pt x="218211" y="68068"/>
                      <a:pt x="217161" y="68246"/>
                      <a:pt x="216137" y="68540"/>
                    </a:cubicBezTo>
                    <a:cubicBezTo>
                      <a:pt x="188799" y="76436"/>
                      <a:pt x="161604" y="84866"/>
                      <a:pt x="134097" y="92112"/>
                    </a:cubicBezTo>
                    <a:cubicBezTo>
                      <a:pt x="100555" y="100943"/>
                      <a:pt x="66568" y="107833"/>
                      <a:pt x="32037" y="111634"/>
                    </a:cubicBezTo>
                    <a:cubicBezTo>
                      <a:pt x="24800" y="112435"/>
                      <a:pt x="17447" y="112257"/>
                      <a:pt x="10148" y="112480"/>
                    </a:cubicBezTo>
                    <a:cubicBezTo>
                      <a:pt x="9053" y="112515"/>
                      <a:pt x="7931" y="112355"/>
                      <a:pt x="6854" y="112133"/>
                    </a:cubicBezTo>
                    <a:cubicBezTo>
                      <a:pt x="347" y="110779"/>
                      <a:pt x="-2253" y="104824"/>
                      <a:pt x="2269" y="100008"/>
                    </a:cubicBezTo>
                    <a:cubicBezTo>
                      <a:pt x="6445" y="95566"/>
                      <a:pt x="11545" y="91801"/>
                      <a:pt x="16762" y="88587"/>
                    </a:cubicBezTo>
                    <a:cubicBezTo>
                      <a:pt x="37031" y="76071"/>
                      <a:pt x="59784" y="70801"/>
                      <a:pt x="82876" y="66617"/>
                    </a:cubicBezTo>
                    <a:cubicBezTo>
                      <a:pt x="100956" y="63350"/>
                      <a:pt x="119267" y="63519"/>
                      <a:pt x="137507" y="62522"/>
                    </a:cubicBezTo>
                    <a:cubicBezTo>
                      <a:pt x="154447" y="61597"/>
                      <a:pt x="171236" y="59522"/>
                      <a:pt x="187918" y="56238"/>
                    </a:cubicBezTo>
                    <a:cubicBezTo>
                      <a:pt x="199535" y="53950"/>
                      <a:pt x="211401" y="52944"/>
                      <a:pt x="223018" y="50665"/>
                    </a:cubicBezTo>
                    <a:cubicBezTo>
                      <a:pt x="234395" y="48431"/>
                      <a:pt x="245602" y="45333"/>
                      <a:pt x="256872" y="42573"/>
                    </a:cubicBezTo>
                    <a:cubicBezTo>
                      <a:pt x="257905" y="42324"/>
                      <a:pt x="258875" y="41781"/>
                      <a:pt x="259872" y="41380"/>
                    </a:cubicBezTo>
                    <a:cubicBezTo>
                      <a:pt x="259801" y="41185"/>
                      <a:pt x="259729" y="40998"/>
                      <a:pt x="259667" y="40802"/>
                    </a:cubicBezTo>
                    <a:cubicBezTo>
                      <a:pt x="250934" y="40882"/>
                      <a:pt x="242201" y="41131"/>
                      <a:pt x="233469" y="41015"/>
                    </a:cubicBezTo>
                    <a:cubicBezTo>
                      <a:pt x="209505" y="40686"/>
                      <a:pt x="185621" y="39280"/>
                      <a:pt x="162147" y="34081"/>
                    </a:cubicBezTo>
                    <a:cubicBezTo>
                      <a:pt x="149230" y="31223"/>
                      <a:pt x="136786" y="26924"/>
                      <a:pt x="125026" y="20764"/>
                    </a:cubicBezTo>
                    <a:cubicBezTo>
                      <a:pt x="123655" y="20043"/>
                      <a:pt x="122293" y="19286"/>
                      <a:pt x="121038" y="18378"/>
                    </a:cubicBezTo>
                    <a:cubicBezTo>
                      <a:pt x="116552" y="15129"/>
                      <a:pt x="117077" y="9191"/>
                      <a:pt x="122115" y="6859"/>
                    </a:cubicBezTo>
                    <a:cubicBezTo>
                      <a:pt x="123905" y="6031"/>
                      <a:pt x="125845" y="5364"/>
                      <a:pt x="127795" y="5034"/>
                    </a:cubicBezTo>
                    <a:cubicBezTo>
                      <a:pt x="164159" y="-1144"/>
                      <a:pt x="200479" y="-2800"/>
                      <a:pt x="236575" y="6797"/>
                    </a:cubicBezTo>
                    <a:cubicBezTo>
                      <a:pt x="243092" y="8532"/>
                      <a:pt x="249670" y="10375"/>
                      <a:pt x="255839" y="13046"/>
                    </a:cubicBezTo>
                    <a:cubicBezTo>
                      <a:pt x="278290" y="22767"/>
                      <a:pt x="300598" y="20746"/>
                      <a:pt x="322932" y="12948"/>
                    </a:cubicBezTo>
                    <a:cubicBezTo>
                      <a:pt x="329306" y="10722"/>
                      <a:pt x="335529" y="8078"/>
                      <a:pt x="341831" y="563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17"/>
              <p:cNvSpPr/>
              <p:nvPr/>
            </p:nvSpPr>
            <p:spPr>
              <a:xfrm>
                <a:off x="5576943" y="1501827"/>
                <a:ext cx="250534" cy="153334"/>
              </a:xfrm>
              <a:custGeom>
                <a:avLst/>
                <a:gdLst/>
                <a:ahLst/>
                <a:cxnLst/>
                <a:rect l="l" t="t" r="r" b="b"/>
                <a:pathLst>
                  <a:path w="250534" h="153334" extrusionOk="0">
                    <a:moveTo>
                      <a:pt x="2181" y="153326"/>
                    </a:moveTo>
                    <a:lnTo>
                      <a:pt x="0" y="151020"/>
                    </a:lnTo>
                    <a:cubicBezTo>
                      <a:pt x="20376" y="131766"/>
                      <a:pt x="45471" y="118226"/>
                      <a:pt x="69746" y="105131"/>
                    </a:cubicBezTo>
                    <a:cubicBezTo>
                      <a:pt x="89215" y="94627"/>
                      <a:pt x="109351" y="83767"/>
                      <a:pt x="126905" y="70022"/>
                    </a:cubicBezTo>
                    <a:cubicBezTo>
                      <a:pt x="130840" y="66942"/>
                      <a:pt x="134739" y="63648"/>
                      <a:pt x="138495" y="60461"/>
                    </a:cubicBezTo>
                    <a:cubicBezTo>
                      <a:pt x="144362" y="55503"/>
                      <a:pt x="150415" y="50376"/>
                      <a:pt x="156842" y="45871"/>
                    </a:cubicBezTo>
                    <a:cubicBezTo>
                      <a:pt x="167960" y="38073"/>
                      <a:pt x="179738" y="32305"/>
                      <a:pt x="193989" y="25575"/>
                    </a:cubicBezTo>
                    <a:cubicBezTo>
                      <a:pt x="212220" y="16958"/>
                      <a:pt x="230799" y="8350"/>
                      <a:pt x="249217" y="0"/>
                    </a:cubicBezTo>
                    <a:lnTo>
                      <a:pt x="250534" y="2893"/>
                    </a:lnTo>
                    <a:cubicBezTo>
                      <a:pt x="232134" y="11243"/>
                      <a:pt x="213574" y="19833"/>
                      <a:pt x="195351" y="28450"/>
                    </a:cubicBezTo>
                    <a:cubicBezTo>
                      <a:pt x="183681" y="33969"/>
                      <a:pt x="170453" y="40219"/>
                      <a:pt x="158676" y="48480"/>
                    </a:cubicBezTo>
                    <a:cubicBezTo>
                      <a:pt x="152373" y="52895"/>
                      <a:pt x="146373" y="57978"/>
                      <a:pt x="140560" y="62892"/>
                    </a:cubicBezTo>
                    <a:cubicBezTo>
                      <a:pt x="136768" y="66096"/>
                      <a:pt x="132851" y="69408"/>
                      <a:pt x="128872" y="72532"/>
                    </a:cubicBezTo>
                    <a:cubicBezTo>
                      <a:pt x="111104" y="86437"/>
                      <a:pt x="90853" y="97369"/>
                      <a:pt x="71260" y="107935"/>
                    </a:cubicBezTo>
                    <a:cubicBezTo>
                      <a:pt x="47171" y="120932"/>
                      <a:pt x="22255" y="134374"/>
                      <a:pt x="2190" y="153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17"/>
              <p:cNvSpPr/>
              <p:nvPr/>
            </p:nvSpPr>
            <p:spPr>
              <a:xfrm>
                <a:off x="5526283" y="1546247"/>
                <a:ext cx="207680" cy="38723"/>
              </a:xfrm>
              <a:custGeom>
                <a:avLst/>
                <a:gdLst/>
                <a:ahLst/>
                <a:cxnLst/>
                <a:rect l="l" t="t" r="r" b="b"/>
                <a:pathLst>
                  <a:path w="207680" h="38723" extrusionOk="0">
                    <a:moveTo>
                      <a:pt x="1371" y="38723"/>
                    </a:moveTo>
                    <a:lnTo>
                      <a:pt x="0" y="35857"/>
                    </a:lnTo>
                    <a:cubicBezTo>
                      <a:pt x="35616" y="18792"/>
                      <a:pt x="75212" y="14457"/>
                      <a:pt x="113499" y="10273"/>
                    </a:cubicBezTo>
                    <a:lnTo>
                      <a:pt x="207333" y="0"/>
                    </a:lnTo>
                    <a:lnTo>
                      <a:pt x="207680" y="3151"/>
                    </a:lnTo>
                    <a:lnTo>
                      <a:pt x="113837" y="13424"/>
                    </a:lnTo>
                    <a:cubicBezTo>
                      <a:pt x="75817" y="17590"/>
                      <a:pt x="36498" y="21890"/>
                      <a:pt x="1371" y="387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17"/>
              <p:cNvSpPr/>
              <p:nvPr/>
            </p:nvSpPr>
            <p:spPr>
              <a:xfrm>
                <a:off x="5657193" y="1503500"/>
                <a:ext cx="132308" cy="22121"/>
              </a:xfrm>
              <a:custGeom>
                <a:avLst/>
                <a:gdLst/>
                <a:ahLst/>
                <a:cxnLst/>
                <a:rect l="l" t="t" r="r" b="b"/>
                <a:pathLst>
                  <a:path w="132308" h="22121" extrusionOk="0">
                    <a:moveTo>
                      <a:pt x="131686" y="22112"/>
                    </a:moveTo>
                    <a:lnTo>
                      <a:pt x="60426" y="7584"/>
                    </a:lnTo>
                    <a:cubicBezTo>
                      <a:pt x="51934" y="5857"/>
                      <a:pt x="43156" y="4068"/>
                      <a:pt x="34406" y="3445"/>
                    </a:cubicBezTo>
                    <a:cubicBezTo>
                      <a:pt x="23038" y="2635"/>
                      <a:pt x="11492" y="3783"/>
                      <a:pt x="312" y="4887"/>
                    </a:cubicBezTo>
                    <a:lnTo>
                      <a:pt x="0" y="1727"/>
                    </a:lnTo>
                    <a:cubicBezTo>
                      <a:pt x="11306" y="614"/>
                      <a:pt x="22985" y="-552"/>
                      <a:pt x="34619" y="285"/>
                    </a:cubicBezTo>
                    <a:cubicBezTo>
                      <a:pt x="43575" y="917"/>
                      <a:pt x="52459" y="2733"/>
                      <a:pt x="61049" y="4486"/>
                    </a:cubicBezTo>
                    <a:lnTo>
                      <a:pt x="132309" y="19014"/>
                    </a:lnTo>
                    <a:lnTo>
                      <a:pt x="131677" y="221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17"/>
              <p:cNvSpPr/>
              <p:nvPr/>
            </p:nvSpPr>
            <p:spPr>
              <a:xfrm>
                <a:off x="5737319" y="1522221"/>
                <a:ext cx="54799" cy="80277"/>
              </a:xfrm>
              <a:custGeom>
                <a:avLst/>
                <a:gdLst/>
                <a:ahLst/>
                <a:cxnLst/>
                <a:rect l="l" t="t" r="r" b="b"/>
                <a:pathLst>
                  <a:path w="54799" h="80277" extrusionOk="0">
                    <a:moveTo>
                      <a:pt x="1549" y="80277"/>
                    </a:moveTo>
                    <a:lnTo>
                      <a:pt x="0" y="77509"/>
                    </a:lnTo>
                    <a:cubicBezTo>
                      <a:pt x="10041" y="71883"/>
                      <a:pt x="15801" y="60853"/>
                      <a:pt x="19700" y="51862"/>
                    </a:cubicBezTo>
                    <a:cubicBezTo>
                      <a:pt x="20626" y="49726"/>
                      <a:pt x="21516" y="47563"/>
                      <a:pt x="22406" y="45400"/>
                    </a:cubicBezTo>
                    <a:cubicBezTo>
                      <a:pt x="25833" y="37068"/>
                      <a:pt x="29376" y="28459"/>
                      <a:pt x="35153" y="21276"/>
                    </a:cubicBezTo>
                    <a:cubicBezTo>
                      <a:pt x="37032" y="18943"/>
                      <a:pt x="39150" y="16762"/>
                      <a:pt x="41198" y="14644"/>
                    </a:cubicBezTo>
                    <a:cubicBezTo>
                      <a:pt x="45658" y="10032"/>
                      <a:pt x="49877" y="5671"/>
                      <a:pt x="51791" y="0"/>
                    </a:cubicBezTo>
                    <a:lnTo>
                      <a:pt x="54800" y="1015"/>
                    </a:lnTo>
                    <a:cubicBezTo>
                      <a:pt x="52655" y="7362"/>
                      <a:pt x="47990" y="12187"/>
                      <a:pt x="43477" y="16842"/>
                    </a:cubicBezTo>
                    <a:cubicBezTo>
                      <a:pt x="41474" y="18908"/>
                      <a:pt x="39409" y="21044"/>
                      <a:pt x="37628" y="23261"/>
                    </a:cubicBezTo>
                    <a:cubicBezTo>
                      <a:pt x="32136" y="30079"/>
                      <a:pt x="28682" y="38474"/>
                      <a:pt x="25344" y="46601"/>
                    </a:cubicBezTo>
                    <a:cubicBezTo>
                      <a:pt x="24444" y="48782"/>
                      <a:pt x="23545" y="50963"/>
                      <a:pt x="22620" y="53118"/>
                    </a:cubicBezTo>
                    <a:cubicBezTo>
                      <a:pt x="18525" y="62553"/>
                      <a:pt x="12427" y="74179"/>
                      <a:pt x="1558" y="802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5" name="Google Shape;705;p17"/>
            <p:cNvGrpSpPr/>
            <p:nvPr/>
          </p:nvGrpSpPr>
          <p:grpSpPr>
            <a:xfrm>
              <a:off x="-54539" y="3613622"/>
              <a:ext cx="433747" cy="949342"/>
              <a:chOff x="7758834" y="2104435"/>
              <a:chExt cx="209641" cy="458819"/>
            </a:xfrm>
          </p:grpSpPr>
          <p:sp>
            <p:nvSpPr>
              <p:cNvPr id="706" name="Google Shape;706;p17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17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17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17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17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1" name="Google Shape;711;p17"/>
            <p:cNvGrpSpPr/>
            <p:nvPr/>
          </p:nvGrpSpPr>
          <p:grpSpPr>
            <a:xfrm rot="2700000">
              <a:off x="7931163" y="115590"/>
              <a:ext cx="793970" cy="433737"/>
              <a:chOff x="5496480" y="1487027"/>
              <a:chExt cx="349273" cy="190816"/>
            </a:xfrm>
          </p:grpSpPr>
          <p:sp>
            <p:nvSpPr>
              <p:cNvPr id="712" name="Google Shape;712;p17"/>
              <p:cNvSpPr/>
              <p:nvPr/>
            </p:nvSpPr>
            <p:spPr>
              <a:xfrm>
                <a:off x="5496480" y="1487027"/>
                <a:ext cx="349273" cy="190816"/>
              </a:xfrm>
              <a:custGeom>
                <a:avLst/>
                <a:gdLst/>
                <a:ahLst/>
                <a:cxnLst/>
                <a:rect l="l" t="t" r="r" b="b"/>
                <a:pathLst>
                  <a:path w="349273" h="190816" extrusionOk="0">
                    <a:moveTo>
                      <a:pt x="349273" y="14604"/>
                    </a:moveTo>
                    <a:cubicBezTo>
                      <a:pt x="341983" y="19179"/>
                      <a:pt x="334781" y="23924"/>
                      <a:pt x="327232" y="28037"/>
                    </a:cubicBezTo>
                    <a:cubicBezTo>
                      <a:pt x="321535" y="31143"/>
                      <a:pt x="317200" y="35390"/>
                      <a:pt x="314253" y="40953"/>
                    </a:cubicBezTo>
                    <a:cubicBezTo>
                      <a:pt x="310310" y="48377"/>
                      <a:pt x="305948" y="55739"/>
                      <a:pt x="303259" y="63626"/>
                    </a:cubicBezTo>
                    <a:cubicBezTo>
                      <a:pt x="296601" y="83139"/>
                      <a:pt x="285340" y="99260"/>
                      <a:pt x="270162" y="112996"/>
                    </a:cubicBezTo>
                    <a:cubicBezTo>
                      <a:pt x="256284" y="125547"/>
                      <a:pt x="241739" y="137040"/>
                      <a:pt x="224380" y="144482"/>
                    </a:cubicBezTo>
                    <a:cubicBezTo>
                      <a:pt x="221843" y="145568"/>
                      <a:pt x="219235" y="146636"/>
                      <a:pt x="216555" y="147170"/>
                    </a:cubicBezTo>
                    <a:cubicBezTo>
                      <a:pt x="210840" y="148310"/>
                      <a:pt x="206808" y="143992"/>
                      <a:pt x="208615" y="138438"/>
                    </a:cubicBezTo>
                    <a:cubicBezTo>
                      <a:pt x="209905" y="134485"/>
                      <a:pt x="211552" y="130408"/>
                      <a:pt x="214018" y="127114"/>
                    </a:cubicBezTo>
                    <a:cubicBezTo>
                      <a:pt x="225172" y="112248"/>
                      <a:pt x="236442" y="97453"/>
                      <a:pt x="248139" y="83015"/>
                    </a:cubicBezTo>
                    <a:cubicBezTo>
                      <a:pt x="255350" y="74113"/>
                      <a:pt x="263406" y="65887"/>
                      <a:pt x="271791" y="56567"/>
                    </a:cubicBezTo>
                    <a:cubicBezTo>
                      <a:pt x="266139" y="58828"/>
                      <a:pt x="261447" y="60956"/>
                      <a:pt x="256587" y="62602"/>
                    </a:cubicBezTo>
                    <a:cubicBezTo>
                      <a:pt x="244943" y="66546"/>
                      <a:pt x="235454" y="74041"/>
                      <a:pt x="225395" y="80700"/>
                    </a:cubicBezTo>
                    <a:cubicBezTo>
                      <a:pt x="211392" y="89967"/>
                      <a:pt x="200069" y="102127"/>
                      <a:pt x="188043" y="113575"/>
                    </a:cubicBezTo>
                    <a:cubicBezTo>
                      <a:pt x="169304" y="131405"/>
                      <a:pt x="149462" y="147891"/>
                      <a:pt x="127599" y="161823"/>
                    </a:cubicBezTo>
                    <a:cubicBezTo>
                      <a:pt x="113765" y="170635"/>
                      <a:pt x="99843" y="179306"/>
                      <a:pt x="84558" y="185440"/>
                    </a:cubicBezTo>
                    <a:cubicBezTo>
                      <a:pt x="79449" y="187487"/>
                      <a:pt x="74036" y="188804"/>
                      <a:pt x="68749" y="190407"/>
                    </a:cubicBezTo>
                    <a:cubicBezTo>
                      <a:pt x="67912" y="190656"/>
                      <a:pt x="67004" y="190692"/>
                      <a:pt x="66114" y="190754"/>
                    </a:cubicBezTo>
                    <a:cubicBezTo>
                      <a:pt x="55654" y="191493"/>
                      <a:pt x="51141" y="185680"/>
                      <a:pt x="54675" y="175825"/>
                    </a:cubicBezTo>
                    <a:cubicBezTo>
                      <a:pt x="57933" y="166736"/>
                      <a:pt x="64031" y="159588"/>
                      <a:pt x="70796" y="152948"/>
                    </a:cubicBezTo>
                    <a:cubicBezTo>
                      <a:pt x="85021" y="138972"/>
                      <a:pt x="102327" y="129705"/>
                      <a:pt x="120139" y="121453"/>
                    </a:cubicBezTo>
                    <a:cubicBezTo>
                      <a:pt x="149631" y="107788"/>
                      <a:pt x="177716" y="91551"/>
                      <a:pt x="206007" y="75670"/>
                    </a:cubicBezTo>
                    <a:cubicBezTo>
                      <a:pt x="210440" y="73178"/>
                      <a:pt x="214900" y="70730"/>
                      <a:pt x="219252" y="67828"/>
                    </a:cubicBezTo>
                    <a:cubicBezTo>
                      <a:pt x="218211" y="68068"/>
                      <a:pt x="217161" y="68246"/>
                      <a:pt x="216137" y="68540"/>
                    </a:cubicBezTo>
                    <a:cubicBezTo>
                      <a:pt x="188799" y="76436"/>
                      <a:pt x="161604" y="84866"/>
                      <a:pt x="134097" y="92112"/>
                    </a:cubicBezTo>
                    <a:cubicBezTo>
                      <a:pt x="100555" y="100943"/>
                      <a:pt x="66568" y="107833"/>
                      <a:pt x="32037" y="111634"/>
                    </a:cubicBezTo>
                    <a:cubicBezTo>
                      <a:pt x="24800" y="112435"/>
                      <a:pt x="17447" y="112257"/>
                      <a:pt x="10148" y="112480"/>
                    </a:cubicBezTo>
                    <a:cubicBezTo>
                      <a:pt x="9053" y="112515"/>
                      <a:pt x="7931" y="112355"/>
                      <a:pt x="6854" y="112133"/>
                    </a:cubicBezTo>
                    <a:cubicBezTo>
                      <a:pt x="347" y="110779"/>
                      <a:pt x="-2253" y="104824"/>
                      <a:pt x="2269" y="100008"/>
                    </a:cubicBezTo>
                    <a:cubicBezTo>
                      <a:pt x="6445" y="95566"/>
                      <a:pt x="11545" y="91801"/>
                      <a:pt x="16762" y="88587"/>
                    </a:cubicBezTo>
                    <a:cubicBezTo>
                      <a:pt x="37031" y="76071"/>
                      <a:pt x="59784" y="70801"/>
                      <a:pt x="82876" y="66617"/>
                    </a:cubicBezTo>
                    <a:cubicBezTo>
                      <a:pt x="100956" y="63350"/>
                      <a:pt x="119267" y="63519"/>
                      <a:pt x="137507" y="62522"/>
                    </a:cubicBezTo>
                    <a:cubicBezTo>
                      <a:pt x="154447" y="61597"/>
                      <a:pt x="171236" y="59522"/>
                      <a:pt x="187918" y="56238"/>
                    </a:cubicBezTo>
                    <a:cubicBezTo>
                      <a:pt x="199535" y="53950"/>
                      <a:pt x="211401" y="52944"/>
                      <a:pt x="223018" y="50665"/>
                    </a:cubicBezTo>
                    <a:cubicBezTo>
                      <a:pt x="234395" y="48431"/>
                      <a:pt x="245602" y="45333"/>
                      <a:pt x="256872" y="42573"/>
                    </a:cubicBezTo>
                    <a:cubicBezTo>
                      <a:pt x="257905" y="42324"/>
                      <a:pt x="258875" y="41781"/>
                      <a:pt x="259872" y="41380"/>
                    </a:cubicBezTo>
                    <a:cubicBezTo>
                      <a:pt x="259801" y="41185"/>
                      <a:pt x="259729" y="40998"/>
                      <a:pt x="259667" y="40802"/>
                    </a:cubicBezTo>
                    <a:cubicBezTo>
                      <a:pt x="250934" y="40882"/>
                      <a:pt x="242201" y="41131"/>
                      <a:pt x="233469" y="41015"/>
                    </a:cubicBezTo>
                    <a:cubicBezTo>
                      <a:pt x="209505" y="40686"/>
                      <a:pt x="185621" y="39280"/>
                      <a:pt x="162147" y="34081"/>
                    </a:cubicBezTo>
                    <a:cubicBezTo>
                      <a:pt x="149230" y="31223"/>
                      <a:pt x="136786" y="26924"/>
                      <a:pt x="125026" y="20764"/>
                    </a:cubicBezTo>
                    <a:cubicBezTo>
                      <a:pt x="123655" y="20043"/>
                      <a:pt x="122293" y="19286"/>
                      <a:pt x="121038" y="18378"/>
                    </a:cubicBezTo>
                    <a:cubicBezTo>
                      <a:pt x="116552" y="15129"/>
                      <a:pt x="117077" y="9191"/>
                      <a:pt x="122115" y="6859"/>
                    </a:cubicBezTo>
                    <a:cubicBezTo>
                      <a:pt x="123905" y="6031"/>
                      <a:pt x="125845" y="5364"/>
                      <a:pt x="127795" y="5034"/>
                    </a:cubicBezTo>
                    <a:cubicBezTo>
                      <a:pt x="164159" y="-1144"/>
                      <a:pt x="200479" y="-2800"/>
                      <a:pt x="236575" y="6797"/>
                    </a:cubicBezTo>
                    <a:cubicBezTo>
                      <a:pt x="243092" y="8532"/>
                      <a:pt x="249670" y="10375"/>
                      <a:pt x="255839" y="13046"/>
                    </a:cubicBezTo>
                    <a:cubicBezTo>
                      <a:pt x="278290" y="22767"/>
                      <a:pt x="300598" y="20746"/>
                      <a:pt x="322932" y="12948"/>
                    </a:cubicBezTo>
                    <a:cubicBezTo>
                      <a:pt x="329306" y="10722"/>
                      <a:pt x="335529" y="8078"/>
                      <a:pt x="341831" y="563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17"/>
              <p:cNvSpPr/>
              <p:nvPr/>
            </p:nvSpPr>
            <p:spPr>
              <a:xfrm>
                <a:off x="5576943" y="1501827"/>
                <a:ext cx="250534" cy="153334"/>
              </a:xfrm>
              <a:custGeom>
                <a:avLst/>
                <a:gdLst/>
                <a:ahLst/>
                <a:cxnLst/>
                <a:rect l="l" t="t" r="r" b="b"/>
                <a:pathLst>
                  <a:path w="250534" h="153334" extrusionOk="0">
                    <a:moveTo>
                      <a:pt x="2181" y="153326"/>
                    </a:moveTo>
                    <a:lnTo>
                      <a:pt x="0" y="151020"/>
                    </a:lnTo>
                    <a:cubicBezTo>
                      <a:pt x="20376" y="131766"/>
                      <a:pt x="45471" y="118226"/>
                      <a:pt x="69746" y="105131"/>
                    </a:cubicBezTo>
                    <a:cubicBezTo>
                      <a:pt x="89215" y="94627"/>
                      <a:pt x="109351" y="83767"/>
                      <a:pt x="126905" y="70022"/>
                    </a:cubicBezTo>
                    <a:cubicBezTo>
                      <a:pt x="130840" y="66942"/>
                      <a:pt x="134739" y="63648"/>
                      <a:pt x="138495" y="60461"/>
                    </a:cubicBezTo>
                    <a:cubicBezTo>
                      <a:pt x="144362" y="55503"/>
                      <a:pt x="150415" y="50376"/>
                      <a:pt x="156842" y="45871"/>
                    </a:cubicBezTo>
                    <a:cubicBezTo>
                      <a:pt x="167960" y="38073"/>
                      <a:pt x="179738" y="32305"/>
                      <a:pt x="193989" y="25575"/>
                    </a:cubicBezTo>
                    <a:cubicBezTo>
                      <a:pt x="212220" y="16958"/>
                      <a:pt x="230799" y="8350"/>
                      <a:pt x="249217" y="0"/>
                    </a:cubicBezTo>
                    <a:lnTo>
                      <a:pt x="250534" y="2893"/>
                    </a:lnTo>
                    <a:cubicBezTo>
                      <a:pt x="232134" y="11243"/>
                      <a:pt x="213574" y="19833"/>
                      <a:pt x="195351" y="28450"/>
                    </a:cubicBezTo>
                    <a:cubicBezTo>
                      <a:pt x="183681" y="33969"/>
                      <a:pt x="170453" y="40219"/>
                      <a:pt x="158676" y="48480"/>
                    </a:cubicBezTo>
                    <a:cubicBezTo>
                      <a:pt x="152373" y="52895"/>
                      <a:pt x="146373" y="57978"/>
                      <a:pt x="140560" y="62892"/>
                    </a:cubicBezTo>
                    <a:cubicBezTo>
                      <a:pt x="136768" y="66096"/>
                      <a:pt x="132851" y="69408"/>
                      <a:pt x="128872" y="72532"/>
                    </a:cubicBezTo>
                    <a:cubicBezTo>
                      <a:pt x="111104" y="86437"/>
                      <a:pt x="90853" y="97369"/>
                      <a:pt x="71260" y="107935"/>
                    </a:cubicBezTo>
                    <a:cubicBezTo>
                      <a:pt x="47171" y="120932"/>
                      <a:pt x="22255" y="134374"/>
                      <a:pt x="2190" y="153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17"/>
              <p:cNvSpPr/>
              <p:nvPr/>
            </p:nvSpPr>
            <p:spPr>
              <a:xfrm>
                <a:off x="5526283" y="1546247"/>
                <a:ext cx="207680" cy="38723"/>
              </a:xfrm>
              <a:custGeom>
                <a:avLst/>
                <a:gdLst/>
                <a:ahLst/>
                <a:cxnLst/>
                <a:rect l="l" t="t" r="r" b="b"/>
                <a:pathLst>
                  <a:path w="207680" h="38723" extrusionOk="0">
                    <a:moveTo>
                      <a:pt x="1371" y="38723"/>
                    </a:moveTo>
                    <a:lnTo>
                      <a:pt x="0" y="35857"/>
                    </a:lnTo>
                    <a:cubicBezTo>
                      <a:pt x="35616" y="18792"/>
                      <a:pt x="75212" y="14457"/>
                      <a:pt x="113499" y="10273"/>
                    </a:cubicBezTo>
                    <a:lnTo>
                      <a:pt x="207333" y="0"/>
                    </a:lnTo>
                    <a:lnTo>
                      <a:pt x="207680" y="3151"/>
                    </a:lnTo>
                    <a:lnTo>
                      <a:pt x="113837" y="13424"/>
                    </a:lnTo>
                    <a:cubicBezTo>
                      <a:pt x="75817" y="17590"/>
                      <a:pt x="36498" y="21890"/>
                      <a:pt x="1371" y="387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17"/>
              <p:cNvSpPr/>
              <p:nvPr/>
            </p:nvSpPr>
            <p:spPr>
              <a:xfrm>
                <a:off x="5657193" y="1503500"/>
                <a:ext cx="132308" cy="22121"/>
              </a:xfrm>
              <a:custGeom>
                <a:avLst/>
                <a:gdLst/>
                <a:ahLst/>
                <a:cxnLst/>
                <a:rect l="l" t="t" r="r" b="b"/>
                <a:pathLst>
                  <a:path w="132308" h="22121" extrusionOk="0">
                    <a:moveTo>
                      <a:pt x="131686" y="22112"/>
                    </a:moveTo>
                    <a:lnTo>
                      <a:pt x="60426" y="7584"/>
                    </a:lnTo>
                    <a:cubicBezTo>
                      <a:pt x="51934" y="5857"/>
                      <a:pt x="43156" y="4068"/>
                      <a:pt x="34406" y="3445"/>
                    </a:cubicBezTo>
                    <a:cubicBezTo>
                      <a:pt x="23038" y="2635"/>
                      <a:pt x="11492" y="3783"/>
                      <a:pt x="312" y="4887"/>
                    </a:cubicBezTo>
                    <a:lnTo>
                      <a:pt x="0" y="1727"/>
                    </a:lnTo>
                    <a:cubicBezTo>
                      <a:pt x="11306" y="614"/>
                      <a:pt x="22985" y="-552"/>
                      <a:pt x="34619" y="285"/>
                    </a:cubicBezTo>
                    <a:cubicBezTo>
                      <a:pt x="43575" y="917"/>
                      <a:pt x="52459" y="2733"/>
                      <a:pt x="61049" y="4486"/>
                    </a:cubicBezTo>
                    <a:lnTo>
                      <a:pt x="132309" y="19014"/>
                    </a:lnTo>
                    <a:lnTo>
                      <a:pt x="131677" y="221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17"/>
              <p:cNvSpPr/>
              <p:nvPr/>
            </p:nvSpPr>
            <p:spPr>
              <a:xfrm>
                <a:off x="5737319" y="1522221"/>
                <a:ext cx="54799" cy="80277"/>
              </a:xfrm>
              <a:custGeom>
                <a:avLst/>
                <a:gdLst/>
                <a:ahLst/>
                <a:cxnLst/>
                <a:rect l="l" t="t" r="r" b="b"/>
                <a:pathLst>
                  <a:path w="54799" h="80277" extrusionOk="0">
                    <a:moveTo>
                      <a:pt x="1549" y="80277"/>
                    </a:moveTo>
                    <a:lnTo>
                      <a:pt x="0" y="77509"/>
                    </a:lnTo>
                    <a:cubicBezTo>
                      <a:pt x="10041" y="71883"/>
                      <a:pt x="15801" y="60853"/>
                      <a:pt x="19700" y="51862"/>
                    </a:cubicBezTo>
                    <a:cubicBezTo>
                      <a:pt x="20626" y="49726"/>
                      <a:pt x="21516" y="47563"/>
                      <a:pt x="22406" y="45400"/>
                    </a:cubicBezTo>
                    <a:cubicBezTo>
                      <a:pt x="25833" y="37068"/>
                      <a:pt x="29376" y="28459"/>
                      <a:pt x="35153" y="21276"/>
                    </a:cubicBezTo>
                    <a:cubicBezTo>
                      <a:pt x="37032" y="18943"/>
                      <a:pt x="39150" y="16762"/>
                      <a:pt x="41198" y="14644"/>
                    </a:cubicBezTo>
                    <a:cubicBezTo>
                      <a:pt x="45658" y="10032"/>
                      <a:pt x="49877" y="5671"/>
                      <a:pt x="51791" y="0"/>
                    </a:cubicBezTo>
                    <a:lnTo>
                      <a:pt x="54800" y="1015"/>
                    </a:lnTo>
                    <a:cubicBezTo>
                      <a:pt x="52655" y="7362"/>
                      <a:pt x="47990" y="12187"/>
                      <a:pt x="43477" y="16842"/>
                    </a:cubicBezTo>
                    <a:cubicBezTo>
                      <a:pt x="41474" y="18908"/>
                      <a:pt x="39409" y="21044"/>
                      <a:pt x="37628" y="23261"/>
                    </a:cubicBezTo>
                    <a:cubicBezTo>
                      <a:pt x="32136" y="30079"/>
                      <a:pt x="28682" y="38474"/>
                      <a:pt x="25344" y="46601"/>
                    </a:cubicBezTo>
                    <a:cubicBezTo>
                      <a:pt x="24444" y="48782"/>
                      <a:pt x="23545" y="50963"/>
                      <a:pt x="22620" y="53118"/>
                    </a:cubicBezTo>
                    <a:cubicBezTo>
                      <a:pt x="18525" y="62553"/>
                      <a:pt x="12427" y="74179"/>
                      <a:pt x="1558" y="802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7" name="Google Shape;717;p17"/>
            <p:cNvGrpSpPr/>
            <p:nvPr/>
          </p:nvGrpSpPr>
          <p:grpSpPr>
            <a:xfrm>
              <a:off x="8595811" y="256869"/>
              <a:ext cx="717186" cy="697660"/>
              <a:chOff x="7382716" y="1724976"/>
              <a:chExt cx="306765" cy="298413"/>
            </a:xfrm>
          </p:grpSpPr>
          <p:sp>
            <p:nvSpPr>
              <p:cNvPr id="718" name="Google Shape;718;p17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9" name="Google Shape;719;p17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0" name="Google Shape;720;p17"/>
            <p:cNvGrpSpPr/>
            <p:nvPr/>
          </p:nvGrpSpPr>
          <p:grpSpPr>
            <a:xfrm>
              <a:off x="8430774" y="-19602"/>
              <a:ext cx="628420" cy="568943"/>
              <a:chOff x="6145465" y="1714987"/>
              <a:chExt cx="284804" cy="257837"/>
            </a:xfrm>
          </p:grpSpPr>
          <p:sp>
            <p:nvSpPr>
              <p:cNvPr id="721" name="Google Shape;721;p17"/>
              <p:cNvSpPr/>
              <p:nvPr/>
            </p:nvSpPr>
            <p:spPr>
              <a:xfrm>
                <a:off x="6151908" y="1714987"/>
                <a:ext cx="265000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65000" h="257837" extrusionOk="0">
                    <a:moveTo>
                      <a:pt x="218694" y="86980"/>
                    </a:moveTo>
                    <a:cubicBezTo>
                      <a:pt x="226884" y="87612"/>
                      <a:pt x="234905" y="87523"/>
                      <a:pt x="242640" y="88965"/>
                    </a:cubicBezTo>
                    <a:cubicBezTo>
                      <a:pt x="261646" y="92517"/>
                      <a:pt x="270129" y="109822"/>
                      <a:pt x="261806" y="127341"/>
                    </a:cubicBezTo>
                    <a:cubicBezTo>
                      <a:pt x="256278" y="138985"/>
                      <a:pt x="246940" y="146613"/>
                      <a:pt x="235288" y="151643"/>
                    </a:cubicBezTo>
                    <a:cubicBezTo>
                      <a:pt x="234655" y="151919"/>
                      <a:pt x="234023" y="152213"/>
                      <a:pt x="232893" y="152729"/>
                    </a:cubicBezTo>
                    <a:cubicBezTo>
                      <a:pt x="236818" y="156806"/>
                      <a:pt x="240646" y="160616"/>
                      <a:pt x="244287" y="164605"/>
                    </a:cubicBezTo>
                    <a:cubicBezTo>
                      <a:pt x="250358" y="171254"/>
                      <a:pt x="256260" y="178019"/>
                      <a:pt x="260150" y="186298"/>
                    </a:cubicBezTo>
                    <a:cubicBezTo>
                      <a:pt x="266222" y="199233"/>
                      <a:pt x="261210" y="211019"/>
                      <a:pt x="247483" y="214935"/>
                    </a:cubicBezTo>
                    <a:cubicBezTo>
                      <a:pt x="234326" y="218692"/>
                      <a:pt x="221552" y="216226"/>
                      <a:pt x="209071" y="211517"/>
                    </a:cubicBezTo>
                    <a:cubicBezTo>
                      <a:pt x="205947" y="210333"/>
                      <a:pt x="202911" y="208900"/>
                      <a:pt x="199680" y="207503"/>
                    </a:cubicBezTo>
                    <a:cubicBezTo>
                      <a:pt x="200819" y="212594"/>
                      <a:pt x="202306" y="217312"/>
                      <a:pt x="202831" y="222137"/>
                    </a:cubicBezTo>
                    <a:cubicBezTo>
                      <a:pt x="203285" y="226348"/>
                      <a:pt x="203392" y="230870"/>
                      <a:pt x="202359" y="234920"/>
                    </a:cubicBezTo>
                    <a:cubicBezTo>
                      <a:pt x="199609" y="245718"/>
                      <a:pt x="188001" y="250774"/>
                      <a:pt x="176633" y="245406"/>
                    </a:cubicBezTo>
                    <a:cubicBezTo>
                      <a:pt x="169698" y="242131"/>
                      <a:pt x="163761" y="236745"/>
                      <a:pt x="157405" y="232259"/>
                    </a:cubicBezTo>
                    <a:cubicBezTo>
                      <a:pt x="156488" y="231618"/>
                      <a:pt x="155749" y="230727"/>
                      <a:pt x="154627" y="229668"/>
                    </a:cubicBezTo>
                    <a:cubicBezTo>
                      <a:pt x="153995" y="232419"/>
                      <a:pt x="153568" y="234805"/>
                      <a:pt x="152883" y="237110"/>
                    </a:cubicBezTo>
                    <a:cubicBezTo>
                      <a:pt x="150826" y="244018"/>
                      <a:pt x="146999" y="249733"/>
                      <a:pt x="141275" y="254202"/>
                    </a:cubicBezTo>
                    <a:cubicBezTo>
                      <a:pt x="136299" y="258092"/>
                      <a:pt x="130824" y="258759"/>
                      <a:pt x="125074" y="256685"/>
                    </a:cubicBezTo>
                    <a:cubicBezTo>
                      <a:pt x="111400" y="251736"/>
                      <a:pt x="103201" y="241472"/>
                      <a:pt x="98706" y="228146"/>
                    </a:cubicBezTo>
                    <a:cubicBezTo>
                      <a:pt x="96703" y="222226"/>
                      <a:pt x="95839" y="215915"/>
                      <a:pt x="94371" y="209363"/>
                    </a:cubicBezTo>
                    <a:cubicBezTo>
                      <a:pt x="93481" y="209719"/>
                      <a:pt x="92359" y="210155"/>
                      <a:pt x="91255" y="210627"/>
                    </a:cubicBezTo>
                    <a:cubicBezTo>
                      <a:pt x="79790" y="215496"/>
                      <a:pt x="67950" y="218363"/>
                      <a:pt x="55879" y="213796"/>
                    </a:cubicBezTo>
                    <a:cubicBezTo>
                      <a:pt x="50476" y="211749"/>
                      <a:pt x="45099" y="208428"/>
                      <a:pt x="40987" y="204387"/>
                    </a:cubicBezTo>
                    <a:cubicBezTo>
                      <a:pt x="32565" y="196117"/>
                      <a:pt x="32405" y="182791"/>
                      <a:pt x="39598" y="172910"/>
                    </a:cubicBezTo>
                    <a:cubicBezTo>
                      <a:pt x="40328" y="171913"/>
                      <a:pt x="41102" y="170942"/>
                      <a:pt x="41939" y="169865"/>
                    </a:cubicBezTo>
                    <a:cubicBezTo>
                      <a:pt x="36874" y="169082"/>
                      <a:pt x="32004" y="168566"/>
                      <a:pt x="27242" y="167542"/>
                    </a:cubicBezTo>
                    <a:cubicBezTo>
                      <a:pt x="19435" y="165859"/>
                      <a:pt x="12429" y="162432"/>
                      <a:pt x="6928" y="156495"/>
                    </a:cubicBezTo>
                    <a:cubicBezTo>
                      <a:pt x="-6069" y="142474"/>
                      <a:pt x="1408" y="124742"/>
                      <a:pt x="11486" y="117024"/>
                    </a:cubicBezTo>
                    <a:cubicBezTo>
                      <a:pt x="17004" y="112795"/>
                      <a:pt x="23361" y="110614"/>
                      <a:pt x="30046" y="109190"/>
                    </a:cubicBezTo>
                    <a:cubicBezTo>
                      <a:pt x="31150" y="108959"/>
                      <a:pt x="32254" y="108701"/>
                      <a:pt x="34132" y="108291"/>
                    </a:cubicBezTo>
                    <a:cubicBezTo>
                      <a:pt x="31969" y="106644"/>
                      <a:pt x="30339" y="105424"/>
                      <a:pt x="28729" y="104178"/>
                    </a:cubicBezTo>
                    <a:cubicBezTo>
                      <a:pt x="19426" y="97003"/>
                      <a:pt x="10693" y="89303"/>
                      <a:pt x="5263" y="78577"/>
                    </a:cubicBezTo>
                    <a:cubicBezTo>
                      <a:pt x="2343" y="72799"/>
                      <a:pt x="1079" y="66701"/>
                      <a:pt x="1853" y="60247"/>
                    </a:cubicBezTo>
                    <a:cubicBezTo>
                      <a:pt x="3180" y="49201"/>
                      <a:pt x="11210" y="42123"/>
                      <a:pt x="22622" y="41936"/>
                    </a:cubicBezTo>
                    <a:cubicBezTo>
                      <a:pt x="30740" y="41803"/>
                      <a:pt x="38289" y="44198"/>
                      <a:pt x="45642" y="47340"/>
                    </a:cubicBezTo>
                    <a:cubicBezTo>
                      <a:pt x="47983" y="48337"/>
                      <a:pt x="50280" y="49414"/>
                      <a:pt x="53315" y="50776"/>
                    </a:cubicBezTo>
                    <a:cubicBezTo>
                      <a:pt x="52176" y="47999"/>
                      <a:pt x="51054" y="45969"/>
                      <a:pt x="50511" y="43797"/>
                    </a:cubicBezTo>
                    <a:cubicBezTo>
                      <a:pt x="49399" y="39302"/>
                      <a:pt x="47859" y="34735"/>
                      <a:pt x="47805" y="30177"/>
                    </a:cubicBezTo>
                    <a:cubicBezTo>
                      <a:pt x="47681" y="19521"/>
                      <a:pt x="55443" y="12819"/>
                      <a:pt x="66045" y="13771"/>
                    </a:cubicBezTo>
                    <a:cubicBezTo>
                      <a:pt x="74128" y="14501"/>
                      <a:pt x="80885" y="18409"/>
                      <a:pt x="87285" y="23056"/>
                    </a:cubicBezTo>
                    <a:cubicBezTo>
                      <a:pt x="88656" y="24053"/>
                      <a:pt x="90000" y="25094"/>
                      <a:pt x="91549" y="26269"/>
                    </a:cubicBezTo>
                    <a:cubicBezTo>
                      <a:pt x="92012" y="22708"/>
                      <a:pt x="92181" y="19451"/>
                      <a:pt x="92893" y="16308"/>
                    </a:cubicBezTo>
                    <a:cubicBezTo>
                      <a:pt x="95688" y="4006"/>
                      <a:pt x="106041" y="-2235"/>
                      <a:pt x="118326" y="730"/>
                    </a:cubicBezTo>
                    <a:cubicBezTo>
                      <a:pt x="128732" y="3240"/>
                      <a:pt x="137251" y="8991"/>
                      <a:pt x="143892" y="17020"/>
                    </a:cubicBezTo>
                    <a:cubicBezTo>
                      <a:pt x="149206" y="23439"/>
                      <a:pt x="153355" y="30827"/>
                      <a:pt x="158339" y="38251"/>
                    </a:cubicBezTo>
                    <a:cubicBezTo>
                      <a:pt x="159613" y="37192"/>
                      <a:pt x="160725" y="36079"/>
                      <a:pt x="162016" y="35216"/>
                    </a:cubicBezTo>
                    <a:cubicBezTo>
                      <a:pt x="165969" y="32554"/>
                      <a:pt x="169743" y="29465"/>
                      <a:pt x="174025" y="27498"/>
                    </a:cubicBezTo>
                    <a:cubicBezTo>
                      <a:pt x="183995" y="22913"/>
                      <a:pt x="193680" y="24373"/>
                      <a:pt x="201825" y="31530"/>
                    </a:cubicBezTo>
                    <a:cubicBezTo>
                      <a:pt x="215160" y="43254"/>
                      <a:pt x="222335" y="57951"/>
                      <a:pt x="221115" y="76102"/>
                    </a:cubicBezTo>
                    <a:cubicBezTo>
                      <a:pt x="220982" y="78069"/>
                      <a:pt x="220600" y="80045"/>
                      <a:pt x="220163" y="81977"/>
                    </a:cubicBezTo>
                    <a:cubicBezTo>
                      <a:pt x="219754" y="83784"/>
                      <a:pt x="219130" y="85547"/>
                      <a:pt x="218721" y="86944"/>
                    </a:cubicBezTo>
                    <a:close/>
                    <a:moveTo>
                      <a:pt x="147168" y="120540"/>
                    </a:moveTo>
                    <a:cubicBezTo>
                      <a:pt x="142414" y="113997"/>
                      <a:pt x="136770" y="109190"/>
                      <a:pt x="128866" y="107543"/>
                    </a:cubicBezTo>
                    <a:cubicBezTo>
                      <a:pt x="119207" y="105531"/>
                      <a:pt x="110448" y="111362"/>
                      <a:pt x="108587" y="121074"/>
                    </a:cubicBezTo>
                    <a:cubicBezTo>
                      <a:pt x="105872" y="135273"/>
                      <a:pt x="115985" y="151608"/>
                      <a:pt x="129925" y="155524"/>
                    </a:cubicBezTo>
                    <a:cubicBezTo>
                      <a:pt x="140527" y="158498"/>
                      <a:pt x="149865" y="152792"/>
                      <a:pt x="151921" y="141976"/>
                    </a:cubicBezTo>
                    <a:cubicBezTo>
                      <a:pt x="153426" y="134071"/>
                      <a:pt x="151031" y="126994"/>
                      <a:pt x="147168" y="1205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2" name="Google Shape;722;p17"/>
              <p:cNvSpPr/>
              <p:nvPr/>
            </p:nvSpPr>
            <p:spPr>
              <a:xfrm>
                <a:off x="6260050" y="1822142"/>
                <a:ext cx="44234" cy="49163"/>
              </a:xfrm>
              <a:custGeom>
                <a:avLst/>
                <a:gdLst/>
                <a:ahLst/>
                <a:cxnLst/>
                <a:rect l="l" t="t" r="r" b="b"/>
                <a:pathLst>
                  <a:path w="44234" h="49163" extrusionOk="0">
                    <a:moveTo>
                      <a:pt x="39025" y="13393"/>
                    </a:moveTo>
                    <a:cubicBezTo>
                      <a:pt x="42898" y="19847"/>
                      <a:pt x="45283" y="26924"/>
                      <a:pt x="43779" y="34829"/>
                    </a:cubicBezTo>
                    <a:cubicBezTo>
                      <a:pt x="41722" y="45644"/>
                      <a:pt x="32384" y="51359"/>
                      <a:pt x="21782" y="48377"/>
                    </a:cubicBezTo>
                    <a:cubicBezTo>
                      <a:pt x="7842" y="44460"/>
                      <a:pt x="-2279" y="28135"/>
                      <a:pt x="445" y="13927"/>
                    </a:cubicBezTo>
                    <a:cubicBezTo>
                      <a:pt x="2305" y="4206"/>
                      <a:pt x="11064" y="-1615"/>
                      <a:pt x="20723" y="396"/>
                    </a:cubicBezTo>
                    <a:cubicBezTo>
                      <a:pt x="28619" y="2043"/>
                      <a:pt x="34272" y="6850"/>
                      <a:pt x="39025" y="13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3" name="Google Shape;723;p17"/>
              <p:cNvSpPr/>
              <p:nvPr/>
            </p:nvSpPr>
            <p:spPr>
              <a:xfrm>
                <a:off x="6145464" y="1715169"/>
                <a:ext cx="284804" cy="233722"/>
              </a:xfrm>
              <a:custGeom>
                <a:avLst/>
                <a:gdLst/>
                <a:ahLst/>
                <a:cxnLst/>
                <a:rect l="l" t="t" r="r" b="b"/>
                <a:pathLst>
                  <a:path w="284804" h="233722" extrusionOk="0">
                    <a:moveTo>
                      <a:pt x="145279" y="233722"/>
                    </a:moveTo>
                    <a:cubicBezTo>
                      <a:pt x="144202" y="233722"/>
                      <a:pt x="143125" y="233669"/>
                      <a:pt x="142047" y="233571"/>
                    </a:cubicBezTo>
                    <a:cubicBezTo>
                      <a:pt x="133546" y="232761"/>
                      <a:pt x="126576" y="228835"/>
                      <a:pt x="122410" y="222506"/>
                    </a:cubicBezTo>
                    <a:cubicBezTo>
                      <a:pt x="116775" y="213951"/>
                      <a:pt x="117149" y="203590"/>
                      <a:pt x="117514" y="193575"/>
                    </a:cubicBezTo>
                    <a:cubicBezTo>
                      <a:pt x="117665" y="189471"/>
                      <a:pt x="117817" y="185278"/>
                      <a:pt x="117558" y="181201"/>
                    </a:cubicBezTo>
                    <a:cubicBezTo>
                      <a:pt x="108621" y="195685"/>
                      <a:pt x="91663" y="204782"/>
                      <a:pt x="74527" y="203777"/>
                    </a:cubicBezTo>
                    <a:cubicBezTo>
                      <a:pt x="68572" y="203420"/>
                      <a:pt x="64405" y="201738"/>
                      <a:pt x="61788" y="198622"/>
                    </a:cubicBezTo>
                    <a:cubicBezTo>
                      <a:pt x="58931" y="195222"/>
                      <a:pt x="58459" y="190611"/>
                      <a:pt x="58370" y="186542"/>
                    </a:cubicBezTo>
                    <a:cubicBezTo>
                      <a:pt x="58121" y="175255"/>
                      <a:pt x="61975" y="163558"/>
                      <a:pt x="69809" y="158519"/>
                    </a:cubicBezTo>
                    <a:cubicBezTo>
                      <a:pt x="67939" y="158582"/>
                      <a:pt x="66043" y="158751"/>
                      <a:pt x="64094" y="158929"/>
                    </a:cubicBezTo>
                    <a:cubicBezTo>
                      <a:pt x="61512" y="159160"/>
                      <a:pt x="58850" y="159392"/>
                      <a:pt x="56171" y="159365"/>
                    </a:cubicBezTo>
                    <a:cubicBezTo>
                      <a:pt x="48435" y="159258"/>
                      <a:pt x="39436" y="155528"/>
                      <a:pt x="37940" y="147561"/>
                    </a:cubicBezTo>
                    <a:cubicBezTo>
                      <a:pt x="37263" y="143965"/>
                      <a:pt x="38376" y="140075"/>
                      <a:pt x="40984" y="136487"/>
                    </a:cubicBezTo>
                    <a:cubicBezTo>
                      <a:pt x="33338" y="136176"/>
                      <a:pt x="26038" y="134885"/>
                      <a:pt x="19380" y="131378"/>
                    </a:cubicBezTo>
                    <a:cubicBezTo>
                      <a:pt x="7825" y="125289"/>
                      <a:pt x="45" y="112426"/>
                      <a:pt x="0" y="99375"/>
                    </a:cubicBezTo>
                    <a:cubicBezTo>
                      <a:pt x="-44" y="86316"/>
                      <a:pt x="7674" y="73409"/>
                      <a:pt x="19193" y="67257"/>
                    </a:cubicBezTo>
                    <a:cubicBezTo>
                      <a:pt x="27196" y="62975"/>
                      <a:pt x="37255" y="61435"/>
                      <a:pt x="49958" y="62530"/>
                    </a:cubicBezTo>
                    <a:cubicBezTo>
                      <a:pt x="57613" y="63189"/>
                      <a:pt x="63835" y="65353"/>
                      <a:pt x="68046" y="68655"/>
                    </a:cubicBezTo>
                    <a:cubicBezTo>
                      <a:pt x="67432" y="64818"/>
                      <a:pt x="67227" y="60964"/>
                      <a:pt x="67040" y="57367"/>
                    </a:cubicBezTo>
                    <a:cubicBezTo>
                      <a:pt x="66613" y="49436"/>
                      <a:pt x="67067" y="39786"/>
                      <a:pt x="74340" y="35602"/>
                    </a:cubicBezTo>
                    <a:cubicBezTo>
                      <a:pt x="80197" y="32237"/>
                      <a:pt x="87764" y="34721"/>
                      <a:pt x="92197" y="38932"/>
                    </a:cubicBezTo>
                    <a:cubicBezTo>
                      <a:pt x="94841" y="41442"/>
                      <a:pt x="96764" y="44513"/>
                      <a:pt x="98322" y="47682"/>
                    </a:cubicBezTo>
                    <a:cubicBezTo>
                      <a:pt x="99212" y="24324"/>
                      <a:pt x="105158" y="10989"/>
                      <a:pt x="116018" y="7998"/>
                    </a:cubicBezTo>
                    <a:cubicBezTo>
                      <a:pt x="130386" y="4045"/>
                      <a:pt x="147976" y="19882"/>
                      <a:pt x="153682" y="27457"/>
                    </a:cubicBezTo>
                    <a:cubicBezTo>
                      <a:pt x="153940" y="27048"/>
                      <a:pt x="154189" y="26603"/>
                      <a:pt x="154439" y="26157"/>
                    </a:cubicBezTo>
                    <a:cubicBezTo>
                      <a:pt x="155089" y="25000"/>
                      <a:pt x="155765" y="23807"/>
                      <a:pt x="156673" y="22882"/>
                    </a:cubicBezTo>
                    <a:cubicBezTo>
                      <a:pt x="158721" y="20808"/>
                      <a:pt x="161329" y="18920"/>
                      <a:pt x="164631" y="17104"/>
                    </a:cubicBezTo>
                    <a:cubicBezTo>
                      <a:pt x="181527" y="7855"/>
                      <a:pt x="200604" y="2069"/>
                      <a:pt x="219787" y="378"/>
                    </a:cubicBezTo>
                    <a:cubicBezTo>
                      <a:pt x="236069" y="-1065"/>
                      <a:pt x="248006" y="1615"/>
                      <a:pt x="256285" y="8568"/>
                    </a:cubicBezTo>
                    <a:cubicBezTo>
                      <a:pt x="265009" y="15894"/>
                      <a:pt x="269522" y="28365"/>
                      <a:pt x="268356" y="41932"/>
                    </a:cubicBezTo>
                    <a:cubicBezTo>
                      <a:pt x="267324" y="54065"/>
                      <a:pt x="262240" y="65370"/>
                      <a:pt x="256908" y="75794"/>
                    </a:cubicBezTo>
                    <a:cubicBezTo>
                      <a:pt x="255404" y="78723"/>
                      <a:pt x="253463" y="82150"/>
                      <a:pt x="251104" y="85551"/>
                    </a:cubicBezTo>
                    <a:cubicBezTo>
                      <a:pt x="262819" y="85631"/>
                      <a:pt x="275024" y="87856"/>
                      <a:pt x="281192" y="97551"/>
                    </a:cubicBezTo>
                    <a:cubicBezTo>
                      <a:pt x="285189" y="103826"/>
                      <a:pt x="285875" y="112301"/>
                      <a:pt x="283222" y="122725"/>
                    </a:cubicBezTo>
                    <a:cubicBezTo>
                      <a:pt x="277801" y="144107"/>
                      <a:pt x="262819" y="162828"/>
                      <a:pt x="243164" y="172825"/>
                    </a:cubicBezTo>
                    <a:cubicBezTo>
                      <a:pt x="224336" y="182394"/>
                      <a:pt x="201565" y="183765"/>
                      <a:pt x="181705" y="176644"/>
                    </a:cubicBezTo>
                    <a:cubicBezTo>
                      <a:pt x="184678" y="195818"/>
                      <a:pt x="180423" y="212856"/>
                      <a:pt x="169865" y="223708"/>
                    </a:cubicBezTo>
                    <a:cubicBezTo>
                      <a:pt x="163715" y="230028"/>
                      <a:pt x="154528" y="233722"/>
                      <a:pt x="145279" y="233722"/>
                    </a:cubicBezTo>
                    <a:close/>
                    <a:moveTo>
                      <a:pt x="118555" y="174418"/>
                    </a:moveTo>
                    <a:cubicBezTo>
                      <a:pt x="118627" y="174418"/>
                      <a:pt x="118698" y="174418"/>
                      <a:pt x="118769" y="174436"/>
                    </a:cubicBezTo>
                    <a:cubicBezTo>
                      <a:pt x="119454" y="174525"/>
                      <a:pt x="120006" y="175059"/>
                      <a:pt x="120122" y="175744"/>
                    </a:cubicBezTo>
                    <a:cubicBezTo>
                      <a:pt x="121119" y="181602"/>
                      <a:pt x="120897" y="187753"/>
                      <a:pt x="120683" y="193691"/>
                    </a:cubicBezTo>
                    <a:cubicBezTo>
                      <a:pt x="120318" y="203652"/>
                      <a:pt x="119980" y="213052"/>
                      <a:pt x="125063" y="220770"/>
                    </a:cubicBezTo>
                    <a:cubicBezTo>
                      <a:pt x="128686" y="226280"/>
                      <a:pt x="134828" y="229708"/>
                      <a:pt x="142350" y="230420"/>
                    </a:cubicBezTo>
                    <a:cubicBezTo>
                      <a:pt x="151724" y="231301"/>
                      <a:pt x="161374" y="227892"/>
                      <a:pt x="167587" y="221509"/>
                    </a:cubicBezTo>
                    <a:cubicBezTo>
                      <a:pt x="177771" y="211049"/>
                      <a:pt x="181705" y="193468"/>
                      <a:pt x="178109" y="174489"/>
                    </a:cubicBezTo>
                    <a:cubicBezTo>
                      <a:pt x="178002" y="173920"/>
                      <a:pt x="178207" y="173332"/>
                      <a:pt x="178661" y="172967"/>
                    </a:cubicBezTo>
                    <a:cubicBezTo>
                      <a:pt x="179106" y="172602"/>
                      <a:pt x="179711" y="172504"/>
                      <a:pt x="180263" y="172718"/>
                    </a:cubicBezTo>
                    <a:cubicBezTo>
                      <a:pt x="199892" y="180605"/>
                      <a:pt x="222867" y="179590"/>
                      <a:pt x="241731" y="170012"/>
                    </a:cubicBezTo>
                    <a:cubicBezTo>
                      <a:pt x="260585" y="160433"/>
                      <a:pt x="274952" y="142469"/>
                      <a:pt x="280151" y="121959"/>
                    </a:cubicBezTo>
                    <a:cubicBezTo>
                      <a:pt x="282572" y="112416"/>
                      <a:pt x="282020" y="104779"/>
                      <a:pt x="278513" y="99268"/>
                    </a:cubicBezTo>
                    <a:cubicBezTo>
                      <a:pt x="272727" y="90171"/>
                      <a:pt x="260798" y="88506"/>
                      <a:pt x="248763" y="88747"/>
                    </a:cubicBezTo>
                    <a:cubicBezTo>
                      <a:pt x="242184" y="97159"/>
                      <a:pt x="233069" y="104440"/>
                      <a:pt x="221781" y="102536"/>
                    </a:cubicBezTo>
                    <a:cubicBezTo>
                      <a:pt x="221051" y="102411"/>
                      <a:pt x="220508" y="101797"/>
                      <a:pt x="220464" y="101058"/>
                    </a:cubicBezTo>
                    <a:cubicBezTo>
                      <a:pt x="220286" y="98067"/>
                      <a:pt x="221229" y="95405"/>
                      <a:pt x="223259" y="93126"/>
                    </a:cubicBezTo>
                    <a:cubicBezTo>
                      <a:pt x="228680" y="87046"/>
                      <a:pt x="239933" y="85960"/>
                      <a:pt x="243244" y="85773"/>
                    </a:cubicBezTo>
                    <a:cubicBezTo>
                      <a:pt x="244526" y="85702"/>
                      <a:pt x="245834" y="85640"/>
                      <a:pt x="247170" y="85604"/>
                    </a:cubicBezTo>
                    <a:cubicBezTo>
                      <a:pt x="250036" y="81741"/>
                      <a:pt x="252359" y="77699"/>
                      <a:pt x="254077" y="74352"/>
                    </a:cubicBezTo>
                    <a:cubicBezTo>
                      <a:pt x="259267" y="64222"/>
                      <a:pt x="264199" y="53255"/>
                      <a:pt x="265196" y="41674"/>
                    </a:cubicBezTo>
                    <a:cubicBezTo>
                      <a:pt x="266273" y="29131"/>
                      <a:pt x="262178" y="17674"/>
                      <a:pt x="254246" y="11006"/>
                    </a:cubicBezTo>
                    <a:cubicBezTo>
                      <a:pt x="246653" y="4633"/>
                      <a:pt x="235482" y="2194"/>
                      <a:pt x="220072" y="3547"/>
                    </a:cubicBezTo>
                    <a:cubicBezTo>
                      <a:pt x="201325" y="5202"/>
                      <a:pt x="182685" y="10855"/>
                      <a:pt x="166163" y="19890"/>
                    </a:cubicBezTo>
                    <a:cubicBezTo>
                      <a:pt x="163127" y="21555"/>
                      <a:pt x="160768" y="23264"/>
                      <a:pt x="158934" y="25107"/>
                    </a:cubicBezTo>
                    <a:cubicBezTo>
                      <a:pt x="158320" y="25730"/>
                      <a:pt x="157750" y="26745"/>
                      <a:pt x="157198" y="27715"/>
                    </a:cubicBezTo>
                    <a:cubicBezTo>
                      <a:pt x="156442" y="29060"/>
                      <a:pt x="155658" y="30448"/>
                      <a:pt x="154510" y="31329"/>
                    </a:cubicBezTo>
                    <a:cubicBezTo>
                      <a:pt x="154145" y="31605"/>
                      <a:pt x="153691" y="31721"/>
                      <a:pt x="153237" y="31632"/>
                    </a:cubicBezTo>
                    <a:cubicBezTo>
                      <a:pt x="152792" y="31543"/>
                      <a:pt x="152400" y="31267"/>
                      <a:pt x="152178" y="30876"/>
                    </a:cubicBezTo>
                    <a:cubicBezTo>
                      <a:pt x="148457" y="24546"/>
                      <a:pt x="130030" y="7419"/>
                      <a:pt x="116855" y="11051"/>
                    </a:cubicBezTo>
                    <a:cubicBezTo>
                      <a:pt x="106591" y="13873"/>
                      <a:pt x="101241" y="29086"/>
                      <a:pt x="101375" y="55035"/>
                    </a:cubicBezTo>
                    <a:cubicBezTo>
                      <a:pt x="101375" y="55801"/>
                      <a:pt x="100841" y="56451"/>
                      <a:pt x="100093" y="56602"/>
                    </a:cubicBezTo>
                    <a:cubicBezTo>
                      <a:pt x="99354" y="56753"/>
                      <a:pt x="98598" y="56344"/>
                      <a:pt x="98312" y="55641"/>
                    </a:cubicBezTo>
                    <a:cubicBezTo>
                      <a:pt x="96309" y="50682"/>
                      <a:pt x="94040" y="45065"/>
                      <a:pt x="89998" y="41228"/>
                    </a:cubicBezTo>
                    <a:cubicBezTo>
                      <a:pt x="86420" y="37828"/>
                      <a:pt x="80429" y="35736"/>
                      <a:pt x="75906" y="38344"/>
                    </a:cubicBezTo>
                    <a:cubicBezTo>
                      <a:pt x="70129" y="41664"/>
                      <a:pt x="69818" y="50157"/>
                      <a:pt x="70192" y="57189"/>
                    </a:cubicBezTo>
                    <a:cubicBezTo>
                      <a:pt x="70485" y="62735"/>
                      <a:pt x="70788" y="68441"/>
                      <a:pt x="72426" y="73729"/>
                    </a:cubicBezTo>
                    <a:cubicBezTo>
                      <a:pt x="73049" y="74886"/>
                      <a:pt x="73512" y="76115"/>
                      <a:pt x="73797" y="77406"/>
                    </a:cubicBezTo>
                    <a:cubicBezTo>
                      <a:pt x="73975" y="78198"/>
                      <a:pt x="73512" y="78999"/>
                      <a:pt x="72746" y="79248"/>
                    </a:cubicBezTo>
                    <a:cubicBezTo>
                      <a:pt x="71972" y="79497"/>
                      <a:pt x="71135" y="79133"/>
                      <a:pt x="70806" y="78394"/>
                    </a:cubicBezTo>
                    <a:cubicBezTo>
                      <a:pt x="70298" y="77254"/>
                      <a:pt x="69862" y="76097"/>
                      <a:pt x="69488" y="74913"/>
                    </a:cubicBezTo>
                    <a:cubicBezTo>
                      <a:pt x="65313" y="67631"/>
                      <a:pt x="53554" y="66020"/>
                      <a:pt x="49673" y="65682"/>
                    </a:cubicBezTo>
                    <a:cubicBezTo>
                      <a:pt x="37602" y="64640"/>
                      <a:pt x="28121" y="66065"/>
                      <a:pt x="20671" y="70044"/>
                    </a:cubicBezTo>
                    <a:cubicBezTo>
                      <a:pt x="10157" y="75661"/>
                      <a:pt x="3125" y="87438"/>
                      <a:pt x="3161" y="99357"/>
                    </a:cubicBezTo>
                    <a:cubicBezTo>
                      <a:pt x="3196" y="111268"/>
                      <a:pt x="10299" y="123010"/>
                      <a:pt x="20840" y="128565"/>
                    </a:cubicBezTo>
                    <a:cubicBezTo>
                      <a:pt x="27712" y="132187"/>
                      <a:pt x="35483" y="133265"/>
                      <a:pt x="43682" y="133381"/>
                    </a:cubicBezTo>
                    <a:cubicBezTo>
                      <a:pt x="44278" y="132811"/>
                      <a:pt x="44910" y="132250"/>
                      <a:pt x="45578" y="131716"/>
                    </a:cubicBezTo>
                    <a:cubicBezTo>
                      <a:pt x="52771" y="125947"/>
                      <a:pt x="62215" y="122894"/>
                      <a:pt x="71384" y="123330"/>
                    </a:cubicBezTo>
                    <a:cubicBezTo>
                      <a:pt x="72230" y="123375"/>
                      <a:pt x="72889" y="124069"/>
                      <a:pt x="72898" y="124906"/>
                    </a:cubicBezTo>
                    <a:cubicBezTo>
                      <a:pt x="72924" y="132570"/>
                      <a:pt x="64005" y="135775"/>
                      <a:pt x="55646" y="136229"/>
                    </a:cubicBezTo>
                    <a:cubicBezTo>
                      <a:pt x="52067" y="136425"/>
                      <a:pt x="48382" y="136621"/>
                      <a:pt x="45026" y="136568"/>
                    </a:cubicBezTo>
                    <a:cubicBezTo>
                      <a:pt x="42783" y="138998"/>
                      <a:pt x="40255" y="142790"/>
                      <a:pt x="41038" y="146982"/>
                    </a:cubicBezTo>
                    <a:cubicBezTo>
                      <a:pt x="42151" y="152920"/>
                      <a:pt x="49503" y="156107"/>
                      <a:pt x="56198" y="156196"/>
                    </a:cubicBezTo>
                    <a:cubicBezTo>
                      <a:pt x="58655" y="156223"/>
                      <a:pt x="61290" y="156000"/>
                      <a:pt x="63800" y="155769"/>
                    </a:cubicBezTo>
                    <a:cubicBezTo>
                      <a:pt x="68411" y="155350"/>
                      <a:pt x="73182" y="154932"/>
                      <a:pt x="77865" y="156045"/>
                    </a:cubicBezTo>
                    <a:cubicBezTo>
                      <a:pt x="78630" y="156232"/>
                      <a:pt x="79138" y="156935"/>
                      <a:pt x="79076" y="157718"/>
                    </a:cubicBezTo>
                    <a:cubicBezTo>
                      <a:pt x="79013" y="158501"/>
                      <a:pt x="78390" y="159116"/>
                      <a:pt x="77607" y="159169"/>
                    </a:cubicBezTo>
                    <a:cubicBezTo>
                      <a:pt x="66791" y="159944"/>
                      <a:pt x="61254" y="173813"/>
                      <a:pt x="61530" y="186471"/>
                    </a:cubicBezTo>
                    <a:cubicBezTo>
                      <a:pt x="61601" y="189987"/>
                      <a:pt x="61984" y="193931"/>
                      <a:pt x="64209" y="196575"/>
                    </a:cubicBezTo>
                    <a:cubicBezTo>
                      <a:pt x="66203" y="198952"/>
                      <a:pt x="69737" y="200305"/>
                      <a:pt x="74705" y="200598"/>
                    </a:cubicBezTo>
                    <a:cubicBezTo>
                      <a:pt x="92286" y="201649"/>
                      <a:pt x="109680" y="191243"/>
                      <a:pt x="117113" y="175326"/>
                    </a:cubicBezTo>
                    <a:cubicBezTo>
                      <a:pt x="117380" y="174765"/>
                      <a:pt x="117941" y="174409"/>
                      <a:pt x="118555" y="174409"/>
                    </a:cubicBezTo>
                    <a:close/>
                    <a:moveTo>
                      <a:pt x="69515" y="126455"/>
                    </a:moveTo>
                    <a:cubicBezTo>
                      <a:pt x="62091" y="126482"/>
                      <a:pt x="54649" y="128938"/>
                      <a:pt x="48684" y="133336"/>
                    </a:cubicBezTo>
                    <a:cubicBezTo>
                      <a:pt x="50928" y="133282"/>
                      <a:pt x="53207" y="133176"/>
                      <a:pt x="55494" y="133051"/>
                    </a:cubicBezTo>
                    <a:cubicBezTo>
                      <a:pt x="61423" y="132731"/>
                      <a:pt x="68233" y="130808"/>
                      <a:pt x="69524" y="126455"/>
                    </a:cubicBezTo>
                    <a:close/>
                    <a:moveTo>
                      <a:pt x="223669" y="99571"/>
                    </a:moveTo>
                    <a:cubicBezTo>
                      <a:pt x="231947" y="100363"/>
                      <a:pt x="239060" y="95272"/>
                      <a:pt x="244561" y="88880"/>
                    </a:cubicBezTo>
                    <a:cubicBezTo>
                      <a:pt x="244179" y="88898"/>
                      <a:pt x="243804" y="88916"/>
                      <a:pt x="243440" y="88943"/>
                    </a:cubicBezTo>
                    <a:cubicBezTo>
                      <a:pt x="237235" y="89289"/>
                      <a:pt x="229303" y="91132"/>
                      <a:pt x="225636" y="95236"/>
                    </a:cubicBezTo>
                    <a:cubicBezTo>
                      <a:pt x="224470" y="96545"/>
                      <a:pt x="223820" y="97969"/>
                      <a:pt x="223669" y="995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24" name="Google Shape;724;p17"/>
            <p:cNvGrpSpPr/>
            <p:nvPr/>
          </p:nvGrpSpPr>
          <p:grpSpPr>
            <a:xfrm rot="5400000">
              <a:off x="623311" y="4451947"/>
              <a:ext cx="433747" cy="949342"/>
              <a:chOff x="7758834" y="2104435"/>
              <a:chExt cx="209641" cy="458819"/>
            </a:xfrm>
          </p:grpSpPr>
          <p:sp>
            <p:nvSpPr>
              <p:cNvPr id="725" name="Google Shape;725;p17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6" name="Google Shape;726;p17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7" name="Google Shape;727;p17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8" name="Google Shape;728;p17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9" name="Google Shape;729;p17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30" name="Google Shape;730;p17"/>
            <p:cNvGrpSpPr/>
            <p:nvPr/>
          </p:nvGrpSpPr>
          <p:grpSpPr>
            <a:xfrm>
              <a:off x="-112677" y="4394419"/>
              <a:ext cx="717186" cy="697660"/>
              <a:chOff x="7382716" y="1724976"/>
              <a:chExt cx="306765" cy="298413"/>
            </a:xfrm>
          </p:grpSpPr>
          <p:sp>
            <p:nvSpPr>
              <p:cNvPr id="731" name="Google Shape;731;p17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17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33" name="Google Shape;733;p17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18"/>
          <p:cNvGrpSpPr/>
          <p:nvPr/>
        </p:nvGrpSpPr>
        <p:grpSpPr>
          <a:xfrm>
            <a:off x="-234155" y="-385008"/>
            <a:ext cx="9735324" cy="5789113"/>
            <a:chOff x="-284520" y="-366122"/>
            <a:chExt cx="9735324" cy="5789113"/>
          </a:xfrm>
        </p:grpSpPr>
        <p:sp>
          <p:nvSpPr>
            <p:cNvPr id="736" name="Google Shape;736;p18"/>
            <p:cNvSpPr/>
            <p:nvPr/>
          </p:nvSpPr>
          <p:spPr>
            <a:xfrm>
              <a:off x="-284520" y="4118968"/>
              <a:ext cx="1168423" cy="1304023"/>
            </a:xfrm>
            <a:custGeom>
              <a:avLst/>
              <a:gdLst/>
              <a:ahLst/>
              <a:cxnLst/>
              <a:rect l="l" t="t" r="r" b="b"/>
              <a:pathLst>
                <a:path w="412142" h="459973" extrusionOk="0">
                  <a:moveTo>
                    <a:pt x="287446" y="448763"/>
                  </a:moveTo>
                  <a:cubicBezTo>
                    <a:pt x="270586" y="450027"/>
                    <a:pt x="254269" y="446778"/>
                    <a:pt x="238343" y="441944"/>
                  </a:cubicBezTo>
                  <a:cubicBezTo>
                    <a:pt x="225694" y="438108"/>
                    <a:pt x="214068" y="439523"/>
                    <a:pt x="202317" y="444864"/>
                  </a:cubicBezTo>
                  <a:cubicBezTo>
                    <a:pt x="192499" y="449333"/>
                    <a:pt x="182626" y="453926"/>
                    <a:pt x="172354" y="457095"/>
                  </a:cubicBezTo>
                  <a:cubicBezTo>
                    <a:pt x="134316" y="468837"/>
                    <a:pt x="89014" y="442968"/>
                    <a:pt x="74406" y="410058"/>
                  </a:cubicBezTo>
                  <a:cubicBezTo>
                    <a:pt x="69430" y="398833"/>
                    <a:pt x="65789" y="386851"/>
                    <a:pt x="62959" y="374887"/>
                  </a:cubicBezTo>
                  <a:cubicBezTo>
                    <a:pt x="59247" y="359175"/>
                    <a:pt x="52187" y="346000"/>
                    <a:pt x="39600" y="335763"/>
                  </a:cubicBezTo>
                  <a:cubicBezTo>
                    <a:pt x="19722" y="319588"/>
                    <a:pt x="6245" y="299577"/>
                    <a:pt x="1874" y="273770"/>
                  </a:cubicBezTo>
                  <a:cubicBezTo>
                    <a:pt x="-1491" y="253892"/>
                    <a:pt x="-236" y="234407"/>
                    <a:pt x="4927" y="215098"/>
                  </a:cubicBezTo>
                  <a:cubicBezTo>
                    <a:pt x="7794" y="204363"/>
                    <a:pt x="10589" y="193538"/>
                    <a:pt x="14461" y="183140"/>
                  </a:cubicBezTo>
                  <a:cubicBezTo>
                    <a:pt x="22544" y="161464"/>
                    <a:pt x="23648" y="139584"/>
                    <a:pt x="19144" y="117026"/>
                  </a:cubicBezTo>
                  <a:cubicBezTo>
                    <a:pt x="16437" y="103486"/>
                    <a:pt x="14924" y="89706"/>
                    <a:pt x="18111" y="75953"/>
                  </a:cubicBezTo>
                  <a:cubicBezTo>
                    <a:pt x="22882" y="55354"/>
                    <a:pt x="34704" y="39180"/>
                    <a:pt x="50959" y="26343"/>
                  </a:cubicBezTo>
                  <a:cubicBezTo>
                    <a:pt x="79756" y="3599"/>
                    <a:pt x="112569" y="-4974"/>
                    <a:pt x="148523" y="2806"/>
                  </a:cubicBezTo>
                  <a:cubicBezTo>
                    <a:pt x="176520" y="8868"/>
                    <a:pt x="196264" y="26512"/>
                    <a:pt x="209697" y="51633"/>
                  </a:cubicBezTo>
                  <a:cubicBezTo>
                    <a:pt x="220726" y="72259"/>
                    <a:pt x="227625" y="94326"/>
                    <a:pt x="233242" y="116866"/>
                  </a:cubicBezTo>
                  <a:cubicBezTo>
                    <a:pt x="238788" y="139139"/>
                    <a:pt x="246907" y="160156"/>
                    <a:pt x="261880" y="178031"/>
                  </a:cubicBezTo>
                  <a:cubicBezTo>
                    <a:pt x="272642" y="190885"/>
                    <a:pt x="286209" y="200250"/>
                    <a:pt x="300549" y="208315"/>
                  </a:cubicBezTo>
                  <a:cubicBezTo>
                    <a:pt x="319234" y="218828"/>
                    <a:pt x="338391" y="228522"/>
                    <a:pt x="357495" y="238278"/>
                  </a:cubicBezTo>
                  <a:cubicBezTo>
                    <a:pt x="371453" y="245409"/>
                    <a:pt x="384289" y="253884"/>
                    <a:pt x="394375" y="266088"/>
                  </a:cubicBezTo>
                  <a:cubicBezTo>
                    <a:pt x="409366" y="284230"/>
                    <a:pt x="413772" y="305301"/>
                    <a:pt x="411636" y="328214"/>
                  </a:cubicBezTo>
                  <a:cubicBezTo>
                    <a:pt x="409971" y="346062"/>
                    <a:pt x="403874" y="362380"/>
                    <a:pt x="394313" y="377397"/>
                  </a:cubicBezTo>
                  <a:cubicBezTo>
                    <a:pt x="382669" y="395690"/>
                    <a:pt x="369575" y="412809"/>
                    <a:pt x="353516" y="427586"/>
                  </a:cubicBezTo>
                  <a:cubicBezTo>
                    <a:pt x="337955" y="441909"/>
                    <a:pt x="319608" y="448479"/>
                    <a:pt x="298733" y="448754"/>
                  </a:cubicBezTo>
                  <a:cubicBezTo>
                    <a:pt x="294968" y="448799"/>
                    <a:pt x="291211" y="448754"/>
                    <a:pt x="287446" y="4487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7" name="Google Shape;737;p18"/>
            <p:cNvGrpSpPr/>
            <p:nvPr/>
          </p:nvGrpSpPr>
          <p:grpSpPr>
            <a:xfrm>
              <a:off x="221675" y="3784988"/>
              <a:ext cx="379199" cy="829958"/>
              <a:chOff x="7758834" y="2104435"/>
              <a:chExt cx="209641" cy="458819"/>
            </a:xfrm>
          </p:grpSpPr>
          <p:sp>
            <p:nvSpPr>
              <p:cNvPr id="738" name="Google Shape;738;p18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18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18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1" name="Google Shape;741;p18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2" name="Google Shape;742;p18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3" name="Google Shape;743;p18"/>
            <p:cNvGrpSpPr/>
            <p:nvPr/>
          </p:nvGrpSpPr>
          <p:grpSpPr>
            <a:xfrm>
              <a:off x="253158" y="4504126"/>
              <a:ext cx="470191" cy="486024"/>
              <a:chOff x="8671008" y="2256039"/>
              <a:chExt cx="470191" cy="486024"/>
            </a:xfrm>
          </p:grpSpPr>
          <p:sp>
            <p:nvSpPr>
              <p:cNvPr id="744" name="Google Shape;744;p18"/>
              <p:cNvSpPr/>
              <p:nvPr/>
            </p:nvSpPr>
            <p:spPr>
              <a:xfrm>
                <a:off x="8671008" y="2608260"/>
                <a:ext cx="86208" cy="131938"/>
              </a:xfrm>
              <a:custGeom>
                <a:avLst/>
                <a:gdLst/>
                <a:ahLst/>
                <a:cxnLst/>
                <a:rect l="l" t="t" r="r" b="b"/>
                <a:pathLst>
                  <a:path w="35623" h="54520" extrusionOk="0">
                    <a:moveTo>
                      <a:pt x="17" y="37143"/>
                    </a:moveTo>
                    <a:cubicBezTo>
                      <a:pt x="1130" y="24893"/>
                      <a:pt x="5999" y="14363"/>
                      <a:pt x="14278" y="5906"/>
                    </a:cubicBezTo>
                    <a:cubicBezTo>
                      <a:pt x="16975" y="3146"/>
                      <a:pt x="21044" y="1553"/>
                      <a:pt x="24756" y="333"/>
                    </a:cubicBezTo>
                    <a:cubicBezTo>
                      <a:pt x="29785" y="-1322"/>
                      <a:pt x="35322" y="3431"/>
                      <a:pt x="35580" y="9235"/>
                    </a:cubicBezTo>
                    <a:cubicBezTo>
                      <a:pt x="35696" y="11719"/>
                      <a:pt x="35616" y="14380"/>
                      <a:pt x="34904" y="16713"/>
                    </a:cubicBezTo>
                    <a:cubicBezTo>
                      <a:pt x="31138" y="29024"/>
                      <a:pt x="26278" y="40766"/>
                      <a:pt x="18035" y="50602"/>
                    </a:cubicBezTo>
                    <a:cubicBezTo>
                      <a:pt x="16112" y="52890"/>
                      <a:pt x="13753" y="54128"/>
                      <a:pt x="10931" y="54457"/>
                    </a:cubicBezTo>
                    <a:cubicBezTo>
                      <a:pt x="7940" y="54804"/>
                      <a:pt x="5634" y="53745"/>
                      <a:pt x="4050" y="50896"/>
                    </a:cubicBezTo>
                    <a:cubicBezTo>
                      <a:pt x="1682" y="46659"/>
                      <a:pt x="-250" y="42315"/>
                      <a:pt x="26" y="371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18"/>
              <p:cNvSpPr/>
              <p:nvPr/>
            </p:nvSpPr>
            <p:spPr>
              <a:xfrm>
                <a:off x="8731658" y="2449472"/>
                <a:ext cx="101926" cy="100703"/>
              </a:xfrm>
              <a:custGeom>
                <a:avLst/>
                <a:gdLst/>
                <a:ahLst/>
                <a:cxnLst/>
                <a:rect l="l" t="t" r="r" b="b"/>
                <a:pathLst>
                  <a:path w="42118" h="41613" extrusionOk="0">
                    <a:moveTo>
                      <a:pt x="42101" y="11520"/>
                    </a:moveTo>
                    <a:cubicBezTo>
                      <a:pt x="42270" y="15250"/>
                      <a:pt x="41255" y="18588"/>
                      <a:pt x="39181" y="21526"/>
                    </a:cubicBezTo>
                    <a:cubicBezTo>
                      <a:pt x="32665" y="30766"/>
                      <a:pt x="24929" y="38315"/>
                      <a:pt x="13998" y="41208"/>
                    </a:cubicBezTo>
                    <a:cubicBezTo>
                      <a:pt x="12484" y="41609"/>
                      <a:pt x="10846" y="41671"/>
                      <a:pt x="9279" y="41573"/>
                    </a:cubicBezTo>
                    <a:cubicBezTo>
                      <a:pt x="2835" y="41173"/>
                      <a:pt x="-1207" y="35636"/>
                      <a:pt x="324" y="28977"/>
                    </a:cubicBezTo>
                    <a:cubicBezTo>
                      <a:pt x="2550" y="19319"/>
                      <a:pt x="8505" y="12428"/>
                      <a:pt x="15805" y="6669"/>
                    </a:cubicBezTo>
                    <a:cubicBezTo>
                      <a:pt x="20033" y="3331"/>
                      <a:pt x="24733" y="1007"/>
                      <a:pt x="29994" y="260"/>
                    </a:cubicBezTo>
                    <a:cubicBezTo>
                      <a:pt x="31899" y="-7"/>
                      <a:pt x="33884" y="-114"/>
                      <a:pt x="35771" y="162"/>
                    </a:cubicBezTo>
                    <a:cubicBezTo>
                      <a:pt x="39546" y="722"/>
                      <a:pt x="40819" y="2245"/>
                      <a:pt x="41415" y="6260"/>
                    </a:cubicBezTo>
                    <a:cubicBezTo>
                      <a:pt x="41673" y="8004"/>
                      <a:pt x="41869" y="9758"/>
                      <a:pt x="42083" y="115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18"/>
              <p:cNvSpPr/>
              <p:nvPr/>
            </p:nvSpPr>
            <p:spPr>
              <a:xfrm>
                <a:off x="8974585" y="2465466"/>
                <a:ext cx="87490" cy="110998"/>
              </a:xfrm>
              <a:custGeom>
                <a:avLst/>
                <a:gdLst/>
                <a:ahLst/>
                <a:cxnLst/>
                <a:rect l="l" t="t" r="r" b="b"/>
                <a:pathLst>
                  <a:path w="36153" h="45867" extrusionOk="0">
                    <a:moveTo>
                      <a:pt x="0" y="31922"/>
                    </a:moveTo>
                    <a:cubicBezTo>
                      <a:pt x="205" y="30542"/>
                      <a:pt x="240" y="29109"/>
                      <a:pt x="632" y="27800"/>
                    </a:cubicBezTo>
                    <a:cubicBezTo>
                      <a:pt x="3890" y="17136"/>
                      <a:pt x="8982" y="7869"/>
                      <a:pt x="18427" y="1976"/>
                    </a:cubicBezTo>
                    <a:cubicBezTo>
                      <a:pt x="22299" y="-436"/>
                      <a:pt x="26314" y="-757"/>
                      <a:pt x="30231" y="1665"/>
                    </a:cubicBezTo>
                    <a:cubicBezTo>
                      <a:pt x="34174" y="4104"/>
                      <a:pt x="36676" y="7887"/>
                      <a:pt x="36061" y="12774"/>
                    </a:cubicBezTo>
                    <a:cubicBezTo>
                      <a:pt x="34744" y="23287"/>
                      <a:pt x="31833" y="33204"/>
                      <a:pt x="24275" y="40824"/>
                    </a:cubicBezTo>
                    <a:cubicBezTo>
                      <a:pt x="17937" y="47207"/>
                      <a:pt x="9659" y="47545"/>
                      <a:pt x="3854" y="41759"/>
                    </a:cubicBezTo>
                    <a:cubicBezTo>
                      <a:pt x="1175" y="39088"/>
                      <a:pt x="89" y="35759"/>
                      <a:pt x="0" y="319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18"/>
              <p:cNvSpPr/>
              <p:nvPr/>
            </p:nvSpPr>
            <p:spPr>
              <a:xfrm>
                <a:off x="8671855" y="2371656"/>
                <a:ext cx="94980" cy="94385"/>
              </a:xfrm>
              <a:custGeom>
                <a:avLst/>
                <a:gdLst/>
                <a:ahLst/>
                <a:cxnLst/>
                <a:rect l="l" t="t" r="r" b="b"/>
                <a:pathLst>
                  <a:path w="39248" h="39002" extrusionOk="0">
                    <a:moveTo>
                      <a:pt x="13501" y="39002"/>
                    </a:moveTo>
                    <a:cubicBezTo>
                      <a:pt x="4279" y="39073"/>
                      <a:pt x="-937" y="32913"/>
                      <a:pt x="140" y="23219"/>
                    </a:cubicBezTo>
                    <a:cubicBezTo>
                      <a:pt x="1546" y="10632"/>
                      <a:pt x="14872" y="-976"/>
                      <a:pt x="26712" y="65"/>
                    </a:cubicBezTo>
                    <a:cubicBezTo>
                      <a:pt x="36887" y="964"/>
                      <a:pt x="42539" y="11290"/>
                      <a:pt x="37198" y="20584"/>
                    </a:cubicBezTo>
                    <a:cubicBezTo>
                      <a:pt x="33967" y="26201"/>
                      <a:pt x="29231" y="30955"/>
                      <a:pt x="24691" y="35566"/>
                    </a:cubicBezTo>
                    <a:cubicBezTo>
                      <a:pt x="21762" y="38539"/>
                      <a:pt x="17543" y="38975"/>
                      <a:pt x="13493" y="390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18"/>
              <p:cNvSpPr/>
              <p:nvPr/>
            </p:nvSpPr>
            <p:spPr>
              <a:xfrm>
                <a:off x="8837671" y="2546983"/>
                <a:ext cx="79427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2821" h="40744" extrusionOk="0">
                    <a:moveTo>
                      <a:pt x="11660" y="40744"/>
                    </a:moveTo>
                    <a:cubicBezTo>
                      <a:pt x="7129" y="40228"/>
                      <a:pt x="4049" y="38083"/>
                      <a:pt x="2037" y="34130"/>
                    </a:cubicBezTo>
                    <a:cubicBezTo>
                      <a:pt x="319" y="30739"/>
                      <a:pt x="-429" y="27053"/>
                      <a:pt x="247" y="23288"/>
                    </a:cubicBezTo>
                    <a:cubicBezTo>
                      <a:pt x="1885" y="14199"/>
                      <a:pt x="6523" y="7131"/>
                      <a:pt x="13832" y="2155"/>
                    </a:cubicBezTo>
                    <a:cubicBezTo>
                      <a:pt x="19458" y="-1682"/>
                      <a:pt x="28146" y="-729"/>
                      <a:pt x="31475" y="7736"/>
                    </a:cubicBezTo>
                    <a:cubicBezTo>
                      <a:pt x="33122" y="11938"/>
                      <a:pt x="33211" y="15507"/>
                      <a:pt x="32000" y="19549"/>
                    </a:cubicBezTo>
                    <a:cubicBezTo>
                      <a:pt x="29784" y="26920"/>
                      <a:pt x="26775" y="33756"/>
                      <a:pt x="19974" y="37575"/>
                    </a:cubicBezTo>
                    <a:cubicBezTo>
                      <a:pt x="17401" y="39026"/>
                      <a:pt x="14437" y="39712"/>
                      <a:pt x="11651" y="40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18"/>
              <p:cNvSpPr/>
              <p:nvPr/>
            </p:nvSpPr>
            <p:spPr>
              <a:xfrm>
                <a:off x="8952133" y="2613438"/>
                <a:ext cx="91481" cy="75712"/>
              </a:xfrm>
              <a:custGeom>
                <a:avLst/>
                <a:gdLst/>
                <a:ahLst/>
                <a:cxnLst/>
                <a:rect l="l" t="t" r="r" b="b"/>
                <a:pathLst>
                  <a:path w="37802" h="31286" extrusionOk="0">
                    <a:moveTo>
                      <a:pt x="15186" y="31282"/>
                    </a:moveTo>
                    <a:cubicBezTo>
                      <a:pt x="11910" y="31344"/>
                      <a:pt x="8118" y="30801"/>
                      <a:pt x="4851" y="28158"/>
                    </a:cubicBezTo>
                    <a:cubicBezTo>
                      <a:pt x="-348" y="23956"/>
                      <a:pt x="-1487" y="17342"/>
                      <a:pt x="2011" y="11538"/>
                    </a:cubicBezTo>
                    <a:cubicBezTo>
                      <a:pt x="7103" y="3081"/>
                      <a:pt x="19423" y="-1957"/>
                      <a:pt x="28521" y="722"/>
                    </a:cubicBezTo>
                    <a:cubicBezTo>
                      <a:pt x="35037" y="2645"/>
                      <a:pt x="40280" y="10915"/>
                      <a:pt x="36568" y="18944"/>
                    </a:cubicBezTo>
                    <a:cubicBezTo>
                      <a:pt x="33079" y="26493"/>
                      <a:pt x="25272" y="31291"/>
                      <a:pt x="15186" y="312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0" name="Google Shape;750;p18"/>
              <p:cNvSpPr/>
              <p:nvPr/>
            </p:nvSpPr>
            <p:spPr>
              <a:xfrm>
                <a:off x="8796490" y="2670356"/>
                <a:ext cx="92887" cy="71707"/>
              </a:xfrm>
              <a:custGeom>
                <a:avLst/>
                <a:gdLst/>
                <a:ahLst/>
                <a:cxnLst/>
                <a:rect l="l" t="t" r="r" b="b"/>
                <a:pathLst>
                  <a:path w="38383" h="29631" extrusionOk="0">
                    <a:moveTo>
                      <a:pt x="18933" y="29632"/>
                    </a:moveTo>
                    <a:cubicBezTo>
                      <a:pt x="15452" y="28849"/>
                      <a:pt x="11784" y="28519"/>
                      <a:pt x="8526" y="27175"/>
                    </a:cubicBezTo>
                    <a:cubicBezTo>
                      <a:pt x="3764" y="25225"/>
                      <a:pt x="613" y="21460"/>
                      <a:pt x="70" y="16136"/>
                    </a:cubicBezTo>
                    <a:cubicBezTo>
                      <a:pt x="-491" y="10591"/>
                      <a:pt x="2393" y="6630"/>
                      <a:pt x="6719" y="3665"/>
                    </a:cubicBezTo>
                    <a:cubicBezTo>
                      <a:pt x="14072" y="-1356"/>
                      <a:pt x="26018" y="-1276"/>
                      <a:pt x="32998" y="4261"/>
                    </a:cubicBezTo>
                    <a:cubicBezTo>
                      <a:pt x="41018" y="10618"/>
                      <a:pt x="39158" y="19653"/>
                      <a:pt x="33434" y="24629"/>
                    </a:cubicBezTo>
                    <a:cubicBezTo>
                      <a:pt x="29339" y="28181"/>
                      <a:pt x="24372" y="29284"/>
                      <a:pt x="18942" y="296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1" name="Google Shape;751;p18"/>
              <p:cNvSpPr/>
              <p:nvPr/>
            </p:nvSpPr>
            <p:spPr>
              <a:xfrm>
                <a:off x="8884552" y="2402215"/>
                <a:ext cx="81968" cy="82749"/>
              </a:xfrm>
              <a:custGeom>
                <a:avLst/>
                <a:gdLst/>
                <a:ahLst/>
                <a:cxnLst/>
                <a:rect l="l" t="t" r="r" b="b"/>
                <a:pathLst>
                  <a:path w="33871" h="34194" extrusionOk="0">
                    <a:moveTo>
                      <a:pt x="12580" y="34194"/>
                    </a:moveTo>
                    <a:cubicBezTo>
                      <a:pt x="3723" y="34239"/>
                      <a:pt x="-1983" y="25888"/>
                      <a:pt x="643" y="16586"/>
                    </a:cubicBezTo>
                    <a:cubicBezTo>
                      <a:pt x="2236" y="10933"/>
                      <a:pt x="5441" y="6482"/>
                      <a:pt x="10052" y="3144"/>
                    </a:cubicBezTo>
                    <a:cubicBezTo>
                      <a:pt x="16363" y="-1422"/>
                      <a:pt x="22684" y="-648"/>
                      <a:pt x="28951" y="3117"/>
                    </a:cubicBezTo>
                    <a:cubicBezTo>
                      <a:pt x="32707" y="5370"/>
                      <a:pt x="34203" y="8921"/>
                      <a:pt x="33811" y="13479"/>
                    </a:cubicBezTo>
                    <a:cubicBezTo>
                      <a:pt x="32921" y="23814"/>
                      <a:pt x="22372" y="34140"/>
                      <a:pt x="12580" y="341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2" name="Google Shape;752;p18"/>
              <p:cNvSpPr/>
              <p:nvPr/>
            </p:nvSpPr>
            <p:spPr>
              <a:xfrm>
                <a:off x="8992779" y="2308893"/>
                <a:ext cx="90711" cy="77709"/>
              </a:xfrm>
              <a:custGeom>
                <a:avLst/>
                <a:gdLst/>
                <a:ahLst/>
                <a:cxnLst/>
                <a:rect l="l" t="t" r="r" b="b"/>
                <a:pathLst>
                  <a:path w="37484" h="32111" extrusionOk="0">
                    <a:moveTo>
                      <a:pt x="12068" y="32100"/>
                    </a:moveTo>
                    <a:cubicBezTo>
                      <a:pt x="11997" y="32100"/>
                      <a:pt x="11205" y="32127"/>
                      <a:pt x="10413" y="32100"/>
                    </a:cubicBezTo>
                    <a:cubicBezTo>
                      <a:pt x="1262" y="31779"/>
                      <a:pt x="-2807" y="23919"/>
                      <a:pt x="2098" y="15765"/>
                    </a:cubicBezTo>
                    <a:cubicBezTo>
                      <a:pt x="6327" y="8741"/>
                      <a:pt x="12122" y="3810"/>
                      <a:pt x="19929" y="1816"/>
                    </a:cubicBezTo>
                    <a:cubicBezTo>
                      <a:pt x="20783" y="1602"/>
                      <a:pt x="21620" y="1300"/>
                      <a:pt x="22448" y="979"/>
                    </a:cubicBezTo>
                    <a:cubicBezTo>
                      <a:pt x="26997" y="-784"/>
                      <a:pt x="31234" y="-294"/>
                      <a:pt x="34635" y="3498"/>
                    </a:cubicBezTo>
                    <a:cubicBezTo>
                      <a:pt x="38169" y="7451"/>
                      <a:pt x="38142" y="12231"/>
                      <a:pt x="36050" y="16815"/>
                    </a:cubicBezTo>
                    <a:cubicBezTo>
                      <a:pt x="32062" y="25557"/>
                      <a:pt x="25119" y="30186"/>
                      <a:pt x="16226" y="31753"/>
                    </a:cubicBezTo>
                    <a:cubicBezTo>
                      <a:pt x="15095" y="31948"/>
                      <a:pt x="13938" y="31948"/>
                      <a:pt x="12077" y="320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3" name="Google Shape;753;p18"/>
              <p:cNvSpPr/>
              <p:nvPr/>
            </p:nvSpPr>
            <p:spPr>
              <a:xfrm>
                <a:off x="8827809" y="2322175"/>
                <a:ext cx="75768" cy="92345"/>
              </a:xfrm>
              <a:custGeom>
                <a:avLst/>
                <a:gdLst/>
                <a:ahLst/>
                <a:cxnLst/>
                <a:rect l="l" t="t" r="r" b="b"/>
                <a:pathLst>
                  <a:path w="31309" h="38159" extrusionOk="0">
                    <a:moveTo>
                      <a:pt x="9022" y="38150"/>
                    </a:moveTo>
                    <a:cubicBezTo>
                      <a:pt x="3048" y="38133"/>
                      <a:pt x="-815" y="32889"/>
                      <a:pt x="147" y="26507"/>
                    </a:cubicBezTo>
                    <a:cubicBezTo>
                      <a:pt x="1144" y="19875"/>
                      <a:pt x="4580" y="14489"/>
                      <a:pt x="8657" y="9682"/>
                    </a:cubicBezTo>
                    <a:cubicBezTo>
                      <a:pt x="11381" y="6460"/>
                      <a:pt x="14656" y="3638"/>
                      <a:pt x="18066" y="1234"/>
                    </a:cubicBezTo>
                    <a:cubicBezTo>
                      <a:pt x="21306" y="-1053"/>
                      <a:pt x="23612" y="14"/>
                      <a:pt x="26371" y="2997"/>
                    </a:cubicBezTo>
                    <a:cubicBezTo>
                      <a:pt x="28285" y="5062"/>
                      <a:pt x="30724" y="6753"/>
                      <a:pt x="31045" y="9789"/>
                    </a:cubicBezTo>
                    <a:cubicBezTo>
                      <a:pt x="31330" y="12495"/>
                      <a:pt x="31570" y="15539"/>
                      <a:pt x="30724" y="17996"/>
                    </a:cubicBezTo>
                    <a:cubicBezTo>
                      <a:pt x="27600" y="27005"/>
                      <a:pt x="21689" y="33450"/>
                      <a:pt x="13268" y="37180"/>
                    </a:cubicBezTo>
                    <a:cubicBezTo>
                      <a:pt x="12458" y="37536"/>
                      <a:pt x="11594" y="37776"/>
                      <a:pt x="10731" y="37972"/>
                    </a:cubicBezTo>
                    <a:cubicBezTo>
                      <a:pt x="10045" y="38123"/>
                      <a:pt x="9333" y="38123"/>
                      <a:pt x="9031" y="381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4" name="Google Shape;754;p18"/>
              <p:cNvSpPr/>
              <p:nvPr/>
            </p:nvSpPr>
            <p:spPr>
              <a:xfrm>
                <a:off x="9079917" y="2518499"/>
                <a:ext cx="61282" cy="80417"/>
              </a:xfrm>
              <a:custGeom>
                <a:avLst/>
                <a:gdLst/>
                <a:ahLst/>
                <a:cxnLst/>
                <a:rect l="l" t="t" r="r" b="b"/>
                <a:pathLst>
                  <a:path w="25323" h="33230" extrusionOk="0">
                    <a:moveTo>
                      <a:pt x="9" y="18061"/>
                    </a:moveTo>
                    <a:cubicBezTo>
                      <a:pt x="1255" y="14029"/>
                      <a:pt x="2030" y="9739"/>
                      <a:pt x="3854" y="6026"/>
                    </a:cubicBezTo>
                    <a:cubicBezTo>
                      <a:pt x="7567" y="-1513"/>
                      <a:pt x="17412" y="-2021"/>
                      <a:pt x="22237" y="4744"/>
                    </a:cubicBezTo>
                    <a:cubicBezTo>
                      <a:pt x="27364" y="11928"/>
                      <a:pt x="25913" y="24551"/>
                      <a:pt x="19290" y="30231"/>
                    </a:cubicBezTo>
                    <a:cubicBezTo>
                      <a:pt x="12133" y="36382"/>
                      <a:pt x="2644" y="32625"/>
                      <a:pt x="1166" y="23047"/>
                    </a:cubicBezTo>
                    <a:cubicBezTo>
                      <a:pt x="926" y="21480"/>
                      <a:pt x="792" y="19895"/>
                      <a:pt x="614" y="18329"/>
                    </a:cubicBezTo>
                    <a:cubicBezTo>
                      <a:pt x="409" y="18240"/>
                      <a:pt x="205" y="18151"/>
                      <a:pt x="0" y="180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5" name="Google Shape;755;p18"/>
              <p:cNvSpPr/>
              <p:nvPr/>
            </p:nvSpPr>
            <p:spPr>
              <a:xfrm>
                <a:off x="9075715" y="2392189"/>
                <a:ext cx="59353" cy="85191"/>
              </a:xfrm>
              <a:custGeom>
                <a:avLst/>
                <a:gdLst/>
                <a:ahLst/>
                <a:cxnLst/>
                <a:rect l="l" t="t" r="r" b="b"/>
                <a:pathLst>
                  <a:path w="24526" h="35203" extrusionOk="0">
                    <a:moveTo>
                      <a:pt x="668" y="19785"/>
                    </a:moveTo>
                    <a:cubicBezTo>
                      <a:pt x="828" y="13500"/>
                      <a:pt x="2777" y="7963"/>
                      <a:pt x="6819" y="3263"/>
                    </a:cubicBezTo>
                    <a:cubicBezTo>
                      <a:pt x="11688" y="-2408"/>
                      <a:pt x="18062" y="191"/>
                      <a:pt x="21836" y="4411"/>
                    </a:cubicBezTo>
                    <a:cubicBezTo>
                      <a:pt x="24017" y="6850"/>
                      <a:pt x="24747" y="10188"/>
                      <a:pt x="24471" y="13553"/>
                    </a:cubicBezTo>
                    <a:cubicBezTo>
                      <a:pt x="23999" y="19108"/>
                      <a:pt x="22593" y="24476"/>
                      <a:pt x="19548" y="29025"/>
                    </a:cubicBezTo>
                    <a:cubicBezTo>
                      <a:pt x="18053" y="31250"/>
                      <a:pt x="15747" y="33217"/>
                      <a:pt x="13397" y="34384"/>
                    </a:cubicBezTo>
                    <a:cubicBezTo>
                      <a:pt x="9534" y="36297"/>
                      <a:pt x="5412" y="34775"/>
                      <a:pt x="3463" y="30707"/>
                    </a:cubicBezTo>
                    <a:cubicBezTo>
                      <a:pt x="1878" y="27387"/>
                      <a:pt x="1122" y="23630"/>
                      <a:pt x="0" y="20061"/>
                    </a:cubicBezTo>
                    <a:cubicBezTo>
                      <a:pt x="223" y="19971"/>
                      <a:pt x="445" y="19874"/>
                      <a:pt x="676" y="197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6" name="Google Shape;756;p18"/>
              <p:cNvSpPr/>
              <p:nvPr/>
            </p:nvSpPr>
            <p:spPr>
              <a:xfrm>
                <a:off x="8942973" y="2256039"/>
                <a:ext cx="70647" cy="63600"/>
              </a:xfrm>
              <a:custGeom>
                <a:avLst/>
                <a:gdLst/>
                <a:ahLst/>
                <a:cxnLst/>
                <a:rect l="l" t="t" r="r" b="b"/>
                <a:pathLst>
                  <a:path w="29193" h="26281" extrusionOk="0">
                    <a:moveTo>
                      <a:pt x="11742" y="26267"/>
                    </a:moveTo>
                    <a:cubicBezTo>
                      <a:pt x="7265" y="26454"/>
                      <a:pt x="3286" y="24878"/>
                      <a:pt x="1140" y="20035"/>
                    </a:cubicBezTo>
                    <a:cubicBezTo>
                      <a:pt x="-1103" y="14970"/>
                      <a:pt x="116" y="10377"/>
                      <a:pt x="3464" y="6308"/>
                    </a:cubicBezTo>
                    <a:cubicBezTo>
                      <a:pt x="8564" y="104"/>
                      <a:pt x="16175" y="-1668"/>
                      <a:pt x="23350" y="1635"/>
                    </a:cubicBezTo>
                    <a:cubicBezTo>
                      <a:pt x="28798" y="4146"/>
                      <a:pt x="30757" y="10564"/>
                      <a:pt x="27855" y="16466"/>
                    </a:cubicBezTo>
                    <a:cubicBezTo>
                      <a:pt x="24810" y="22679"/>
                      <a:pt x="19175" y="26169"/>
                      <a:pt x="11733" y="262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57" name="Google Shape;757;p18"/>
            <p:cNvSpPr/>
            <p:nvPr/>
          </p:nvSpPr>
          <p:spPr>
            <a:xfrm rot="9898256">
              <a:off x="8133546" y="-236958"/>
              <a:ext cx="1168198" cy="1303772"/>
            </a:xfrm>
            <a:custGeom>
              <a:avLst/>
              <a:gdLst/>
              <a:ahLst/>
              <a:cxnLst/>
              <a:rect l="l" t="t" r="r" b="b"/>
              <a:pathLst>
                <a:path w="412142" h="459973" extrusionOk="0">
                  <a:moveTo>
                    <a:pt x="287446" y="448763"/>
                  </a:moveTo>
                  <a:cubicBezTo>
                    <a:pt x="270586" y="450027"/>
                    <a:pt x="254269" y="446778"/>
                    <a:pt x="238343" y="441944"/>
                  </a:cubicBezTo>
                  <a:cubicBezTo>
                    <a:pt x="225694" y="438108"/>
                    <a:pt x="214068" y="439523"/>
                    <a:pt x="202317" y="444864"/>
                  </a:cubicBezTo>
                  <a:cubicBezTo>
                    <a:pt x="192499" y="449333"/>
                    <a:pt x="182626" y="453926"/>
                    <a:pt x="172354" y="457095"/>
                  </a:cubicBezTo>
                  <a:cubicBezTo>
                    <a:pt x="134316" y="468837"/>
                    <a:pt x="89014" y="442968"/>
                    <a:pt x="74406" y="410058"/>
                  </a:cubicBezTo>
                  <a:cubicBezTo>
                    <a:pt x="69430" y="398833"/>
                    <a:pt x="65789" y="386851"/>
                    <a:pt x="62959" y="374887"/>
                  </a:cubicBezTo>
                  <a:cubicBezTo>
                    <a:pt x="59247" y="359175"/>
                    <a:pt x="52187" y="346000"/>
                    <a:pt x="39600" y="335763"/>
                  </a:cubicBezTo>
                  <a:cubicBezTo>
                    <a:pt x="19722" y="319588"/>
                    <a:pt x="6245" y="299577"/>
                    <a:pt x="1874" y="273770"/>
                  </a:cubicBezTo>
                  <a:cubicBezTo>
                    <a:pt x="-1491" y="253892"/>
                    <a:pt x="-236" y="234407"/>
                    <a:pt x="4927" y="215098"/>
                  </a:cubicBezTo>
                  <a:cubicBezTo>
                    <a:pt x="7794" y="204363"/>
                    <a:pt x="10589" y="193538"/>
                    <a:pt x="14461" y="183140"/>
                  </a:cubicBezTo>
                  <a:cubicBezTo>
                    <a:pt x="22544" y="161464"/>
                    <a:pt x="23648" y="139584"/>
                    <a:pt x="19144" y="117026"/>
                  </a:cubicBezTo>
                  <a:cubicBezTo>
                    <a:pt x="16437" y="103486"/>
                    <a:pt x="14924" y="89706"/>
                    <a:pt x="18111" y="75953"/>
                  </a:cubicBezTo>
                  <a:cubicBezTo>
                    <a:pt x="22882" y="55354"/>
                    <a:pt x="34704" y="39180"/>
                    <a:pt x="50959" y="26343"/>
                  </a:cubicBezTo>
                  <a:cubicBezTo>
                    <a:pt x="79756" y="3599"/>
                    <a:pt x="112569" y="-4974"/>
                    <a:pt x="148523" y="2806"/>
                  </a:cubicBezTo>
                  <a:cubicBezTo>
                    <a:pt x="176520" y="8868"/>
                    <a:pt x="196264" y="26512"/>
                    <a:pt x="209697" y="51633"/>
                  </a:cubicBezTo>
                  <a:cubicBezTo>
                    <a:pt x="220726" y="72259"/>
                    <a:pt x="227625" y="94326"/>
                    <a:pt x="233242" y="116866"/>
                  </a:cubicBezTo>
                  <a:cubicBezTo>
                    <a:pt x="238788" y="139139"/>
                    <a:pt x="246907" y="160156"/>
                    <a:pt x="261880" y="178031"/>
                  </a:cubicBezTo>
                  <a:cubicBezTo>
                    <a:pt x="272642" y="190885"/>
                    <a:pt x="286209" y="200250"/>
                    <a:pt x="300549" y="208315"/>
                  </a:cubicBezTo>
                  <a:cubicBezTo>
                    <a:pt x="319234" y="218828"/>
                    <a:pt x="338391" y="228522"/>
                    <a:pt x="357495" y="238278"/>
                  </a:cubicBezTo>
                  <a:cubicBezTo>
                    <a:pt x="371453" y="245409"/>
                    <a:pt x="384289" y="253884"/>
                    <a:pt x="394375" y="266088"/>
                  </a:cubicBezTo>
                  <a:cubicBezTo>
                    <a:pt x="409366" y="284230"/>
                    <a:pt x="413772" y="305301"/>
                    <a:pt x="411636" y="328214"/>
                  </a:cubicBezTo>
                  <a:cubicBezTo>
                    <a:pt x="409971" y="346062"/>
                    <a:pt x="403874" y="362380"/>
                    <a:pt x="394313" y="377397"/>
                  </a:cubicBezTo>
                  <a:cubicBezTo>
                    <a:pt x="382669" y="395690"/>
                    <a:pt x="369575" y="412809"/>
                    <a:pt x="353516" y="427586"/>
                  </a:cubicBezTo>
                  <a:cubicBezTo>
                    <a:pt x="337955" y="441909"/>
                    <a:pt x="319608" y="448479"/>
                    <a:pt x="298733" y="448754"/>
                  </a:cubicBezTo>
                  <a:cubicBezTo>
                    <a:pt x="294968" y="448799"/>
                    <a:pt x="291211" y="448754"/>
                    <a:pt x="287446" y="4487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8" name="Google Shape;758;p18"/>
            <p:cNvGrpSpPr/>
            <p:nvPr/>
          </p:nvGrpSpPr>
          <p:grpSpPr>
            <a:xfrm rot="9899928">
              <a:off x="8567837" y="580205"/>
              <a:ext cx="379208" cy="829977"/>
              <a:chOff x="7758834" y="2104435"/>
              <a:chExt cx="209641" cy="458819"/>
            </a:xfrm>
          </p:grpSpPr>
          <p:sp>
            <p:nvSpPr>
              <p:cNvPr id="759" name="Google Shape;759;p18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0" name="Google Shape;760;p18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1" name="Google Shape;761;p18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2" name="Google Shape;762;p18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18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4" name="Google Shape;764;p18"/>
            <p:cNvGrpSpPr/>
            <p:nvPr/>
          </p:nvGrpSpPr>
          <p:grpSpPr>
            <a:xfrm rot="9900040">
              <a:off x="8306970" y="243187"/>
              <a:ext cx="470177" cy="486010"/>
              <a:chOff x="8671008" y="2256039"/>
              <a:chExt cx="470191" cy="486024"/>
            </a:xfrm>
          </p:grpSpPr>
          <p:sp>
            <p:nvSpPr>
              <p:cNvPr id="765" name="Google Shape;765;p18"/>
              <p:cNvSpPr/>
              <p:nvPr/>
            </p:nvSpPr>
            <p:spPr>
              <a:xfrm>
                <a:off x="8671008" y="2608260"/>
                <a:ext cx="86208" cy="131938"/>
              </a:xfrm>
              <a:custGeom>
                <a:avLst/>
                <a:gdLst/>
                <a:ahLst/>
                <a:cxnLst/>
                <a:rect l="l" t="t" r="r" b="b"/>
                <a:pathLst>
                  <a:path w="35623" h="54520" extrusionOk="0">
                    <a:moveTo>
                      <a:pt x="17" y="37143"/>
                    </a:moveTo>
                    <a:cubicBezTo>
                      <a:pt x="1130" y="24893"/>
                      <a:pt x="5999" y="14363"/>
                      <a:pt x="14278" y="5906"/>
                    </a:cubicBezTo>
                    <a:cubicBezTo>
                      <a:pt x="16975" y="3146"/>
                      <a:pt x="21044" y="1553"/>
                      <a:pt x="24756" y="333"/>
                    </a:cubicBezTo>
                    <a:cubicBezTo>
                      <a:pt x="29785" y="-1322"/>
                      <a:pt x="35322" y="3431"/>
                      <a:pt x="35580" y="9235"/>
                    </a:cubicBezTo>
                    <a:cubicBezTo>
                      <a:pt x="35696" y="11719"/>
                      <a:pt x="35616" y="14380"/>
                      <a:pt x="34904" y="16713"/>
                    </a:cubicBezTo>
                    <a:cubicBezTo>
                      <a:pt x="31138" y="29024"/>
                      <a:pt x="26278" y="40766"/>
                      <a:pt x="18035" y="50602"/>
                    </a:cubicBezTo>
                    <a:cubicBezTo>
                      <a:pt x="16112" y="52890"/>
                      <a:pt x="13753" y="54128"/>
                      <a:pt x="10931" y="54457"/>
                    </a:cubicBezTo>
                    <a:cubicBezTo>
                      <a:pt x="7940" y="54804"/>
                      <a:pt x="5634" y="53745"/>
                      <a:pt x="4050" y="50896"/>
                    </a:cubicBezTo>
                    <a:cubicBezTo>
                      <a:pt x="1682" y="46659"/>
                      <a:pt x="-250" y="42315"/>
                      <a:pt x="26" y="371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18"/>
              <p:cNvSpPr/>
              <p:nvPr/>
            </p:nvSpPr>
            <p:spPr>
              <a:xfrm>
                <a:off x="8731658" y="2449472"/>
                <a:ext cx="101926" cy="100703"/>
              </a:xfrm>
              <a:custGeom>
                <a:avLst/>
                <a:gdLst/>
                <a:ahLst/>
                <a:cxnLst/>
                <a:rect l="l" t="t" r="r" b="b"/>
                <a:pathLst>
                  <a:path w="42118" h="41613" extrusionOk="0">
                    <a:moveTo>
                      <a:pt x="42101" y="11520"/>
                    </a:moveTo>
                    <a:cubicBezTo>
                      <a:pt x="42270" y="15250"/>
                      <a:pt x="41255" y="18588"/>
                      <a:pt x="39181" y="21526"/>
                    </a:cubicBezTo>
                    <a:cubicBezTo>
                      <a:pt x="32665" y="30766"/>
                      <a:pt x="24929" y="38315"/>
                      <a:pt x="13998" y="41208"/>
                    </a:cubicBezTo>
                    <a:cubicBezTo>
                      <a:pt x="12484" y="41609"/>
                      <a:pt x="10846" y="41671"/>
                      <a:pt x="9279" y="41573"/>
                    </a:cubicBezTo>
                    <a:cubicBezTo>
                      <a:pt x="2835" y="41173"/>
                      <a:pt x="-1207" y="35636"/>
                      <a:pt x="324" y="28977"/>
                    </a:cubicBezTo>
                    <a:cubicBezTo>
                      <a:pt x="2550" y="19319"/>
                      <a:pt x="8505" y="12428"/>
                      <a:pt x="15805" y="6669"/>
                    </a:cubicBezTo>
                    <a:cubicBezTo>
                      <a:pt x="20033" y="3331"/>
                      <a:pt x="24733" y="1007"/>
                      <a:pt x="29994" y="260"/>
                    </a:cubicBezTo>
                    <a:cubicBezTo>
                      <a:pt x="31899" y="-7"/>
                      <a:pt x="33884" y="-114"/>
                      <a:pt x="35771" y="162"/>
                    </a:cubicBezTo>
                    <a:cubicBezTo>
                      <a:pt x="39546" y="722"/>
                      <a:pt x="40819" y="2245"/>
                      <a:pt x="41415" y="6260"/>
                    </a:cubicBezTo>
                    <a:cubicBezTo>
                      <a:pt x="41673" y="8004"/>
                      <a:pt x="41869" y="9758"/>
                      <a:pt x="42083" y="115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18"/>
              <p:cNvSpPr/>
              <p:nvPr/>
            </p:nvSpPr>
            <p:spPr>
              <a:xfrm>
                <a:off x="8974585" y="2465466"/>
                <a:ext cx="87490" cy="110998"/>
              </a:xfrm>
              <a:custGeom>
                <a:avLst/>
                <a:gdLst/>
                <a:ahLst/>
                <a:cxnLst/>
                <a:rect l="l" t="t" r="r" b="b"/>
                <a:pathLst>
                  <a:path w="36153" h="45867" extrusionOk="0">
                    <a:moveTo>
                      <a:pt x="0" y="31922"/>
                    </a:moveTo>
                    <a:cubicBezTo>
                      <a:pt x="205" y="30542"/>
                      <a:pt x="240" y="29109"/>
                      <a:pt x="632" y="27800"/>
                    </a:cubicBezTo>
                    <a:cubicBezTo>
                      <a:pt x="3890" y="17136"/>
                      <a:pt x="8982" y="7869"/>
                      <a:pt x="18427" y="1976"/>
                    </a:cubicBezTo>
                    <a:cubicBezTo>
                      <a:pt x="22299" y="-436"/>
                      <a:pt x="26314" y="-757"/>
                      <a:pt x="30231" y="1665"/>
                    </a:cubicBezTo>
                    <a:cubicBezTo>
                      <a:pt x="34174" y="4104"/>
                      <a:pt x="36676" y="7887"/>
                      <a:pt x="36061" y="12774"/>
                    </a:cubicBezTo>
                    <a:cubicBezTo>
                      <a:pt x="34744" y="23287"/>
                      <a:pt x="31833" y="33204"/>
                      <a:pt x="24275" y="40824"/>
                    </a:cubicBezTo>
                    <a:cubicBezTo>
                      <a:pt x="17937" y="47207"/>
                      <a:pt x="9659" y="47545"/>
                      <a:pt x="3854" y="41759"/>
                    </a:cubicBezTo>
                    <a:cubicBezTo>
                      <a:pt x="1175" y="39088"/>
                      <a:pt x="89" y="35759"/>
                      <a:pt x="0" y="319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8"/>
              <p:cNvSpPr/>
              <p:nvPr/>
            </p:nvSpPr>
            <p:spPr>
              <a:xfrm>
                <a:off x="8671855" y="2371656"/>
                <a:ext cx="94980" cy="94385"/>
              </a:xfrm>
              <a:custGeom>
                <a:avLst/>
                <a:gdLst/>
                <a:ahLst/>
                <a:cxnLst/>
                <a:rect l="l" t="t" r="r" b="b"/>
                <a:pathLst>
                  <a:path w="39248" h="39002" extrusionOk="0">
                    <a:moveTo>
                      <a:pt x="13501" y="39002"/>
                    </a:moveTo>
                    <a:cubicBezTo>
                      <a:pt x="4279" y="39073"/>
                      <a:pt x="-937" y="32913"/>
                      <a:pt x="140" y="23219"/>
                    </a:cubicBezTo>
                    <a:cubicBezTo>
                      <a:pt x="1546" y="10632"/>
                      <a:pt x="14872" y="-976"/>
                      <a:pt x="26712" y="65"/>
                    </a:cubicBezTo>
                    <a:cubicBezTo>
                      <a:pt x="36887" y="964"/>
                      <a:pt x="42539" y="11290"/>
                      <a:pt x="37198" y="20584"/>
                    </a:cubicBezTo>
                    <a:cubicBezTo>
                      <a:pt x="33967" y="26201"/>
                      <a:pt x="29231" y="30955"/>
                      <a:pt x="24691" y="35566"/>
                    </a:cubicBezTo>
                    <a:cubicBezTo>
                      <a:pt x="21762" y="38539"/>
                      <a:pt x="17543" y="38975"/>
                      <a:pt x="13493" y="390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8"/>
              <p:cNvSpPr/>
              <p:nvPr/>
            </p:nvSpPr>
            <p:spPr>
              <a:xfrm>
                <a:off x="8837671" y="2546983"/>
                <a:ext cx="79427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2821" h="40744" extrusionOk="0">
                    <a:moveTo>
                      <a:pt x="11660" y="40744"/>
                    </a:moveTo>
                    <a:cubicBezTo>
                      <a:pt x="7129" y="40228"/>
                      <a:pt x="4049" y="38083"/>
                      <a:pt x="2037" y="34130"/>
                    </a:cubicBezTo>
                    <a:cubicBezTo>
                      <a:pt x="319" y="30739"/>
                      <a:pt x="-429" y="27053"/>
                      <a:pt x="247" y="23288"/>
                    </a:cubicBezTo>
                    <a:cubicBezTo>
                      <a:pt x="1885" y="14199"/>
                      <a:pt x="6523" y="7131"/>
                      <a:pt x="13832" y="2155"/>
                    </a:cubicBezTo>
                    <a:cubicBezTo>
                      <a:pt x="19458" y="-1682"/>
                      <a:pt x="28146" y="-729"/>
                      <a:pt x="31475" y="7736"/>
                    </a:cubicBezTo>
                    <a:cubicBezTo>
                      <a:pt x="33122" y="11938"/>
                      <a:pt x="33211" y="15507"/>
                      <a:pt x="32000" y="19549"/>
                    </a:cubicBezTo>
                    <a:cubicBezTo>
                      <a:pt x="29784" y="26920"/>
                      <a:pt x="26775" y="33756"/>
                      <a:pt x="19974" y="37575"/>
                    </a:cubicBezTo>
                    <a:cubicBezTo>
                      <a:pt x="17401" y="39026"/>
                      <a:pt x="14437" y="39712"/>
                      <a:pt x="11651" y="40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18"/>
              <p:cNvSpPr/>
              <p:nvPr/>
            </p:nvSpPr>
            <p:spPr>
              <a:xfrm>
                <a:off x="8952133" y="2613438"/>
                <a:ext cx="91481" cy="75712"/>
              </a:xfrm>
              <a:custGeom>
                <a:avLst/>
                <a:gdLst/>
                <a:ahLst/>
                <a:cxnLst/>
                <a:rect l="l" t="t" r="r" b="b"/>
                <a:pathLst>
                  <a:path w="37802" h="31286" extrusionOk="0">
                    <a:moveTo>
                      <a:pt x="15186" y="31282"/>
                    </a:moveTo>
                    <a:cubicBezTo>
                      <a:pt x="11910" y="31344"/>
                      <a:pt x="8118" y="30801"/>
                      <a:pt x="4851" y="28158"/>
                    </a:cubicBezTo>
                    <a:cubicBezTo>
                      <a:pt x="-348" y="23956"/>
                      <a:pt x="-1487" y="17342"/>
                      <a:pt x="2011" y="11538"/>
                    </a:cubicBezTo>
                    <a:cubicBezTo>
                      <a:pt x="7103" y="3081"/>
                      <a:pt x="19423" y="-1957"/>
                      <a:pt x="28521" y="722"/>
                    </a:cubicBezTo>
                    <a:cubicBezTo>
                      <a:pt x="35037" y="2645"/>
                      <a:pt x="40280" y="10915"/>
                      <a:pt x="36568" y="18944"/>
                    </a:cubicBezTo>
                    <a:cubicBezTo>
                      <a:pt x="33079" y="26493"/>
                      <a:pt x="25272" y="31291"/>
                      <a:pt x="15186" y="312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18"/>
              <p:cNvSpPr/>
              <p:nvPr/>
            </p:nvSpPr>
            <p:spPr>
              <a:xfrm>
                <a:off x="8796490" y="2670356"/>
                <a:ext cx="92887" cy="71707"/>
              </a:xfrm>
              <a:custGeom>
                <a:avLst/>
                <a:gdLst/>
                <a:ahLst/>
                <a:cxnLst/>
                <a:rect l="l" t="t" r="r" b="b"/>
                <a:pathLst>
                  <a:path w="38383" h="29631" extrusionOk="0">
                    <a:moveTo>
                      <a:pt x="18933" y="29632"/>
                    </a:moveTo>
                    <a:cubicBezTo>
                      <a:pt x="15452" y="28849"/>
                      <a:pt x="11784" y="28519"/>
                      <a:pt x="8526" y="27175"/>
                    </a:cubicBezTo>
                    <a:cubicBezTo>
                      <a:pt x="3764" y="25225"/>
                      <a:pt x="613" y="21460"/>
                      <a:pt x="70" y="16136"/>
                    </a:cubicBezTo>
                    <a:cubicBezTo>
                      <a:pt x="-491" y="10591"/>
                      <a:pt x="2393" y="6630"/>
                      <a:pt x="6719" y="3665"/>
                    </a:cubicBezTo>
                    <a:cubicBezTo>
                      <a:pt x="14072" y="-1356"/>
                      <a:pt x="26018" y="-1276"/>
                      <a:pt x="32998" y="4261"/>
                    </a:cubicBezTo>
                    <a:cubicBezTo>
                      <a:pt x="41018" y="10618"/>
                      <a:pt x="39158" y="19653"/>
                      <a:pt x="33434" y="24629"/>
                    </a:cubicBezTo>
                    <a:cubicBezTo>
                      <a:pt x="29339" y="28181"/>
                      <a:pt x="24372" y="29284"/>
                      <a:pt x="18942" y="296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18"/>
              <p:cNvSpPr/>
              <p:nvPr/>
            </p:nvSpPr>
            <p:spPr>
              <a:xfrm>
                <a:off x="8884552" y="2402215"/>
                <a:ext cx="81968" cy="82749"/>
              </a:xfrm>
              <a:custGeom>
                <a:avLst/>
                <a:gdLst/>
                <a:ahLst/>
                <a:cxnLst/>
                <a:rect l="l" t="t" r="r" b="b"/>
                <a:pathLst>
                  <a:path w="33871" h="34194" extrusionOk="0">
                    <a:moveTo>
                      <a:pt x="12580" y="34194"/>
                    </a:moveTo>
                    <a:cubicBezTo>
                      <a:pt x="3723" y="34239"/>
                      <a:pt x="-1983" y="25888"/>
                      <a:pt x="643" y="16586"/>
                    </a:cubicBezTo>
                    <a:cubicBezTo>
                      <a:pt x="2236" y="10933"/>
                      <a:pt x="5441" y="6482"/>
                      <a:pt x="10052" y="3144"/>
                    </a:cubicBezTo>
                    <a:cubicBezTo>
                      <a:pt x="16363" y="-1422"/>
                      <a:pt x="22684" y="-648"/>
                      <a:pt x="28951" y="3117"/>
                    </a:cubicBezTo>
                    <a:cubicBezTo>
                      <a:pt x="32707" y="5370"/>
                      <a:pt x="34203" y="8921"/>
                      <a:pt x="33811" y="13479"/>
                    </a:cubicBezTo>
                    <a:cubicBezTo>
                      <a:pt x="32921" y="23814"/>
                      <a:pt x="22372" y="34140"/>
                      <a:pt x="12580" y="341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18"/>
              <p:cNvSpPr/>
              <p:nvPr/>
            </p:nvSpPr>
            <p:spPr>
              <a:xfrm>
                <a:off x="8992779" y="2308893"/>
                <a:ext cx="90711" cy="77709"/>
              </a:xfrm>
              <a:custGeom>
                <a:avLst/>
                <a:gdLst/>
                <a:ahLst/>
                <a:cxnLst/>
                <a:rect l="l" t="t" r="r" b="b"/>
                <a:pathLst>
                  <a:path w="37484" h="32111" extrusionOk="0">
                    <a:moveTo>
                      <a:pt x="12068" y="32100"/>
                    </a:moveTo>
                    <a:cubicBezTo>
                      <a:pt x="11997" y="32100"/>
                      <a:pt x="11205" y="32127"/>
                      <a:pt x="10413" y="32100"/>
                    </a:cubicBezTo>
                    <a:cubicBezTo>
                      <a:pt x="1262" y="31779"/>
                      <a:pt x="-2807" y="23919"/>
                      <a:pt x="2098" y="15765"/>
                    </a:cubicBezTo>
                    <a:cubicBezTo>
                      <a:pt x="6327" y="8741"/>
                      <a:pt x="12122" y="3810"/>
                      <a:pt x="19929" y="1816"/>
                    </a:cubicBezTo>
                    <a:cubicBezTo>
                      <a:pt x="20783" y="1602"/>
                      <a:pt x="21620" y="1300"/>
                      <a:pt x="22448" y="979"/>
                    </a:cubicBezTo>
                    <a:cubicBezTo>
                      <a:pt x="26997" y="-784"/>
                      <a:pt x="31234" y="-294"/>
                      <a:pt x="34635" y="3498"/>
                    </a:cubicBezTo>
                    <a:cubicBezTo>
                      <a:pt x="38169" y="7451"/>
                      <a:pt x="38142" y="12231"/>
                      <a:pt x="36050" y="16815"/>
                    </a:cubicBezTo>
                    <a:cubicBezTo>
                      <a:pt x="32062" y="25557"/>
                      <a:pt x="25119" y="30186"/>
                      <a:pt x="16226" y="31753"/>
                    </a:cubicBezTo>
                    <a:cubicBezTo>
                      <a:pt x="15095" y="31948"/>
                      <a:pt x="13938" y="31948"/>
                      <a:pt x="12077" y="320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18"/>
              <p:cNvSpPr/>
              <p:nvPr/>
            </p:nvSpPr>
            <p:spPr>
              <a:xfrm>
                <a:off x="8827809" y="2322175"/>
                <a:ext cx="75768" cy="92345"/>
              </a:xfrm>
              <a:custGeom>
                <a:avLst/>
                <a:gdLst/>
                <a:ahLst/>
                <a:cxnLst/>
                <a:rect l="l" t="t" r="r" b="b"/>
                <a:pathLst>
                  <a:path w="31309" h="38159" extrusionOk="0">
                    <a:moveTo>
                      <a:pt x="9022" y="38150"/>
                    </a:moveTo>
                    <a:cubicBezTo>
                      <a:pt x="3048" y="38133"/>
                      <a:pt x="-815" y="32889"/>
                      <a:pt x="147" y="26507"/>
                    </a:cubicBezTo>
                    <a:cubicBezTo>
                      <a:pt x="1144" y="19875"/>
                      <a:pt x="4580" y="14489"/>
                      <a:pt x="8657" y="9682"/>
                    </a:cubicBezTo>
                    <a:cubicBezTo>
                      <a:pt x="11381" y="6460"/>
                      <a:pt x="14656" y="3638"/>
                      <a:pt x="18066" y="1234"/>
                    </a:cubicBezTo>
                    <a:cubicBezTo>
                      <a:pt x="21306" y="-1053"/>
                      <a:pt x="23612" y="14"/>
                      <a:pt x="26371" y="2997"/>
                    </a:cubicBezTo>
                    <a:cubicBezTo>
                      <a:pt x="28285" y="5062"/>
                      <a:pt x="30724" y="6753"/>
                      <a:pt x="31045" y="9789"/>
                    </a:cubicBezTo>
                    <a:cubicBezTo>
                      <a:pt x="31330" y="12495"/>
                      <a:pt x="31570" y="15539"/>
                      <a:pt x="30724" y="17996"/>
                    </a:cubicBezTo>
                    <a:cubicBezTo>
                      <a:pt x="27600" y="27005"/>
                      <a:pt x="21689" y="33450"/>
                      <a:pt x="13268" y="37180"/>
                    </a:cubicBezTo>
                    <a:cubicBezTo>
                      <a:pt x="12458" y="37536"/>
                      <a:pt x="11594" y="37776"/>
                      <a:pt x="10731" y="37972"/>
                    </a:cubicBezTo>
                    <a:cubicBezTo>
                      <a:pt x="10045" y="38123"/>
                      <a:pt x="9333" y="38123"/>
                      <a:pt x="9031" y="381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5" name="Google Shape;775;p18"/>
              <p:cNvSpPr/>
              <p:nvPr/>
            </p:nvSpPr>
            <p:spPr>
              <a:xfrm>
                <a:off x="9079917" y="2518499"/>
                <a:ext cx="61282" cy="80417"/>
              </a:xfrm>
              <a:custGeom>
                <a:avLst/>
                <a:gdLst/>
                <a:ahLst/>
                <a:cxnLst/>
                <a:rect l="l" t="t" r="r" b="b"/>
                <a:pathLst>
                  <a:path w="25323" h="33230" extrusionOk="0">
                    <a:moveTo>
                      <a:pt x="9" y="18061"/>
                    </a:moveTo>
                    <a:cubicBezTo>
                      <a:pt x="1255" y="14029"/>
                      <a:pt x="2030" y="9739"/>
                      <a:pt x="3854" y="6026"/>
                    </a:cubicBezTo>
                    <a:cubicBezTo>
                      <a:pt x="7567" y="-1513"/>
                      <a:pt x="17412" y="-2021"/>
                      <a:pt x="22237" y="4744"/>
                    </a:cubicBezTo>
                    <a:cubicBezTo>
                      <a:pt x="27364" y="11928"/>
                      <a:pt x="25913" y="24551"/>
                      <a:pt x="19290" y="30231"/>
                    </a:cubicBezTo>
                    <a:cubicBezTo>
                      <a:pt x="12133" y="36382"/>
                      <a:pt x="2644" y="32625"/>
                      <a:pt x="1166" y="23047"/>
                    </a:cubicBezTo>
                    <a:cubicBezTo>
                      <a:pt x="926" y="21480"/>
                      <a:pt x="792" y="19895"/>
                      <a:pt x="614" y="18329"/>
                    </a:cubicBezTo>
                    <a:cubicBezTo>
                      <a:pt x="409" y="18240"/>
                      <a:pt x="205" y="18151"/>
                      <a:pt x="0" y="180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6" name="Google Shape;776;p18"/>
              <p:cNvSpPr/>
              <p:nvPr/>
            </p:nvSpPr>
            <p:spPr>
              <a:xfrm>
                <a:off x="9075715" y="2392189"/>
                <a:ext cx="59353" cy="85191"/>
              </a:xfrm>
              <a:custGeom>
                <a:avLst/>
                <a:gdLst/>
                <a:ahLst/>
                <a:cxnLst/>
                <a:rect l="l" t="t" r="r" b="b"/>
                <a:pathLst>
                  <a:path w="24526" h="35203" extrusionOk="0">
                    <a:moveTo>
                      <a:pt x="668" y="19785"/>
                    </a:moveTo>
                    <a:cubicBezTo>
                      <a:pt x="828" y="13500"/>
                      <a:pt x="2777" y="7963"/>
                      <a:pt x="6819" y="3263"/>
                    </a:cubicBezTo>
                    <a:cubicBezTo>
                      <a:pt x="11688" y="-2408"/>
                      <a:pt x="18062" y="191"/>
                      <a:pt x="21836" y="4411"/>
                    </a:cubicBezTo>
                    <a:cubicBezTo>
                      <a:pt x="24017" y="6850"/>
                      <a:pt x="24747" y="10188"/>
                      <a:pt x="24471" y="13553"/>
                    </a:cubicBezTo>
                    <a:cubicBezTo>
                      <a:pt x="23999" y="19108"/>
                      <a:pt x="22593" y="24476"/>
                      <a:pt x="19548" y="29025"/>
                    </a:cubicBezTo>
                    <a:cubicBezTo>
                      <a:pt x="18053" y="31250"/>
                      <a:pt x="15747" y="33217"/>
                      <a:pt x="13397" y="34384"/>
                    </a:cubicBezTo>
                    <a:cubicBezTo>
                      <a:pt x="9534" y="36297"/>
                      <a:pt x="5412" y="34775"/>
                      <a:pt x="3463" y="30707"/>
                    </a:cubicBezTo>
                    <a:cubicBezTo>
                      <a:pt x="1878" y="27387"/>
                      <a:pt x="1122" y="23630"/>
                      <a:pt x="0" y="20061"/>
                    </a:cubicBezTo>
                    <a:cubicBezTo>
                      <a:pt x="223" y="19971"/>
                      <a:pt x="445" y="19874"/>
                      <a:pt x="676" y="197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8"/>
              <p:cNvSpPr/>
              <p:nvPr/>
            </p:nvSpPr>
            <p:spPr>
              <a:xfrm>
                <a:off x="8942973" y="2256039"/>
                <a:ext cx="70647" cy="63600"/>
              </a:xfrm>
              <a:custGeom>
                <a:avLst/>
                <a:gdLst/>
                <a:ahLst/>
                <a:cxnLst/>
                <a:rect l="l" t="t" r="r" b="b"/>
                <a:pathLst>
                  <a:path w="29193" h="26281" extrusionOk="0">
                    <a:moveTo>
                      <a:pt x="11742" y="26267"/>
                    </a:moveTo>
                    <a:cubicBezTo>
                      <a:pt x="7265" y="26454"/>
                      <a:pt x="3286" y="24878"/>
                      <a:pt x="1140" y="20035"/>
                    </a:cubicBezTo>
                    <a:cubicBezTo>
                      <a:pt x="-1103" y="14970"/>
                      <a:pt x="116" y="10377"/>
                      <a:pt x="3464" y="6308"/>
                    </a:cubicBezTo>
                    <a:cubicBezTo>
                      <a:pt x="8564" y="104"/>
                      <a:pt x="16175" y="-1668"/>
                      <a:pt x="23350" y="1635"/>
                    </a:cubicBezTo>
                    <a:cubicBezTo>
                      <a:pt x="28798" y="4146"/>
                      <a:pt x="30757" y="10564"/>
                      <a:pt x="27855" y="16466"/>
                    </a:cubicBezTo>
                    <a:cubicBezTo>
                      <a:pt x="24810" y="22679"/>
                      <a:pt x="19175" y="26169"/>
                      <a:pt x="11733" y="262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778" name="Google Shape;778;p18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 rot="10800000">
            <a:off x="-378122" y="-473155"/>
            <a:ext cx="9869251" cy="5737846"/>
            <a:chOff x="-301922" y="-168355"/>
            <a:chExt cx="9869251" cy="5737846"/>
          </a:xfrm>
        </p:grpSpPr>
        <p:grpSp>
          <p:nvGrpSpPr>
            <p:cNvPr id="89" name="Google Shape;89;p3"/>
            <p:cNvGrpSpPr/>
            <p:nvPr/>
          </p:nvGrpSpPr>
          <p:grpSpPr>
            <a:xfrm rot="-773039">
              <a:off x="1975867" y="4285850"/>
              <a:ext cx="1900598" cy="1085409"/>
              <a:chOff x="6955073" y="398977"/>
              <a:chExt cx="660728" cy="377334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6955073" y="398976"/>
                <a:ext cx="660728" cy="377334"/>
              </a:xfrm>
              <a:custGeom>
                <a:avLst/>
                <a:gdLst/>
                <a:ahLst/>
                <a:cxnLst/>
                <a:rect l="l" t="t" r="r" b="b"/>
                <a:pathLst>
                  <a:path w="660728" h="377334" extrusionOk="0">
                    <a:moveTo>
                      <a:pt x="310033" y="281470"/>
                    </a:moveTo>
                    <a:cubicBezTo>
                      <a:pt x="325737" y="294351"/>
                      <a:pt x="340923" y="305852"/>
                      <a:pt x="354952" y="318627"/>
                    </a:cubicBezTo>
                    <a:cubicBezTo>
                      <a:pt x="365911" y="328606"/>
                      <a:pt x="375587" y="340036"/>
                      <a:pt x="385495" y="351119"/>
                    </a:cubicBezTo>
                    <a:cubicBezTo>
                      <a:pt x="388041" y="353967"/>
                      <a:pt x="389946" y="357768"/>
                      <a:pt x="391050" y="361463"/>
                    </a:cubicBezTo>
                    <a:cubicBezTo>
                      <a:pt x="393702" y="370355"/>
                      <a:pt x="388157" y="377290"/>
                      <a:pt x="378863" y="377335"/>
                    </a:cubicBezTo>
                    <a:cubicBezTo>
                      <a:pt x="377172" y="377335"/>
                      <a:pt x="375454" y="377192"/>
                      <a:pt x="373807" y="376854"/>
                    </a:cubicBezTo>
                    <a:cubicBezTo>
                      <a:pt x="336312" y="369296"/>
                      <a:pt x="300873" y="356647"/>
                      <a:pt x="269165" y="334668"/>
                    </a:cubicBezTo>
                    <a:cubicBezTo>
                      <a:pt x="253222" y="323621"/>
                      <a:pt x="241552" y="309209"/>
                      <a:pt x="234261" y="291236"/>
                    </a:cubicBezTo>
                    <a:cubicBezTo>
                      <a:pt x="233843" y="290203"/>
                      <a:pt x="233326" y="289197"/>
                      <a:pt x="232828" y="288191"/>
                    </a:cubicBezTo>
                    <a:cubicBezTo>
                      <a:pt x="232757" y="288058"/>
                      <a:pt x="232507" y="288013"/>
                      <a:pt x="231831" y="287684"/>
                    </a:cubicBezTo>
                    <a:cubicBezTo>
                      <a:pt x="230469" y="289153"/>
                      <a:pt x="228956" y="290711"/>
                      <a:pt x="227513" y="292340"/>
                    </a:cubicBezTo>
                    <a:cubicBezTo>
                      <a:pt x="200754" y="322374"/>
                      <a:pt x="167844" y="342742"/>
                      <a:pt x="129593" y="354733"/>
                    </a:cubicBezTo>
                    <a:cubicBezTo>
                      <a:pt x="106172" y="362077"/>
                      <a:pt x="82529" y="368406"/>
                      <a:pt x="57888" y="369955"/>
                    </a:cubicBezTo>
                    <a:cubicBezTo>
                      <a:pt x="51159" y="370382"/>
                      <a:pt x="44767" y="369412"/>
                      <a:pt x="41651" y="362433"/>
                    </a:cubicBezTo>
                    <a:cubicBezTo>
                      <a:pt x="38411" y="355178"/>
                      <a:pt x="41233" y="348733"/>
                      <a:pt x="46699" y="344148"/>
                    </a:cubicBezTo>
                    <a:cubicBezTo>
                      <a:pt x="59668" y="333253"/>
                      <a:pt x="72737" y="322392"/>
                      <a:pt x="86499" y="312529"/>
                    </a:cubicBezTo>
                    <a:cubicBezTo>
                      <a:pt x="112225" y="294093"/>
                      <a:pt x="138459" y="276387"/>
                      <a:pt x="164479" y="258370"/>
                    </a:cubicBezTo>
                    <a:cubicBezTo>
                      <a:pt x="165850" y="257426"/>
                      <a:pt x="167185" y="256429"/>
                      <a:pt x="168387" y="254444"/>
                    </a:cubicBezTo>
                    <a:cubicBezTo>
                      <a:pt x="161630" y="254791"/>
                      <a:pt x="154865" y="255157"/>
                      <a:pt x="148109" y="255468"/>
                    </a:cubicBezTo>
                    <a:cubicBezTo>
                      <a:pt x="109671" y="257248"/>
                      <a:pt x="72470" y="252940"/>
                      <a:pt x="38260" y="233454"/>
                    </a:cubicBezTo>
                    <a:cubicBezTo>
                      <a:pt x="24453" y="225584"/>
                      <a:pt x="12248" y="216095"/>
                      <a:pt x="4228" y="202021"/>
                    </a:cubicBezTo>
                    <a:cubicBezTo>
                      <a:pt x="3115" y="200063"/>
                      <a:pt x="1993" y="198060"/>
                      <a:pt x="1219" y="195950"/>
                    </a:cubicBezTo>
                    <a:cubicBezTo>
                      <a:pt x="-2395" y="186194"/>
                      <a:pt x="2216" y="177808"/>
                      <a:pt x="12551" y="177336"/>
                    </a:cubicBezTo>
                    <a:cubicBezTo>
                      <a:pt x="24364" y="176802"/>
                      <a:pt x="36274" y="177354"/>
                      <a:pt x="48105" y="178093"/>
                    </a:cubicBezTo>
                    <a:cubicBezTo>
                      <a:pt x="98650" y="181235"/>
                      <a:pt x="148287" y="190155"/>
                      <a:pt x="197381" y="202324"/>
                    </a:cubicBezTo>
                    <a:cubicBezTo>
                      <a:pt x="199125" y="202760"/>
                      <a:pt x="200897" y="203081"/>
                      <a:pt x="203015" y="203534"/>
                    </a:cubicBezTo>
                    <a:cubicBezTo>
                      <a:pt x="200745" y="195603"/>
                      <a:pt x="198520" y="188250"/>
                      <a:pt x="196526" y="180835"/>
                    </a:cubicBezTo>
                    <a:cubicBezTo>
                      <a:pt x="186574" y="143785"/>
                      <a:pt x="188399" y="106958"/>
                      <a:pt x="198814" y="70327"/>
                    </a:cubicBezTo>
                    <a:cubicBezTo>
                      <a:pt x="199739" y="67078"/>
                      <a:pt x="200923" y="63864"/>
                      <a:pt x="202312" y="60784"/>
                    </a:cubicBezTo>
                    <a:cubicBezTo>
                      <a:pt x="208089" y="48010"/>
                      <a:pt x="219333" y="46354"/>
                      <a:pt x="226935" y="58149"/>
                    </a:cubicBezTo>
                    <a:cubicBezTo>
                      <a:pt x="233068" y="67665"/>
                      <a:pt x="238472" y="78205"/>
                      <a:pt x="241552" y="89048"/>
                    </a:cubicBezTo>
                    <a:cubicBezTo>
                      <a:pt x="249421" y="116715"/>
                      <a:pt x="249492" y="145254"/>
                      <a:pt x="248059" y="173793"/>
                    </a:cubicBezTo>
                    <a:cubicBezTo>
                      <a:pt x="247988" y="175262"/>
                      <a:pt x="248006" y="176740"/>
                      <a:pt x="248851" y="178565"/>
                    </a:cubicBezTo>
                    <a:cubicBezTo>
                      <a:pt x="253106" y="171176"/>
                      <a:pt x="257486" y="163850"/>
                      <a:pt x="261599" y="156381"/>
                    </a:cubicBezTo>
                    <a:cubicBezTo>
                      <a:pt x="289630" y="105498"/>
                      <a:pt x="327544" y="62413"/>
                      <a:pt x="368083" y="21411"/>
                    </a:cubicBezTo>
                    <a:cubicBezTo>
                      <a:pt x="376175" y="13221"/>
                      <a:pt x="385023" y="5842"/>
                      <a:pt x="396061" y="1702"/>
                    </a:cubicBezTo>
                    <a:cubicBezTo>
                      <a:pt x="408738" y="-3051"/>
                      <a:pt x="418993" y="2334"/>
                      <a:pt x="422455" y="15554"/>
                    </a:cubicBezTo>
                    <a:cubicBezTo>
                      <a:pt x="425340" y="26574"/>
                      <a:pt x="423648" y="37283"/>
                      <a:pt x="420158" y="47805"/>
                    </a:cubicBezTo>
                    <a:cubicBezTo>
                      <a:pt x="410990" y="75454"/>
                      <a:pt x="395937" y="99935"/>
                      <a:pt x="376415" y="121112"/>
                    </a:cubicBezTo>
                    <a:cubicBezTo>
                      <a:pt x="350626" y="149082"/>
                      <a:pt x="323368" y="175680"/>
                      <a:pt x="296734" y="202876"/>
                    </a:cubicBezTo>
                    <a:cubicBezTo>
                      <a:pt x="295328" y="204309"/>
                      <a:pt x="293886" y="205706"/>
                      <a:pt x="292933" y="208092"/>
                    </a:cubicBezTo>
                    <a:cubicBezTo>
                      <a:pt x="299449" y="206116"/>
                      <a:pt x="305912" y="203962"/>
                      <a:pt x="312481" y="202181"/>
                    </a:cubicBezTo>
                    <a:cubicBezTo>
                      <a:pt x="343763" y="193716"/>
                      <a:pt x="374946" y="184850"/>
                      <a:pt x="406396" y="177069"/>
                    </a:cubicBezTo>
                    <a:cubicBezTo>
                      <a:pt x="445912" y="167295"/>
                      <a:pt x="485596" y="158179"/>
                      <a:pt x="525334" y="149304"/>
                    </a:cubicBezTo>
                    <a:cubicBezTo>
                      <a:pt x="541509" y="145690"/>
                      <a:pt x="557977" y="143411"/>
                      <a:pt x="574339" y="140652"/>
                    </a:cubicBezTo>
                    <a:cubicBezTo>
                      <a:pt x="576912" y="140216"/>
                      <a:pt x="579609" y="140296"/>
                      <a:pt x="582226" y="140438"/>
                    </a:cubicBezTo>
                    <a:cubicBezTo>
                      <a:pt x="595855" y="141177"/>
                      <a:pt x="601552" y="151948"/>
                      <a:pt x="593808" y="163316"/>
                    </a:cubicBezTo>
                    <a:cubicBezTo>
                      <a:pt x="590051" y="168835"/>
                      <a:pt x="585146" y="173802"/>
                      <a:pt x="579992" y="178102"/>
                    </a:cubicBezTo>
                    <a:cubicBezTo>
                      <a:pt x="554096" y="199733"/>
                      <a:pt x="523812" y="213656"/>
                      <a:pt x="493261" y="227178"/>
                    </a:cubicBezTo>
                    <a:cubicBezTo>
                      <a:pt x="436396" y="252343"/>
                      <a:pt x="376539" y="260328"/>
                      <a:pt x="314974" y="258949"/>
                    </a:cubicBezTo>
                    <a:cubicBezTo>
                      <a:pt x="312161" y="258886"/>
                      <a:pt x="309348" y="258869"/>
                      <a:pt x="306535" y="258824"/>
                    </a:cubicBezTo>
                    <a:cubicBezTo>
                      <a:pt x="306446" y="259349"/>
                      <a:pt x="306357" y="259865"/>
                      <a:pt x="306277" y="260391"/>
                    </a:cubicBezTo>
                    <a:cubicBezTo>
                      <a:pt x="318286" y="262340"/>
                      <a:pt x="330250" y="265634"/>
                      <a:pt x="342312" y="266017"/>
                    </a:cubicBezTo>
                    <a:cubicBezTo>
                      <a:pt x="398714" y="267815"/>
                      <a:pt x="454529" y="263613"/>
                      <a:pt x="509088" y="247750"/>
                    </a:cubicBezTo>
                    <a:cubicBezTo>
                      <a:pt x="547260" y="236650"/>
                      <a:pt x="585564" y="225976"/>
                      <a:pt x="623923" y="215534"/>
                    </a:cubicBezTo>
                    <a:cubicBezTo>
                      <a:pt x="631267" y="213540"/>
                      <a:pt x="639171" y="212659"/>
                      <a:pt x="646774" y="212837"/>
                    </a:cubicBezTo>
                    <a:cubicBezTo>
                      <a:pt x="656761" y="213077"/>
                      <a:pt x="662129" y="220546"/>
                      <a:pt x="660411" y="230151"/>
                    </a:cubicBezTo>
                    <a:cubicBezTo>
                      <a:pt x="660198" y="231326"/>
                      <a:pt x="658711" y="232359"/>
                      <a:pt x="657651" y="233276"/>
                    </a:cubicBezTo>
                    <a:cubicBezTo>
                      <a:pt x="647432" y="242115"/>
                      <a:pt x="635156" y="246931"/>
                      <a:pt x="622480" y="250741"/>
                    </a:cubicBezTo>
                    <a:cubicBezTo>
                      <a:pt x="598125" y="258068"/>
                      <a:pt x="573983" y="266533"/>
                      <a:pt x="549191" y="271918"/>
                    </a:cubicBezTo>
                    <a:cubicBezTo>
                      <a:pt x="519432" y="278390"/>
                      <a:pt x="489201" y="283215"/>
                      <a:pt x="458953" y="286847"/>
                    </a:cubicBezTo>
                    <a:cubicBezTo>
                      <a:pt x="410376" y="292678"/>
                      <a:pt x="361923" y="288539"/>
                      <a:pt x="313683" y="281568"/>
                    </a:cubicBezTo>
                    <a:cubicBezTo>
                      <a:pt x="312962" y="281461"/>
                      <a:pt x="312223" y="281524"/>
                      <a:pt x="310069" y="2814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7150032" y="481046"/>
                <a:ext cx="45426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45426" h="27800" extrusionOk="0">
                    <a:moveTo>
                      <a:pt x="19638" y="27801"/>
                    </a:moveTo>
                    <a:lnTo>
                      <a:pt x="8065" y="11555"/>
                    </a:lnTo>
                    <a:cubicBezTo>
                      <a:pt x="6837" y="9828"/>
                      <a:pt x="4504" y="8573"/>
                      <a:pt x="3419" y="8724"/>
                    </a:cubicBezTo>
                    <a:cubicBezTo>
                      <a:pt x="3267" y="8751"/>
                      <a:pt x="3143" y="8768"/>
                      <a:pt x="3027" y="9134"/>
                    </a:cubicBezTo>
                    <a:lnTo>
                      <a:pt x="0" y="8181"/>
                    </a:lnTo>
                    <a:cubicBezTo>
                      <a:pt x="445" y="6757"/>
                      <a:pt x="1513" y="5813"/>
                      <a:pt x="2920" y="5591"/>
                    </a:cubicBezTo>
                    <a:cubicBezTo>
                      <a:pt x="5564" y="5181"/>
                      <a:pt x="9000" y="7407"/>
                      <a:pt x="10656" y="9721"/>
                    </a:cubicBezTo>
                    <a:lnTo>
                      <a:pt x="19371" y="21952"/>
                    </a:lnTo>
                    <a:cubicBezTo>
                      <a:pt x="24721" y="13638"/>
                      <a:pt x="34308" y="5030"/>
                      <a:pt x="43958" y="0"/>
                    </a:cubicBezTo>
                    <a:lnTo>
                      <a:pt x="45426" y="2813"/>
                    </a:lnTo>
                    <a:cubicBezTo>
                      <a:pt x="35607" y="7923"/>
                      <a:pt x="25513" y="17296"/>
                      <a:pt x="20866" y="25611"/>
                    </a:cubicBezTo>
                    <a:lnTo>
                      <a:pt x="19647" y="2780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7149774" y="524861"/>
                <a:ext cx="51906" cy="33506"/>
              </a:xfrm>
              <a:custGeom>
                <a:avLst/>
                <a:gdLst/>
                <a:ahLst/>
                <a:cxnLst/>
                <a:rect l="l" t="t" r="r" b="b"/>
                <a:pathLst>
                  <a:path w="51906" h="33506" extrusionOk="0">
                    <a:moveTo>
                      <a:pt x="20608" y="33507"/>
                    </a:moveTo>
                    <a:lnTo>
                      <a:pt x="19290" y="30640"/>
                    </a:lnTo>
                    <a:cubicBezTo>
                      <a:pt x="14466" y="20136"/>
                      <a:pt x="7976" y="10567"/>
                      <a:pt x="0" y="2190"/>
                    </a:cubicBezTo>
                    <a:lnTo>
                      <a:pt x="2296" y="0"/>
                    </a:lnTo>
                    <a:cubicBezTo>
                      <a:pt x="9845" y="7932"/>
                      <a:pt x="16103" y="16905"/>
                      <a:pt x="20928" y="26697"/>
                    </a:cubicBezTo>
                    <a:cubicBezTo>
                      <a:pt x="27070" y="18142"/>
                      <a:pt x="40085" y="9935"/>
                      <a:pt x="50393" y="4353"/>
                    </a:cubicBezTo>
                    <a:lnTo>
                      <a:pt x="51906" y="7139"/>
                    </a:lnTo>
                    <a:cubicBezTo>
                      <a:pt x="40966" y="13059"/>
                      <a:pt x="26919" y="21961"/>
                      <a:pt x="22121" y="30729"/>
                    </a:cubicBezTo>
                    <a:lnTo>
                      <a:pt x="20608" y="334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7148839" y="575753"/>
                <a:ext cx="53010" cy="39346"/>
              </a:xfrm>
              <a:custGeom>
                <a:avLst/>
                <a:gdLst/>
                <a:ahLst/>
                <a:cxnLst/>
                <a:rect l="l" t="t" r="r" b="b"/>
                <a:pathLst>
                  <a:path w="53010" h="39346" extrusionOk="0">
                    <a:moveTo>
                      <a:pt x="31094" y="39346"/>
                    </a:moveTo>
                    <a:lnTo>
                      <a:pt x="29617" y="37753"/>
                    </a:lnTo>
                    <a:cubicBezTo>
                      <a:pt x="19095" y="26412"/>
                      <a:pt x="9134" y="14341"/>
                      <a:pt x="0" y="1878"/>
                    </a:cubicBezTo>
                    <a:lnTo>
                      <a:pt x="2564" y="0"/>
                    </a:lnTo>
                    <a:cubicBezTo>
                      <a:pt x="11199" y="11795"/>
                      <a:pt x="20590" y="23225"/>
                      <a:pt x="30489" y="34014"/>
                    </a:cubicBezTo>
                    <a:cubicBezTo>
                      <a:pt x="34112" y="27907"/>
                      <a:pt x="37966" y="22940"/>
                      <a:pt x="42017" y="17706"/>
                    </a:cubicBezTo>
                    <a:cubicBezTo>
                      <a:pt x="44759" y="14172"/>
                      <a:pt x="47589" y="10513"/>
                      <a:pt x="50393" y="6418"/>
                    </a:cubicBezTo>
                    <a:lnTo>
                      <a:pt x="53011" y="8208"/>
                    </a:lnTo>
                    <a:cubicBezTo>
                      <a:pt x="50153" y="12383"/>
                      <a:pt x="47287" y="16068"/>
                      <a:pt x="44527" y="19647"/>
                    </a:cubicBezTo>
                    <a:cubicBezTo>
                      <a:pt x="40138" y="25308"/>
                      <a:pt x="35990" y="30658"/>
                      <a:pt x="32171" y="37450"/>
                    </a:cubicBezTo>
                    <a:lnTo>
                      <a:pt x="31103" y="393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7331280" y="401855"/>
                <a:ext cx="53609" cy="36524"/>
              </a:xfrm>
              <a:custGeom>
                <a:avLst/>
                <a:gdLst/>
                <a:ahLst/>
                <a:cxnLst/>
                <a:rect l="l" t="t" r="r" b="b"/>
                <a:pathLst>
                  <a:path w="53609" h="36524" extrusionOk="0">
                    <a:moveTo>
                      <a:pt x="5700" y="36515"/>
                    </a:moveTo>
                    <a:lnTo>
                      <a:pt x="5077" y="35145"/>
                    </a:lnTo>
                    <a:cubicBezTo>
                      <a:pt x="145" y="24222"/>
                      <a:pt x="-1252" y="11742"/>
                      <a:pt x="1142" y="0"/>
                    </a:cubicBezTo>
                    <a:lnTo>
                      <a:pt x="4258" y="632"/>
                    </a:lnTo>
                    <a:cubicBezTo>
                      <a:pt x="2095" y="11234"/>
                      <a:pt x="3208" y="22477"/>
                      <a:pt x="7383" y="32465"/>
                    </a:cubicBezTo>
                    <a:cubicBezTo>
                      <a:pt x="22605" y="26768"/>
                      <a:pt x="35957" y="25976"/>
                      <a:pt x="53610" y="26563"/>
                    </a:cubicBezTo>
                    <a:lnTo>
                      <a:pt x="53503" y="29741"/>
                    </a:lnTo>
                    <a:cubicBezTo>
                      <a:pt x="35700" y="29136"/>
                      <a:pt x="22427" y="29973"/>
                      <a:pt x="7115" y="35973"/>
                    </a:cubicBezTo>
                    <a:lnTo>
                      <a:pt x="5709" y="3652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7300302" y="431310"/>
                <a:ext cx="55354" cy="53624"/>
              </a:xfrm>
              <a:custGeom>
                <a:avLst/>
                <a:gdLst/>
                <a:ahLst/>
                <a:cxnLst/>
                <a:rect l="l" t="t" r="r" b="b"/>
                <a:pathLst>
                  <a:path w="55354" h="53624" extrusionOk="0">
                    <a:moveTo>
                      <a:pt x="55355" y="53625"/>
                    </a:moveTo>
                    <a:cubicBezTo>
                      <a:pt x="46676" y="53625"/>
                      <a:pt x="37489" y="53206"/>
                      <a:pt x="28614" y="52806"/>
                    </a:cubicBezTo>
                    <a:cubicBezTo>
                      <a:pt x="19774" y="52405"/>
                      <a:pt x="10632" y="51996"/>
                      <a:pt x="2024" y="51996"/>
                    </a:cubicBezTo>
                    <a:lnTo>
                      <a:pt x="501" y="51996"/>
                    </a:lnTo>
                    <a:lnTo>
                      <a:pt x="430" y="50482"/>
                    </a:lnTo>
                    <a:cubicBezTo>
                      <a:pt x="-308" y="33756"/>
                      <a:pt x="-95" y="16771"/>
                      <a:pt x="1062" y="0"/>
                    </a:cubicBezTo>
                    <a:lnTo>
                      <a:pt x="4231" y="213"/>
                    </a:lnTo>
                    <a:cubicBezTo>
                      <a:pt x="3119" y="16362"/>
                      <a:pt x="2878" y="32705"/>
                      <a:pt x="3537" y="48818"/>
                    </a:cubicBezTo>
                    <a:cubicBezTo>
                      <a:pt x="11762" y="48862"/>
                      <a:pt x="20389" y="49254"/>
                      <a:pt x="28747" y="49628"/>
                    </a:cubicBezTo>
                    <a:cubicBezTo>
                      <a:pt x="37595" y="50028"/>
                      <a:pt x="46729" y="50438"/>
                      <a:pt x="55346" y="50438"/>
                    </a:cubicBezTo>
                    <a:lnTo>
                      <a:pt x="55346" y="536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7264591" y="480049"/>
                <a:ext cx="53909" cy="48951"/>
              </a:xfrm>
              <a:custGeom>
                <a:avLst/>
                <a:gdLst/>
                <a:ahLst/>
                <a:cxnLst/>
                <a:rect l="l" t="t" r="r" b="b"/>
                <a:pathLst>
                  <a:path w="53909" h="48951" extrusionOk="0">
                    <a:moveTo>
                      <a:pt x="2225" y="48951"/>
                    </a:moveTo>
                    <a:lnTo>
                      <a:pt x="0" y="142"/>
                    </a:lnTo>
                    <a:lnTo>
                      <a:pt x="3169" y="0"/>
                    </a:lnTo>
                    <a:lnTo>
                      <a:pt x="5234" y="45168"/>
                    </a:lnTo>
                    <a:cubicBezTo>
                      <a:pt x="21106" y="42310"/>
                      <a:pt x="35625" y="40806"/>
                      <a:pt x="53909" y="42515"/>
                    </a:cubicBezTo>
                    <a:lnTo>
                      <a:pt x="53616" y="45676"/>
                    </a:lnTo>
                    <a:cubicBezTo>
                      <a:pt x="35029" y="43930"/>
                      <a:pt x="20350" y="45595"/>
                      <a:pt x="4024" y="48613"/>
                    </a:cubicBezTo>
                    <a:lnTo>
                      <a:pt x="2234" y="4895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7224479" y="533514"/>
                <a:ext cx="81069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81069" h="46975" extrusionOk="0">
                    <a:moveTo>
                      <a:pt x="0" y="46975"/>
                    </a:moveTo>
                    <a:lnTo>
                      <a:pt x="347" y="43726"/>
                    </a:lnTo>
                    <a:cubicBezTo>
                      <a:pt x="1896" y="29314"/>
                      <a:pt x="2252" y="14661"/>
                      <a:pt x="1389" y="187"/>
                    </a:cubicBezTo>
                    <a:lnTo>
                      <a:pt x="4557" y="0"/>
                    </a:lnTo>
                    <a:cubicBezTo>
                      <a:pt x="5368" y="13584"/>
                      <a:pt x="5119" y="27320"/>
                      <a:pt x="3828" y="40877"/>
                    </a:cubicBezTo>
                    <a:cubicBezTo>
                      <a:pt x="27694" y="26759"/>
                      <a:pt x="54987" y="21142"/>
                      <a:pt x="81069" y="25067"/>
                    </a:cubicBezTo>
                    <a:lnTo>
                      <a:pt x="80598" y="28201"/>
                    </a:lnTo>
                    <a:cubicBezTo>
                      <a:pt x="54266" y="24258"/>
                      <a:pt x="26625" y="30293"/>
                      <a:pt x="2768" y="45239"/>
                    </a:cubicBezTo>
                    <a:lnTo>
                      <a:pt x="0" y="469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6961081" y="577124"/>
                <a:ext cx="37218" cy="40699"/>
              </a:xfrm>
              <a:custGeom>
                <a:avLst/>
                <a:gdLst/>
                <a:ahLst/>
                <a:cxnLst/>
                <a:rect l="l" t="t" r="r" b="b"/>
                <a:pathLst>
                  <a:path w="37218" h="40699" extrusionOk="0">
                    <a:moveTo>
                      <a:pt x="1513" y="40682"/>
                    </a:moveTo>
                    <a:lnTo>
                      <a:pt x="0" y="37895"/>
                    </a:lnTo>
                    <a:cubicBezTo>
                      <a:pt x="8465" y="33320"/>
                      <a:pt x="20812" y="28424"/>
                      <a:pt x="30729" y="24489"/>
                    </a:cubicBezTo>
                    <a:lnTo>
                      <a:pt x="32020" y="23982"/>
                    </a:lnTo>
                    <a:cubicBezTo>
                      <a:pt x="26777" y="17127"/>
                      <a:pt x="23189" y="9080"/>
                      <a:pt x="21605" y="579"/>
                    </a:cubicBezTo>
                    <a:lnTo>
                      <a:pt x="24729" y="0"/>
                    </a:lnTo>
                    <a:cubicBezTo>
                      <a:pt x="26340" y="8688"/>
                      <a:pt x="30177" y="16869"/>
                      <a:pt x="35821" y="23661"/>
                    </a:cubicBezTo>
                    <a:lnTo>
                      <a:pt x="37219" y="25344"/>
                    </a:lnTo>
                    <a:lnTo>
                      <a:pt x="31913" y="27453"/>
                    </a:lnTo>
                    <a:cubicBezTo>
                      <a:pt x="22076" y="31353"/>
                      <a:pt x="9828" y="36213"/>
                      <a:pt x="1522" y="407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6980051" y="570884"/>
                <a:ext cx="46530" cy="55787"/>
              </a:xfrm>
              <a:custGeom>
                <a:avLst/>
                <a:gdLst/>
                <a:ahLst/>
                <a:cxnLst/>
                <a:rect l="l" t="t" r="r" b="b"/>
                <a:pathLst>
                  <a:path w="46530" h="55787" extrusionOk="0">
                    <a:moveTo>
                      <a:pt x="1540" y="55779"/>
                    </a:moveTo>
                    <a:lnTo>
                      <a:pt x="0" y="53010"/>
                    </a:lnTo>
                    <a:cubicBezTo>
                      <a:pt x="6961" y="49138"/>
                      <a:pt x="14724" y="45889"/>
                      <a:pt x="22246" y="42747"/>
                    </a:cubicBezTo>
                    <a:cubicBezTo>
                      <a:pt x="29385" y="39765"/>
                      <a:pt x="36756" y="36685"/>
                      <a:pt x="43352" y="33097"/>
                    </a:cubicBezTo>
                    <a:lnTo>
                      <a:pt x="43352" y="0"/>
                    </a:lnTo>
                    <a:lnTo>
                      <a:pt x="46530" y="0"/>
                    </a:lnTo>
                    <a:lnTo>
                      <a:pt x="46530" y="34975"/>
                    </a:lnTo>
                    <a:lnTo>
                      <a:pt x="45711" y="35429"/>
                    </a:lnTo>
                    <a:cubicBezTo>
                      <a:pt x="38750" y="39302"/>
                      <a:pt x="30987" y="42551"/>
                      <a:pt x="23474" y="45684"/>
                    </a:cubicBezTo>
                    <a:cubicBezTo>
                      <a:pt x="16041" y="48791"/>
                      <a:pt x="8350" y="52005"/>
                      <a:pt x="1549" y="557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7000606" y="570073"/>
                <a:ext cx="58877" cy="71330"/>
              </a:xfrm>
              <a:custGeom>
                <a:avLst/>
                <a:gdLst/>
                <a:ahLst/>
                <a:cxnLst/>
                <a:rect l="l" t="t" r="r" b="b"/>
                <a:pathLst>
                  <a:path w="58877" h="71330" extrusionOk="0">
                    <a:moveTo>
                      <a:pt x="1905" y="71331"/>
                    </a:moveTo>
                    <a:lnTo>
                      <a:pt x="0" y="68793"/>
                    </a:lnTo>
                    <a:cubicBezTo>
                      <a:pt x="13398" y="58725"/>
                      <a:pt x="26002" y="54328"/>
                      <a:pt x="40601" y="49236"/>
                    </a:cubicBezTo>
                    <a:cubicBezTo>
                      <a:pt x="44349" y="47928"/>
                      <a:pt x="48213" y="46584"/>
                      <a:pt x="52227" y="45088"/>
                    </a:cubicBezTo>
                    <a:cubicBezTo>
                      <a:pt x="50091" y="30062"/>
                      <a:pt x="51328" y="14492"/>
                      <a:pt x="55841" y="0"/>
                    </a:cubicBezTo>
                    <a:lnTo>
                      <a:pt x="58877" y="944"/>
                    </a:lnTo>
                    <a:cubicBezTo>
                      <a:pt x="54381" y="15391"/>
                      <a:pt x="53233" y="30934"/>
                      <a:pt x="55565" y="45880"/>
                    </a:cubicBezTo>
                    <a:lnTo>
                      <a:pt x="55761" y="47153"/>
                    </a:lnTo>
                    <a:lnTo>
                      <a:pt x="54560" y="47607"/>
                    </a:lnTo>
                    <a:cubicBezTo>
                      <a:pt x="50091" y="49298"/>
                      <a:pt x="45809" y="50794"/>
                      <a:pt x="41661" y="52236"/>
                    </a:cubicBezTo>
                    <a:cubicBezTo>
                      <a:pt x="27320" y="57239"/>
                      <a:pt x="14928" y="61565"/>
                      <a:pt x="1923" y="713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7047509" y="583462"/>
                <a:ext cx="49855" cy="75176"/>
              </a:xfrm>
              <a:custGeom>
                <a:avLst/>
                <a:gdLst/>
                <a:ahLst/>
                <a:cxnLst/>
                <a:rect l="l" t="t" r="r" b="b"/>
                <a:pathLst>
                  <a:path w="49855" h="75176" extrusionOk="0">
                    <a:moveTo>
                      <a:pt x="1959" y="75167"/>
                    </a:moveTo>
                    <a:lnTo>
                      <a:pt x="0" y="72666"/>
                    </a:lnTo>
                    <a:cubicBezTo>
                      <a:pt x="9392" y="65322"/>
                      <a:pt x="19282" y="58387"/>
                      <a:pt x="29385" y="52049"/>
                    </a:cubicBezTo>
                    <a:cubicBezTo>
                      <a:pt x="31379" y="50803"/>
                      <a:pt x="33480" y="49646"/>
                      <a:pt x="35581" y="48488"/>
                    </a:cubicBezTo>
                    <a:cubicBezTo>
                      <a:pt x="38545" y="46850"/>
                      <a:pt x="41608" y="45168"/>
                      <a:pt x="44287" y="43236"/>
                    </a:cubicBezTo>
                    <a:cubicBezTo>
                      <a:pt x="44545" y="43049"/>
                      <a:pt x="44857" y="42872"/>
                      <a:pt x="45177" y="42693"/>
                    </a:cubicBezTo>
                    <a:cubicBezTo>
                      <a:pt x="45480" y="42524"/>
                      <a:pt x="46032" y="42213"/>
                      <a:pt x="46138" y="42044"/>
                    </a:cubicBezTo>
                    <a:cubicBezTo>
                      <a:pt x="47171" y="40254"/>
                      <a:pt x="46486" y="37690"/>
                      <a:pt x="45818" y="35198"/>
                    </a:cubicBezTo>
                    <a:cubicBezTo>
                      <a:pt x="45560" y="34254"/>
                      <a:pt x="45320" y="33337"/>
                      <a:pt x="45168" y="32483"/>
                    </a:cubicBezTo>
                    <a:cubicBezTo>
                      <a:pt x="43201" y="21694"/>
                      <a:pt x="43112" y="10762"/>
                      <a:pt x="44901" y="0"/>
                    </a:cubicBezTo>
                    <a:lnTo>
                      <a:pt x="48034" y="525"/>
                    </a:lnTo>
                    <a:cubicBezTo>
                      <a:pt x="46317" y="10923"/>
                      <a:pt x="46397" y="21480"/>
                      <a:pt x="48293" y="31913"/>
                    </a:cubicBezTo>
                    <a:cubicBezTo>
                      <a:pt x="48435" y="32697"/>
                      <a:pt x="48658" y="33525"/>
                      <a:pt x="48889" y="34379"/>
                    </a:cubicBezTo>
                    <a:cubicBezTo>
                      <a:pt x="49691" y="37352"/>
                      <a:pt x="50589" y="40717"/>
                      <a:pt x="48889" y="43646"/>
                    </a:cubicBezTo>
                    <a:cubicBezTo>
                      <a:pt x="48355" y="44572"/>
                      <a:pt x="47456" y="45070"/>
                      <a:pt x="46726" y="45471"/>
                    </a:cubicBezTo>
                    <a:cubicBezTo>
                      <a:pt x="46512" y="45586"/>
                      <a:pt x="46308" y="45693"/>
                      <a:pt x="46148" y="45818"/>
                    </a:cubicBezTo>
                    <a:cubicBezTo>
                      <a:pt x="43317" y="47856"/>
                      <a:pt x="40165" y="49592"/>
                      <a:pt x="37121" y="51275"/>
                    </a:cubicBezTo>
                    <a:cubicBezTo>
                      <a:pt x="35073" y="52405"/>
                      <a:pt x="33026" y="53536"/>
                      <a:pt x="31077" y="54755"/>
                    </a:cubicBezTo>
                    <a:cubicBezTo>
                      <a:pt x="21062" y="61031"/>
                      <a:pt x="11270" y="67903"/>
                      <a:pt x="1967" y="751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7098081" y="592683"/>
                <a:ext cx="59268" cy="66256"/>
              </a:xfrm>
              <a:custGeom>
                <a:avLst/>
                <a:gdLst/>
                <a:ahLst/>
                <a:cxnLst/>
                <a:rect l="l" t="t" r="r" b="b"/>
                <a:pathLst>
                  <a:path w="59268" h="66256" extrusionOk="0">
                    <a:moveTo>
                      <a:pt x="1834" y="66248"/>
                    </a:moveTo>
                    <a:lnTo>
                      <a:pt x="0" y="63657"/>
                    </a:lnTo>
                    <a:cubicBezTo>
                      <a:pt x="5003" y="60123"/>
                      <a:pt x="10575" y="56358"/>
                      <a:pt x="16335" y="52468"/>
                    </a:cubicBezTo>
                    <a:cubicBezTo>
                      <a:pt x="29813" y="43361"/>
                      <a:pt x="43735" y="33952"/>
                      <a:pt x="54542" y="24792"/>
                    </a:cubicBezTo>
                    <a:lnTo>
                      <a:pt x="30925" y="2297"/>
                    </a:lnTo>
                    <a:lnTo>
                      <a:pt x="33115" y="0"/>
                    </a:lnTo>
                    <a:lnTo>
                      <a:pt x="59269" y="24917"/>
                    </a:lnTo>
                    <a:lnTo>
                      <a:pt x="57951" y="26065"/>
                    </a:lnTo>
                    <a:cubicBezTo>
                      <a:pt x="46824" y="35705"/>
                      <a:pt x="32234" y="45569"/>
                      <a:pt x="18115" y="55102"/>
                    </a:cubicBezTo>
                    <a:cubicBezTo>
                      <a:pt x="12374" y="58984"/>
                      <a:pt x="6828" y="62732"/>
                      <a:pt x="1834" y="66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7003347" y="729407"/>
                <a:ext cx="49147" cy="35982"/>
              </a:xfrm>
              <a:custGeom>
                <a:avLst/>
                <a:gdLst/>
                <a:ahLst/>
                <a:cxnLst/>
                <a:rect l="l" t="t" r="r" b="b"/>
                <a:pathLst>
                  <a:path w="49147" h="35982" extrusionOk="0">
                    <a:moveTo>
                      <a:pt x="47536" y="35983"/>
                    </a:moveTo>
                    <a:lnTo>
                      <a:pt x="44358" y="35983"/>
                    </a:lnTo>
                    <a:cubicBezTo>
                      <a:pt x="44358" y="30525"/>
                      <a:pt x="44768" y="24615"/>
                      <a:pt x="45168" y="18909"/>
                    </a:cubicBezTo>
                    <a:cubicBezTo>
                      <a:pt x="45524" y="13772"/>
                      <a:pt x="45898" y="8467"/>
                      <a:pt x="45960" y="3526"/>
                    </a:cubicBezTo>
                    <a:cubicBezTo>
                      <a:pt x="30747" y="2467"/>
                      <a:pt x="15560" y="3873"/>
                      <a:pt x="801" y="7710"/>
                    </a:cubicBezTo>
                    <a:lnTo>
                      <a:pt x="0" y="4639"/>
                    </a:lnTo>
                    <a:cubicBezTo>
                      <a:pt x="15587" y="580"/>
                      <a:pt x="31637" y="-827"/>
                      <a:pt x="47687" y="464"/>
                    </a:cubicBezTo>
                    <a:lnTo>
                      <a:pt x="49147" y="580"/>
                    </a:lnTo>
                    <a:lnTo>
                      <a:pt x="49147" y="2049"/>
                    </a:lnTo>
                    <a:cubicBezTo>
                      <a:pt x="49147" y="7505"/>
                      <a:pt x="48738" y="13416"/>
                      <a:pt x="48337" y="19122"/>
                    </a:cubicBezTo>
                    <a:cubicBezTo>
                      <a:pt x="47945" y="24775"/>
                      <a:pt x="47536" y="30624"/>
                      <a:pt x="47536" y="359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7073610" y="690854"/>
                <a:ext cx="32562" cy="51897"/>
              </a:xfrm>
              <a:custGeom>
                <a:avLst/>
                <a:gdLst/>
                <a:ahLst/>
                <a:cxnLst/>
                <a:rect l="l" t="t" r="r" b="b"/>
                <a:pathLst>
                  <a:path w="32562" h="51897" extrusionOk="0">
                    <a:moveTo>
                      <a:pt x="27604" y="51898"/>
                    </a:moveTo>
                    <a:cubicBezTo>
                      <a:pt x="27070" y="35678"/>
                      <a:pt x="27604" y="17634"/>
                      <a:pt x="29038" y="3178"/>
                    </a:cubicBezTo>
                    <a:lnTo>
                      <a:pt x="0" y="3178"/>
                    </a:lnTo>
                    <a:lnTo>
                      <a:pt x="0" y="0"/>
                    </a:lnTo>
                    <a:lnTo>
                      <a:pt x="32563" y="0"/>
                    </a:lnTo>
                    <a:lnTo>
                      <a:pt x="32376" y="1753"/>
                    </a:lnTo>
                    <a:cubicBezTo>
                      <a:pt x="30827" y="16335"/>
                      <a:pt x="30231" y="35046"/>
                      <a:pt x="30774" y="51782"/>
                    </a:cubicBezTo>
                    <a:lnTo>
                      <a:pt x="27604" y="518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7103992" y="654668"/>
                <a:ext cx="56411" cy="54008"/>
              </a:xfrm>
              <a:custGeom>
                <a:avLst/>
                <a:gdLst/>
                <a:ahLst/>
                <a:cxnLst/>
                <a:rect l="l" t="t" r="r" b="b"/>
                <a:pathLst>
                  <a:path w="56411" h="54008" extrusionOk="0">
                    <a:moveTo>
                      <a:pt x="53242" y="54008"/>
                    </a:moveTo>
                    <a:cubicBezTo>
                      <a:pt x="53100" y="36008"/>
                      <a:pt x="51275" y="19130"/>
                      <a:pt x="47803" y="3819"/>
                    </a:cubicBezTo>
                    <a:lnTo>
                      <a:pt x="721" y="14786"/>
                    </a:lnTo>
                    <a:lnTo>
                      <a:pt x="0" y="11688"/>
                    </a:lnTo>
                    <a:lnTo>
                      <a:pt x="50171" y="0"/>
                    </a:lnTo>
                    <a:lnTo>
                      <a:pt x="50536" y="1540"/>
                    </a:lnTo>
                    <a:cubicBezTo>
                      <a:pt x="54292" y="17493"/>
                      <a:pt x="56269" y="35127"/>
                      <a:pt x="56411" y="53972"/>
                    </a:cubicBezTo>
                    <a:lnTo>
                      <a:pt x="53233" y="539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7198957" y="673972"/>
                <a:ext cx="66194" cy="38033"/>
              </a:xfrm>
              <a:custGeom>
                <a:avLst/>
                <a:gdLst/>
                <a:ahLst/>
                <a:cxnLst/>
                <a:rect l="l" t="t" r="r" b="b"/>
                <a:pathLst>
                  <a:path w="66194" h="38033" extrusionOk="0">
                    <a:moveTo>
                      <a:pt x="3027" y="38033"/>
                    </a:moveTo>
                    <a:lnTo>
                      <a:pt x="0" y="37081"/>
                    </a:lnTo>
                    <a:cubicBezTo>
                      <a:pt x="952" y="34027"/>
                      <a:pt x="1807" y="30894"/>
                      <a:pt x="2661" y="27742"/>
                    </a:cubicBezTo>
                    <a:cubicBezTo>
                      <a:pt x="4006" y="22793"/>
                      <a:pt x="5403" y="17674"/>
                      <a:pt x="7201" y="12859"/>
                    </a:cubicBezTo>
                    <a:cubicBezTo>
                      <a:pt x="9089" y="7811"/>
                      <a:pt x="11911" y="4625"/>
                      <a:pt x="16103" y="2817"/>
                    </a:cubicBezTo>
                    <a:cubicBezTo>
                      <a:pt x="22406" y="93"/>
                      <a:pt x="30097" y="49"/>
                      <a:pt x="36889" y="4"/>
                    </a:cubicBezTo>
                    <a:lnTo>
                      <a:pt x="38687" y="4"/>
                    </a:lnTo>
                    <a:cubicBezTo>
                      <a:pt x="47945" y="-67"/>
                      <a:pt x="57203" y="779"/>
                      <a:pt x="66194" y="2613"/>
                    </a:cubicBezTo>
                    <a:lnTo>
                      <a:pt x="65562" y="5728"/>
                    </a:lnTo>
                    <a:cubicBezTo>
                      <a:pt x="56785" y="3948"/>
                      <a:pt x="47749" y="3085"/>
                      <a:pt x="38714" y="3173"/>
                    </a:cubicBezTo>
                    <a:lnTo>
                      <a:pt x="36907" y="3173"/>
                    </a:lnTo>
                    <a:cubicBezTo>
                      <a:pt x="30426" y="3227"/>
                      <a:pt x="23074" y="3271"/>
                      <a:pt x="17359" y="5737"/>
                    </a:cubicBezTo>
                    <a:cubicBezTo>
                      <a:pt x="13976" y="7197"/>
                      <a:pt x="11759" y="9743"/>
                      <a:pt x="10175" y="13972"/>
                    </a:cubicBezTo>
                    <a:cubicBezTo>
                      <a:pt x="8421" y="18663"/>
                      <a:pt x="7050" y="23701"/>
                      <a:pt x="5724" y="28579"/>
                    </a:cubicBezTo>
                    <a:cubicBezTo>
                      <a:pt x="4860" y="31766"/>
                      <a:pt x="3997" y="34935"/>
                      <a:pt x="3027" y="38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238802" y="714435"/>
                <a:ext cx="11198" cy="28477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28477" extrusionOk="0">
                    <a:moveTo>
                      <a:pt x="3133" y="28477"/>
                    </a:moveTo>
                    <a:lnTo>
                      <a:pt x="0" y="27987"/>
                    </a:lnTo>
                    <a:cubicBezTo>
                      <a:pt x="1513" y="18338"/>
                      <a:pt x="4308" y="8920"/>
                      <a:pt x="8296" y="0"/>
                    </a:cubicBezTo>
                    <a:lnTo>
                      <a:pt x="11199" y="1300"/>
                    </a:lnTo>
                    <a:cubicBezTo>
                      <a:pt x="7326" y="9961"/>
                      <a:pt x="4611" y="19103"/>
                      <a:pt x="3142" y="284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233763" y="705665"/>
                <a:ext cx="57061" cy="7078"/>
              </a:xfrm>
              <a:custGeom>
                <a:avLst/>
                <a:gdLst/>
                <a:ahLst/>
                <a:cxnLst/>
                <a:rect l="l" t="t" r="r" b="b"/>
                <a:pathLst>
                  <a:path w="57061" h="7078" extrusionOk="0">
                    <a:moveTo>
                      <a:pt x="436" y="7070"/>
                    </a:moveTo>
                    <a:lnTo>
                      <a:pt x="0" y="3928"/>
                    </a:lnTo>
                    <a:cubicBezTo>
                      <a:pt x="18836" y="1301"/>
                      <a:pt x="37976" y="-140"/>
                      <a:pt x="57061" y="11"/>
                    </a:cubicBezTo>
                    <a:lnTo>
                      <a:pt x="57061" y="3189"/>
                    </a:lnTo>
                    <a:lnTo>
                      <a:pt x="56598" y="3189"/>
                    </a:lnTo>
                    <a:cubicBezTo>
                      <a:pt x="37878" y="3189"/>
                      <a:pt x="18979" y="4497"/>
                      <a:pt x="445" y="70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3"/>
              <p:cNvSpPr/>
              <p:nvPr/>
            </p:nvSpPr>
            <p:spPr>
              <a:xfrm>
                <a:off x="7272820" y="729595"/>
                <a:ext cx="50469" cy="31032"/>
              </a:xfrm>
              <a:custGeom>
                <a:avLst/>
                <a:gdLst/>
                <a:ahLst/>
                <a:cxnLst/>
                <a:rect l="l" t="t" r="r" b="b"/>
                <a:pathLst>
                  <a:path w="50469" h="31032" extrusionOk="0">
                    <a:moveTo>
                      <a:pt x="58" y="31023"/>
                    </a:moveTo>
                    <a:cubicBezTo>
                      <a:pt x="-458" y="20831"/>
                      <a:pt x="2497" y="10638"/>
                      <a:pt x="8381" y="2315"/>
                    </a:cubicBezTo>
                    <a:lnTo>
                      <a:pt x="8791" y="1736"/>
                    </a:lnTo>
                    <a:lnTo>
                      <a:pt x="9494" y="1656"/>
                    </a:lnTo>
                    <a:cubicBezTo>
                      <a:pt x="21814" y="187"/>
                      <a:pt x="35202" y="-293"/>
                      <a:pt x="50469" y="170"/>
                    </a:cubicBezTo>
                    <a:lnTo>
                      <a:pt x="50371" y="3347"/>
                    </a:lnTo>
                    <a:cubicBezTo>
                      <a:pt x="35577" y="2902"/>
                      <a:pt x="22553" y="3347"/>
                      <a:pt x="10580" y="4727"/>
                    </a:cubicBezTo>
                    <a:cubicBezTo>
                      <a:pt x="5372" y="12365"/>
                      <a:pt x="2764" y="21623"/>
                      <a:pt x="3236" y="30872"/>
                    </a:cubicBezTo>
                    <a:lnTo>
                      <a:pt x="67" y="3103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3"/>
              <p:cNvSpPr/>
              <p:nvPr/>
            </p:nvSpPr>
            <p:spPr>
              <a:xfrm>
                <a:off x="7279430" y="583017"/>
                <a:ext cx="50767" cy="68944"/>
              </a:xfrm>
              <a:custGeom>
                <a:avLst/>
                <a:gdLst/>
                <a:ahLst/>
                <a:cxnLst/>
                <a:rect l="l" t="t" r="r" b="b"/>
                <a:pathLst>
                  <a:path w="50767" h="68944" extrusionOk="0">
                    <a:moveTo>
                      <a:pt x="48346" y="68936"/>
                    </a:moveTo>
                    <a:cubicBezTo>
                      <a:pt x="36088" y="54470"/>
                      <a:pt x="19219" y="43014"/>
                      <a:pt x="2074" y="37486"/>
                    </a:cubicBezTo>
                    <a:lnTo>
                      <a:pt x="0" y="36818"/>
                    </a:lnTo>
                    <a:lnTo>
                      <a:pt x="26430" y="0"/>
                    </a:lnTo>
                    <a:lnTo>
                      <a:pt x="29011" y="1852"/>
                    </a:lnTo>
                    <a:lnTo>
                      <a:pt x="5101" y="35153"/>
                    </a:lnTo>
                    <a:cubicBezTo>
                      <a:pt x="22076" y="41091"/>
                      <a:pt x="38625" y="52557"/>
                      <a:pt x="50767" y="66889"/>
                    </a:cubicBezTo>
                    <a:lnTo>
                      <a:pt x="48346" y="689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7316978" y="570358"/>
                <a:ext cx="48488" cy="68802"/>
              </a:xfrm>
              <a:custGeom>
                <a:avLst/>
                <a:gdLst/>
                <a:ahLst/>
                <a:cxnLst/>
                <a:rect l="l" t="t" r="r" b="b"/>
                <a:pathLst>
                  <a:path w="48488" h="68802" extrusionOk="0">
                    <a:moveTo>
                      <a:pt x="45934" y="68803"/>
                    </a:moveTo>
                    <a:cubicBezTo>
                      <a:pt x="36159" y="55557"/>
                      <a:pt x="19878" y="43886"/>
                      <a:pt x="2395" y="37593"/>
                    </a:cubicBezTo>
                    <a:lnTo>
                      <a:pt x="0" y="36729"/>
                    </a:lnTo>
                    <a:lnTo>
                      <a:pt x="1825" y="34958"/>
                    </a:lnTo>
                    <a:cubicBezTo>
                      <a:pt x="15178" y="21979"/>
                      <a:pt x="29830" y="10219"/>
                      <a:pt x="45373" y="0"/>
                    </a:cubicBezTo>
                    <a:lnTo>
                      <a:pt x="47118" y="2653"/>
                    </a:lnTo>
                    <a:cubicBezTo>
                      <a:pt x="32438" y="12303"/>
                      <a:pt x="18570" y="23341"/>
                      <a:pt x="5849" y="35492"/>
                    </a:cubicBezTo>
                    <a:cubicBezTo>
                      <a:pt x="22994" y="42168"/>
                      <a:pt x="38804" y="53785"/>
                      <a:pt x="48489" y="66915"/>
                    </a:cubicBezTo>
                    <a:lnTo>
                      <a:pt x="45934" y="688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7359449" y="558911"/>
                <a:ext cx="60239" cy="83134"/>
              </a:xfrm>
              <a:custGeom>
                <a:avLst/>
                <a:gdLst/>
                <a:ahLst/>
                <a:cxnLst/>
                <a:rect l="l" t="t" r="r" b="b"/>
                <a:pathLst>
                  <a:path w="60239" h="83134" extrusionOk="0">
                    <a:moveTo>
                      <a:pt x="58183" y="83126"/>
                    </a:moveTo>
                    <a:cubicBezTo>
                      <a:pt x="39542" y="67316"/>
                      <a:pt x="20679" y="56411"/>
                      <a:pt x="2137" y="50705"/>
                    </a:cubicBezTo>
                    <a:lnTo>
                      <a:pt x="0" y="50047"/>
                    </a:lnTo>
                    <a:lnTo>
                      <a:pt x="1327" y="48248"/>
                    </a:lnTo>
                    <a:cubicBezTo>
                      <a:pt x="13843" y="31254"/>
                      <a:pt x="27721" y="15018"/>
                      <a:pt x="42578" y="0"/>
                    </a:cubicBezTo>
                    <a:lnTo>
                      <a:pt x="44839" y="2234"/>
                    </a:lnTo>
                    <a:cubicBezTo>
                      <a:pt x="30605" y="16620"/>
                      <a:pt x="17279" y="32127"/>
                      <a:pt x="5208" y="48355"/>
                    </a:cubicBezTo>
                    <a:cubicBezTo>
                      <a:pt x="23474" y="54355"/>
                      <a:pt x="41981" y="65224"/>
                      <a:pt x="60239" y="80713"/>
                    </a:cubicBezTo>
                    <a:lnTo>
                      <a:pt x="58183" y="831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7393214" y="550196"/>
                <a:ext cx="72950" cy="61867"/>
              </a:xfrm>
              <a:custGeom>
                <a:avLst/>
                <a:gdLst/>
                <a:ahLst/>
                <a:cxnLst/>
                <a:rect l="l" t="t" r="r" b="b"/>
                <a:pathLst>
                  <a:path w="72950" h="61867" extrusionOk="0">
                    <a:moveTo>
                      <a:pt x="71722" y="61868"/>
                    </a:moveTo>
                    <a:cubicBezTo>
                      <a:pt x="50803" y="53180"/>
                      <a:pt x="27605" y="47492"/>
                      <a:pt x="2786" y="44937"/>
                    </a:cubicBezTo>
                    <a:lnTo>
                      <a:pt x="0" y="44652"/>
                    </a:lnTo>
                    <a:lnTo>
                      <a:pt x="1683" y="42409"/>
                    </a:lnTo>
                    <a:cubicBezTo>
                      <a:pt x="13754" y="26305"/>
                      <a:pt x="28059" y="12035"/>
                      <a:pt x="44207" y="0"/>
                    </a:cubicBezTo>
                    <a:lnTo>
                      <a:pt x="46103" y="2546"/>
                    </a:lnTo>
                    <a:cubicBezTo>
                      <a:pt x="30952" y="13834"/>
                      <a:pt x="17448" y="27133"/>
                      <a:pt x="5920" y="42079"/>
                    </a:cubicBezTo>
                    <a:cubicBezTo>
                      <a:pt x="29999" y="44794"/>
                      <a:pt x="52530" y="50465"/>
                      <a:pt x="72951" y="58939"/>
                    </a:cubicBezTo>
                    <a:lnTo>
                      <a:pt x="71731" y="618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7473420" y="533950"/>
                <a:ext cx="48826" cy="50607"/>
              </a:xfrm>
              <a:custGeom>
                <a:avLst/>
                <a:gdLst/>
                <a:ahLst/>
                <a:cxnLst/>
                <a:rect l="l" t="t" r="r" b="b"/>
                <a:pathLst>
                  <a:path w="48826" h="50607" extrusionOk="0">
                    <a:moveTo>
                      <a:pt x="47109" y="50607"/>
                    </a:moveTo>
                    <a:cubicBezTo>
                      <a:pt x="34682" y="42667"/>
                      <a:pt x="19210" y="39480"/>
                      <a:pt x="4656" y="41821"/>
                    </a:cubicBezTo>
                    <a:lnTo>
                      <a:pt x="0" y="42578"/>
                    </a:lnTo>
                    <a:lnTo>
                      <a:pt x="3249" y="39160"/>
                    </a:lnTo>
                    <a:cubicBezTo>
                      <a:pt x="14715" y="27115"/>
                      <a:pt x="25139" y="13940"/>
                      <a:pt x="34227" y="0"/>
                    </a:cubicBezTo>
                    <a:lnTo>
                      <a:pt x="36889" y="1727"/>
                    </a:lnTo>
                    <a:cubicBezTo>
                      <a:pt x="28504" y="14608"/>
                      <a:pt x="18988" y="26839"/>
                      <a:pt x="8564" y="38135"/>
                    </a:cubicBezTo>
                    <a:cubicBezTo>
                      <a:pt x="22549" y="36898"/>
                      <a:pt x="36996" y="40370"/>
                      <a:pt x="48827" y="47928"/>
                    </a:cubicBezTo>
                    <a:lnTo>
                      <a:pt x="47118" y="505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7324567" y="657997"/>
                <a:ext cx="44504" cy="42889"/>
              </a:xfrm>
              <a:custGeom>
                <a:avLst/>
                <a:gdLst/>
                <a:ahLst/>
                <a:cxnLst/>
                <a:rect l="l" t="t" r="r" b="b"/>
                <a:pathLst>
                  <a:path w="44504" h="42889" extrusionOk="0">
                    <a:moveTo>
                      <a:pt x="42964" y="42889"/>
                    </a:moveTo>
                    <a:lnTo>
                      <a:pt x="9413" y="24258"/>
                    </a:lnTo>
                    <a:cubicBezTo>
                      <a:pt x="1838" y="20047"/>
                      <a:pt x="-1394" y="14875"/>
                      <a:pt x="556" y="10077"/>
                    </a:cubicBezTo>
                    <a:lnTo>
                      <a:pt x="796" y="9472"/>
                    </a:lnTo>
                    <a:lnTo>
                      <a:pt x="1393" y="9214"/>
                    </a:lnTo>
                    <a:cubicBezTo>
                      <a:pt x="10268" y="5377"/>
                      <a:pt x="19552" y="2270"/>
                      <a:pt x="28971" y="0"/>
                    </a:cubicBezTo>
                    <a:lnTo>
                      <a:pt x="29718" y="3089"/>
                    </a:lnTo>
                    <a:cubicBezTo>
                      <a:pt x="20701" y="5261"/>
                      <a:pt x="11826" y="8216"/>
                      <a:pt x="3307" y="11848"/>
                    </a:cubicBezTo>
                    <a:cubicBezTo>
                      <a:pt x="2220" y="16228"/>
                      <a:pt x="8825" y="20296"/>
                      <a:pt x="10953" y="21480"/>
                    </a:cubicBezTo>
                    <a:lnTo>
                      <a:pt x="44504" y="40112"/>
                    </a:lnTo>
                    <a:lnTo>
                      <a:pt x="42964" y="428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7369668" y="654561"/>
                <a:ext cx="38901" cy="31530"/>
              </a:xfrm>
              <a:custGeom>
                <a:avLst/>
                <a:gdLst/>
                <a:ahLst/>
                <a:cxnLst/>
                <a:rect l="l" t="t" r="r" b="b"/>
                <a:pathLst>
                  <a:path w="38901" h="31530" extrusionOk="0">
                    <a:moveTo>
                      <a:pt x="33827" y="31530"/>
                    </a:moveTo>
                    <a:cubicBezTo>
                      <a:pt x="23474" y="26857"/>
                      <a:pt x="13202" y="21676"/>
                      <a:pt x="3285" y="16139"/>
                    </a:cubicBezTo>
                    <a:lnTo>
                      <a:pt x="0" y="14296"/>
                    </a:lnTo>
                    <a:lnTo>
                      <a:pt x="3614" y="13228"/>
                    </a:lnTo>
                    <a:cubicBezTo>
                      <a:pt x="15819" y="9623"/>
                      <a:pt x="26011" y="5332"/>
                      <a:pt x="37575" y="0"/>
                    </a:cubicBezTo>
                    <a:lnTo>
                      <a:pt x="38901" y="2884"/>
                    </a:lnTo>
                    <a:cubicBezTo>
                      <a:pt x="28370" y="7744"/>
                      <a:pt x="18943" y="11750"/>
                      <a:pt x="8110" y="15169"/>
                    </a:cubicBezTo>
                    <a:cubicBezTo>
                      <a:pt x="16923" y="19984"/>
                      <a:pt x="26003" y="24507"/>
                      <a:pt x="35136" y="28628"/>
                    </a:cubicBezTo>
                    <a:lnTo>
                      <a:pt x="33827" y="315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7428643" y="641982"/>
                <a:ext cx="68669" cy="45497"/>
              </a:xfrm>
              <a:custGeom>
                <a:avLst/>
                <a:gdLst/>
                <a:ahLst/>
                <a:cxnLst/>
                <a:rect l="l" t="t" r="r" b="b"/>
                <a:pathLst>
                  <a:path w="68669" h="45497" extrusionOk="0">
                    <a:moveTo>
                      <a:pt x="67334" y="45498"/>
                    </a:moveTo>
                    <a:lnTo>
                      <a:pt x="18934" y="22949"/>
                    </a:lnTo>
                    <a:cubicBezTo>
                      <a:pt x="17127" y="22113"/>
                      <a:pt x="15650" y="20368"/>
                      <a:pt x="14208" y="18676"/>
                    </a:cubicBezTo>
                    <a:cubicBezTo>
                      <a:pt x="13237" y="17528"/>
                      <a:pt x="11760" y="15792"/>
                      <a:pt x="11065" y="15756"/>
                    </a:cubicBezTo>
                    <a:cubicBezTo>
                      <a:pt x="10950" y="15730"/>
                      <a:pt x="10816" y="15872"/>
                      <a:pt x="10736" y="15953"/>
                    </a:cubicBezTo>
                    <a:lnTo>
                      <a:pt x="0" y="25949"/>
                    </a:lnTo>
                    <a:lnTo>
                      <a:pt x="8350" y="13887"/>
                    </a:lnTo>
                    <a:cubicBezTo>
                      <a:pt x="13781" y="6036"/>
                      <a:pt x="22700" y="846"/>
                      <a:pt x="32207" y="0"/>
                    </a:cubicBezTo>
                    <a:lnTo>
                      <a:pt x="32483" y="3160"/>
                    </a:lnTo>
                    <a:cubicBezTo>
                      <a:pt x="24997" y="3828"/>
                      <a:pt x="17902" y="7478"/>
                      <a:pt x="12961" y="13112"/>
                    </a:cubicBezTo>
                    <a:cubicBezTo>
                      <a:pt x="14261" y="13834"/>
                      <a:pt x="15418" y="15196"/>
                      <a:pt x="16620" y="16620"/>
                    </a:cubicBezTo>
                    <a:cubicBezTo>
                      <a:pt x="17839" y="18053"/>
                      <a:pt x="19095" y="19522"/>
                      <a:pt x="20270" y="20074"/>
                    </a:cubicBezTo>
                    <a:lnTo>
                      <a:pt x="68669" y="42622"/>
                    </a:lnTo>
                    <a:lnTo>
                      <a:pt x="67334" y="454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7480461" y="627384"/>
                <a:ext cx="43485" cy="33479"/>
              </a:xfrm>
              <a:custGeom>
                <a:avLst/>
                <a:gdLst/>
                <a:ahLst/>
                <a:cxnLst/>
                <a:rect l="l" t="t" r="r" b="b"/>
                <a:pathLst>
                  <a:path w="43485" h="33479" extrusionOk="0">
                    <a:moveTo>
                      <a:pt x="41438" y="33480"/>
                    </a:moveTo>
                    <a:cubicBezTo>
                      <a:pt x="31040" y="24721"/>
                      <a:pt x="17305" y="20270"/>
                      <a:pt x="3748" y="21311"/>
                    </a:cubicBezTo>
                    <a:lnTo>
                      <a:pt x="0" y="21596"/>
                    </a:lnTo>
                    <a:lnTo>
                      <a:pt x="2403" y="18712"/>
                    </a:lnTo>
                    <a:cubicBezTo>
                      <a:pt x="8982" y="10816"/>
                      <a:pt x="17376" y="4353"/>
                      <a:pt x="26679" y="0"/>
                    </a:cubicBezTo>
                    <a:lnTo>
                      <a:pt x="28023" y="2875"/>
                    </a:lnTo>
                    <a:cubicBezTo>
                      <a:pt x="20243" y="6507"/>
                      <a:pt x="13130" y="11697"/>
                      <a:pt x="7273" y="17991"/>
                    </a:cubicBezTo>
                    <a:cubicBezTo>
                      <a:pt x="7388" y="17991"/>
                      <a:pt x="7495" y="17991"/>
                      <a:pt x="7611" y="17991"/>
                    </a:cubicBezTo>
                    <a:cubicBezTo>
                      <a:pt x="20626" y="17991"/>
                      <a:pt x="33506" y="22646"/>
                      <a:pt x="43485" y="31059"/>
                    </a:cubicBezTo>
                    <a:lnTo>
                      <a:pt x="41438" y="334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561032" y="599183"/>
                <a:ext cx="54408" cy="46512"/>
              </a:xfrm>
              <a:custGeom>
                <a:avLst/>
                <a:gdLst/>
                <a:ahLst/>
                <a:cxnLst/>
                <a:rect l="l" t="t" r="r" b="b"/>
                <a:pathLst>
                  <a:path w="54408" h="46512" extrusionOk="0">
                    <a:moveTo>
                      <a:pt x="53233" y="46512"/>
                    </a:moveTo>
                    <a:lnTo>
                      <a:pt x="0" y="25379"/>
                    </a:lnTo>
                    <a:lnTo>
                      <a:pt x="1193" y="23723"/>
                    </a:lnTo>
                    <a:cubicBezTo>
                      <a:pt x="9187" y="12650"/>
                      <a:pt x="20750" y="4219"/>
                      <a:pt x="33738" y="0"/>
                    </a:cubicBezTo>
                    <a:lnTo>
                      <a:pt x="34717" y="3017"/>
                    </a:lnTo>
                    <a:cubicBezTo>
                      <a:pt x="23011" y="6819"/>
                      <a:pt x="12534" y="14216"/>
                      <a:pt x="4994" y="23946"/>
                    </a:cubicBezTo>
                    <a:lnTo>
                      <a:pt x="54408" y="43557"/>
                    </a:lnTo>
                    <a:lnTo>
                      <a:pt x="53233" y="465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" name="Google Shape;120;p3"/>
            <p:cNvGrpSpPr/>
            <p:nvPr/>
          </p:nvGrpSpPr>
          <p:grpSpPr>
            <a:xfrm>
              <a:off x="-48693" y="450288"/>
              <a:ext cx="714213" cy="1226047"/>
              <a:chOff x="6057109" y="2234070"/>
              <a:chExt cx="407912" cy="700278"/>
            </a:xfrm>
          </p:grpSpPr>
          <p:sp>
            <p:nvSpPr>
              <p:cNvPr id="121" name="Google Shape;121;p3"/>
              <p:cNvSpPr/>
              <p:nvPr/>
            </p:nvSpPr>
            <p:spPr>
              <a:xfrm>
                <a:off x="6057109" y="2260911"/>
                <a:ext cx="404486" cy="646738"/>
              </a:xfrm>
              <a:custGeom>
                <a:avLst/>
                <a:gdLst/>
                <a:ahLst/>
                <a:cxnLst/>
                <a:rect l="l" t="t" r="r" b="b"/>
                <a:pathLst>
                  <a:path w="404486" h="646738" extrusionOk="0">
                    <a:moveTo>
                      <a:pt x="155254" y="314088"/>
                    </a:moveTo>
                    <a:cubicBezTo>
                      <a:pt x="130133" y="305488"/>
                      <a:pt x="104478" y="298269"/>
                      <a:pt x="81591" y="284142"/>
                    </a:cubicBezTo>
                    <a:cubicBezTo>
                      <a:pt x="63156" y="272765"/>
                      <a:pt x="47212" y="258932"/>
                      <a:pt x="36023" y="239953"/>
                    </a:cubicBezTo>
                    <a:cubicBezTo>
                      <a:pt x="18895" y="210906"/>
                      <a:pt x="28055" y="185963"/>
                      <a:pt x="60066" y="175139"/>
                    </a:cubicBezTo>
                    <a:cubicBezTo>
                      <a:pt x="76882" y="169459"/>
                      <a:pt x="93903" y="169949"/>
                      <a:pt x="110540" y="174676"/>
                    </a:cubicBezTo>
                    <a:cubicBezTo>
                      <a:pt x="129101" y="179954"/>
                      <a:pt x="147198" y="186835"/>
                      <a:pt x="165571" y="192773"/>
                    </a:cubicBezTo>
                    <a:cubicBezTo>
                      <a:pt x="179334" y="197224"/>
                      <a:pt x="193105" y="201755"/>
                      <a:pt x="207116" y="205298"/>
                    </a:cubicBezTo>
                    <a:cubicBezTo>
                      <a:pt x="212582" y="206678"/>
                      <a:pt x="218823" y="206188"/>
                      <a:pt x="224493" y="205218"/>
                    </a:cubicBezTo>
                    <a:cubicBezTo>
                      <a:pt x="231837" y="203971"/>
                      <a:pt x="233849" y="199387"/>
                      <a:pt x="229603" y="193174"/>
                    </a:cubicBezTo>
                    <a:cubicBezTo>
                      <a:pt x="226398" y="188482"/>
                      <a:pt x="222063" y="184129"/>
                      <a:pt x="217318" y="181013"/>
                    </a:cubicBezTo>
                    <a:cubicBezTo>
                      <a:pt x="204286" y="172459"/>
                      <a:pt x="189322" y="168649"/>
                      <a:pt x="174260" y="165417"/>
                    </a:cubicBezTo>
                    <a:cubicBezTo>
                      <a:pt x="145311" y="159204"/>
                      <a:pt x="116762" y="151976"/>
                      <a:pt x="92069" y="134430"/>
                    </a:cubicBezTo>
                    <a:cubicBezTo>
                      <a:pt x="75752" y="122840"/>
                      <a:pt x="62150" y="109051"/>
                      <a:pt x="54156" y="90295"/>
                    </a:cubicBezTo>
                    <a:cubicBezTo>
                      <a:pt x="44880" y="68521"/>
                      <a:pt x="48645" y="46489"/>
                      <a:pt x="65159" y="29584"/>
                    </a:cubicBezTo>
                    <a:cubicBezTo>
                      <a:pt x="85962" y="8291"/>
                      <a:pt x="111973" y="172"/>
                      <a:pt x="141091" y="3"/>
                    </a:cubicBezTo>
                    <a:cubicBezTo>
                      <a:pt x="167610" y="-157"/>
                      <a:pt x="192740" y="6190"/>
                      <a:pt x="216980" y="16293"/>
                    </a:cubicBezTo>
                    <a:cubicBezTo>
                      <a:pt x="249018" y="29655"/>
                      <a:pt x="278581" y="47156"/>
                      <a:pt x="304948" y="69918"/>
                    </a:cubicBezTo>
                    <a:cubicBezTo>
                      <a:pt x="334342" y="95289"/>
                      <a:pt x="355644" y="126392"/>
                      <a:pt x="372095" y="161385"/>
                    </a:cubicBezTo>
                    <a:cubicBezTo>
                      <a:pt x="396575" y="213461"/>
                      <a:pt x="405246" y="268430"/>
                      <a:pt x="404435" y="325375"/>
                    </a:cubicBezTo>
                    <a:cubicBezTo>
                      <a:pt x="403857" y="365950"/>
                      <a:pt x="401444" y="406373"/>
                      <a:pt x="393175" y="446209"/>
                    </a:cubicBezTo>
                    <a:cubicBezTo>
                      <a:pt x="386810" y="476867"/>
                      <a:pt x="378842" y="507098"/>
                      <a:pt x="363834" y="534836"/>
                    </a:cubicBezTo>
                    <a:cubicBezTo>
                      <a:pt x="345354" y="568984"/>
                      <a:pt x="317731" y="593927"/>
                      <a:pt x="283254" y="611250"/>
                    </a:cubicBezTo>
                    <a:cubicBezTo>
                      <a:pt x="241585" y="632187"/>
                      <a:pt x="197423" y="644917"/>
                      <a:pt x="150776" y="646626"/>
                    </a:cubicBezTo>
                    <a:cubicBezTo>
                      <a:pt x="115614" y="647917"/>
                      <a:pt x="83016" y="638169"/>
                      <a:pt x="55357" y="615674"/>
                    </a:cubicBezTo>
                    <a:cubicBezTo>
                      <a:pt x="29498" y="594639"/>
                      <a:pt x="28955" y="567551"/>
                      <a:pt x="53239" y="544637"/>
                    </a:cubicBezTo>
                    <a:cubicBezTo>
                      <a:pt x="67562" y="531115"/>
                      <a:pt x="85019" y="523522"/>
                      <a:pt x="104051" y="519347"/>
                    </a:cubicBezTo>
                    <a:cubicBezTo>
                      <a:pt x="112303" y="517531"/>
                      <a:pt x="120599" y="515884"/>
                      <a:pt x="128932" y="514522"/>
                    </a:cubicBezTo>
                    <a:cubicBezTo>
                      <a:pt x="133623" y="513756"/>
                      <a:pt x="137237" y="511843"/>
                      <a:pt x="138590" y="507223"/>
                    </a:cubicBezTo>
                    <a:cubicBezTo>
                      <a:pt x="139979" y="502478"/>
                      <a:pt x="141056" y="497609"/>
                      <a:pt x="141759" y="492721"/>
                    </a:cubicBezTo>
                    <a:cubicBezTo>
                      <a:pt x="141946" y="491413"/>
                      <a:pt x="140673" y="489294"/>
                      <a:pt x="139453" y="488467"/>
                    </a:cubicBezTo>
                    <a:cubicBezTo>
                      <a:pt x="131949" y="483383"/>
                      <a:pt x="124756" y="477410"/>
                      <a:pt x="116531" y="473894"/>
                    </a:cubicBezTo>
                    <a:cubicBezTo>
                      <a:pt x="97668" y="465829"/>
                      <a:pt x="78039" y="459553"/>
                      <a:pt x="59150" y="451550"/>
                    </a:cubicBezTo>
                    <a:cubicBezTo>
                      <a:pt x="36379" y="441892"/>
                      <a:pt x="17355" y="427408"/>
                      <a:pt x="5836" y="404736"/>
                    </a:cubicBezTo>
                    <a:cubicBezTo>
                      <a:pt x="-5798" y="381840"/>
                      <a:pt x="237" y="359238"/>
                      <a:pt x="21486" y="346464"/>
                    </a:cubicBezTo>
                    <a:cubicBezTo>
                      <a:pt x="26338" y="343553"/>
                      <a:pt x="31580" y="341123"/>
                      <a:pt x="36904" y="339209"/>
                    </a:cubicBezTo>
                    <a:cubicBezTo>
                      <a:pt x="57476" y="331802"/>
                      <a:pt x="78307" y="333404"/>
                      <a:pt x="99128" y="338114"/>
                    </a:cubicBezTo>
                    <a:cubicBezTo>
                      <a:pt x="123937" y="343722"/>
                      <a:pt x="146504" y="354965"/>
                      <a:pt x="169123" y="366075"/>
                    </a:cubicBezTo>
                    <a:cubicBezTo>
                      <a:pt x="188565" y="375626"/>
                      <a:pt x="208487" y="383914"/>
                      <a:pt x="230404" y="385472"/>
                    </a:cubicBezTo>
                    <a:cubicBezTo>
                      <a:pt x="236858" y="385935"/>
                      <a:pt x="243552" y="385472"/>
                      <a:pt x="249908" y="384261"/>
                    </a:cubicBezTo>
                    <a:cubicBezTo>
                      <a:pt x="259281" y="382481"/>
                      <a:pt x="262460" y="375822"/>
                      <a:pt x="257234" y="367811"/>
                    </a:cubicBezTo>
                    <a:cubicBezTo>
                      <a:pt x="253282" y="361748"/>
                      <a:pt x="248172" y="355695"/>
                      <a:pt x="242145" y="351885"/>
                    </a:cubicBezTo>
                    <a:cubicBezTo>
                      <a:pt x="229674" y="343989"/>
                      <a:pt x="216668" y="336609"/>
                      <a:pt x="203102" y="330832"/>
                    </a:cubicBezTo>
                    <a:cubicBezTo>
                      <a:pt x="187586" y="324218"/>
                      <a:pt x="171233" y="319580"/>
                      <a:pt x="155245" y="3140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3"/>
              <p:cNvSpPr/>
              <p:nvPr/>
            </p:nvSpPr>
            <p:spPr>
              <a:xfrm>
                <a:off x="6072472" y="2234070"/>
                <a:ext cx="392549" cy="700278"/>
              </a:xfrm>
              <a:custGeom>
                <a:avLst/>
                <a:gdLst/>
                <a:ahLst/>
                <a:cxnLst/>
                <a:rect l="l" t="t" r="r" b="b"/>
                <a:pathLst>
                  <a:path w="392549" h="700278" extrusionOk="0">
                    <a:moveTo>
                      <a:pt x="72789" y="700279"/>
                    </a:moveTo>
                    <a:cubicBezTo>
                      <a:pt x="39371" y="700279"/>
                      <a:pt x="3443" y="684264"/>
                      <a:pt x="1120" y="653811"/>
                    </a:cubicBezTo>
                    <a:cubicBezTo>
                      <a:pt x="-661" y="630301"/>
                      <a:pt x="17517" y="609604"/>
                      <a:pt x="56694" y="590536"/>
                    </a:cubicBezTo>
                    <a:lnTo>
                      <a:pt x="102842" y="568068"/>
                    </a:lnTo>
                    <a:cubicBezTo>
                      <a:pt x="110230" y="549837"/>
                      <a:pt x="96878" y="528624"/>
                      <a:pt x="79688" y="516963"/>
                    </a:cubicBezTo>
                    <a:cubicBezTo>
                      <a:pt x="72344" y="511977"/>
                      <a:pt x="64172" y="507900"/>
                      <a:pt x="56267" y="503957"/>
                    </a:cubicBezTo>
                    <a:cubicBezTo>
                      <a:pt x="45424" y="498553"/>
                      <a:pt x="34208" y="492954"/>
                      <a:pt x="24817" y="484889"/>
                    </a:cubicBezTo>
                    <a:cubicBezTo>
                      <a:pt x="9586" y="471803"/>
                      <a:pt x="550" y="451605"/>
                      <a:pt x="25" y="429475"/>
                    </a:cubicBezTo>
                    <a:cubicBezTo>
                      <a:pt x="-509" y="407345"/>
                      <a:pt x="7556" y="386737"/>
                      <a:pt x="22146" y="372939"/>
                    </a:cubicBezTo>
                    <a:cubicBezTo>
                      <a:pt x="29472" y="366013"/>
                      <a:pt x="37128" y="361687"/>
                      <a:pt x="44908" y="360085"/>
                    </a:cubicBezTo>
                    <a:cubicBezTo>
                      <a:pt x="56045" y="357797"/>
                      <a:pt x="67572" y="361046"/>
                      <a:pt x="78379" y="364901"/>
                    </a:cubicBezTo>
                    <a:cubicBezTo>
                      <a:pt x="119987" y="379740"/>
                      <a:pt x="159351" y="403206"/>
                      <a:pt x="192208" y="432733"/>
                    </a:cubicBezTo>
                    <a:cubicBezTo>
                      <a:pt x="211889" y="450421"/>
                      <a:pt x="234545" y="466907"/>
                      <a:pt x="253292" y="455139"/>
                    </a:cubicBezTo>
                    <a:cubicBezTo>
                      <a:pt x="265132" y="447715"/>
                      <a:pt x="268096" y="431932"/>
                      <a:pt x="266921" y="419638"/>
                    </a:cubicBezTo>
                    <a:cubicBezTo>
                      <a:pt x="262657" y="374924"/>
                      <a:pt x="216839" y="345726"/>
                      <a:pt x="175383" y="333308"/>
                    </a:cubicBezTo>
                    <a:cubicBezTo>
                      <a:pt x="169668" y="331599"/>
                      <a:pt x="163784" y="330023"/>
                      <a:pt x="158087" y="328501"/>
                    </a:cubicBezTo>
                    <a:cubicBezTo>
                      <a:pt x="144529" y="324878"/>
                      <a:pt x="130509" y="321130"/>
                      <a:pt x="117485" y="315184"/>
                    </a:cubicBezTo>
                    <a:cubicBezTo>
                      <a:pt x="95845" y="305303"/>
                      <a:pt x="80658" y="290303"/>
                      <a:pt x="74729" y="272954"/>
                    </a:cubicBezTo>
                    <a:cubicBezTo>
                      <a:pt x="68293" y="254117"/>
                      <a:pt x="74828" y="228106"/>
                      <a:pt x="94830" y="219391"/>
                    </a:cubicBezTo>
                    <a:cubicBezTo>
                      <a:pt x="115901" y="210213"/>
                      <a:pt x="138965" y="223254"/>
                      <a:pt x="158736" y="237221"/>
                    </a:cubicBezTo>
                    <a:lnTo>
                      <a:pt x="195003" y="262832"/>
                    </a:lnTo>
                    <a:cubicBezTo>
                      <a:pt x="200949" y="267033"/>
                      <a:pt x="207697" y="271796"/>
                      <a:pt x="215255" y="273007"/>
                    </a:cubicBezTo>
                    <a:cubicBezTo>
                      <a:pt x="221949" y="274075"/>
                      <a:pt x="228963" y="272072"/>
                      <a:pt x="235026" y="267354"/>
                    </a:cubicBezTo>
                    <a:cubicBezTo>
                      <a:pt x="242779" y="261319"/>
                      <a:pt x="248147" y="251571"/>
                      <a:pt x="249019" y="241921"/>
                    </a:cubicBezTo>
                    <a:cubicBezTo>
                      <a:pt x="250354" y="227198"/>
                      <a:pt x="244506" y="211317"/>
                      <a:pt x="231126" y="193388"/>
                    </a:cubicBezTo>
                    <a:cubicBezTo>
                      <a:pt x="216447" y="173706"/>
                      <a:pt x="197602" y="156562"/>
                      <a:pt x="176629" y="143805"/>
                    </a:cubicBezTo>
                    <a:cubicBezTo>
                      <a:pt x="169143" y="139247"/>
                      <a:pt x="161176" y="135108"/>
                      <a:pt x="153467" y="131111"/>
                    </a:cubicBezTo>
                    <a:cubicBezTo>
                      <a:pt x="139295" y="123749"/>
                      <a:pt x="124642" y="116138"/>
                      <a:pt x="112242" y="105581"/>
                    </a:cubicBezTo>
                    <a:cubicBezTo>
                      <a:pt x="93459" y="89584"/>
                      <a:pt x="78896" y="62389"/>
                      <a:pt x="88723" y="37722"/>
                    </a:cubicBezTo>
                    <a:cubicBezTo>
                      <a:pt x="94554" y="23069"/>
                      <a:pt x="108922" y="11123"/>
                      <a:pt x="128150" y="4945"/>
                    </a:cubicBezTo>
                    <a:cubicBezTo>
                      <a:pt x="155363" y="-3806"/>
                      <a:pt x="188210" y="-877"/>
                      <a:pt x="220649" y="13215"/>
                    </a:cubicBezTo>
                    <a:cubicBezTo>
                      <a:pt x="249651" y="25802"/>
                      <a:pt x="275120" y="45146"/>
                      <a:pt x="299742" y="63857"/>
                    </a:cubicBezTo>
                    <a:lnTo>
                      <a:pt x="299742" y="63857"/>
                    </a:lnTo>
                    <a:cubicBezTo>
                      <a:pt x="301006" y="64819"/>
                      <a:pt x="302466" y="65896"/>
                      <a:pt x="304095" y="67098"/>
                    </a:cubicBezTo>
                    <a:cubicBezTo>
                      <a:pt x="323136" y="81153"/>
                      <a:pt x="362740" y="110414"/>
                      <a:pt x="380615" y="163434"/>
                    </a:cubicBezTo>
                    <a:cubicBezTo>
                      <a:pt x="390176" y="191795"/>
                      <a:pt x="394022" y="224135"/>
                      <a:pt x="392045" y="259565"/>
                    </a:cubicBezTo>
                    <a:cubicBezTo>
                      <a:pt x="389250" y="309825"/>
                      <a:pt x="374998" y="358589"/>
                      <a:pt x="360016" y="403811"/>
                    </a:cubicBezTo>
                    <a:cubicBezTo>
                      <a:pt x="338928" y="467468"/>
                      <a:pt x="310878" y="540455"/>
                      <a:pt x="262790" y="599109"/>
                    </a:cubicBezTo>
                    <a:cubicBezTo>
                      <a:pt x="211213" y="662018"/>
                      <a:pt x="142731" y="698890"/>
                      <a:pt x="74890" y="700261"/>
                    </a:cubicBezTo>
                    <a:cubicBezTo>
                      <a:pt x="74186" y="700270"/>
                      <a:pt x="73483" y="700279"/>
                      <a:pt x="72780" y="700279"/>
                    </a:cubicBezTo>
                    <a:close/>
                    <a:moveTo>
                      <a:pt x="52751" y="362497"/>
                    </a:moveTo>
                    <a:cubicBezTo>
                      <a:pt x="50347" y="362497"/>
                      <a:pt x="47935" y="362711"/>
                      <a:pt x="45540" y="363201"/>
                    </a:cubicBezTo>
                    <a:cubicBezTo>
                      <a:pt x="38348" y="364678"/>
                      <a:pt x="31208" y="368737"/>
                      <a:pt x="24318" y="375254"/>
                    </a:cubicBezTo>
                    <a:cubicBezTo>
                      <a:pt x="10387" y="388437"/>
                      <a:pt x="2687" y="408173"/>
                      <a:pt x="3194" y="429404"/>
                    </a:cubicBezTo>
                    <a:cubicBezTo>
                      <a:pt x="3701" y="450635"/>
                      <a:pt x="12336" y="469978"/>
                      <a:pt x="26882" y="482486"/>
                    </a:cubicBezTo>
                    <a:cubicBezTo>
                      <a:pt x="35971" y="490301"/>
                      <a:pt x="47009" y="495794"/>
                      <a:pt x="57682" y="501117"/>
                    </a:cubicBezTo>
                    <a:cubicBezTo>
                      <a:pt x="65676" y="505105"/>
                      <a:pt x="73946" y="509227"/>
                      <a:pt x="81468" y="514328"/>
                    </a:cubicBezTo>
                    <a:cubicBezTo>
                      <a:pt x="99904" y="526835"/>
                      <a:pt x="114084" y="549926"/>
                      <a:pt x="105530" y="569849"/>
                    </a:cubicBezTo>
                    <a:lnTo>
                      <a:pt x="105299" y="570392"/>
                    </a:lnTo>
                    <a:lnTo>
                      <a:pt x="58083" y="593376"/>
                    </a:lnTo>
                    <a:cubicBezTo>
                      <a:pt x="20215" y="611812"/>
                      <a:pt x="2616" y="631494"/>
                      <a:pt x="4289" y="653562"/>
                    </a:cubicBezTo>
                    <a:cubicBezTo>
                      <a:pt x="6506" y="682706"/>
                      <a:pt x="42264" y="697813"/>
                      <a:pt x="74828" y="697074"/>
                    </a:cubicBezTo>
                    <a:cubicBezTo>
                      <a:pt x="141734" y="695721"/>
                      <a:pt x="209344" y="659268"/>
                      <a:pt x="260333" y="597079"/>
                    </a:cubicBezTo>
                    <a:cubicBezTo>
                      <a:pt x="308092" y="538826"/>
                      <a:pt x="335999" y="466177"/>
                      <a:pt x="356999" y="402796"/>
                    </a:cubicBezTo>
                    <a:cubicBezTo>
                      <a:pt x="371910" y="357788"/>
                      <a:pt x="386090" y="309264"/>
                      <a:pt x="388868" y="259369"/>
                    </a:cubicBezTo>
                    <a:cubicBezTo>
                      <a:pt x="390817" y="224349"/>
                      <a:pt x="387025" y="192409"/>
                      <a:pt x="377598" y="164431"/>
                    </a:cubicBezTo>
                    <a:cubicBezTo>
                      <a:pt x="360043" y="112355"/>
                      <a:pt x="320973" y="83495"/>
                      <a:pt x="302199" y="69635"/>
                    </a:cubicBezTo>
                    <a:cubicBezTo>
                      <a:pt x="300561" y="68424"/>
                      <a:pt x="299092" y="67338"/>
                      <a:pt x="297810" y="66368"/>
                    </a:cubicBezTo>
                    <a:lnTo>
                      <a:pt x="297810" y="66368"/>
                    </a:lnTo>
                    <a:cubicBezTo>
                      <a:pt x="273330" y="47771"/>
                      <a:pt x="248022" y="28544"/>
                      <a:pt x="219376" y="16108"/>
                    </a:cubicBezTo>
                    <a:cubicBezTo>
                      <a:pt x="187650" y="2337"/>
                      <a:pt x="155594" y="-566"/>
                      <a:pt x="129111" y="7953"/>
                    </a:cubicBezTo>
                    <a:cubicBezTo>
                      <a:pt x="110791" y="13847"/>
                      <a:pt x="97144" y="25116"/>
                      <a:pt x="91661" y="38887"/>
                    </a:cubicBezTo>
                    <a:cubicBezTo>
                      <a:pt x="82465" y="61970"/>
                      <a:pt x="96948" y="88382"/>
                      <a:pt x="114289" y="103159"/>
                    </a:cubicBezTo>
                    <a:cubicBezTo>
                      <a:pt x="126414" y="113485"/>
                      <a:pt x="140897" y="121007"/>
                      <a:pt x="154917" y="128289"/>
                    </a:cubicBezTo>
                    <a:cubicBezTo>
                      <a:pt x="162671" y="132313"/>
                      <a:pt x="170683" y="136479"/>
                      <a:pt x="178267" y="141090"/>
                    </a:cubicBezTo>
                    <a:cubicBezTo>
                      <a:pt x="199587" y="154060"/>
                      <a:pt x="218744" y="171490"/>
                      <a:pt x="233655" y="191492"/>
                    </a:cubicBezTo>
                    <a:cubicBezTo>
                      <a:pt x="247515" y="210079"/>
                      <a:pt x="253568" y="226673"/>
                      <a:pt x="252162" y="242206"/>
                    </a:cubicBezTo>
                    <a:cubicBezTo>
                      <a:pt x="251209" y="252711"/>
                      <a:pt x="245378" y="263313"/>
                      <a:pt x="236957" y="269864"/>
                    </a:cubicBezTo>
                    <a:cubicBezTo>
                      <a:pt x="230192" y="275126"/>
                      <a:pt x="222296" y="277351"/>
                      <a:pt x="214738" y="276140"/>
                    </a:cubicBezTo>
                    <a:cubicBezTo>
                      <a:pt x="206451" y="274814"/>
                      <a:pt x="199391" y="269829"/>
                      <a:pt x="193160" y="265422"/>
                    </a:cubicBezTo>
                    <a:lnTo>
                      <a:pt x="156894" y="239812"/>
                    </a:lnTo>
                    <a:cubicBezTo>
                      <a:pt x="137835" y="226352"/>
                      <a:pt x="115714" y="213747"/>
                      <a:pt x="96076" y="222302"/>
                    </a:cubicBezTo>
                    <a:cubicBezTo>
                      <a:pt x="77685" y="230313"/>
                      <a:pt x="71738" y="254429"/>
                      <a:pt x="77712" y="271930"/>
                    </a:cubicBezTo>
                    <a:cubicBezTo>
                      <a:pt x="85332" y="294220"/>
                      <a:pt x="106714" y="306789"/>
                      <a:pt x="118785" y="312300"/>
                    </a:cubicBezTo>
                    <a:cubicBezTo>
                      <a:pt x="131559" y="318139"/>
                      <a:pt x="145455" y="321851"/>
                      <a:pt x="158888" y="325448"/>
                    </a:cubicBezTo>
                    <a:cubicBezTo>
                      <a:pt x="164603" y="326979"/>
                      <a:pt x="170514" y="328555"/>
                      <a:pt x="176273" y="330282"/>
                    </a:cubicBezTo>
                    <a:cubicBezTo>
                      <a:pt x="218717" y="342993"/>
                      <a:pt x="265648" y="373073"/>
                      <a:pt x="270063" y="419354"/>
                    </a:cubicBezTo>
                    <a:cubicBezTo>
                      <a:pt x="271327" y="432590"/>
                      <a:pt x="268016" y="449656"/>
                      <a:pt x="254957" y="457854"/>
                    </a:cubicBezTo>
                    <a:cubicBezTo>
                      <a:pt x="234402" y="470744"/>
                      <a:pt x="210625" y="453599"/>
                      <a:pt x="190062" y="435119"/>
                    </a:cubicBezTo>
                    <a:cubicBezTo>
                      <a:pt x="157499" y="405858"/>
                      <a:pt x="118509" y="382624"/>
                      <a:pt x="77284" y="367918"/>
                    </a:cubicBezTo>
                    <a:cubicBezTo>
                      <a:pt x="69745" y="365230"/>
                      <a:pt x="61261" y="362515"/>
                      <a:pt x="52733" y="362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" name="Google Shape;123;p3"/>
            <p:cNvGrpSpPr/>
            <p:nvPr/>
          </p:nvGrpSpPr>
          <p:grpSpPr>
            <a:xfrm>
              <a:off x="8548964" y="539509"/>
              <a:ext cx="843952" cy="992406"/>
              <a:chOff x="6225830" y="946643"/>
              <a:chExt cx="431226" cy="507080"/>
            </a:xfrm>
          </p:grpSpPr>
          <p:sp>
            <p:nvSpPr>
              <p:cNvPr id="124" name="Google Shape;124;p3"/>
              <p:cNvSpPr/>
              <p:nvPr/>
            </p:nvSpPr>
            <p:spPr>
              <a:xfrm>
                <a:off x="6225830" y="1110009"/>
                <a:ext cx="431226" cy="343714"/>
              </a:xfrm>
              <a:custGeom>
                <a:avLst/>
                <a:gdLst/>
                <a:ahLst/>
                <a:cxnLst/>
                <a:rect l="l" t="t" r="r" b="b"/>
                <a:pathLst>
                  <a:path w="431226" h="343714" extrusionOk="0">
                    <a:moveTo>
                      <a:pt x="283276" y="218156"/>
                    </a:moveTo>
                    <a:cubicBezTo>
                      <a:pt x="279511" y="231295"/>
                      <a:pt x="276751" y="244158"/>
                      <a:pt x="272113" y="256309"/>
                    </a:cubicBezTo>
                    <a:cubicBezTo>
                      <a:pt x="265063" y="274808"/>
                      <a:pt x="257407" y="293154"/>
                      <a:pt x="248586" y="310869"/>
                    </a:cubicBezTo>
                    <a:cubicBezTo>
                      <a:pt x="244891" y="318302"/>
                      <a:pt x="238206" y="324667"/>
                      <a:pt x="231779" y="330231"/>
                    </a:cubicBezTo>
                    <a:cubicBezTo>
                      <a:pt x="208892" y="350046"/>
                      <a:pt x="181260" y="347767"/>
                      <a:pt x="161178" y="325068"/>
                    </a:cubicBezTo>
                    <a:cubicBezTo>
                      <a:pt x="144656" y="306391"/>
                      <a:pt x="138033" y="283638"/>
                      <a:pt x="136787" y="259648"/>
                    </a:cubicBezTo>
                    <a:cubicBezTo>
                      <a:pt x="135817" y="240936"/>
                      <a:pt x="137882" y="222064"/>
                      <a:pt x="138594" y="203548"/>
                    </a:cubicBezTo>
                    <a:cubicBezTo>
                      <a:pt x="137998" y="204038"/>
                      <a:pt x="136173" y="205640"/>
                      <a:pt x="134223" y="207091"/>
                    </a:cubicBezTo>
                    <a:cubicBezTo>
                      <a:pt x="118138" y="219091"/>
                      <a:pt x="102595" y="231954"/>
                      <a:pt x="85681" y="242663"/>
                    </a:cubicBezTo>
                    <a:cubicBezTo>
                      <a:pt x="76886" y="248236"/>
                      <a:pt x="65901" y="251494"/>
                      <a:pt x="55495" y="253105"/>
                    </a:cubicBezTo>
                    <a:cubicBezTo>
                      <a:pt x="37086" y="255953"/>
                      <a:pt x="22015" y="248431"/>
                      <a:pt x="11858" y="232808"/>
                    </a:cubicBezTo>
                    <a:cubicBezTo>
                      <a:pt x="-2527" y="210687"/>
                      <a:pt x="-2198" y="186545"/>
                      <a:pt x="4265" y="162154"/>
                    </a:cubicBezTo>
                    <a:cubicBezTo>
                      <a:pt x="12205" y="132173"/>
                      <a:pt x="28407" y="106438"/>
                      <a:pt x="47590" y="82581"/>
                    </a:cubicBezTo>
                    <a:cubicBezTo>
                      <a:pt x="74367" y="49270"/>
                      <a:pt x="106538" y="22991"/>
                      <a:pt x="148137" y="10360"/>
                    </a:cubicBezTo>
                    <a:cubicBezTo>
                      <a:pt x="197702" y="-4693"/>
                      <a:pt x="247402" y="-2139"/>
                      <a:pt x="297083" y="10306"/>
                    </a:cubicBezTo>
                    <a:cubicBezTo>
                      <a:pt x="318572" y="15692"/>
                      <a:pt x="339242" y="22324"/>
                      <a:pt x="357037" y="36496"/>
                    </a:cubicBezTo>
                    <a:cubicBezTo>
                      <a:pt x="386279" y="59783"/>
                      <a:pt x="405792" y="89364"/>
                      <a:pt x="417374" y="124659"/>
                    </a:cubicBezTo>
                    <a:cubicBezTo>
                      <a:pt x="425332" y="148926"/>
                      <a:pt x="431341" y="173522"/>
                      <a:pt x="431225" y="199213"/>
                    </a:cubicBezTo>
                    <a:cubicBezTo>
                      <a:pt x="431145" y="218076"/>
                      <a:pt x="428652" y="236530"/>
                      <a:pt x="418282" y="252953"/>
                    </a:cubicBezTo>
                    <a:cubicBezTo>
                      <a:pt x="404920" y="274113"/>
                      <a:pt x="384410" y="282356"/>
                      <a:pt x="360144" y="276472"/>
                    </a:cubicBezTo>
                    <a:cubicBezTo>
                      <a:pt x="338183" y="271140"/>
                      <a:pt x="320673" y="258490"/>
                      <a:pt x="305272" y="242601"/>
                    </a:cubicBezTo>
                    <a:cubicBezTo>
                      <a:pt x="297848" y="234936"/>
                      <a:pt x="290967" y="226755"/>
                      <a:pt x="283267" y="218165"/>
                    </a:cubicBezTo>
                    <a:close/>
                    <a:moveTo>
                      <a:pt x="266060" y="81343"/>
                    </a:moveTo>
                    <a:cubicBezTo>
                      <a:pt x="265268" y="80898"/>
                      <a:pt x="264075" y="80070"/>
                      <a:pt x="262766" y="79509"/>
                    </a:cubicBezTo>
                    <a:cubicBezTo>
                      <a:pt x="241918" y="70563"/>
                      <a:pt x="220206" y="68961"/>
                      <a:pt x="198112" y="72833"/>
                    </a:cubicBezTo>
                    <a:cubicBezTo>
                      <a:pt x="192646" y="73795"/>
                      <a:pt x="187198" y="76483"/>
                      <a:pt x="182427" y="79465"/>
                    </a:cubicBezTo>
                    <a:cubicBezTo>
                      <a:pt x="176801" y="82981"/>
                      <a:pt x="176249" y="89177"/>
                      <a:pt x="181172" y="93379"/>
                    </a:cubicBezTo>
                    <a:cubicBezTo>
                      <a:pt x="187403" y="98693"/>
                      <a:pt x="193198" y="104960"/>
                      <a:pt x="202340" y="105761"/>
                    </a:cubicBezTo>
                    <a:cubicBezTo>
                      <a:pt x="211598" y="106580"/>
                      <a:pt x="220758" y="108743"/>
                      <a:pt x="230016" y="109144"/>
                    </a:cubicBezTo>
                    <a:cubicBezTo>
                      <a:pt x="243511" y="109740"/>
                      <a:pt x="256072" y="105921"/>
                      <a:pt x="267066" y="97892"/>
                    </a:cubicBezTo>
                    <a:cubicBezTo>
                      <a:pt x="275532" y="91714"/>
                      <a:pt x="275256" y="87245"/>
                      <a:pt x="266051" y="813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6388829" y="946643"/>
                <a:ext cx="155744" cy="161168"/>
              </a:xfrm>
              <a:custGeom>
                <a:avLst/>
                <a:gdLst/>
                <a:ahLst/>
                <a:cxnLst/>
                <a:rect l="l" t="t" r="r" b="b"/>
                <a:pathLst>
                  <a:path w="155744" h="161168" extrusionOk="0">
                    <a:moveTo>
                      <a:pt x="91863" y="107486"/>
                    </a:moveTo>
                    <a:cubicBezTo>
                      <a:pt x="100720" y="109836"/>
                      <a:pt x="110005" y="111465"/>
                      <a:pt x="118622" y="114813"/>
                    </a:cubicBezTo>
                    <a:cubicBezTo>
                      <a:pt x="127906" y="118418"/>
                      <a:pt x="136906" y="123083"/>
                      <a:pt x="145425" y="128281"/>
                    </a:cubicBezTo>
                    <a:cubicBezTo>
                      <a:pt x="153927" y="133462"/>
                      <a:pt x="157122" y="141251"/>
                      <a:pt x="155209" y="148114"/>
                    </a:cubicBezTo>
                    <a:cubicBezTo>
                      <a:pt x="153072" y="155797"/>
                      <a:pt x="145995" y="161334"/>
                      <a:pt x="135767" y="161165"/>
                    </a:cubicBezTo>
                    <a:cubicBezTo>
                      <a:pt x="116637" y="160853"/>
                      <a:pt x="97533" y="159366"/>
                      <a:pt x="78412" y="158814"/>
                    </a:cubicBezTo>
                    <a:cubicBezTo>
                      <a:pt x="64579" y="158414"/>
                      <a:pt x="50700" y="159313"/>
                      <a:pt x="36902" y="158530"/>
                    </a:cubicBezTo>
                    <a:cubicBezTo>
                      <a:pt x="28223" y="158040"/>
                      <a:pt x="19046" y="156972"/>
                      <a:pt x="11185" y="153616"/>
                    </a:cubicBezTo>
                    <a:cubicBezTo>
                      <a:pt x="-1990" y="147990"/>
                      <a:pt x="-3574" y="133364"/>
                      <a:pt x="6689" y="122708"/>
                    </a:cubicBezTo>
                    <a:cubicBezTo>
                      <a:pt x="15885" y="113166"/>
                      <a:pt x="27600" y="108483"/>
                      <a:pt x="40267" y="106071"/>
                    </a:cubicBezTo>
                    <a:cubicBezTo>
                      <a:pt x="46107" y="104958"/>
                      <a:pt x="52169" y="104469"/>
                      <a:pt x="58098" y="104611"/>
                    </a:cubicBezTo>
                    <a:cubicBezTo>
                      <a:pt x="62540" y="104718"/>
                      <a:pt x="64107" y="103222"/>
                      <a:pt x="65549" y="99136"/>
                    </a:cubicBezTo>
                    <a:cubicBezTo>
                      <a:pt x="75083" y="72092"/>
                      <a:pt x="79498" y="43954"/>
                      <a:pt x="84002" y="15824"/>
                    </a:cubicBezTo>
                    <a:cubicBezTo>
                      <a:pt x="85854" y="4296"/>
                      <a:pt x="90474" y="-876"/>
                      <a:pt x="97934" y="121"/>
                    </a:cubicBezTo>
                    <a:cubicBezTo>
                      <a:pt x="105385" y="1118"/>
                      <a:pt x="109408" y="7242"/>
                      <a:pt x="107842" y="18655"/>
                    </a:cubicBezTo>
                    <a:cubicBezTo>
                      <a:pt x="104201" y="45173"/>
                      <a:pt x="99830" y="71603"/>
                      <a:pt x="95539" y="98033"/>
                    </a:cubicBezTo>
                    <a:cubicBezTo>
                      <a:pt x="95023" y="101228"/>
                      <a:pt x="93171" y="104219"/>
                      <a:pt x="91871" y="1074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403650" y="1180860"/>
                <a:ext cx="95382" cy="38343"/>
              </a:xfrm>
              <a:custGeom>
                <a:avLst/>
                <a:gdLst/>
                <a:ahLst/>
                <a:cxnLst/>
                <a:rect l="l" t="t" r="r" b="b"/>
                <a:pathLst>
                  <a:path w="95382" h="38343" extrusionOk="0">
                    <a:moveTo>
                      <a:pt x="88240" y="10491"/>
                    </a:moveTo>
                    <a:cubicBezTo>
                      <a:pt x="97445" y="16393"/>
                      <a:pt x="97721" y="20853"/>
                      <a:pt x="89255" y="27031"/>
                    </a:cubicBezTo>
                    <a:cubicBezTo>
                      <a:pt x="78261" y="35061"/>
                      <a:pt x="65700" y="38880"/>
                      <a:pt x="52205" y="38283"/>
                    </a:cubicBezTo>
                    <a:cubicBezTo>
                      <a:pt x="42948" y="37873"/>
                      <a:pt x="33788" y="35719"/>
                      <a:pt x="24529" y="34900"/>
                    </a:cubicBezTo>
                    <a:cubicBezTo>
                      <a:pt x="15387" y="34090"/>
                      <a:pt x="9592" y="27823"/>
                      <a:pt x="3361" y="22518"/>
                    </a:cubicBezTo>
                    <a:cubicBezTo>
                      <a:pt x="-1571" y="18316"/>
                      <a:pt x="-1010" y="12121"/>
                      <a:pt x="4616" y="8604"/>
                    </a:cubicBezTo>
                    <a:cubicBezTo>
                      <a:pt x="9387" y="5622"/>
                      <a:pt x="14826" y="2934"/>
                      <a:pt x="20301" y="1972"/>
                    </a:cubicBezTo>
                    <a:cubicBezTo>
                      <a:pt x="42386" y="-1891"/>
                      <a:pt x="64107" y="-289"/>
                      <a:pt x="84955" y="8649"/>
                    </a:cubicBezTo>
                    <a:cubicBezTo>
                      <a:pt x="86264" y="9210"/>
                      <a:pt x="87457" y="10037"/>
                      <a:pt x="88249" y="104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-127100" y="3217421"/>
              <a:ext cx="642508" cy="568948"/>
              <a:chOff x="7341875" y="2252964"/>
              <a:chExt cx="388457" cy="343962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7341875" y="2252964"/>
                <a:ext cx="388457" cy="343962"/>
              </a:xfrm>
              <a:custGeom>
                <a:avLst/>
                <a:gdLst/>
                <a:ahLst/>
                <a:cxnLst/>
                <a:rect l="l" t="t" r="r" b="b"/>
                <a:pathLst>
                  <a:path w="388457" h="343962" extrusionOk="0">
                    <a:moveTo>
                      <a:pt x="175192" y="304725"/>
                    </a:moveTo>
                    <a:cubicBezTo>
                      <a:pt x="167982" y="313867"/>
                      <a:pt x="161750" y="323384"/>
                      <a:pt x="153943" y="331350"/>
                    </a:cubicBezTo>
                    <a:cubicBezTo>
                      <a:pt x="134760" y="350926"/>
                      <a:pt x="107689" y="347231"/>
                      <a:pt x="93633" y="323615"/>
                    </a:cubicBezTo>
                    <a:cubicBezTo>
                      <a:pt x="84295" y="307921"/>
                      <a:pt x="82684" y="290900"/>
                      <a:pt x="85969" y="273204"/>
                    </a:cubicBezTo>
                    <a:cubicBezTo>
                      <a:pt x="86147" y="272233"/>
                      <a:pt x="86289" y="271263"/>
                      <a:pt x="86583" y="269518"/>
                    </a:cubicBezTo>
                    <a:cubicBezTo>
                      <a:pt x="78687" y="270916"/>
                      <a:pt x="71174" y="272420"/>
                      <a:pt x="63607" y="273550"/>
                    </a:cubicBezTo>
                    <a:cubicBezTo>
                      <a:pt x="50993" y="275447"/>
                      <a:pt x="38361" y="277058"/>
                      <a:pt x="25552" y="275091"/>
                    </a:cubicBezTo>
                    <a:cubicBezTo>
                      <a:pt x="5531" y="272028"/>
                      <a:pt x="-4376" y="256824"/>
                      <a:pt x="1846" y="237569"/>
                    </a:cubicBezTo>
                    <a:cubicBezTo>
                      <a:pt x="7810" y="219125"/>
                      <a:pt x="20798" y="206021"/>
                      <a:pt x="36189" y="195054"/>
                    </a:cubicBezTo>
                    <a:cubicBezTo>
                      <a:pt x="40044" y="192304"/>
                      <a:pt x="44139" y="189873"/>
                      <a:pt x="48331" y="187158"/>
                    </a:cubicBezTo>
                    <a:cubicBezTo>
                      <a:pt x="41441" y="184479"/>
                      <a:pt x="34712" y="182502"/>
                      <a:pt x="28614" y="179307"/>
                    </a:cubicBezTo>
                    <a:cubicBezTo>
                      <a:pt x="23299" y="176511"/>
                      <a:pt x="17896" y="173066"/>
                      <a:pt x="13944" y="168651"/>
                    </a:cubicBezTo>
                    <a:cubicBezTo>
                      <a:pt x="3404" y="156883"/>
                      <a:pt x="6617" y="139230"/>
                      <a:pt x="21920" y="130088"/>
                    </a:cubicBezTo>
                    <a:cubicBezTo>
                      <a:pt x="31249" y="124515"/>
                      <a:pt x="42278" y="121774"/>
                      <a:pt x="52578" y="117830"/>
                    </a:cubicBezTo>
                    <a:cubicBezTo>
                      <a:pt x="54055" y="117261"/>
                      <a:pt x="55693" y="117091"/>
                      <a:pt x="57821" y="116602"/>
                    </a:cubicBezTo>
                    <a:cubicBezTo>
                      <a:pt x="55088" y="113682"/>
                      <a:pt x="52613" y="111305"/>
                      <a:pt x="50441" y="108670"/>
                    </a:cubicBezTo>
                    <a:cubicBezTo>
                      <a:pt x="43934" y="100792"/>
                      <a:pt x="40231" y="91775"/>
                      <a:pt x="39483" y="81510"/>
                    </a:cubicBezTo>
                    <a:cubicBezTo>
                      <a:pt x="38833" y="72582"/>
                      <a:pt x="42367" y="65612"/>
                      <a:pt x="49355" y="60485"/>
                    </a:cubicBezTo>
                    <a:cubicBezTo>
                      <a:pt x="65975" y="48298"/>
                      <a:pt x="84535" y="46749"/>
                      <a:pt x="103772" y="51983"/>
                    </a:cubicBezTo>
                    <a:cubicBezTo>
                      <a:pt x="112327" y="54307"/>
                      <a:pt x="120428" y="58268"/>
                      <a:pt x="129303" y="61713"/>
                    </a:cubicBezTo>
                    <a:cubicBezTo>
                      <a:pt x="129579" y="60378"/>
                      <a:pt x="129953" y="58713"/>
                      <a:pt x="130273" y="57039"/>
                    </a:cubicBezTo>
                    <a:cubicBezTo>
                      <a:pt x="133594" y="39707"/>
                      <a:pt x="139567" y="23497"/>
                      <a:pt x="154477" y="12895"/>
                    </a:cubicBezTo>
                    <a:cubicBezTo>
                      <a:pt x="161154" y="8150"/>
                      <a:pt x="169308" y="4447"/>
                      <a:pt x="177311" y="2792"/>
                    </a:cubicBezTo>
                    <a:cubicBezTo>
                      <a:pt x="193690" y="-600"/>
                      <a:pt x="209500" y="9744"/>
                      <a:pt x="215455" y="26008"/>
                    </a:cubicBezTo>
                    <a:cubicBezTo>
                      <a:pt x="216061" y="27654"/>
                      <a:pt x="216577" y="29328"/>
                      <a:pt x="217191" y="31162"/>
                    </a:cubicBezTo>
                    <a:cubicBezTo>
                      <a:pt x="222114" y="25812"/>
                      <a:pt x="226565" y="20488"/>
                      <a:pt x="231532" y="15699"/>
                    </a:cubicBezTo>
                    <a:cubicBezTo>
                      <a:pt x="239677" y="7839"/>
                      <a:pt x="249238" y="2302"/>
                      <a:pt x="260570" y="513"/>
                    </a:cubicBezTo>
                    <a:cubicBezTo>
                      <a:pt x="287329" y="-3716"/>
                      <a:pt x="302302" y="19082"/>
                      <a:pt x="303432" y="37046"/>
                    </a:cubicBezTo>
                    <a:cubicBezTo>
                      <a:pt x="304056" y="46882"/>
                      <a:pt x="301607" y="56078"/>
                      <a:pt x="298002" y="65078"/>
                    </a:cubicBezTo>
                    <a:cubicBezTo>
                      <a:pt x="297406" y="66565"/>
                      <a:pt x="296836" y="68060"/>
                      <a:pt x="295839" y="70597"/>
                    </a:cubicBezTo>
                    <a:cubicBezTo>
                      <a:pt x="299489" y="69351"/>
                      <a:pt x="302213" y="68398"/>
                      <a:pt x="304946" y="67481"/>
                    </a:cubicBezTo>
                    <a:cubicBezTo>
                      <a:pt x="320738" y="62194"/>
                      <a:pt x="336699" y="57992"/>
                      <a:pt x="353603" y="60075"/>
                    </a:cubicBezTo>
                    <a:cubicBezTo>
                      <a:pt x="362701" y="61197"/>
                      <a:pt x="370891" y="64526"/>
                      <a:pt x="377870" y="70535"/>
                    </a:cubicBezTo>
                    <a:cubicBezTo>
                      <a:pt x="389834" y="80825"/>
                      <a:pt x="391810" y="95852"/>
                      <a:pt x="383024" y="109436"/>
                    </a:cubicBezTo>
                    <a:cubicBezTo>
                      <a:pt x="376766" y="119103"/>
                      <a:pt x="367998" y="126091"/>
                      <a:pt x="358482" y="132269"/>
                    </a:cubicBezTo>
                    <a:cubicBezTo>
                      <a:pt x="355464" y="134228"/>
                      <a:pt x="352375" y="136088"/>
                      <a:pt x="348378" y="138581"/>
                    </a:cubicBezTo>
                    <a:cubicBezTo>
                      <a:pt x="352544" y="139435"/>
                      <a:pt x="355820" y="139711"/>
                      <a:pt x="358802" y="140788"/>
                    </a:cubicBezTo>
                    <a:cubicBezTo>
                      <a:pt x="364980" y="143022"/>
                      <a:pt x="371567" y="144821"/>
                      <a:pt x="376971" y="148355"/>
                    </a:cubicBezTo>
                    <a:cubicBezTo>
                      <a:pt x="389611" y="156625"/>
                      <a:pt x="391374" y="171055"/>
                      <a:pt x="381876" y="182778"/>
                    </a:cubicBezTo>
                    <a:cubicBezTo>
                      <a:pt x="374630" y="191716"/>
                      <a:pt x="364695" y="196585"/>
                      <a:pt x="354173" y="200449"/>
                    </a:cubicBezTo>
                    <a:cubicBezTo>
                      <a:pt x="351921" y="201276"/>
                      <a:pt x="349633" y="202033"/>
                      <a:pt x="347025" y="202932"/>
                    </a:cubicBezTo>
                    <a:cubicBezTo>
                      <a:pt x="350853" y="206288"/>
                      <a:pt x="354556" y="209057"/>
                      <a:pt x="357689" y="212377"/>
                    </a:cubicBezTo>
                    <a:cubicBezTo>
                      <a:pt x="369956" y="225383"/>
                      <a:pt x="369137" y="242492"/>
                      <a:pt x="355953" y="254617"/>
                    </a:cubicBezTo>
                    <a:cubicBezTo>
                      <a:pt x="344790" y="264880"/>
                      <a:pt x="331286" y="270364"/>
                      <a:pt x="316580" y="271851"/>
                    </a:cubicBezTo>
                    <a:cubicBezTo>
                      <a:pt x="304830" y="273035"/>
                      <a:pt x="292857" y="272091"/>
                      <a:pt x="280181" y="272091"/>
                    </a:cubicBezTo>
                    <a:cubicBezTo>
                      <a:pt x="280421" y="274423"/>
                      <a:pt x="280848" y="276613"/>
                      <a:pt x="280848" y="278812"/>
                    </a:cubicBezTo>
                    <a:cubicBezTo>
                      <a:pt x="280857" y="285559"/>
                      <a:pt x="281525" y="292450"/>
                      <a:pt x="280457" y="299037"/>
                    </a:cubicBezTo>
                    <a:cubicBezTo>
                      <a:pt x="277982" y="314393"/>
                      <a:pt x="268617" y="324648"/>
                      <a:pt x="253751" y="328573"/>
                    </a:cubicBezTo>
                    <a:cubicBezTo>
                      <a:pt x="229422" y="335009"/>
                      <a:pt x="206455" y="331858"/>
                      <a:pt x="186052" y="316084"/>
                    </a:cubicBezTo>
                    <a:cubicBezTo>
                      <a:pt x="183836" y="314375"/>
                      <a:pt x="181824" y="312363"/>
                      <a:pt x="179892" y="310324"/>
                    </a:cubicBezTo>
                    <a:cubicBezTo>
                      <a:pt x="178085" y="308419"/>
                      <a:pt x="176501" y="306292"/>
                      <a:pt x="175183" y="304698"/>
                    </a:cubicBezTo>
                    <a:close/>
                    <a:moveTo>
                      <a:pt x="192159" y="194030"/>
                    </a:moveTo>
                    <a:cubicBezTo>
                      <a:pt x="203607" y="193603"/>
                      <a:pt x="213728" y="190746"/>
                      <a:pt x="221900" y="182743"/>
                    </a:cubicBezTo>
                    <a:cubicBezTo>
                      <a:pt x="231897" y="172959"/>
                      <a:pt x="231950" y="158049"/>
                      <a:pt x="221980" y="148186"/>
                    </a:cubicBezTo>
                    <a:cubicBezTo>
                      <a:pt x="207408" y="133774"/>
                      <a:pt x="180195" y="132785"/>
                      <a:pt x="164581" y="146112"/>
                    </a:cubicBezTo>
                    <a:cubicBezTo>
                      <a:pt x="152706" y="156242"/>
                      <a:pt x="152056" y="171749"/>
                      <a:pt x="163166" y="182698"/>
                    </a:cubicBezTo>
                    <a:cubicBezTo>
                      <a:pt x="171284" y="190701"/>
                      <a:pt x="181495" y="193478"/>
                      <a:pt x="192159" y="1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7497111" y="2386501"/>
                <a:ext cx="74191" cy="57315"/>
              </a:xfrm>
              <a:custGeom>
                <a:avLst/>
                <a:gdLst/>
                <a:ahLst/>
                <a:cxnLst/>
                <a:rect l="l" t="t" r="r" b="b"/>
                <a:pathLst>
                  <a:path w="74191" h="57315" extrusionOk="0">
                    <a:moveTo>
                      <a:pt x="36922" y="57315"/>
                    </a:moveTo>
                    <a:cubicBezTo>
                      <a:pt x="26267" y="56772"/>
                      <a:pt x="16047" y="53995"/>
                      <a:pt x="7929" y="45983"/>
                    </a:cubicBezTo>
                    <a:cubicBezTo>
                      <a:pt x="-3181" y="35025"/>
                      <a:pt x="-2531" y="19518"/>
                      <a:pt x="9344" y="9396"/>
                    </a:cubicBezTo>
                    <a:cubicBezTo>
                      <a:pt x="24958" y="-3930"/>
                      <a:pt x="52171" y="-2942"/>
                      <a:pt x="66744" y="11471"/>
                    </a:cubicBezTo>
                    <a:cubicBezTo>
                      <a:pt x="76714" y="21334"/>
                      <a:pt x="76660" y="36244"/>
                      <a:pt x="66663" y="46028"/>
                    </a:cubicBezTo>
                    <a:cubicBezTo>
                      <a:pt x="58492" y="54030"/>
                      <a:pt x="48370" y="56879"/>
                      <a:pt x="36922" y="57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7434751" y="2316471"/>
                <a:ext cx="284824" cy="233740"/>
              </a:xfrm>
              <a:custGeom>
                <a:avLst/>
                <a:gdLst/>
                <a:ahLst/>
                <a:cxnLst/>
                <a:rect l="l" t="t" r="r" b="b"/>
                <a:pathLst>
                  <a:path w="284824" h="233740" extrusionOk="0">
                    <a:moveTo>
                      <a:pt x="145287" y="233740"/>
                    </a:moveTo>
                    <a:cubicBezTo>
                      <a:pt x="144210" y="233740"/>
                      <a:pt x="143133" y="233687"/>
                      <a:pt x="142056" y="233589"/>
                    </a:cubicBezTo>
                    <a:cubicBezTo>
                      <a:pt x="133555" y="232779"/>
                      <a:pt x="126585" y="228853"/>
                      <a:pt x="122419" y="222524"/>
                    </a:cubicBezTo>
                    <a:cubicBezTo>
                      <a:pt x="116784" y="213969"/>
                      <a:pt x="117158" y="203607"/>
                      <a:pt x="117523" y="193593"/>
                    </a:cubicBezTo>
                    <a:cubicBezTo>
                      <a:pt x="117674" y="189489"/>
                      <a:pt x="117825" y="185287"/>
                      <a:pt x="117558" y="181219"/>
                    </a:cubicBezTo>
                    <a:cubicBezTo>
                      <a:pt x="108621" y="195702"/>
                      <a:pt x="91636" y="204845"/>
                      <a:pt x="74527" y="203795"/>
                    </a:cubicBezTo>
                    <a:cubicBezTo>
                      <a:pt x="68571" y="203438"/>
                      <a:pt x="64405" y="201756"/>
                      <a:pt x="61788" y="198640"/>
                    </a:cubicBezTo>
                    <a:cubicBezTo>
                      <a:pt x="58930" y="195239"/>
                      <a:pt x="58459" y="190629"/>
                      <a:pt x="58370" y="186560"/>
                    </a:cubicBezTo>
                    <a:cubicBezTo>
                      <a:pt x="58120" y="175273"/>
                      <a:pt x="61984" y="163576"/>
                      <a:pt x="69817" y="158537"/>
                    </a:cubicBezTo>
                    <a:cubicBezTo>
                      <a:pt x="67948" y="158600"/>
                      <a:pt x="66043" y="158769"/>
                      <a:pt x="64094" y="158947"/>
                    </a:cubicBezTo>
                    <a:cubicBezTo>
                      <a:pt x="61503" y="159178"/>
                      <a:pt x="58833" y="159445"/>
                      <a:pt x="56171" y="159383"/>
                    </a:cubicBezTo>
                    <a:cubicBezTo>
                      <a:pt x="48435" y="159276"/>
                      <a:pt x="39435" y="155537"/>
                      <a:pt x="37940" y="147579"/>
                    </a:cubicBezTo>
                    <a:cubicBezTo>
                      <a:pt x="37263" y="143982"/>
                      <a:pt x="38376" y="140084"/>
                      <a:pt x="40984" y="136496"/>
                    </a:cubicBezTo>
                    <a:cubicBezTo>
                      <a:pt x="33338" y="136185"/>
                      <a:pt x="26029" y="134894"/>
                      <a:pt x="19380" y="131386"/>
                    </a:cubicBezTo>
                    <a:cubicBezTo>
                      <a:pt x="7825" y="125298"/>
                      <a:pt x="36" y="112443"/>
                      <a:pt x="0" y="99384"/>
                    </a:cubicBezTo>
                    <a:cubicBezTo>
                      <a:pt x="-36" y="86325"/>
                      <a:pt x="7674" y="73417"/>
                      <a:pt x="19192" y="67266"/>
                    </a:cubicBezTo>
                    <a:cubicBezTo>
                      <a:pt x="27204" y="62985"/>
                      <a:pt x="37272" y="61445"/>
                      <a:pt x="49966" y="62539"/>
                    </a:cubicBezTo>
                    <a:cubicBezTo>
                      <a:pt x="57622" y="63198"/>
                      <a:pt x="63844" y="65361"/>
                      <a:pt x="68055" y="68655"/>
                    </a:cubicBezTo>
                    <a:cubicBezTo>
                      <a:pt x="67441" y="64818"/>
                      <a:pt x="67236" y="60964"/>
                      <a:pt x="67040" y="57367"/>
                    </a:cubicBezTo>
                    <a:cubicBezTo>
                      <a:pt x="66613" y="49436"/>
                      <a:pt x="67067" y="39786"/>
                      <a:pt x="74349" y="35602"/>
                    </a:cubicBezTo>
                    <a:cubicBezTo>
                      <a:pt x="80215" y="32228"/>
                      <a:pt x="87773" y="34721"/>
                      <a:pt x="92206" y="38932"/>
                    </a:cubicBezTo>
                    <a:cubicBezTo>
                      <a:pt x="94850" y="41442"/>
                      <a:pt x="96772" y="44513"/>
                      <a:pt x="98339" y="47673"/>
                    </a:cubicBezTo>
                    <a:cubicBezTo>
                      <a:pt x="99229" y="24315"/>
                      <a:pt x="105167" y="10980"/>
                      <a:pt x="116036" y="7998"/>
                    </a:cubicBezTo>
                    <a:cubicBezTo>
                      <a:pt x="130386" y="4063"/>
                      <a:pt x="147994" y="19882"/>
                      <a:pt x="153700" y="27457"/>
                    </a:cubicBezTo>
                    <a:cubicBezTo>
                      <a:pt x="153958" y="27048"/>
                      <a:pt x="154207" y="26603"/>
                      <a:pt x="154456" y="26157"/>
                    </a:cubicBezTo>
                    <a:cubicBezTo>
                      <a:pt x="155106" y="25000"/>
                      <a:pt x="155783" y="23807"/>
                      <a:pt x="156700" y="22881"/>
                    </a:cubicBezTo>
                    <a:cubicBezTo>
                      <a:pt x="158747" y="20808"/>
                      <a:pt x="161346" y="18920"/>
                      <a:pt x="164658" y="17104"/>
                    </a:cubicBezTo>
                    <a:cubicBezTo>
                      <a:pt x="181554" y="7855"/>
                      <a:pt x="200622" y="2078"/>
                      <a:pt x="219814" y="378"/>
                    </a:cubicBezTo>
                    <a:cubicBezTo>
                      <a:pt x="236095" y="-1065"/>
                      <a:pt x="248042" y="1615"/>
                      <a:pt x="256312" y="8568"/>
                    </a:cubicBezTo>
                    <a:cubicBezTo>
                      <a:pt x="265035" y="15894"/>
                      <a:pt x="269549" y="28365"/>
                      <a:pt x="268383" y="41932"/>
                    </a:cubicBezTo>
                    <a:cubicBezTo>
                      <a:pt x="267341" y="54065"/>
                      <a:pt x="262267" y="65379"/>
                      <a:pt x="256926" y="75785"/>
                    </a:cubicBezTo>
                    <a:cubicBezTo>
                      <a:pt x="255421" y="78723"/>
                      <a:pt x="253481" y="82141"/>
                      <a:pt x="251122" y="85551"/>
                    </a:cubicBezTo>
                    <a:cubicBezTo>
                      <a:pt x="262828" y="85631"/>
                      <a:pt x="275041" y="87856"/>
                      <a:pt x="281210" y="97551"/>
                    </a:cubicBezTo>
                    <a:cubicBezTo>
                      <a:pt x="285207" y="103826"/>
                      <a:pt x="285893" y="112301"/>
                      <a:pt x="283249" y="122725"/>
                    </a:cubicBezTo>
                    <a:cubicBezTo>
                      <a:pt x="277827" y="144099"/>
                      <a:pt x="262846" y="162837"/>
                      <a:pt x="243181" y="172825"/>
                    </a:cubicBezTo>
                    <a:cubicBezTo>
                      <a:pt x="224354" y="182394"/>
                      <a:pt x="201592" y="183774"/>
                      <a:pt x="181723" y="176644"/>
                    </a:cubicBezTo>
                    <a:cubicBezTo>
                      <a:pt x="184696" y="195818"/>
                      <a:pt x="180441" y="212856"/>
                      <a:pt x="169883" y="223708"/>
                    </a:cubicBezTo>
                    <a:cubicBezTo>
                      <a:pt x="163732" y="230028"/>
                      <a:pt x="154545" y="233722"/>
                      <a:pt x="145296" y="233722"/>
                    </a:cubicBezTo>
                    <a:close/>
                    <a:moveTo>
                      <a:pt x="118564" y="174436"/>
                    </a:moveTo>
                    <a:cubicBezTo>
                      <a:pt x="118635" y="174436"/>
                      <a:pt x="118707" y="174436"/>
                      <a:pt x="118778" y="174454"/>
                    </a:cubicBezTo>
                    <a:cubicBezTo>
                      <a:pt x="119463" y="174543"/>
                      <a:pt x="120015" y="175077"/>
                      <a:pt x="120131" y="175762"/>
                    </a:cubicBezTo>
                    <a:cubicBezTo>
                      <a:pt x="121137" y="181620"/>
                      <a:pt x="120914" y="187771"/>
                      <a:pt x="120701" y="193709"/>
                    </a:cubicBezTo>
                    <a:cubicBezTo>
                      <a:pt x="120336" y="203670"/>
                      <a:pt x="119997" y="213070"/>
                      <a:pt x="125080" y="220779"/>
                    </a:cubicBezTo>
                    <a:cubicBezTo>
                      <a:pt x="128712" y="226289"/>
                      <a:pt x="134846" y="229716"/>
                      <a:pt x="142368" y="230429"/>
                    </a:cubicBezTo>
                    <a:cubicBezTo>
                      <a:pt x="151688" y="231301"/>
                      <a:pt x="161391" y="227900"/>
                      <a:pt x="167605" y="221518"/>
                    </a:cubicBezTo>
                    <a:cubicBezTo>
                      <a:pt x="177788" y="211058"/>
                      <a:pt x="181714" y="193477"/>
                      <a:pt x="178126" y="174498"/>
                    </a:cubicBezTo>
                    <a:cubicBezTo>
                      <a:pt x="178020" y="173928"/>
                      <a:pt x="178233" y="173341"/>
                      <a:pt x="178678" y="172976"/>
                    </a:cubicBezTo>
                    <a:cubicBezTo>
                      <a:pt x="179124" y="172611"/>
                      <a:pt x="179738" y="172513"/>
                      <a:pt x="180281" y="172736"/>
                    </a:cubicBezTo>
                    <a:cubicBezTo>
                      <a:pt x="199909" y="180623"/>
                      <a:pt x="222885" y="179608"/>
                      <a:pt x="241748" y="170030"/>
                    </a:cubicBezTo>
                    <a:cubicBezTo>
                      <a:pt x="260602" y="160451"/>
                      <a:pt x="274970" y="142487"/>
                      <a:pt x="280169" y="121977"/>
                    </a:cubicBezTo>
                    <a:cubicBezTo>
                      <a:pt x="282590" y="112434"/>
                      <a:pt x="282038" y="104796"/>
                      <a:pt x="278531" y="99286"/>
                    </a:cubicBezTo>
                    <a:cubicBezTo>
                      <a:pt x="272745" y="90189"/>
                      <a:pt x="260763" y="88550"/>
                      <a:pt x="248781" y="88764"/>
                    </a:cubicBezTo>
                    <a:cubicBezTo>
                      <a:pt x="242202" y="97177"/>
                      <a:pt x="233069" y="104450"/>
                      <a:pt x="221799" y="102553"/>
                    </a:cubicBezTo>
                    <a:cubicBezTo>
                      <a:pt x="221069" y="102429"/>
                      <a:pt x="220526" y="101815"/>
                      <a:pt x="220482" y="101084"/>
                    </a:cubicBezTo>
                    <a:cubicBezTo>
                      <a:pt x="220304" y="98093"/>
                      <a:pt x="221247" y="95423"/>
                      <a:pt x="223277" y="93153"/>
                    </a:cubicBezTo>
                    <a:cubicBezTo>
                      <a:pt x="228707" y="87073"/>
                      <a:pt x="239950" y="85996"/>
                      <a:pt x="243262" y="85809"/>
                    </a:cubicBezTo>
                    <a:cubicBezTo>
                      <a:pt x="244543" y="85738"/>
                      <a:pt x="245852" y="85675"/>
                      <a:pt x="247178" y="85640"/>
                    </a:cubicBezTo>
                    <a:cubicBezTo>
                      <a:pt x="250045" y="81776"/>
                      <a:pt x="252368" y="77735"/>
                      <a:pt x="254086" y="74388"/>
                    </a:cubicBezTo>
                    <a:cubicBezTo>
                      <a:pt x="259276" y="64258"/>
                      <a:pt x="264208" y="53290"/>
                      <a:pt x="265205" y="41700"/>
                    </a:cubicBezTo>
                    <a:cubicBezTo>
                      <a:pt x="266282" y="29157"/>
                      <a:pt x="262187" y="17701"/>
                      <a:pt x="254255" y="11033"/>
                    </a:cubicBezTo>
                    <a:cubicBezTo>
                      <a:pt x="246662" y="4660"/>
                      <a:pt x="235481" y="2211"/>
                      <a:pt x="220081" y="3573"/>
                    </a:cubicBezTo>
                    <a:cubicBezTo>
                      <a:pt x="201325" y="5229"/>
                      <a:pt x="182684" y="10882"/>
                      <a:pt x="166171" y="19917"/>
                    </a:cubicBezTo>
                    <a:cubicBezTo>
                      <a:pt x="163136" y="21582"/>
                      <a:pt x="160777" y="23291"/>
                      <a:pt x="158943" y="25134"/>
                    </a:cubicBezTo>
                    <a:cubicBezTo>
                      <a:pt x="158329" y="25757"/>
                      <a:pt x="157759" y="26772"/>
                      <a:pt x="157207" y="27742"/>
                    </a:cubicBezTo>
                    <a:cubicBezTo>
                      <a:pt x="156450" y="29086"/>
                      <a:pt x="155667" y="30475"/>
                      <a:pt x="154519" y="31356"/>
                    </a:cubicBezTo>
                    <a:cubicBezTo>
                      <a:pt x="154154" y="31632"/>
                      <a:pt x="153691" y="31739"/>
                      <a:pt x="153246" y="31659"/>
                    </a:cubicBezTo>
                    <a:cubicBezTo>
                      <a:pt x="152801" y="31570"/>
                      <a:pt x="152409" y="31294"/>
                      <a:pt x="152178" y="30902"/>
                    </a:cubicBezTo>
                    <a:cubicBezTo>
                      <a:pt x="148457" y="24573"/>
                      <a:pt x="129994" y="7464"/>
                      <a:pt x="116855" y="11078"/>
                    </a:cubicBezTo>
                    <a:cubicBezTo>
                      <a:pt x="106600" y="13900"/>
                      <a:pt x="101241" y="29104"/>
                      <a:pt x="101375" y="55062"/>
                    </a:cubicBezTo>
                    <a:cubicBezTo>
                      <a:pt x="101375" y="55827"/>
                      <a:pt x="100841" y="56477"/>
                      <a:pt x="100093" y="56629"/>
                    </a:cubicBezTo>
                    <a:cubicBezTo>
                      <a:pt x="99345" y="56780"/>
                      <a:pt x="98597" y="56370"/>
                      <a:pt x="98312" y="55667"/>
                    </a:cubicBezTo>
                    <a:cubicBezTo>
                      <a:pt x="96309" y="50709"/>
                      <a:pt x="94039" y="45092"/>
                      <a:pt x="89998" y="41255"/>
                    </a:cubicBezTo>
                    <a:cubicBezTo>
                      <a:pt x="86419" y="37863"/>
                      <a:pt x="80428" y="35772"/>
                      <a:pt x="75906" y="38371"/>
                    </a:cubicBezTo>
                    <a:cubicBezTo>
                      <a:pt x="70129" y="41691"/>
                      <a:pt x="69817" y="50184"/>
                      <a:pt x="70191" y="57216"/>
                    </a:cubicBezTo>
                    <a:cubicBezTo>
                      <a:pt x="70485" y="62762"/>
                      <a:pt x="70788" y="68468"/>
                      <a:pt x="72426" y="73756"/>
                    </a:cubicBezTo>
                    <a:cubicBezTo>
                      <a:pt x="73058" y="74913"/>
                      <a:pt x="73512" y="76141"/>
                      <a:pt x="73797" y="77432"/>
                    </a:cubicBezTo>
                    <a:cubicBezTo>
                      <a:pt x="73966" y="78225"/>
                      <a:pt x="73512" y="79026"/>
                      <a:pt x="72746" y="79275"/>
                    </a:cubicBezTo>
                    <a:cubicBezTo>
                      <a:pt x="71972" y="79542"/>
                      <a:pt x="71135" y="79159"/>
                      <a:pt x="70797" y="78420"/>
                    </a:cubicBezTo>
                    <a:cubicBezTo>
                      <a:pt x="70289" y="77281"/>
                      <a:pt x="69853" y="76124"/>
                      <a:pt x="69479" y="74940"/>
                    </a:cubicBezTo>
                    <a:cubicBezTo>
                      <a:pt x="65304" y="67658"/>
                      <a:pt x="53545" y="66047"/>
                      <a:pt x="49664" y="65709"/>
                    </a:cubicBezTo>
                    <a:cubicBezTo>
                      <a:pt x="37593" y="64658"/>
                      <a:pt x="28112" y="66091"/>
                      <a:pt x="20661" y="70070"/>
                    </a:cubicBezTo>
                    <a:cubicBezTo>
                      <a:pt x="10148" y="75688"/>
                      <a:pt x="3116" y="87465"/>
                      <a:pt x="3151" y="99375"/>
                    </a:cubicBezTo>
                    <a:cubicBezTo>
                      <a:pt x="3187" y="111295"/>
                      <a:pt x="10291" y="123027"/>
                      <a:pt x="20839" y="128582"/>
                    </a:cubicBezTo>
                    <a:cubicBezTo>
                      <a:pt x="27712" y="132197"/>
                      <a:pt x="35483" y="133282"/>
                      <a:pt x="43682" y="133398"/>
                    </a:cubicBezTo>
                    <a:cubicBezTo>
                      <a:pt x="44278" y="132829"/>
                      <a:pt x="44901" y="132277"/>
                      <a:pt x="45578" y="131734"/>
                    </a:cubicBezTo>
                    <a:cubicBezTo>
                      <a:pt x="52770" y="125956"/>
                      <a:pt x="62171" y="122885"/>
                      <a:pt x="71384" y="123348"/>
                    </a:cubicBezTo>
                    <a:cubicBezTo>
                      <a:pt x="72230" y="123393"/>
                      <a:pt x="72889" y="124078"/>
                      <a:pt x="72898" y="124924"/>
                    </a:cubicBezTo>
                    <a:cubicBezTo>
                      <a:pt x="72933" y="132588"/>
                      <a:pt x="64005" y="135793"/>
                      <a:pt x="55646" y="136247"/>
                    </a:cubicBezTo>
                    <a:cubicBezTo>
                      <a:pt x="52067" y="136443"/>
                      <a:pt x="48631" y="136550"/>
                      <a:pt x="45026" y="136585"/>
                    </a:cubicBezTo>
                    <a:cubicBezTo>
                      <a:pt x="42782" y="139016"/>
                      <a:pt x="40254" y="142808"/>
                      <a:pt x="41038" y="146992"/>
                    </a:cubicBezTo>
                    <a:cubicBezTo>
                      <a:pt x="42150" y="152929"/>
                      <a:pt x="49503" y="156125"/>
                      <a:pt x="56198" y="156214"/>
                    </a:cubicBezTo>
                    <a:cubicBezTo>
                      <a:pt x="58681" y="156249"/>
                      <a:pt x="61289" y="156009"/>
                      <a:pt x="63800" y="155787"/>
                    </a:cubicBezTo>
                    <a:cubicBezTo>
                      <a:pt x="68420" y="155368"/>
                      <a:pt x="73182" y="154950"/>
                      <a:pt x="77865" y="156063"/>
                    </a:cubicBezTo>
                    <a:cubicBezTo>
                      <a:pt x="78630" y="156249"/>
                      <a:pt x="79138" y="156953"/>
                      <a:pt x="79075" y="157736"/>
                    </a:cubicBezTo>
                    <a:cubicBezTo>
                      <a:pt x="79013" y="158519"/>
                      <a:pt x="78390" y="159133"/>
                      <a:pt x="77607" y="159187"/>
                    </a:cubicBezTo>
                    <a:cubicBezTo>
                      <a:pt x="66791" y="159961"/>
                      <a:pt x="61254" y="173831"/>
                      <a:pt x="61530" y="186489"/>
                    </a:cubicBezTo>
                    <a:cubicBezTo>
                      <a:pt x="61610" y="190005"/>
                      <a:pt x="61984" y="193949"/>
                      <a:pt x="64209" y="196593"/>
                    </a:cubicBezTo>
                    <a:cubicBezTo>
                      <a:pt x="66203" y="198969"/>
                      <a:pt x="69737" y="200322"/>
                      <a:pt x="74705" y="200616"/>
                    </a:cubicBezTo>
                    <a:cubicBezTo>
                      <a:pt x="92232" y="201622"/>
                      <a:pt x="109680" y="191261"/>
                      <a:pt x="117113" y="175344"/>
                    </a:cubicBezTo>
                    <a:cubicBezTo>
                      <a:pt x="117380" y="174783"/>
                      <a:pt x="117941" y="174427"/>
                      <a:pt x="118555" y="174427"/>
                    </a:cubicBezTo>
                    <a:close/>
                    <a:moveTo>
                      <a:pt x="69524" y="126473"/>
                    </a:moveTo>
                    <a:cubicBezTo>
                      <a:pt x="62100" y="126499"/>
                      <a:pt x="54658" y="128956"/>
                      <a:pt x="48684" y="133354"/>
                    </a:cubicBezTo>
                    <a:cubicBezTo>
                      <a:pt x="50928" y="133292"/>
                      <a:pt x="53207" y="133194"/>
                      <a:pt x="55494" y="133069"/>
                    </a:cubicBezTo>
                    <a:cubicBezTo>
                      <a:pt x="61423" y="132749"/>
                      <a:pt x="68242" y="130817"/>
                      <a:pt x="69524" y="126473"/>
                    </a:cubicBezTo>
                    <a:close/>
                    <a:moveTo>
                      <a:pt x="223677" y="99589"/>
                    </a:moveTo>
                    <a:cubicBezTo>
                      <a:pt x="232001" y="100381"/>
                      <a:pt x="239069" y="95298"/>
                      <a:pt x="244570" y="88898"/>
                    </a:cubicBezTo>
                    <a:cubicBezTo>
                      <a:pt x="244196" y="88916"/>
                      <a:pt x="243822" y="88933"/>
                      <a:pt x="243448" y="88960"/>
                    </a:cubicBezTo>
                    <a:cubicBezTo>
                      <a:pt x="237244" y="89307"/>
                      <a:pt x="229321" y="91141"/>
                      <a:pt x="225654" y="95254"/>
                    </a:cubicBezTo>
                    <a:cubicBezTo>
                      <a:pt x="224487" y="96562"/>
                      <a:pt x="223838" y="97987"/>
                      <a:pt x="223677" y="995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1" name="Google Shape;131;p3"/>
            <p:cNvGrpSpPr/>
            <p:nvPr/>
          </p:nvGrpSpPr>
          <p:grpSpPr>
            <a:xfrm>
              <a:off x="146678" y="4194146"/>
              <a:ext cx="433747" cy="949342"/>
              <a:chOff x="7758834" y="2104435"/>
              <a:chExt cx="209641" cy="458819"/>
            </a:xfrm>
          </p:grpSpPr>
          <p:sp>
            <p:nvSpPr>
              <p:cNvPr id="132" name="Google Shape;132;p3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3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34;p3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7" name="Google Shape;137;p3"/>
            <p:cNvGrpSpPr/>
            <p:nvPr/>
          </p:nvGrpSpPr>
          <p:grpSpPr>
            <a:xfrm>
              <a:off x="-136764" y="2749382"/>
              <a:ext cx="717186" cy="697660"/>
              <a:chOff x="7382716" y="1724976"/>
              <a:chExt cx="306765" cy="298413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" name="Google Shape;140;p3"/>
            <p:cNvGrpSpPr/>
            <p:nvPr/>
          </p:nvGrpSpPr>
          <p:grpSpPr>
            <a:xfrm>
              <a:off x="-301922" y="-168355"/>
              <a:ext cx="1542178" cy="1152195"/>
              <a:chOff x="7094125" y="1005305"/>
              <a:chExt cx="671154" cy="501434"/>
            </a:xfrm>
          </p:grpSpPr>
          <p:sp>
            <p:nvSpPr>
              <p:cNvPr id="141" name="Google Shape;141;p3"/>
              <p:cNvSpPr/>
              <p:nvPr/>
            </p:nvSpPr>
            <p:spPr>
              <a:xfrm>
                <a:off x="7094125" y="1005305"/>
                <a:ext cx="671154" cy="501434"/>
              </a:xfrm>
              <a:custGeom>
                <a:avLst/>
                <a:gdLst/>
                <a:ahLst/>
                <a:cxnLst/>
                <a:rect l="l" t="t" r="r" b="b"/>
                <a:pathLst>
                  <a:path w="671154" h="501434" extrusionOk="0">
                    <a:moveTo>
                      <a:pt x="9" y="363180"/>
                    </a:moveTo>
                    <a:cubicBezTo>
                      <a:pt x="1050" y="387375"/>
                      <a:pt x="1825" y="411597"/>
                      <a:pt x="3258" y="435774"/>
                    </a:cubicBezTo>
                    <a:cubicBezTo>
                      <a:pt x="3935" y="447089"/>
                      <a:pt x="7549" y="457673"/>
                      <a:pt x="15284" y="466432"/>
                    </a:cubicBezTo>
                    <a:cubicBezTo>
                      <a:pt x="15979" y="467216"/>
                      <a:pt x="16771" y="468044"/>
                      <a:pt x="17118" y="468987"/>
                    </a:cubicBezTo>
                    <a:cubicBezTo>
                      <a:pt x="26545" y="494678"/>
                      <a:pt x="48328" y="501408"/>
                      <a:pt x="71891" y="501435"/>
                    </a:cubicBezTo>
                    <a:cubicBezTo>
                      <a:pt x="124039" y="501488"/>
                      <a:pt x="167765" y="481548"/>
                      <a:pt x="201761" y="441418"/>
                    </a:cubicBezTo>
                    <a:cubicBezTo>
                      <a:pt x="218265" y="421932"/>
                      <a:pt x="229410" y="399188"/>
                      <a:pt x="241410" y="376924"/>
                    </a:cubicBezTo>
                    <a:cubicBezTo>
                      <a:pt x="254398" y="352827"/>
                      <a:pt x="267813" y="328943"/>
                      <a:pt x="281450" y="305202"/>
                    </a:cubicBezTo>
                    <a:cubicBezTo>
                      <a:pt x="284548" y="299807"/>
                      <a:pt x="289097" y="295143"/>
                      <a:pt x="293450" y="290594"/>
                    </a:cubicBezTo>
                    <a:cubicBezTo>
                      <a:pt x="301569" y="282111"/>
                      <a:pt x="311432" y="277864"/>
                      <a:pt x="323485" y="278434"/>
                    </a:cubicBezTo>
                    <a:cubicBezTo>
                      <a:pt x="332511" y="278861"/>
                      <a:pt x="341716" y="279182"/>
                      <a:pt x="350609" y="277900"/>
                    </a:cubicBezTo>
                    <a:cubicBezTo>
                      <a:pt x="371297" y="274927"/>
                      <a:pt x="385932" y="262001"/>
                      <a:pt x="398599" y="246423"/>
                    </a:cubicBezTo>
                    <a:cubicBezTo>
                      <a:pt x="404314" y="239399"/>
                      <a:pt x="409726" y="232126"/>
                      <a:pt x="415673" y="225316"/>
                    </a:cubicBezTo>
                    <a:cubicBezTo>
                      <a:pt x="421895" y="218186"/>
                      <a:pt x="429221" y="216771"/>
                      <a:pt x="438390" y="220536"/>
                    </a:cubicBezTo>
                    <a:cubicBezTo>
                      <a:pt x="449251" y="224996"/>
                      <a:pt x="460467" y="229011"/>
                      <a:pt x="471897" y="231566"/>
                    </a:cubicBezTo>
                    <a:cubicBezTo>
                      <a:pt x="490190" y="235651"/>
                      <a:pt x="508074" y="231593"/>
                      <a:pt x="525175" y="225067"/>
                    </a:cubicBezTo>
                    <a:cubicBezTo>
                      <a:pt x="557444" y="212756"/>
                      <a:pt x="589606" y="200142"/>
                      <a:pt x="621573" y="187065"/>
                    </a:cubicBezTo>
                    <a:cubicBezTo>
                      <a:pt x="650050" y="175413"/>
                      <a:pt x="667435" y="154084"/>
                      <a:pt x="670649" y="123346"/>
                    </a:cubicBezTo>
                    <a:cubicBezTo>
                      <a:pt x="673551" y="95634"/>
                      <a:pt x="663919" y="71385"/>
                      <a:pt x="642617" y="53377"/>
                    </a:cubicBezTo>
                    <a:cubicBezTo>
                      <a:pt x="615048" y="30063"/>
                      <a:pt x="582601" y="15375"/>
                      <a:pt x="548355" y="4541"/>
                    </a:cubicBezTo>
                    <a:cubicBezTo>
                      <a:pt x="547954" y="4417"/>
                      <a:pt x="547465" y="4105"/>
                      <a:pt x="547153" y="4230"/>
                    </a:cubicBezTo>
                    <a:cubicBezTo>
                      <a:pt x="538216" y="7604"/>
                      <a:pt x="530587" y="963"/>
                      <a:pt x="522032" y="989"/>
                    </a:cubicBezTo>
                    <a:cubicBezTo>
                      <a:pt x="513397" y="1016"/>
                      <a:pt x="504754" y="-43"/>
                      <a:pt x="496119" y="1"/>
                    </a:cubicBezTo>
                    <a:cubicBezTo>
                      <a:pt x="419972" y="375"/>
                      <a:pt x="343826" y="411"/>
                      <a:pt x="267688" y="1568"/>
                    </a:cubicBezTo>
                    <a:cubicBezTo>
                      <a:pt x="231644" y="2111"/>
                      <a:pt x="195734" y="5512"/>
                      <a:pt x="160216" y="12446"/>
                    </a:cubicBezTo>
                    <a:cubicBezTo>
                      <a:pt x="117229" y="20841"/>
                      <a:pt x="84675" y="43923"/>
                      <a:pt x="60782" y="80314"/>
                    </a:cubicBezTo>
                    <a:cubicBezTo>
                      <a:pt x="39257" y="113109"/>
                      <a:pt x="27391" y="149553"/>
                      <a:pt x="18302" y="187234"/>
                    </a:cubicBezTo>
                    <a:cubicBezTo>
                      <a:pt x="8510" y="227818"/>
                      <a:pt x="4816" y="269105"/>
                      <a:pt x="3071" y="310650"/>
                    </a:cubicBezTo>
                    <a:cubicBezTo>
                      <a:pt x="2341" y="328133"/>
                      <a:pt x="1700" y="345625"/>
                      <a:pt x="1015" y="363109"/>
                    </a:cubicBezTo>
                    <a:cubicBezTo>
                      <a:pt x="676" y="363126"/>
                      <a:pt x="338" y="363153"/>
                      <a:pt x="0" y="36317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7291916" y="1271104"/>
                <a:ext cx="35623" cy="54520"/>
              </a:xfrm>
              <a:custGeom>
                <a:avLst/>
                <a:gdLst/>
                <a:ahLst/>
                <a:cxnLst/>
                <a:rect l="l" t="t" r="r" b="b"/>
                <a:pathLst>
                  <a:path w="35623" h="54520" extrusionOk="0">
                    <a:moveTo>
                      <a:pt x="17" y="37143"/>
                    </a:moveTo>
                    <a:cubicBezTo>
                      <a:pt x="1130" y="24893"/>
                      <a:pt x="5999" y="14363"/>
                      <a:pt x="14278" y="5906"/>
                    </a:cubicBezTo>
                    <a:cubicBezTo>
                      <a:pt x="16975" y="3146"/>
                      <a:pt x="21044" y="1553"/>
                      <a:pt x="24756" y="333"/>
                    </a:cubicBezTo>
                    <a:cubicBezTo>
                      <a:pt x="29785" y="-1322"/>
                      <a:pt x="35322" y="3431"/>
                      <a:pt x="35580" y="9235"/>
                    </a:cubicBezTo>
                    <a:cubicBezTo>
                      <a:pt x="35696" y="11719"/>
                      <a:pt x="35616" y="14380"/>
                      <a:pt x="34904" y="16713"/>
                    </a:cubicBezTo>
                    <a:cubicBezTo>
                      <a:pt x="31138" y="29024"/>
                      <a:pt x="26278" y="40766"/>
                      <a:pt x="18035" y="50602"/>
                    </a:cubicBezTo>
                    <a:cubicBezTo>
                      <a:pt x="16112" y="52890"/>
                      <a:pt x="13753" y="54128"/>
                      <a:pt x="10931" y="54457"/>
                    </a:cubicBezTo>
                    <a:cubicBezTo>
                      <a:pt x="7940" y="54804"/>
                      <a:pt x="5634" y="53745"/>
                      <a:pt x="4050" y="50896"/>
                    </a:cubicBezTo>
                    <a:cubicBezTo>
                      <a:pt x="1682" y="46659"/>
                      <a:pt x="-250" y="42315"/>
                      <a:pt x="26" y="371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7316971" y="1205508"/>
                <a:ext cx="42118" cy="41613"/>
              </a:xfrm>
              <a:custGeom>
                <a:avLst/>
                <a:gdLst/>
                <a:ahLst/>
                <a:cxnLst/>
                <a:rect l="l" t="t" r="r" b="b"/>
                <a:pathLst>
                  <a:path w="42118" h="41613" extrusionOk="0">
                    <a:moveTo>
                      <a:pt x="42101" y="11520"/>
                    </a:moveTo>
                    <a:cubicBezTo>
                      <a:pt x="42270" y="15250"/>
                      <a:pt x="41255" y="18588"/>
                      <a:pt x="39181" y="21526"/>
                    </a:cubicBezTo>
                    <a:cubicBezTo>
                      <a:pt x="32665" y="30766"/>
                      <a:pt x="24929" y="38315"/>
                      <a:pt x="13998" y="41208"/>
                    </a:cubicBezTo>
                    <a:cubicBezTo>
                      <a:pt x="12484" y="41609"/>
                      <a:pt x="10846" y="41671"/>
                      <a:pt x="9279" y="41573"/>
                    </a:cubicBezTo>
                    <a:cubicBezTo>
                      <a:pt x="2835" y="41173"/>
                      <a:pt x="-1207" y="35636"/>
                      <a:pt x="324" y="28977"/>
                    </a:cubicBezTo>
                    <a:cubicBezTo>
                      <a:pt x="2550" y="19319"/>
                      <a:pt x="8505" y="12428"/>
                      <a:pt x="15805" y="6669"/>
                    </a:cubicBezTo>
                    <a:cubicBezTo>
                      <a:pt x="20033" y="3331"/>
                      <a:pt x="24733" y="1007"/>
                      <a:pt x="29994" y="260"/>
                    </a:cubicBezTo>
                    <a:cubicBezTo>
                      <a:pt x="31899" y="-7"/>
                      <a:pt x="33884" y="-114"/>
                      <a:pt x="35771" y="162"/>
                    </a:cubicBezTo>
                    <a:cubicBezTo>
                      <a:pt x="39546" y="722"/>
                      <a:pt x="40819" y="2245"/>
                      <a:pt x="41415" y="6260"/>
                    </a:cubicBezTo>
                    <a:cubicBezTo>
                      <a:pt x="41673" y="8004"/>
                      <a:pt x="41869" y="9758"/>
                      <a:pt x="42083" y="115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7417325" y="1212115"/>
                <a:ext cx="36153" cy="45867"/>
              </a:xfrm>
              <a:custGeom>
                <a:avLst/>
                <a:gdLst/>
                <a:ahLst/>
                <a:cxnLst/>
                <a:rect l="l" t="t" r="r" b="b"/>
                <a:pathLst>
                  <a:path w="36153" h="45867" extrusionOk="0">
                    <a:moveTo>
                      <a:pt x="0" y="31922"/>
                    </a:moveTo>
                    <a:cubicBezTo>
                      <a:pt x="205" y="30542"/>
                      <a:pt x="240" y="29109"/>
                      <a:pt x="632" y="27800"/>
                    </a:cubicBezTo>
                    <a:cubicBezTo>
                      <a:pt x="3890" y="17136"/>
                      <a:pt x="8982" y="7869"/>
                      <a:pt x="18427" y="1976"/>
                    </a:cubicBezTo>
                    <a:cubicBezTo>
                      <a:pt x="22299" y="-436"/>
                      <a:pt x="26314" y="-757"/>
                      <a:pt x="30231" y="1665"/>
                    </a:cubicBezTo>
                    <a:cubicBezTo>
                      <a:pt x="34174" y="4104"/>
                      <a:pt x="36676" y="7887"/>
                      <a:pt x="36061" y="12774"/>
                    </a:cubicBezTo>
                    <a:cubicBezTo>
                      <a:pt x="34744" y="23287"/>
                      <a:pt x="31833" y="33204"/>
                      <a:pt x="24275" y="40824"/>
                    </a:cubicBezTo>
                    <a:cubicBezTo>
                      <a:pt x="17937" y="47207"/>
                      <a:pt x="9659" y="47545"/>
                      <a:pt x="3854" y="41759"/>
                    </a:cubicBezTo>
                    <a:cubicBezTo>
                      <a:pt x="1175" y="39088"/>
                      <a:pt x="89" y="35759"/>
                      <a:pt x="0" y="319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7292266" y="1173362"/>
                <a:ext cx="39248" cy="39002"/>
              </a:xfrm>
              <a:custGeom>
                <a:avLst/>
                <a:gdLst/>
                <a:ahLst/>
                <a:cxnLst/>
                <a:rect l="l" t="t" r="r" b="b"/>
                <a:pathLst>
                  <a:path w="39248" h="39002" extrusionOk="0">
                    <a:moveTo>
                      <a:pt x="13501" y="39002"/>
                    </a:moveTo>
                    <a:cubicBezTo>
                      <a:pt x="4279" y="39073"/>
                      <a:pt x="-937" y="32913"/>
                      <a:pt x="140" y="23219"/>
                    </a:cubicBezTo>
                    <a:cubicBezTo>
                      <a:pt x="1546" y="10632"/>
                      <a:pt x="14872" y="-976"/>
                      <a:pt x="26712" y="65"/>
                    </a:cubicBezTo>
                    <a:cubicBezTo>
                      <a:pt x="36887" y="964"/>
                      <a:pt x="42539" y="11290"/>
                      <a:pt x="37198" y="20584"/>
                    </a:cubicBezTo>
                    <a:cubicBezTo>
                      <a:pt x="33967" y="26201"/>
                      <a:pt x="29231" y="30955"/>
                      <a:pt x="24691" y="35566"/>
                    </a:cubicBezTo>
                    <a:cubicBezTo>
                      <a:pt x="21762" y="38539"/>
                      <a:pt x="17543" y="38975"/>
                      <a:pt x="13493" y="390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7360765" y="1245790"/>
                <a:ext cx="32821" cy="40744"/>
              </a:xfrm>
              <a:custGeom>
                <a:avLst/>
                <a:gdLst/>
                <a:ahLst/>
                <a:cxnLst/>
                <a:rect l="l" t="t" r="r" b="b"/>
                <a:pathLst>
                  <a:path w="32821" h="40744" extrusionOk="0">
                    <a:moveTo>
                      <a:pt x="11660" y="40744"/>
                    </a:moveTo>
                    <a:cubicBezTo>
                      <a:pt x="7129" y="40228"/>
                      <a:pt x="4049" y="38083"/>
                      <a:pt x="2037" y="34130"/>
                    </a:cubicBezTo>
                    <a:cubicBezTo>
                      <a:pt x="319" y="30739"/>
                      <a:pt x="-429" y="27053"/>
                      <a:pt x="247" y="23288"/>
                    </a:cubicBezTo>
                    <a:cubicBezTo>
                      <a:pt x="1885" y="14199"/>
                      <a:pt x="6523" y="7131"/>
                      <a:pt x="13832" y="2155"/>
                    </a:cubicBezTo>
                    <a:cubicBezTo>
                      <a:pt x="19458" y="-1682"/>
                      <a:pt x="28146" y="-729"/>
                      <a:pt x="31475" y="7736"/>
                    </a:cubicBezTo>
                    <a:cubicBezTo>
                      <a:pt x="33122" y="11938"/>
                      <a:pt x="33211" y="15507"/>
                      <a:pt x="32000" y="19549"/>
                    </a:cubicBezTo>
                    <a:cubicBezTo>
                      <a:pt x="29784" y="26920"/>
                      <a:pt x="26775" y="33756"/>
                      <a:pt x="19974" y="37575"/>
                    </a:cubicBezTo>
                    <a:cubicBezTo>
                      <a:pt x="17401" y="39026"/>
                      <a:pt x="14437" y="39712"/>
                      <a:pt x="11651" y="40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7408050" y="1273243"/>
                <a:ext cx="37802" cy="31286"/>
              </a:xfrm>
              <a:custGeom>
                <a:avLst/>
                <a:gdLst/>
                <a:ahLst/>
                <a:cxnLst/>
                <a:rect l="l" t="t" r="r" b="b"/>
                <a:pathLst>
                  <a:path w="37802" h="31286" extrusionOk="0">
                    <a:moveTo>
                      <a:pt x="15186" y="31282"/>
                    </a:moveTo>
                    <a:cubicBezTo>
                      <a:pt x="11910" y="31344"/>
                      <a:pt x="8118" y="30801"/>
                      <a:pt x="4851" y="28158"/>
                    </a:cubicBezTo>
                    <a:cubicBezTo>
                      <a:pt x="-348" y="23956"/>
                      <a:pt x="-1487" y="17342"/>
                      <a:pt x="2011" y="11538"/>
                    </a:cubicBezTo>
                    <a:cubicBezTo>
                      <a:pt x="7103" y="3081"/>
                      <a:pt x="19423" y="-1957"/>
                      <a:pt x="28521" y="722"/>
                    </a:cubicBezTo>
                    <a:cubicBezTo>
                      <a:pt x="35037" y="2645"/>
                      <a:pt x="40280" y="10915"/>
                      <a:pt x="36568" y="18944"/>
                    </a:cubicBezTo>
                    <a:cubicBezTo>
                      <a:pt x="33079" y="26493"/>
                      <a:pt x="25272" y="31291"/>
                      <a:pt x="15186" y="312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7343753" y="1296756"/>
                <a:ext cx="38383" cy="29631"/>
              </a:xfrm>
              <a:custGeom>
                <a:avLst/>
                <a:gdLst/>
                <a:ahLst/>
                <a:cxnLst/>
                <a:rect l="l" t="t" r="r" b="b"/>
                <a:pathLst>
                  <a:path w="38383" h="29631" extrusionOk="0">
                    <a:moveTo>
                      <a:pt x="18933" y="29632"/>
                    </a:moveTo>
                    <a:cubicBezTo>
                      <a:pt x="15452" y="28849"/>
                      <a:pt x="11784" y="28519"/>
                      <a:pt x="8526" y="27175"/>
                    </a:cubicBezTo>
                    <a:cubicBezTo>
                      <a:pt x="3764" y="25225"/>
                      <a:pt x="613" y="21460"/>
                      <a:pt x="70" y="16136"/>
                    </a:cubicBezTo>
                    <a:cubicBezTo>
                      <a:pt x="-491" y="10591"/>
                      <a:pt x="2393" y="6630"/>
                      <a:pt x="6719" y="3665"/>
                    </a:cubicBezTo>
                    <a:cubicBezTo>
                      <a:pt x="14072" y="-1356"/>
                      <a:pt x="26018" y="-1276"/>
                      <a:pt x="32998" y="4261"/>
                    </a:cubicBezTo>
                    <a:cubicBezTo>
                      <a:pt x="41018" y="10618"/>
                      <a:pt x="39158" y="19653"/>
                      <a:pt x="33434" y="24629"/>
                    </a:cubicBezTo>
                    <a:cubicBezTo>
                      <a:pt x="29339" y="28181"/>
                      <a:pt x="24372" y="29284"/>
                      <a:pt x="18942" y="296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7380132" y="1185986"/>
                <a:ext cx="33871" cy="34194"/>
              </a:xfrm>
              <a:custGeom>
                <a:avLst/>
                <a:gdLst/>
                <a:ahLst/>
                <a:cxnLst/>
                <a:rect l="l" t="t" r="r" b="b"/>
                <a:pathLst>
                  <a:path w="33871" h="34194" extrusionOk="0">
                    <a:moveTo>
                      <a:pt x="12580" y="34194"/>
                    </a:moveTo>
                    <a:cubicBezTo>
                      <a:pt x="3723" y="34239"/>
                      <a:pt x="-1983" y="25888"/>
                      <a:pt x="643" y="16586"/>
                    </a:cubicBezTo>
                    <a:cubicBezTo>
                      <a:pt x="2236" y="10933"/>
                      <a:pt x="5441" y="6482"/>
                      <a:pt x="10052" y="3144"/>
                    </a:cubicBezTo>
                    <a:cubicBezTo>
                      <a:pt x="16363" y="-1422"/>
                      <a:pt x="22684" y="-648"/>
                      <a:pt x="28951" y="3117"/>
                    </a:cubicBezTo>
                    <a:cubicBezTo>
                      <a:pt x="32707" y="5370"/>
                      <a:pt x="34203" y="8921"/>
                      <a:pt x="33811" y="13479"/>
                    </a:cubicBezTo>
                    <a:cubicBezTo>
                      <a:pt x="32921" y="23814"/>
                      <a:pt x="22372" y="34140"/>
                      <a:pt x="12580" y="341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7424841" y="1147434"/>
                <a:ext cx="37484" cy="32111"/>
              </a:xfrm>
              <a:custGeom>
                <a:avLst/>
                <a:gdLst/>
                <a:ahLst/>
                <a:cxnLst/>
                <a:rect l="l" t="t" r="r" b="b"/>
                <a:pathLst>
                  <a:path w="37484" h="32111" extrusionOk="0">
                    <a:moveTo>
                      <a:pt x="12068" y="32100"/>
                    </a:moveTo>
                    <a:cubicBezTo>
                      <a:pt x="11997" y="32100"/>
                      <a:pt x="11205" y="32127"/>
                      <a:pt x="10413" y="32100"/>
                    </a:cubicBezTo>
                    <a:cubicBezTo>
                      <a:pt x="1262" y="31779"/>
                      <a:pt x="-2807" y="23919"/>
                      <a:pt x="2098" y="15765"/>
                    </a:cubicBezTo>
                    <a:cubicBezTo>
                      <a:pt x="6327" y="8741"/>
                      <a:pt x="12122" y="3810"/>
                      <a:pt x="19929" y="1816"/>
                    </a:cubicBezTo>
                    <a:cubicBezTo>
                      <a:pt x="20783" y="1602"/>
                      <a:pt x="21620" y="1300"/>
                      <a:pt x="22448" y="979"/>
                    </a:cubicBezTo>
                    <a:cubicBezTo>
                      <a:pt x="26997" y="-784"/>
                      <a:pt x="31234" y="-294"/>
                      <a:pt x="34635" y="3498"/>
                    </a:cubicBezTo>
                    <a:cubicBezTo>
                      <a:pt x="38169" y="7451"/>
                      <a:pt x="38142" y="12231"/>
                      <a:pt x="36050" y="16815"/>
                    </a:cubicBezTo>
                    <a:cubicBezTo>
                      <a:pt x="32062" y="25557"/>
                      <a:pt x="25119" y="30186"/>
                      <a:pt x="16226" y="31753"/>
                    </a:cubicBezTo>
                    <a:cubicBezTo>
                      <a:pt x="15095" y="31948"/>
                      <a:pt x="13938" y="31948"/>
                      <a:pt x="12077" y="320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7356691" y="1152921"/>
                <a:ext cx="31309" cy="38159"/>
              </a:xfrm>
              <a:custGeom>
                <a:avLst/>
                <a:gdLst/>
                <a:ahLst/>
                <a:cxnLst/>
                <a:rect l="l" t="t" r="r" b="b"/>
                <a:pathLst>
                  <a:path w="31309" h="38159" extrusionOk="0">
                    <a:moveTo>
                      <a:pt x="9022" y="38150"/>
                    </a:moveTo>
                    <a:cubicBezTo>
                      <a:pt x="3048" y="38133"/>
                      <a:pt x="-815" y="32889"/>
                      <a:pt x="147" y="26507"/>
                    </a:cubicBezTo>
                    <a:cubicBezTo>
                      <a:pt x="1144" y="19875"/>
                      <a:pt x="4580" y="14489"/>
                      <a:pt x="8657" y="9682"/>
                    </a:cubicBezTo>
                    <a:cubicBezTo>
                      <a:pt x="11381" y="6460"/>
                      <a:pt x="14656" y="3638"/>
                      <a:pt x="18066" y="1234"/>
                    </a:cubicBezTo>
                    <a:cubicBezTo>
                      <a:pt x="21306" y="-1053"/>
                      <a:pt x="23612" y="14"/>
                      <a:pt x="26371" y="2997"/>
                    </a:cubicBezTo>
                    <a:cubicBezTo>
                      <a:pt x="28285" y="5062"/>
                      <a:pt x="30724" y="6753"/>
                      <a:pt x="31045" y="9789"/>
                    </a:cubicBezTo>
                    <a:cubicBezTo>
                      <a:pt x="31330" y="12495"/>
                      <a:pt x="31570" y="15539"/>
                      <a:pt x="30724" y="17996"/>
                    </a:cubicBezTo>
                    <a:cubicBezTo>
                      <a:pt x="27600" y="27005"/>
                      <a:pt x="21689" y="33450"/>
                      <a:pt x="13268" y="37180"/>
                    </a:cubicBezTo>
                    <a:cubicBezTo>
                      <a:pt x="12458" y="37536"/>
                      <a:pt x="11594" y="37776"/>
                      <a:pt x="10731" y="37972"/>
                    </a:cubicBezTo>
                    <a:cubicBezTo>
                      <a:pt x="10045" y="38123"/>
                      <a:pt x="9333" y="38123"/>
                      <a:pt x="9031" y="381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7460838" y="1234023"/>
                <a:ext cx="25323" cy="33230"/>
              </a:xfrm>
              <a:custGeom>
                <a:avLst/>
                <a:gdLst/>
                <a:ahLst/>
                <a:cxnLst/>
                <a:rect l="l" t="t" r="r" b="b"/>
                <a:pathLst>
                  <a:path w="25323" h="33230" extrusionOk="0">
                    <a:moveTo>
                      <a:pt x="9" y="18061"/>
                    </a:moveTo>
                    <a:cubicBezTo>
                      <a:pt x="1255" y="14029"/>
                      <a:pt x="2030" y="9739"/>
                      <a:pt x="3854" y="6026"/>
                    </a:cubicBezTo>
                    <a:cubicBezTo>
                      <a:pt x="7567" y="-1513"/>
                      <a:pt x="17412" y="-2021"/>
                      <a:pt x="22237" y="4744"/>
                    </a:cubicBezTo>
                    <a:cubicBezTo>
                      <a:pt x="27364" y="11928"/>
                      <a:pt x="25913" y="24551"/>
                      <a:pt x="19290" y="30231"/>
                    </a:cubicBezTo>
                    <a:cubicBezTo>
                      <a:pt x="12133" y="36382"/>
                      <a:pt x="2644" y="32625"/>
                      <a:pt x="1166" y="23047"/>
                    </a:cubicBezTo>
                    <a:cubicBezTo>
                      <a:pt x="926" y="21480"/>
                      <a:pt x="792" y="19895"/>
                      <a:pt x="614" y="18329"/>
                    </a:cubicBezTo>
                    <a:cubicBezTo>
                      <a:pt x="409" y="18240"/>
                      <a:pt x="205" y="18151"/>
                      <a:pt x="0" y="180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7459102" y="1181844"/>
                <a:ext cx="24526" cy="35203"/>
              </a:xfrm>
              <a:custGeom>
                <a:avLst/>
                <a:gdLst/>
                <a:ahLst/>
                <a:cxnLst/>
                <a:rect l="l" t="t" r="r" b="b"/>
                <a:pathLst>
                  <a:path w="24526" h="35203" extrusionOk="0">
                    <a:moveTo>
                      <a:pt x="668" y="19785"/>
                    </a:moveTo>
                    <a:cubicBezTo>
                      <a:pt x="828" y="13500"/>
                      <a:pt x="2777" y="7963"/>
                      <a:pt x="6819" y="3263"/>
                    </a:cubicBezTo>
                    <a:cubicBezTo>
                      <a:pt x="11688" y="-2408"/>
                      <a:pt x="18062" y="191"/>
                      <a:pt x="21836" y="4411"/>
                    </a:cubicBezTo>
                    <a:cubicBezTo>
                      <a:pt x="24017" y="6850"/>
                      <a:pt x="24747" y="10188"/>
                      <a:pt x="24471" y="13553"/>
                    </a:cubicBezTo>
                    <a:cubicBezTo>
                      <a:pt x="23999" y="19108"/>
                      <a:pt x="22593" y="24476"/>
                      <a:pt x="19548" y="29025"/>
                    </a:cubicBezTo>
                    <a:cubicBezTo>
                      <a:pt x="18053" y="31250"/>
                      <a:pt x="15747" y="33217"/>
                      <a:pt x="13397" y="34384"/>
                    </a:cubicBezTo>
                    <a:cubicBezTo>
                      <a:pt x="9534" y="36297"/>
                      <a:pt x="5412" y="34775"/>
                      <a:pt x="3463" y="30707"/>
                    </a:cubicBezTo>
                    <a:cubicBezTo>
                      <a:pt x="1878" y="27387"/>
                      <a:pt x="1122" y="23630"/>
                      <a:pt x="0" y="20061"/>
                    </a:cubicBezTo>
                    <a:cubicBezTo>
                      <a:pt x="223" y="19971"/>
                      <a:pt x="445" y="19874"/>
                      <a:pt x="676" y="197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7404266" y="1125600"/>
                <a:ext cx="29193" cy="26281"/>
              </a:xfrm>
              <a:custGeom>
                <a:avLst/>
                <a:gdLst/>
                <a:ahLst/>
                <a:cxnLst/>
                <a:rect l="l" t="t" r="r" b="b"/>
                <a:pathLst>
                  <a:path w="29193" h="26281" extrusionOk="0">
                    <a:moveTo>
                      <a:pt x="11742" y="26267"/>
                    </a:moveTo>
                    <a:cubicBezTo>
                      <a:pt x="7265" y="26454"/>
                      <a:pt x="3286" y="24878"/>
                      <a:pt x="1140" y="20035"/>
                    </a:cubicBezTo>
                    <a:cubicBezTo>
                      <a:pt x="-1103" y="14970"/>
                      <a:pt x="116" y="10377"/>
                      <a:pt x="3464" y="6308"/>
                    </a:cubicBezTo>
                    <a:cubicBezTo>
                      <a:pt x="8564" y="104"/>
                      <a:pt x="16175" y="-1668"/>
                      <a:pt x="23350" y="1635"/>
                    </a:cubicBezTo>
                    <a:cubicBezTo>
                      <a:pt x="28798" y="4146"/>
                      <a:pt x="30757" y="10564"/>
                      <a:pt x="27855" y="16466"/>
                    </a:cubicBezTo>
                    <a:cubicBezTo>
                      <a:pt x="24810" y="22679"/>
                      <a:pt x="19175" y="26169"/>
                      <a:pt x="11733" y="262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5" name="Google Shape;155;p3"/>
            <p:cNvGrpSpPr/>
            <p:nvPr/>
          </p:nvGrpSpPr>
          <p:grpSpPr>
            <a:xfrm>
              <a:off x="8249777" y="-168355"/>
              <a:ext cx="1068996" cy="992398"/>
              <a:chOff x="5618890" y="389832"/>
              <a:chExt cx="526573" cy="488842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5790654" y="389832"/>
                <a:ext cx="354809" cy="397357"/>
              </a:xfrm>
              <a:custGeom>
                <a:avLst/>
                <a:gdLst/>
                <a:ahLst/>
                <a:cxnLst/>
                <a:rect l="l" t="t" r="r" b="b"/>
                <a:pathLst>
                  <a:path w="354809" h="397357" extrusionOk="0">
                    <a:moveTo>
                      <a:pt x="109369" y="7892"/>
                    </a:moveTo>
                    <a:cubicBezTo>
                      <a:pt x="123932" y="7028"/>
                      <a:pt x="137970" y="10046"/>
                      <a:pt x="151653" y="14425"/>
                    </a:cubicBezTo>
                    <a:cubicBezTo>
                      <a:pt x="162513" y="17906"/>
                      <a:pt x="172563" y="16838"/>
                      <a:pt x="182782" y="12387"/>
                    </a:cubicBezTo>
                    <a:cubicBezTo>
                      <a:pt x="191310" y="8666"/>
                      <a:pt x="199900" y="4829"/>
                      <a:pt x="208802" y="2230"/>
                    </a:cubicBezTo>
                    <a:cubicBezTo>
                      <a:pt x="241784" y="-7393"/>
                      <a:pt x="280534" y="15529"/>
                      <a:pt x="292702" y="44131"/>
                    </a:cubicBezTo>
                    <a:cubicBezTo>
                      <a:pt x="296851" y="53879"/>
                      <a:pt x="299833" y="64267"/>
                      <a:pt x="302112" y="74638"/>
                    </a:cubicBezTo>
                    <a:cubicBezTo>
                      <a:pt x="305103" y="88249"/>
                      <a:pt x="311023" y="99705"/>
                      <a:pt x="321749" y="108714"/>
                    </a:cubicBezTo>
                    <a:cubicBezTo>
                      <a:pt x="338690" y="122939"/>
                      <a:pt x="350057" y="140387"/>
                      <a:pt x="353476" y="162713"/>
                    </a:cubicBezTo>
                    <a:cubicBezTo>
                      <a:pt x="356110" y="179911"/>
                      <a:pt x="354775" y="196709"/>
                      <a:pt x="350057" y="213302"/>
                    </a:cubicBezTo>
                    <a:cubicBezTo>
                      <a:pt x="347440" y="222533"/>
                      <a:pt x="344885" y="231836"/>
                      <a:pt x="341405" y="240755"/>
                    </a:cubicBezTo>
                    <a:cubicBezTo>
                      <a:pt x="334141" y="259352"/>
                      <a:pt x="332894" y="278223"/>
                      <a:pt x="336482" y="297745"/>
                    </a:cubicBezTo>
                    <a:cubicBezTo>
                      <a:pt x="338636" y="309460"/>
                      <a:pt x="339758" y="321380"/>
                      <a:pt x="336820" y="333201"/>
                    </a:cubicBezTo>
                    <a:cubicBezTo>
                      <a:pt x="332423" y="350916"/>
                      <a:pt x="322007" y="364714"/>
                      <a:pt x="307818" y="375574"/>
                    </a:cubicBezTo>
                    <a:cubicBezTo>
                      <a:pt x="282661" y="394820"/>
                      <a:pt x="254229" y="401781"/>
                      <a:pt x="223313" y="394580"/>
                    </a:cubicBezTo>
                    <a:cubicBezTo>
                      <a:pt x="199233" y="388972"/>
                      <a:pt x="182426" y="373482"/>
                      <a:pt x="171174" y="351628"/>
                    </a:cubicBezTo>
                    <a:cubicBezTo>
                      <a:pt x="161934" y="333682"/>
                      <a:pt x="156273" y="314552"/>
                      <a:pt x="151723" y="295021"/>
                    </a:cubicBezTo>
                    <a:cubicBezTo>
                      <a:pt x="147237" y="275731"/>
                      <a:pt x="140507" y="257482"/>
                      <a:pt x="127822" y="241859"/>
                    </a:cubicBezTo>
                    <a:cubicBezTo>
                      <a:pt x="118707" y="230625"/>
                      <a:pt x="107125" y="222364"/>
                      <a:pt x="94850" y="215207"/>
                    </a:cubicBezTo>
                    <a:cubicBezTo>
                      <a:pt x="78862" y="205887"/>
                      <a:pt x="62464" y="197270"/>
                      <a:pt x="46112" y="188591"/>
                    </a:cubicBezTo>
                    <a:cubicBezTo>
                      <a:pt x="34157" y="182252"/>
                      <a:pt x="23190" y="174766"/>
                      <a:pt x="14653" y="164102"/>
                    </a:cubicBezTo>
                    <a:cubicBezTo>
                      <a:pt x="1959" y="148238"/>
                      <a:pt x="-1558" y="129998"/>
                      <a:pt x="588" y="110263"/>
                    </a:cubicBezTo>
                    <a:cubicBezTo>
                      <a:pt x="2261" y="94881"/>
                      <a:pt x="7745" y="80878"/>
                      <a:pt x="16193" y="68050"/>
                    </a:cubicBezTo>
                    <a:cubicBezTo>
                      <a:pt x="26483" y="52419"/>
                      <a:pt x="38011" y="37820"/>
                      <a:pt x="52067" y="25277"/>
                    </a:cubicBezTo>
                    <a:cubicBezTo>
                      <a:pt x="65687" y="13126"/>
                      <a:pt x="81603" y="7696"/>
                      <a:pt x="99621" y="7740"/>
                    </a:cubicBezTo>
                    <a:cubicBezTo>
                      <a:pt x="102870" y="7740"/>
                      <a:pt x="106111" y="7838"/>
                      <a:pt x="109360" y="78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5618890" y="453470"/>
                <a:ext cx="361531" cy="425203"/>
              </a:xfrm>
              <a:custGeom>
                <a:avLst/>
                <a:gdLst/>
                <a:ahLst/>
                <a:cxnLst/>
                <a:rect l="l" t="t" r="r" b="b"/>
                <a:pathLst>
                  <a:path w="361531" h="425203" extrusionOk="0">
                    <a:moveTo>
                      <a:pt x="175779" y="256129"/>
                    </a:moveTo>
                    <a:cubicBezTo>
                      <a:pt x="167153" y="257696"/>
                      <a:pt x="159996" y="259218"/>
                      <a:pt x="152768" y="260269"/>
                    </a:cubicBezTo>
                    <a:cubicBezTo>
                      <a:pt x="118647" y="265227"/>
                      <a:pt x="84935" y="264462"/>
                      <a:pt x="52230" y="252168"/>
                    </a:cubicBezTo>
                    <a:cubicBezTo>
                      <a:pt x="36046" y="246079"/>
                      <a:pt x="21795" y="237133"/>
                      <a:pt x="11664" y="222605"/>
                    </a:cubicBezTo>
                    <a:cubicBezTo>
                      <a:pt x="-852" y="204659"/>
                      <a:pt x="-140" y="183401"/>
                      <a:pt x="15786" y="168357"/>
                    </a:cubicBezTo>
                    <a:cubicBezTo>
                      <a:pt x="25355" y="159313"/>
                      <a:pt x="36821" y="151506"/>
                      <a:pt x="48731" y="145889"/>
                    </a:cubicBezTo>
                    <a:cubicBezTo>
                      <a:pt x="66865" y="137325"/>
                      <a:pt x="86101" y="131121"/>
                      <a:pt x="104894" y="123972"/>
                    </a:cubicBezTo>
                    <a:cubicBezTo>
                      <a:pt x="108668" y="122539"/>
                      <a:pt x="112540" y="121337"/>
                      <a:pt x="116368" y="120029"/>
                    </a:cubicBezTo>
                    <a:cubicBezTo>
                      <a:pt x="116689" y="119050"/>
                      <a:pt x="117009" y="118070"/>
                      <a:pt x="117329" y="117082"/>
                    </a:cubicBezTo>
                    <a:cubicBezTo>
                      <a:pt x="115460" y="117020"/>
                      <a:pt x="113421" y="117421"/>
                      <a:pt x="111739" y="116815"/>
                    </a:cubicBezTo>
                    <a:cubicBezTo>
                      <a:pt x="78606" y="104931"/>
                      <a:pt x="46782" y="90590"/>
                      <a:pt x="21759" y="64828"/>
                    </a:cubicBezTo>
                    <a:cubicBezTo>
                      <a:pt x="14993" y="57858"/>
                      <a:pt x="8896" y="49936"/>
                      <a:pt x="3955" y="41585"/>
                    </a:cubicBezTo>
                    <a:cubicBezTo>
                      <a:pt x="-3576" y="28838"/>
                      <a:pt x="-238" y="16046"/>
                      <a:pt x="12991" y="9316"/>
                    </a:cubicBezTo>
                    <a:cubicBezTo>
                      <a:pt x="21287" y="5088"/>
                      <a:pt x="30972" y="2471"/>
                      <a:pt x="40284" y="1527"/>
                    </a:cubicBezTo>
                    <a:cubicBezTo>
                      <a:pt x="82844" y="-2781"/>
                      <a:pt x="124860" y="2613"/>
                      <a:pt x="166619" y="10393"/>
                    </a:cubicBezTo>
                    <a:cubicBezTo>
                      <a:pt x="211119" y="18681"/>
                      <a:pt x="252576" y="35532"/>
                      <a:pt x="291788" y="57547"/>
                    </a:cubicBezTo>
                    <a:cubicBezTo>
                      <a:pt x="353888" y="92406"/>
                      <a:pt x="376730" y="153144"/>
                      <a:pt x="351333" y="222169"/>
                    </a:cubicBezTo>
                    <a:cubicBezTo>
                      <a:pt x="326790" y="288897"/>
                      <a:pt x="286767" y="345843"/>
                      <a:pt x="231861" y="391616"/>
                    </a:cubicBezTo>
                    <a:cubicBezTo>
                      <a:pt x="215188" y="405521"/>
                      <a:pt x="196173" y="415598"/>
                      <a:pt x="175298" y="422069"/>
                    </a:cubicBezTo>
                    <a:cubicBezTo>
                      <a:pt x="144088" y="431746"/>
                      <a:pt x="121825" y="418740"/>
                      <a:pt x="114668" y="386898"/>
                    </a:cubicBezTo>
                    <a:cubicBezTo>
                      <a:pt x="108383" y="358946"/>
                      <a:pt x="116119" y="333887"/>
                      <a:pt x="131377" y="311241"/>
                    </a:cubicBezTo>
                    <a:cubicBezTo>
                      <a:pt x="142949" y="294060"/>
                      <a:pt x="157005" y="278562"/>
                      <a:pt x="169993" y="262343"/>
                    </a:cubicBezTo>
                    <a:cubicBezTo>
                      <a:pt x="171444" y="260527"/>
                      <a:pt x="173153" y="258916"/>
                      <a:pt x="175761" y="256120"/>
                    </a:cubicBezTo>
                    <a:close/>
                    <a:moveTo>
                      <a:pt x="231318" y="157897"/>
                    </a:moveTo>
                    <a:cubicBezTo>
                      <a:pt x="238359" y="172238"/>
                      <a:pt x="247626" y="183312"/>
                      <a:pt x="263916" y="186000"/>
                    </a:cubicBezTo>
                    <a:cubicBezTo>
                      <a:pt x="277296" y="188208"/>
                      <a:pt x="283518" y="182404"/>
                      <a:pt x="282557" y="168989"/>
                    </a:cubicBezTo>
                    <a:cubicBezTo>
                      <a:pt x="281284" y="151212"/>
                      <a:pt x="262421" y="127480"/>
                      <a:pt x="245454" y="122299"/>
                    </a:cubicBezTo>
                    <a:cubicBezTo>
                      <a:pt x="236873" y="119673"/>
                      <a:pt x="232279" y="122352"/>
                      <a:pt x="228549" y="130622"/>
                    </a:cubicBezTo>
                    <a:cubicBezTo>
                      <a:pt x="224009" y="140672"/>
                      <a:pt x="229894" y="149165"/>
                      <a:pt x="231309" y="1579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5968302" y="528034"/>
                <a:ext cx="156212" cy="88129"/>
              </a:xfrm>
              <a:custGeom>
                <a:avLst/>
                <a:gdLst/>
                <a:ahLst/>
                <a:cxnLst/>
                <a:rect l="l" t="t" r="r" b="b"/>
                <a:pathLst>
                  <a:path w="156212" h="88129" extrusionOk="0">
                    <a:moveTo>
                      <a:pt x="125735" y="30759"/>
                    </a:moveTo>
                    <a:cubicBezTo>
                      <a:pt x="110656" y="36848"/>
                      <a:pt x="95638" y="43097"/>
                      <a:pt x="80461" y="48945"/>
                    </a:cubicBezTo>
                    <a:cubicBezTo>
                      <a:pt x="75573" y="50832"/>
                      <a:pt x="73196" y="53423"/>
                      <a:pt x="71701" y="58791"/>
                    </a:cubicBezTo>
                    <a:cubicBezTo>
                      <a:pt x="69574" y="66464"/>
                      <a:pt x="66422" y="74369"/>
                      <a:pt x="61731" y="80707"/>
                    </a:cubicBezTo>
                    <a:cubicBezTo>
                      <a:pt x="53515" y="91799"/>
                      <a:pt x="41221" y="89912"/>
                      <a:pt x="33298" y="78686"/>
                    </a:cubicBezTo>
                    <a:cubicBezTo>
                      <a:pt x="27601" y="70621"/>
                      <a:pt x="25456" y="61541"/>
                      <a:pt x="21895" y="52782"/>
                    </a:cubicBezTo>
                    <a:cubicBezTo>
                      <a:pt x="18263" y="43853"/>
                      <a:pt x="12343" y="35797"/>
                      <a:pt x="6967" y="27661"/>
                    </a:cubicBezTo>
                    <a:cubicBezTo>
                      <a:pt x="2551" y="20984"/>
                      <a:pt x="-3279" y="14424"/>
                      <a:pt x="2267" y="6261"/>
                    </a:cubicBezTo>
                    <a:cubicBezTo>
                      <a:pt x="7786" y="-1867"/>
                      <a:pt x="16518" y="-514"/>
                      <a:pt x="24521" y="1676"/>
                    </a:cubicBezTo>
                    <a:cubicBezTo>
                      <a:pt x="40206" y="5967"/>
                      <a:pt x="54583" y="12634"/>
                      <a:pt x="65220" y="25720"/>
                    </a:cubicBezTo>
                    <a:cubicBezTo>
                      <a:pt x="66351" y="27109"/>
                      <a:pt x="69903" y="27812"/>
                      <a:pt x="71719" y="27162"/>
                    </a:cubicBezTo>
                    <a:cubicBezTo>
                      <a:pt x="92878" y="19524"/>
                      <a:pt x="113914" y="11566"/>
                      <a:pt x="134984" y="3688"/>
                    </a:cubicBezTo>
                    <a:cubicBezTo>
                      <a:pt x="136551" y="3100"/>
                      <a:pt x="138082" y="2371"/>
                      <a:pt x="139684" y="1917"/>
                    </a:cubicBezTo>
                    <a:cubicBezTo>
                      <a:pt x="147055" y="-166"/>
                      <a:pt x="152993" y="2210"/>
                      <a:pt x="155325" y="8103"/>
                    </a:cubicBezTo>
                    <a:cubicBezTo>
                      <a:pt x="157809" y="14361"/>
                      <a:pt x="155032" y="20263"/>
                      <a:pt x="147607" y="23557"/>
                    </a:cubicBezTo>
                    <a:cubicBezTo>
                      <a:pt x="140610" y="26655"/>
                      <a:pt x="133427" y="29343"/>
                      <a:pt x="126323" y="32218"/>
                    </a:cubicBezTo>
                    <a:cubicBezTo>
                      <a:pt x="126127" y="31738"/>
                      <a:pt x="125931" y="31248"/>
                      <a:pt x="125744" y="307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5845748" y="574790"/>
                <a:ext cx="55794" cy="65132"/>
              </a:xfrm>
              <a:custGeom>
                <a:avLst/>
                <a:gdLst/>
                <a:ahLst/>
                <a:cxnLst/>
                <a:rect l="l" t="t" r="r" b="b"/>
                <a:pathLst>
                  <a:path w="55794" h="65132" extrusionOk="0">
                    <a:moveTo>
                      <a:pt x="4450" y="36578"/>
                    </a:moveTo>
                    <a:cubicBezTo>
                      <a:pt x="3035" y="27836"/>
                      <a:pt x="-2849" y="19353"/>
                      <a:pt x="1691" y="9294"/>
                    </a:cubicBezTo>
                    <a:cubicBezTo>
                      <a:pt x="5421" y="1024"/>
                      <a:pt x="10005" y="-1655"/>
                      <a:pt x="18596" y="971"/>
                    </a:cubicBezTo>
                    <a:cubicBezTo>
                      <a:pt x="35563" y="6160"/>
                      <a:pt x="54417" y="29893"/>
                      <a:pt x="55698" y="47661"/>
                    </a:cubicBezTo>
                    <a:cubicBezTo>
                      <a:pt x="56660" y="61076"/>
                      <a:pt x="50438" y="66889"/>
                      <a:pt x="37058" y="64672"/>
                    </a:cubicBezTo>
                    <a:cubicBezTo>
                      <a:pt x="20758" y="61984"/>
                      <a:pt x="11492" y="50910"/>
                      <a:pt x="4459" y="365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 rot="-475812">
              <a:off x="8569341" y="1854202"/>
              <a:ext cx="896146" cy="1538378"/>
              <a:chOff x="6057109" y="2234070"/>
              <a:chExt cx="407912" cy="700278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6057109" y="2260911"/>
                <a:ext cx="404486" cy="646738"/>
              </a:xfrm>
              <a:custGeom>
                <a:avLst/>
                <a:gdLst/>
                <a:ahLst/>
                <a:cxnLst/>
                <a:rect l="l" t="t" r="r" b="b"/>
                <a:pathLst>
                  <a:path w="404486" h="646738" extrusionOk="0">
                    <a:moveTo>
                      <a:pt x="155254" y="314088"/>
                    </a:moveTo>
                    <a:cubicBezTo>
                      <a:pt x="130133" y="305488"/>
                      <a:pt x="104478" y="298269"/>
                      <a:pt x="81591" y="284142"/>
                    </a:cubicBezTo>
                    <a:cubicBezTo>
                      <a:pt x="63156" y="272765"/>
                      <a:pt x="47212" y="258932"/>
                      <a:pt x="36023" y="239953"/>
                    </a:cubicBezTo>
                    <a:cubicBezTo>
                      <a:pt x="18895" y="210906"/>
                      <a:pt x="28055" y="185963"/>
                      <a:pt x="60066" y="175139"/>
                    </a:cubicBezTo>
                    <a:cubicBezTo>
                      <a:pt x="76882" y="169459"/>
                      <a:pt x="93903" y="169949"/>
                      <a:pt x="110540" y="174676"/>
                    </a:cubicBezTo>
                    <a:cubicBezTo>
                      <a:pt x="129101" y="179954"/>
                      <a:pt x="147198" y="186835"/>
                      <a:pt x="165571" y="192773"/>
                    </a:cubicBezTo>
                    <a:cubicBezTo>
                      <a:pt x="179334" y="197224"/>
                      <a:pt x="193105" y="201755"/>
                      <a:pt x="207116" y="205298"/>
                    </a:cubicBezTo>
                    <a:cubicBezTo>
                      <a:pt x="212582" y="206678"/>
                      <a:pt x="218823" y="206188"/>
                      <a:pt x="224493" y="205218"/>
                    </a:cubicBezTo>
                    <a:cubicBezTo>
                      <a:pt x="231837" y="203971"/>
                      <a:pt x="233849" y="199387"/>
                      <a:pt x="229603" y="193174"/>
                    </a:cubicBezTo>
                    <a:cubicBezTo>
                      <a:pt x="226398" y="188482"/>
                      <a:pt x="222063" y="184129"/>
                      <a:pt x="217318" y="181013"/>
                    </a:cubicBezTo>
                    <a:cubicBezTo>
                      <a:pt x="204286" y="172459"/>
                      <a:pt x="189322" y="168649"/>
                      <a:pt x="174260" y="165417"/>
                    </a:cubicBezTo>
                    <a:cubicBezTo>
                      <a:pt x="145311" y="159204"/>
                      <a:pt x="116762" y="151976"/>
                      <a:pt x="92069" y="134430"/>
                    </a:cubicBezTo>
                    <a:cubicBezTo>
                      <a:pt x="75752" y="122840"/>
                      <a:pt x="62150" y="109051"/>
                      <a:pt x="54156" y="90295"/>
                    </a:cubicBezTo>
                    <a:cubicBezTo>
                      <a:pt x="44880" y="68521"/>
                      <a:pt x="48645" y="46489"/>
                      <a:pt x="65159" y="29584"/>
                    </a:cubicBezTo>
                    <a:cubicBezTo>
                      <a:pt x="85962" y="8291"/>
                      <a:pt x="111973" y="172"/>
                      <a:pt x="141091" y="3"/>
                    </a:cubicBezTo>
                    <a:cubicBezTo>
                      <a:pt x="167610" y="-157"/>
                      <a:pt x="192740" y="6190"/>
                      <a:pt x="216980" y="16293"/>
                    </a:cubicBezTo>
                    <a:cubicBezTo>
                      <a:pt x="249018" y="29655"/>
                      <a:pt x="278581" y="47156"/>
                      <a:pt x="304948" y="69918"/>
                    </a:cubicBezTo>
                    <a:cubicBezTo>
                      <a:pt x="334342" y="95289"/>
                      <a:pt x="355644" y="126392"/>
                      <a:pt x="372095" y="161385"/>
                    </a:cubicBezTo>
                    <a:cubicBezTo>
                      <a:pt x="396575" y="213461"/>
                      <a:pt x="405246" y="268430"/>
                      <a:pt x="404435" y="325375"/>
                    </a:cubicBezTo>
                    <a:cubicBezTo>
                      <a:pt x="403857" y="365950"/>
                      <a:pt x="401444" y="406373"/>
                      <a:pt x="393175" y="446209"/>
                    </a:cubicBezTo>
                    <a:cubicBezTo>
                      <a:pt x="386810" y="476867"/>
                      <a:pt x="378842" y="507098"/>
                      <a:pt x="363834" y="534836"/>
                    </a:cubicBezTo>
                    <a:cubicBezTo>
                      <a:pt x="345354" y="568984"/>
                      <a:pt x="317731" y="593927"/>
                      <a:pt x="283254" y="611250"/>
                    </a:cubicBezTo>
                    <a:cubicBezTo>
                      <a:pt x="241585" y="632187"/>
                      <a:pt x="197423" y="644917"/>
                      <a:pt x="150776" y="646626"/>
                    </a:cubicBezTo>
                    <a:cubicBezTo>
                      <a:pt x="115614" y="647917"/>
                      <a:pt x="83016" y="638169"/>
                      <a:pt x="55357" y="615674"/>
                    </a:cubicBezTo>
                    <a:cubicBezTo>
                      <a:pt x="29498" y="594639"/>
                      <a:pt x="28955" y="567551"/>
                      <a:pt x="53239" y="544637"/>
                    </a:cubicBezTo>
                    <a:cubicBezTo>
                      <a:pt x="67562" y="531115"/>
                      <a:pt x="85019" y="523522"/>
                      <a:pt x="104051" y="519347"/>
                    </a:cubicBezTo>
                    <a:cubicBezTo>
                      <a:pt x="112303" y="517531"/>
                      <a:pt x="120599" y="515884"/>
                      <a:pt x="128932" y="514522"/>
                    </a:cubicBezTo>
                    <a:cubicBezTo>
                      <a:pt x="133623" y="513756"/>
                      <a:pt x="137237" y="511843"/>
                      <a:pt x="138590" y="507223"/>
                    </a:cubicBezTo>
                    <a:cubicBezTo>
                      <a:pt x="139979" y="502478"/>
                      <a:pt x="141056" y="497609"/>
                      <a:pt x="141759" y="492721"/>
                    </a:cubicBezTo>
                    <a:cubicBezTo>
                      <a:pt x="141946" y="491413"/>
                      <a:pt x="140673" y="489294"/>
                      <a:pt x="139453" y="488467"/>
                    </a:cubicBezTo>
                    <a:cubicBezTo>
                      <a:pt x="131949" y="483383"/>
                      <a:pt x="124756" y="477410"/>
                      <a:pt x="116531" y="473894"/>
                    </a:cubicBezTo>
                    <a:cubicBezTo>
                      <a:pt x="97668" y="465829"/>
                      <a:pt x="78039" y="459553"/>
                      <a:pt x="59150" y="451550"/>
                    </a:cubicBezTo>
                    <a:cubicBezTo>
                      <a:pt x="36379" y="441892"/>
                      <a:pt x="17355" y="427408"/>
                      <a:pt x="5836" y="404736"/>
                    </a:cubicBezTo>
                    <a:cubicBezTo>
                      <a:pt x="-5798" y="381840"/>
                      <a:pt x="237" y="359238"/>
                      <a:pt x="21486" y="346464"/>
                    </a:cubicBezTo>
                    <a:cubicBezTo>
                      <a:pt x="26338" y="343553"/>
                      <a:pt x="31580" y="341123"/>
                      <a:pt x="36904" y="339209"/>
                    </a:cubicBezTo>
                    <a:cubicBezTo>
                      <a:pt x="57476" y="331802"/>
                      <a:pt x="78307" y="333404"/>
                      <a:pt x="99128" y="338114"/>
                    </a:cubicBezTo>
                    <a:cubicBezTo>
                      <a:pt x="123937" y="343722"/>
                      <a:pt x="146504" y="354965"/>
                      <a:pt x="169123" y="366075"/>
                    </a:cubicBezTo>
                    <a:cubicBezTo>
                      <a:pt x="188565" y="375626"/>
                      <a:pt x="208487" y="383914"/>
                      <a:pt x="230404" y="385472"/>
                    </a:cubicBezTo>
                    <a:cubicBezTo>
                      <a:pt x="236858" y="385935"/>
                      <a:pt x="243552" y="385472"/>
                      <a:pt x="249908" y="384261"/>
                    </a:cubicBezTo>
                    <a:cubicBezTo>
                      <a:pt x="259281" y="382481"/>
                      <a:pt x="262460" y="375822"/>
                      <a:pt x="257234" y="367811"/>
                    </a:cubicBezTo>
                    <a:cubicBezTo>
                      <a:pt x="253282" y="361748"/>
                      <a:pt x="248172" y="355695"/>
                      <a:pt x="242145" y="351885"/>
                    </a:cubicBezTo>
                    <a:cubicBezTo>
                      <a:pt x="229674" y="343989"/>
                      <a:pt x="216668" y="336609"/>
                      <a:pt x="203102" y="330832"/>
                    </a:cubicBezTo>
                    <a:cubicBezTo>
                      <a:pt x="187586" y="324218"/>
                      <a:pt x="171233" y="319580"/>
                      <a:pt x="155245" y="3140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072472" y="2234070"/>
                <a:ext cx="392549" cy="700278"/>
              </a:xfrm>
              <a:custGeom>
                <a:avLst/>
                <a:gdLst/>
                <a:ahLst/>
                <a:cxnLst/>
                <a:rect l="l" t="t" r="r" b="b"/>
                <a:pathLst>
                  <a:path w="392549" h="700278" extrusionOk="0">
                    <a:moveTo>
                      <a:pt x="72789" y="700279"/>
                    </a:moveTo>
                    <a:cubicBezTo>
                      <a:pt x="39371" y="700279"/>
                      <a:pt x="3443" y="684264"/>
                      <a:pt x="1120" y="653811"/>
                    </a:cubicBezTo>
                    <a:cubicBezTo>
                      <a:pt x="-661" y="630301"/>
                      <a:pt x="17517" y="609604"/>
                      <a:pt x="56694" y="590536"/>
                    </a:cubicBezTo>
                    <a:lnTo>
                      <a:pt x="102842" y="568068"/>
                    </a:lnTo>
                    <a:cubicBezTo>
                      <a:pt x="110230" y="549837"/>
                      <a:pt x="96878" y="528624"/>
                      <a:pt x="79688" y="516963"/>
                    </a:cubicBezTo>
                    <a:cubicBezTo>
                      <a:pt x="72344" y="511977"/>
                      <a:pt x="64172" y="507900"/>
                      <a:pt x="56267" y="503957"/>
                    </a:cubicBezTo>
                    <a:cubicBezTo>
                      <a:pt x="45424" y="498553"/>
                      <a:pt x="34208" y="492954"/>
                      <a:pt x="24817" y="484889"/>
                    </a:cubicBezTo>
                    <a:cubicBezTo>
                      <a:pt x="9586" y="471803"/>
                      <a:pt x="550" y="451605"/>
                      <a:pt x="25" y="429475"/>
                    </a:cubicBezTo>
                    <a:cubicBezTo>
                      <a:pt x="-509" y="407345"/>
                      <a:pt x="7556" y="386737"/>
                      <a:pt x="22146" y="372939"/>
                    </a:cubicBezTo>
                    <a:cubicBezTo>
                      <a:pt x="29472" y="366013"/>
                      <a:pt x="37128" y="361687"/>
                      <a:pt x="44908" y="360085"/>
                    </a:cubicBezTo>
                    <a:cubicBezTo>
                      <a:pt x="56045" y="357797"/>
                      <a:pt x="67572" y="361046"/>
                      <a:pt x="78379" y="364901"/>
                    </a:cubicBezTo>
                    <a:cubicBezTo>
                      <a:pt x="119987" y="379740"/>
                      <a:pt x="159351" y="403206"/>
                      <a:pt x="192208" y="432733"/>
                    </a:cubicBezTo>
                    <a:cubicBezTo>
                      <a:pt x="211889" y="450421"/>
                      <a:pt x="234545" y="466907"/>
                      <a:pt x="253292" y="455139"/>
                    </a:cubicBezTo>
                    <a:cubicBezTo>
                      <a:pt x="265132" y="447715"/>
                      <a:pt x="268096" y="431932"/>
                      <a:pt x="266921" y="419638"/>
                    </a:cubicBezTo>
                    <a:cubicBezTo>
                      <a:pt x="262657" y="374924"/>
                      <a:pt x="216839" y="345726"/>
                      <a:pt x="175383" y="333308"/>
                    </a:cubicBezTo>
                    <a:cubicBezTo>
                      <a:pt x="169668" y="331599"/>
                      <a:pt x="163784" y="330023"/>
                      <a:pt x="158087" y="328501"/>
                    </a:cubicBezTo>
                    <a:cubicBezTo>
                      <a:pt x="144529" y="324878"/>
                      <a:pt x="130509" y="321130"/>
                      <a:pt x="117485" y="315184"/>
                    </a:cubicBezTo>
                    <a:cubicBezTo>
                      <a:pt x="95845" y="305303"/>
                      <a:pt x="80658" y="290303"/>
                      <a:pt x="74729" y="272954"/>
                    </a:cubicBezTo>
                    <a:cubicBezTo>
                      <a:pt x="68293" y="254117"/>
                      <a:pt x="74828" y="228106"/>
                      <a:pt x="94830" y="219391"/>
                    </a:cubicBezTo>
                    <a:cubicBezTo>
                      <a:pt x="115901" y="210213"/>
                      <a:pt x="138965" y="223254"/>
                      <a:pt x="158736" y="237221"/>
                    </a:cubicBezTo>
                    <a:lnTo>
                      <a:pt x="195003" y="262832"/>
                    </a:lnTo>
                    <a:cubicBezTo>
                      <a:pt x="200949" y="267033"/>
                      <a:pt x="207697" y="271796"/>
                      <a:pt x="215255" y="273007"/>
                    </a:cubicBezTo>
                    <a:cubicBezTo>
                      <a:pt x="221949" y="274075"/>
                      <a:pt x="228963" y="272072"/>
                      <a:pt x="235026" y="267354"/>
                    </a:cubicBezTo>
                    <a:cubicBezTo>
                      <a:pt x="242779" y="261319"/>
                      <a:pt x="248147" y="251571"/>
                      <a:pt x="249019" y="241921"/>
                    </a:cubicBezTo>
                    <a:cubicBezTo>
                      <a:pt x="250354" y="227198"/>
                      <a:pt x="244506" y="211317"/>
                      <a:pt x="231126" y="193388"/>
                    </a:cubicBezTo>
                    <a:cubicBezTo>
                      <a:pt x="216447" y="173706"/>
                      <a:pt x="197602" y="156562"/>
                      <a:pt x="176629" y="143805"/>
                    </a:cubicBezTo>
                    <a:cubicBezTo>
                      <a:pt x="169143" y="139247"/>
                      <a:pt x="161176" y="135108"/>
                      <a:pt x="153467" y="131111"/>
                    </a:cubicBezTo>
                    <a:cubicBezTo>
                      <a:pt x="139295" y="123749"/>
                      <a:pt x="124642" y="116138"/>
                      <a:pt x="112242" y="105581"/>
                    </a:cubicBezTo>
                    <a:cubicBezTo>
                      <a:pt x="93459" y="89584"/>
                      <a:pt x="78896" y="62389"/>
                      <a:pt x="88723" y="37722"/>
                    </a:cubicBezTo>
                    <a:cubicBezTo>
                      <a:pt x="94554" y="23069"/>
                      <a:pt x="108922" y="11123"/>
                      <a:pt x="128150" y="4945"/>
                    </a:cubicBezTo>
                    <a:cubicBezTo>
                      <a:pt x="155363" y="-3806"/>
                      <a:pt x="188210" y="-877"/>
                      <a:pt x="220649" y="13215"/>
                    </a:cubicBezTo>
                    <a:cubicBezTo>
                      <a:pt x="249651" y="25802"/>
                      <a:pt x="275120" y="45146"/>
                      <a:pt x="299742" y="63857"/>
                    </a:cubicBezTo>
                    <a:lnTo>
                      <a:pt x="299742" y="63857"/>
                    </a:lnTo>
                    <a:cubicBezTo>
                      <a:pt x="301006" y="64819"/>
                      <a:pt x="302466" y="65896"/>
                      <a:pt x="304095" y="67098"/>
                    </a:cubicBezTo>
                    <a:cubicBezTo>
                      <a:pt x="323136" y="81153"/>
                      <a:pt x="362740" y="110414"/>
                      <a:pt x="380615" y="163434"/>
                    </a:cubicBezTo>
                    <a:cubicBezTo>
                      <a:pt x="390176" y="191795"/>
                      <a:pt x="394022" y="224135"/>
                      <a:pt x="392045" y="259565"/>
                    </a:cubicBezTo>
                    <a:cubicBezTo>
                      <a:pt x="389250" y="309825"/>
                      <a:pt x="374998" y="358589"/>
                      <a:pt x="360016" y="403811"/>
                    </a:cubicBezTo>
                    <a:cubicBezTo>
                      <a:pt x="338928" y="467468"/>
                      <a:pt x="310878" y="540455"/>
                      <a:pt x="262790" y="599109"/>
                    </a:cubicBezTo>
                    <a:cubicBezTo>
                      <a:pt x="211213" y="662018"/>
                      <a:pt x="142731" y="698890"/>
                      <a:pt x="74890" y="700261"/>
                    </a:cubicBezTo>
                    <a:cubicBezTo>
                      <a:pt x="74186" y="700270"/>
                      <a:pt x="73483" y="700279"/>
                      <a:pt x="72780" y="700279"/>
                    </a:cubicBezTo>
                    <a:close/>
                    <a:moveTo>
                      <a:pt x="52751" y="362497"/>
                    </a:moveTo>
                    <a:cubicBezTo>
                      <a:pt x="50347" y="362497"/>
                      <a:pt x="47935" y="362711"/>
                      <a:pt x="45540" y="363201"/>
                    </a:cubicBezTo>
                    <a:cubicBezTo>
                      <a:pt x="38348" y="364678"/>
                      <a:pt x="31208" y="368737"/>
                      <a:pt x="24318" y="375254"/>
                    </a:cubicBezTo>
                    <a:cubicBezTo>
                      <a:pt x="10387" y="388437"/>
                      <a:pt x="2687" y="408173"/>
                      <a:pt x="3194" y="429404"/>
                    </a:cubicBezTo>
                    <a:cubicBezTo>
                      <a:pt x="3701" y="450635"/>
                      <a:pt x="12336" y="469978"/>
                      <a:pt x="26882" y="482486"/>
                    </a:cubicBezTo>
                    <a:cubicBezTo>
                      <a:pt x="35971" y="490301"/>
                      <a:pt x="47009" y="495794"/>
                      <a:pt x="57682" y="501117"/>
                    </a:cubicBezTo>
                    <a:cubicBezTo>
                      <a:pt x="65676" y="505105"/>
                      <a:pt x="73946" y="509227"/>
                      <a:pt x="81468" y="514328"/>
                    </a:cubicBezTo>
                    <a:cubicBezTo>
                      <a:pt x="99904" y="526835"/>
                      <a:pt x="114084" y="549926"/>
                      <a:pt x="105530" y="569849"/>
                    </a:cubicBezTo>
                    <a:lnTo>
                      <a:pt x="105299" y="570392"/>
                    </a:lnTo>
                    <a:lnTo>
                      <a:pt x="58083" y="593376"/>
                    </a:lnTo>
                    <a:cubicBezTo>
                      <a:pt x="20215" y="611812"/>
                      <a:pt x="2616" y="631494"/>
                      <a:pt x="4289" y="653562"/>
                    </a:cubicBezTo>
                    <a:cubicBezTo>
                      <a:pt x="6506" y="682706"/>
                      <a:pt x="42264" y="697813"/>
                      <a:pt x="74828" y="697074"/>
                    </a:cubicBezTo>
                    <a:cubicBezTo>
                      <a:pt x="141734" y="695721"/>
                      <a:pt x="209344" y="659268"/>
                      <a:pt x="260333" y="597079"/>
                    </a:cubicBezTo>
                    <a:cubicBezTo>
                      <a:pt x="308092" y="538826"/>
                      <a:pt x="335999" y="466177"/>
                      <a:pt x="356999" y="402796"/>
                    </a:cubicBezTo>
                    <a:cubicBezTo>
                      <a:pt x="371910" y="357788"/>
                      <a:pt x="386090" y="309264"/>
                      <a:pt x="388868" y="259369"/>
                    </a:cubicBezTo>
                    <a:cubicBezTo>
                      <a:pt x="390817" y="224349"/>
                      <a:pt x="387025" y="192409"/>
                      <a:pt x="377598" y="164431"/>
                    </a:cubicBezTo>
                    <a:cubicBezTo>
                      <a:pt x="360043" y="112355"/>
                      <a:pt x="320973" y="83495"/>
                      <a:pt x="302199" y="69635"/>
                    </a:cubicBezTo>
                    <a:cubicBezTo>
                      <a:pt x="300561" y="68424"/>
                      <a:pt x="299092" y="67338"/>
                      <a:pt x="297810" y="66368"/>
                    </a:cubicBezTo>
                    <a:lnTo>
                      <a:pt x="297810" y="66368"/>
                    </a:lnTo>
                    <a:cubicBezTo>
                      <a:pt x="273330" y="47771"/>
                      <a:pt x="248022" y="28544"/>
                      <a:pt x="219376" y="16108"/>
                    </a:cubicBezTo>
                    <a:cubicBezTo>
                      <a:pt x="187650" y="2337"/>
                      <a:pt x="155594" y="-566"/>
                      <a:pt x="129111" y="7953"/>
                    </a:cubicBezTo>
                    <a:cubicBezTo>
                      <a:pt x="110791" y="13847"/>
                      <a:pt x="97144" y="25116"/>
                      <a:pt x="91661" y="38887"/>
                    </a:cubicBezTo>
                    <a:cubicBezTo>
                      <a:pt x="82465" y="61970"/>
                      <a:pt x="96948" y="88382"/>
                      <a:pt x="114289" y="103159"/>
                    </a:cubicBezTo>
                    <a:cubicBezTo>
                      <a:pt x="126414" y="113485"/>
                      <a:pt x="140897" y="121007"/>
                      <a:pt x="154917" y="128289"/>
                    </a:cubicBezTo>
                    <a:cubicBezTo>
                      <a:pt x="162671" y="132313"/>
                      <a:pt x="170683" y="136479"/>
                      <a:pt x="178267" y="141090"/>
                    </a:cubicBezTo>
                    <a:cubicBezTo>
                      <a:pt x="199587" y="154060"/>
                      <a:pt x="218744" y="171490"/>
                      <a:pt x="233655" y="191492"/>
                    </a:cubicBezTo>
                    <a:cubicBezTo>
                      <a:pt x="247515" y="210079"/>
                      <a:pt x="253568" y="226673"/>
                      <a:pt x="252162" y="242206"/>
                    </a:cubicBezTo>
                    <a:cubicBezTo>
                      <a:pt x="251209" y="252711"/>
                      <a:pt x="245378" y="263313"/>
                      <a:pt x="236957" y="269864"/>
                    </a:cubicBezTo>
                    <a:cubicBezTo>
                      <a:pt x="230192" y="275126"/>
                      <a:pt x="222296" y="277351"/>
                      <a:pt x="214738" y="276140"/>
                    </a:cubicBezTo>
                    <a:cubicBezTo>
                      <a:pt x="206451" y="274814"/>
                      <a:pt x="199391" y="269829"/>
                      <a:pt x="193160" y="265422"/>
                    </a:cubicBezTo>
                    <a:lnTo>
                      <a:pt x="156894" y="239812"/>
                    </a:lnTo>
                    <a:cubicBezTo>
                      <a:pt x="137835" y="226352"/>
                      <a:pt x="115714" y="213747"/>
                      <a:pt x="96076" y="222302"/>
                    </a:cubicBezTo>
                    <a:cubicBezTo>
                      <a:pt x="77685" y="230313"/>
                      <a:pt x="71738" y="254429"/>
                      <a:pt x="77712" y="271930"/>
                    </a:cubicBezTo>
                    <a:cubicBezTo>
                      <a:pt x="85332" y="294220"/>
                      <a:pt x="106714" y="306789"/>
                      <a:pt x="118785" y="312300"/>
                    </a:cubicBezTo>
                    <a:cubicBezTo>
                      <a:pt x="131559" y="318139"/>
                      <a:pt x="145455" y="321851"/>
                      <a:pt x="158888" y="325448"/>
                    </a:cubicBezTo>
                    <a:cubicBezTo>
                      <a:pt x="164603" y="326979"/>
                      <a:pt x="170514" y="328555"/>
                      <a:pt x="176273" y="330282"/>
                    </a:cubicBezTo>
                    <a:cubicBezTo>
                      <a:pt x="218717" y="342993"/>
                      <a:pt x="265648" y="373073"/>
                      <a:pt x="270063" y="419354"/>
                    </a:cubicBezTo>
                    <a:cubicBezTo>
                      <a:pt x="271327" y="432590"/>
                      <a:pt x="268016" y="449656"/>
                      <a:pt x="254957" y="457854"/>
                    </a:cubicBezTo>
                    <a:cubicBezTo>
                      <a:pt x="234402" y="470744"/>
                      <a:pt x="210625" y="453599"/>
                      <a:pt x="190062" y="435119"/>
                    </a:cubicBezTo>
                    <a:cubicBezTo>
                      <a:pt x="157499" y="405858"/>
                      <a:pt x="118509" y="382624"/>
                      <a:pt x="77284" y="367918"/>
                    </a:cubicBezTo>
                    <a:cubicBezTo>
                      <a:pt x="69745" y="365230"/>
                      <a:pt x="61261" y="362515"/>
                      <a:pt x="52733" y="362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63" name="Google Shape;163;p3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720000" y="2140363"/>
            <a:ext cx="4164000" cy="153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860675"/>
            <a:ext cx="1240500" cy="1254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720000" y="3672575"/>
            <a:ext cx="4164000" cy="37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 flipH="1">
            <a:off x="-156630" y="9"/>
            <a:ext cx="9798527" cy="5637497"/>
            <a:chOff x="-613830" y="9"/>
            <a:chExt cx="9798527" cy="5637497"/>
          </a:xfrm>
        </p:grpSpPr>
        <p:grpSp>
          <p:nvGrpSpPr>
            <p:cNvPr id="169" name="Google Shape;169;p4"/>
            <p:cNvGrpSpPr/>
            <p:nvPr/>
          </p:nvGrpSpPr>
          <p:grpSpPr>
            <a:xfrm rot="5400000">
              <a:off x="-509528" y="407600"/>
              <a:ext cx="1900584" cy="1085401"/>
              <a:chOff x="6955073" y="398977"/>
              <a:chExt cx="660728" cy="377334"/>
            </a:xfrm>
          </p:grpSpPr>
          <p:sp>
            <p:nvSpPr>
              <p:cNvPr id="170" name="Google Shape;170;p4"/>
              <p:cNvSpPr/>
              <p:nvPr/>
            </p:nvSpPr>
            <p:spPr>
              <a:xfrm>
                <a:off x="6955073" y="398976"/>
                <a:ext cx="660728" cy="377334"/>
              </a:xfrm>
              <a:custGeom>
                <a:avLst/>
                <a:gdLst/>
                <a:ahLst/>
                <a:cxnLst/>
                <a:rect l="l" t="t" r="r" b="b"/>
                <a:pathLst>
                  <a:path w="660728" h="377334" extrusionOk="0">
                    <a:moveTo>
                      <a:pt x="310033" y="281470"/>
                    </a:moveTo>
                    <a:cubicBezTo>
                      <a:pt x="325737" y="294351"/>
                      <a:pt x="340923" y="305852"/>
                      <a:pt x="354952" y="318627"/>
                    </a:cubicBezTo>
                    <a:cubicBezTo>
                      <a:pt x="365911" y="328606"/>
                      <a:pt x="375587" y="340036"/>
                      <a:pt x="385495" y="351119"/>
                    </a:cubicBezTo>
                    <a:cubicBezTo>
                      <a:pt x="388041" y="353967"/>
                      <a:pt x="389946" y="357768"/>
                      <a:pt x="391050" y="361463"/>
                    </a:cubicBezTo>
                    <a:cubicBezTo>
                      <a:pt x="393702" y="370355"/>
                      <a:pt x="388157" y="377290"/>
                      <a:pt x="378863" y="377335"/>
                    </a:cubicBezTo>
                    <a:cubicBezTo>
                      <a:pt x="377172" y="377335"/>
                      <a:pt x="375454" y="377192"/>
                      <a:pt x="373807" y="376854"/>
                    </a:cubicBezTo>
                    <a:cubicBezTo>
                      <a:pt x="336312" y="369296"/>
                      <a:pt x="300873" y="356647"/>
                      <a:pt x="269165" y="334668"/>
                    </a:cubicBezTo>
                    <a:cubicBezTo>
                      <a:pt x="253222" y="323621"/>
                      <a:pt x="241552" y="309209"/>
                      <a:pt x="234261" y="291236"/>
                    </a:cubicBezTo>
                    <a:cubicBezTo>
                      <a:pt x="233843" y="290203"/>
                      <a:pt x="233326" y="289197"/>
                      <a:pt x="232828" y="288191"/>
                    </a:cubicBezTo>
                    <a:cubicBezTo>
                      <a:pt x="232757" y="288058"/>
                      <a:pt x="232507" y="288013"/>
                      <a:pt x="231831" y="287684"/>
                    </a:cubicBezTo>
                    <a:cubicBezTo>
                      <a:pt x="230469" y="289153"/>
                      <a:pt x="228956" y="290711"/>
                      <a:pt x="227513" y="292340"/>
                    </a:cubicBezTo>
                    <a:cubicBezTo>
                      <a:pt x="200754" y="322374"/>
                      <a:pt x="167844" y="342742"/>
                      <a:pt x="129593" y="354733"/>
                    </a:cubicBezTo>
                    <a:cubicBezTo>
                      <a:pt x="106172" y="362077"/>
                      <a:pt x="82529" y="368406"/>
                      <a:pt x="57888" y="369955"/>
                    </a:cubicBezTo>
                    <a:cubicBezTo>
                      <a:pt x="51159" y="370382"/>
                      <a:pt x="44767" y="369412"/>
                      <a:pt x="41651" y="362433"/>
                    </a:cubicBezTo>
                    <a:cubicBezTo>
                      <a:pt x="38411" y="355178"/>
                      <a:pt x="41233" y="348733"/>
                      <a:pt x="46699" y="344148"/>
                    </a:cubicBezTo>
                    <a:cubicBezTo>
                      <a:pt x="59668" y="333253"/>
                      <a:pt x="72737" y="322392"/>
                      <a:pt x="86499" y="312529"/>
                    </a:cubicBezTo>
                    <a:cubicBezTo>
                      <a:pt x="112225" y="294093"/>
                      <a:pt x="138459" y="276387"/>
                      <a:pt x="164479" y="258370"/>
                    </a:cubicBezTo>
                    <a:cubicBezTo>
                      <a:pt x="165850" y="257426"/>
                      <a:pt x="167185" y="256429"/>
                      <a:pt x="168387" y="254444"/>
                    </a:cubicBezTo>
                    <a:cubicBezTo>
                      <a:pt x="161630" y="254791"/>
                      <a:pt x="154865" y="255157"/>
                      <a:pt x="148109" y="255468"/>
                    </a:cubicBezTo>
                    <a:cubicBezTo>
                      <a:pt x="109671" y="257248"/>
                      <a:pt x="72470" y="252940"/>
                      <a:pt x="38260" y="233454"/>
                    </a:cubicBezTo>
                    <a:cubicBezTo>
                      <a:pt x="24453" y="225584"/>
                      <a:pt x="12248" y="216095"/>
                      <a:pt x="4228" y="202021"/>
                    </a:cubicBezTo>
                    <a:cubicBezTo>
                      <a:pt x="3115" y="200063"/>
                      <a:pt x="1993" y="198060"/>
                      <a:pt x="1219" y="195950"/>
                    </a:cubicBezTo>
                    <a:cubicBezTo>
                      <a:pt x="-2395" y="186194"/>
                      <a:pt x="2216" y="177808"/>
                      <a:pt x="12551" y="177336"/>
                    </a:cubicBezTo>
                    <a:cubicBezTo>
                      <a:pt x="24364" y="176802"/>
                      <a:pt x="36274" y="177354"/>
                      <a:pt x="48105" y="178093"/>
                    </a:cubicBezTo>
                    <a:cubicBezTo>
                      <a:pt x="98650" y="181235"/>
                      <a:pt x="148287" y="190155"/>
                      <a:pt x="197381" y="202324"/>
                    </a:cubicBezTo>
                    <a:cubicBezTo>
                      <a:pt x="199125" y="202760"/>
                      <a:pt x="200897" y="203081"/>
                      <a:pt x="203015" y="203534"/>
                    </a:cubicBezTo>
                    <a:cubicBezTo>
                      <a:pt x="200745" y="195603"/>
                      <a:pt x="198520" y="188250"/>
                      <a:pt x="196526" y="180835"/>
                    </a:cubicBezTo>
                    <a:cubicBezTo>
                      <a:pt x="186574" y="143785"/>
                      <a:pt x="188399" y="106958"/>
                      <a:pt x="198814" y="70327"/>
                    </a:cubicBezTo>
                    <a:cubicBezTo>
                      <a:pt x="199739" y="67078"/>
                      <a:pt x="200923" y="63864"/>
                      <a:pt x="202312" y="60784"/>
                    </a:cubicBezTo>
                    <a:cubicBezTo>
                      <a:pt x="208089" y="48010"/>
                      <a:pt x="219333" y="46354"/>
                      <a:pt x="226935" y="58149"/>
                    </a:cubicBezTo>
                    <a:cubicBezTo>
                      <a:pt x="233068" y="67665"/>
                      <a:pt x="238472" y="78205"/>
                      <a:pt x="241552" y="89048"/>
                    </a:cubicBezTo>
                    <a:cubicBezTo>
                      <a:pt x="249421" y="116715"/>
                      <a:pt x="249492" y="145254"/>
                      <a:pt x="248059" y="173793"/>
                    </a:cubicBezTo>
                    <a:cubicBezTo>
                      <a:pt x="247988" y="175262"/>
                      <a:pt x="248006" y="176740"/>
                      <a:pt x="248851" y="178565"/>
                    </a:cubicBezTo>
                    <a:cubicBezTo>
                      <a:pt x="253106" y="171176"/>
                      <a:pt x="257486" y="163850"/>
                      <a:pt x="261599" y="156381"/>
                    </a:cubicBezTo>
                    <a:cubicBezTo>
                      <a:pt x="289630" y="105498"/>
                      <a:pt x="327544" y="62413"/>
                      <a:pt x="368083" y="21411"/>
                    </a:cubicBezTo>
                    <a:cubicBezTo>
                      <a:pt x="376175" y="13221"/>
                      <a:pt x="385023" y="5842"/>
                      <a:pt x="396061" y="1702"/>
                    </a:cubicBezTo>
                    <a:cubicBezTo>
                      <a:pt x="408738" y="-3051"/>
                      <a:pt x="418993" y="2334"/>
                      <a:pt x="422455" y="15554"/>
                    </a:cubicBezTo>
                    <a:cubicBezTo>
                      <a:pt x="425340" y="26574"/>
                      <a:pt x="423648" y="37283"/>
                      <a:pt x="420158" y="47805"/>
                    </a:cubicBezTo>
                    <a:cubicBezTo>
                      <a:pt x="410990" y="75454"/>
                      <a:pt x="395937" y="99935"/>
                      <a:pt x="376415" y="121112"/>
                    </a:cubicBezTo>
                    <a:cubicBezTo>
                      <a:pt x="350626" y="149082"/>
                      <a:pt x="323368" y="175680"/>
                      <a:pt x="296734" y="202876"/>
                    </a:cubicBezTo>
                    <a:cubicBezTo>
                      <a:pt x="295328" y="204309"/>
                      <a:pt x="293886" y="205706"/>
                      <a:pt x="292933" y="208092"/>
                    </a:cubicBezTo>
                    <a:cubicBezTo>
                      <a:pt x="299449" y="206116"/>
                      <a:pt x="305912" y="203962"/>
                      <a:pt x="312481" y="202181"/>
                    </a:cubicBezTo>
                    <a:cubicBezTo>
                      <a:pt x="343763" y="193716"/>
                      <a:pt x="374946" y="184850"/>
                      <a:pt x="406396" y="177069"/>
                    </a:cubicBezTo>
                    <a:cubicBezTo>
                      <a:pt x="445912" y="167295"/>
                      <a:pt x="485596" y="158179"/>
                      <a:pt x="525334" y="149304"/>
                    </a:cubicBezTo>
                    <a:cubicBezTo>
                      <a:pt x="541509" y="145690"/>
                      <a:pt x="557977" y="143411"/>
                      <a:pt x="574339" y="140652"/>
                    </a:cubicBezTo>
                    <a:cubicBezTo>
                      <a:pt x="576912" y="140216"/>
                      <a:pt x="579609" y="140296"/>
                      <a:pt x="582226" y="140438"/>
                    </a:cubicBezTo>
                    <a:cubicBezTo>
                      <a:pt x="595855" y="141177"/>
                      <a:pt x="601552" y="151948"/>
                      <a:pt x="593808" y="163316"/>
                    </a:cubicBezTo>
                    <a:cubicBezTo>
                      <a:pt x="590051" y="168835"/>
                      <a:pt x="585146" y="173802"/>
                      <a:pt x="579992" y="178102"/>
                    </a:cubicBezTo>
                    <a:cubicBezTo>
                      <a:pt x="554096" y="199733"/>
                      <a:pt x="523812" y="213656"/>
                      <a:pt x="493261" y="227178"/>
                    </a:cubicBezTo>
                    <a:cubicBezTo>
                      <a:pt x="436396" y="252343"/>
                      <a:pt x="376539" y="260328"/>
                      <a:pt x="314974" y="258949"/>
                    </a:cubicBezTo>
                    <a:cubicBezTo>
                      <a:pt x="312161" y="258886"/>
                      <a:pt x="309348" y="258869"/>
                      <a:pt x="306535" y="258824"/>
                    </a:cubicBezTo>
                    <a:cubicBezTo>
                      <a:pt x="306446" y="259349"/>
                      <a:pt x="306357" y="259865"/>
                      <a:pt x="306277" y="260391"/>
                    </a:cubicBezTo>
                    <a:cubicBezTo>
                      <a:pt x="318286" y="262340"/>
                      <a:pt x="330250" y="265634"/>
                      <a:pt x="342312" y="266017"/>
                    </a:cubicBezTo>
                    <a:cubicBezTo>
                      <a:pt x="398714" y="267815"/>
                      <a:pt x="454529" y="263613"/>
                      <a:pt x="509088" y="247750"/>
                    </a:cubicBezTo>
                    <a:cubicBezTo>
                      <a:pt x="547260" y="236650"/>
                      <a:pt x="585564" y="225976"/>
                      <a:pt x="623923" y="215534"/>
                    </a:cubicBezTo>
                    <a:cubicBezTo>
                      <a:pt x="631267" y="213540"/>
                      <a:pt x="639171" y="212659"/>
                      <a:pt x="646774" y="212837"/>
                    </a:cubicBezTo>
                    <a:cubicBezTo>
                      <a:pt x="656761" y="213077"/>
                      <a:pt x="662129" y="220546"/>
                      <a:pt x="660411" y="230151"/>
                    </a:cubicBezTo>
                    <a:cubicBezTo>
                      <a:pt x="660198" y="231326"/>
                      <a:pt x="658711" y="232359"/>
                      <a:pt x="657651" y="233276"/>
                    </a:cubicBezTo>
                    <a:cubicBezTo>
                      <a:pt x="647432" y="242115"/>
                      <a:pt x="635156" y="246931"/>
                      <a:pt x="622480" y="250741"/>
                    </a:cubicBezTo>
                    <a:cubicBezTo>
                      <a:pt x="598125" y="258068"/>
                      <a:pt x="573983" y="266533"/>
                      <a:pt x="549191" y="271918"/>
                    </a:cubicBezTo>
                    <a:cubicBezTo>
                      <a:pt x="519432" y="278390"/>
                      <a:pt x="489201" y="283215"/>
                      <a:pt x="458953" y="286847"/>
                    </a:cubicBezTo>
                    <a:cubicBezTo>
                      <a:pt x="410376" y="292678"/>
                      <a:pt x="361923" y="288539"/>
                      <a:pt x="313683" y="281568"/>
                    </a:cubicBezTo>
                    <a:cubicBezTo>
                      <a:pt x="312962" y="281461"/>
                      <a:pt x="312223" y="281524"/>
                      <a:pt x="310069" y="2814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" name="Google Shape;171;p4"/>
              <p:cNvSpPr/>
              <p:nvPr/>
            </p:nvSpPr>
            <p:spPr>
              <a:xfrm>
                <a:off x="7150032" y="481046"/>
                <a:ext cx="45426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45426" h="27800" extrusionOk="0">
                    <a:moveTo>
                      <a:pt x="19638" y="27801"/>
                    </a:moveTo>
                    <a:lnTo>
                      <a:pt x="8065" y="11555"/>
                    </a:lnTo>
                    <a:cubicBezTo>
                      <a:pt x="6837" y="9828"/>
                      <a:pt x="4504" y="8573"/>
                      <a:pt x="3419" y="8724"/>
                    </a:cubicBezTo>
                    <a:cubicBezTo>
                      <a:pt x="3267" y="8751"/>
                      <a:pt x="3143" y="8768"/>
                      <a:pt x="3027" y="9134"/>
                    </a:cubicBezTo>
                    <a:lnTo>
                      <a:pt x="0" y="8181"/>
                    </a:lnTo>
                    <a:cubicBezTo>
                      <a:pt x="445" y="6757"/>
                      <a:pt x="1513" y="5813"/>
                      <a:pt x="2920" y="5591"/>
                    </a:cubicBezTo>
                    <a:cubicBezTo>
                      <a:pt x="5564" y="5181"/>
                      <a:pt x="9000" y="7407"/>
                      <a:pt x="10656" y="9721"/>
                    </a:cubicBezTo>
                    <a:lnTo>
                      <a:pt x="19371" y="21952"/>
                    </a:lnTo>
                    <a:cubicBezTo>
                      <a:pt x="24721" y="13638"/>
                      <a:pt x="34308" y="5030"/>
                      <a:pt x="43958" y="0"/>
                    </a:cubicBezTo>
                    <a:lnTo>
                      <a:pt x="45426" y="2813"/>
                    </a:lnTo>
                    <a:cubicBezTo>
                      <a:pt x="35607" y="7923"/>
                      <a:pt x="25513" y="17296"/>
                      <a:pt x="20866" y="25611"/>
                    </a:cubicBezTo>
                    <a:lnTo>
                      <a:pt x="19647" y="2780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" name="Google Shape;172;p4"/>
              <p:cNvSpPr/>
              <p:nvPr/>
            </p:nvSpPr>
            <p:spPr>
              <a:xfrm>
                <a:off x="7149774" y="524861"/>
                <a:ext cx="51906" cy="33506"/>
              </a:xfrm>
              <a:custGeom>
                <a:avLst/>
                <a:gdLst/>
                <a:ahLst/>
                <a:cxnLst/>
                <a:rect l="l" t="t" r="r" b="b"/>
                <a:pathLst>
                  <a:path w="51906" h="33506" extrusionOk="0">
                    <a:moveTo>
                      <a:pt x="20608" y="33507"/>
                    </a:moveTo>
                    <a:lnTo>
                      <a:pt x="19290" y="30640"/>
                    </a:lnTo>
                    <a:cubicBezTo>
                      <a:pt x="14466" y="20136"/>
                      <a:pt x="7976" y="10567"/>
                      <a:pt x="0" y="2190"/>
                    </a:cubicBezTo>
                    <a:lnTo>
                      <a:pt x="2296" y="0"/>
                    </a:lnTo>
                    <a:cubicBezTo>
                      <a:pt x="9845" y="7932"/>
                      <a:pt x="16103" y="16905"/>
                      <a:pt x="20928" y="26697"/>
                    </a:cubicBezTo>
                    <a:cubicBezTo>
                      <a:pt x="27070" y="18142"/>
                      <a:pt x="40085" y="9935"/>
                      <a:pt x="50393" y="4353"/>
                    </a:cubicBezTo>
                    <a:lnTo>
                      <a:pt x="51906" y="7139"/>
                    </a:lnTo>
                    <a:cubicBezTo>
                      <a:pt x="40966" y="13059"/>
                      <a:pt x="26919" y="21961"/>
                      <a:pt x="22121" y="30729"/>
                    </a:cubicBezTo>
                    <a:lnTo>
                      <a:pt x="20608" y="334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7148839" y="575753"/>
                <a:ext cx="53010" cy="39346"/>
              </a:xfrm>
              <a:custGeom>
                <a:avLst/>
                <a:gdLst/>
                <a:ahLst/>
                <a:cxnLst/>
                <a:rect l="l" t="t" r="r" b="b"/>
                <a:pathLst>
                  <a:path w="53010" h="39346" extrusionOk="0">
                    <a:moveTo>
                      <a:pt x="31094" y="39346"/>
                    </a:moveTo>
                    <a:lnTo>
                      <a:pt x="29617" y="37753"/>
                    </a:lnTo>
                    <a:cubicBezTo>
                      <a:pt x="19095" y="26412"/>
                      <a:pt x="9134" y="14341"/>
                      <a:pt x="0" y="1878"/>
                    </a:cubicBezTo>
                    <a:lnTo>
                      <a:pt x="2564" y="0"/>
                    </a:lnTo>
                    <a:cubicBezTo>
                      <a:pt x="11199" y="11795"/>
                      <a:pt x="20590" y="23225"/>
                      <a:pt x="30489" y="34014"/>
                    </a:cubicBezTo>
                    <a:cubicBezTo>
                      <a:pt x="34112" y="27907"/>
                      <a:pt x="37966" y="22940"/>
                      <a:pt x="42017" y="17706"/>
                    </a:cubicBezTo>
                    <a:cubicBezTo>
                      <a:pt x="44759" y="14172"/>
                      <a:pt x="47589" y="10513"/>
                      <a:pt x="50393" y="6418"/>
                    </a:cubicBezTo>
                    <a:lnTo>
                      <a:pt x="53011" y="8208"/>
                    </a:lnTo>
                    <a:cubicBezTo>
                      <a:pt x="50153" y="12383"/>
                      <a:pt x="47287" y="16068"/>
                      <a:pt x="44527" y="19647"/>
                    </a:cubicBezTo>
                    <a:cubicBezTo>
                      <a:pt x="40138" y="25308"/>
                      <a:pt x="35990" y="30658"/>
                      <a:pt x="32171" y="37450"/>
                    </a:cubicBezTo>
                    <a:lnTo>
                      <a:pt x="31103" y="393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331280" y="401855"/>
                <a:ext cx="53609" cy="36524"/>
              </a:xfrm>
              <a:custGeom>
                <a:avLst/>
                <a:gdLst/>
                <a:ahLst/>
                <a:cxnLst/>
                <a:rect l="l" t="t" r="r" b="b"/>
                <a:pathLst>
                  <a:path w="53609" h="36524" extrusionOk="0">
                    <a:moveTo>
                      <a:pt x="5700" y="36515"/>
                    </a:moveTo>
                    <a:lnTo>
                      <a:pt x="5077" y="35145"/>
                    </a:lnTo>
                    <a:cubicBezTo>
                      <a:pt x="145" y="24222"/>
                      <a:pt x="-1252" y="11742"/>
                      <a:pt x="1142" y="0"/>
                    </a:cubicBezTo>
                    <a:lnTo>
                      <a:pt x="4258" y="632"/>
                    </a:lnTo>
                    <a:cubicBezTo>
                      <a:pt x="2095" y="11234"/>
                      <a:pt x="3208" y="22477"/>
                      <a:pt x="7383" y="32465"/>
                    </a:cubicBezTo>
                    <a:cubicBezTo>
                      <a:pt x="22605" y="26768"/>
                      <a:pt x="35957" y="25976"/>
                      <a:pt x="53610" y="26563"/>
                    </a:cubicBezTo>
                    <a:lnTo>
                      <a:pt x="53503" y="29741"/>
                    </a:lnTo>
                    <a:cubicBezTo>
                      <a:pt x="35700" y="29136"/>
                      <a:pt x="22427" y="29973"/>
                      <a:pt x="7115" y="35973"/>
                    </a:cubicBezTo>
                    <a:lnTo>
                      <a:pt x="5709" y="3652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7300302" y="431310"/>
                <a:ext cx="55354" cy="53624"/>
              </a:xfrm>
              <a:custGeom>
                <a:avLst/>
                <a:gdLst/>
                <a:ahLst/>
                <a:cxnLst/>
                <a:rect l="l" t="t" r="r" b="b"/>
                <a:pathLst>
                  <a:path w="55354" h="53624" extrusionOk="0">
                    <a:moveTo>
                      <a:pt x="55355" y="53625"/>
                    </a:moveTo>
                    <a:cubicBezTo>
                      <a:pt x="46676" y="53625"/>
                      <a:pt x="37489" y="53206"/>
                      <a:pt x="28614" y="52806"/>
                    </a:cubicBezTo>
                    <a:cubicBezTo>
                      <a:pt x="19774" y="52405"/>
                      <a:pt x="10632" y="51996"/>
                      <a:pt x="2024" y="51996"/>
                    </a:cubicBezTo>
                    <a:lnTo>
                      <a:pt x="501" y="51996"/>
                    </a:lnTo>
                    <a:lnTo>
                      <a:pt x="430" y="50482"/>
                    </a:lnTo>
                    <a:cubicBezTo>
                      <a:pt x="-308" y="33756"/>
                      <a:pt x="-95" y="16771"/>
                      <a:pt x="1062" y="0"/>
                    </a:cubicBezTo>
                    <a:lnTo>
                      <a:pt x="4231" y="213"/>
                    </a:lnTo>
                    <a:cubicBezTo>
                      <a:pt x="3119" y="16362"/>
                      <a:pt x="2878" y="32705"/>
                      <a:pt x="3537" y="48818"/>
                    </a:cubicBezTo>
                    <a:cubicBezTo>
                      <a:pt x="11762" y="48862"/>
                      <a:pt x="20389" y="49254"/>
                      <a:pt x="28747" y="49628"/>
                    </a:cubicBezTo>
                    <a:cubicBezTo>
                      <a:pt x="37595" y="50028"/>
                      <a:pt x="46729" y="50438"/>
                      <a:pt x="55346" y="50438"/>
                    </a:cubicBezTo>
                    <a:lnTo>
                      <a:pt x="55346" y="536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264591" y="480049"/>
                <a:ext cx="53909" cy="48951"/>
              </a:xfrm>
              <a:custGeom>
                <a:avLst/>
                <a:gdLst/>
                <a:ahLst/>
                <a:cxnLst/>
                <a:rect l="l" t="t" r="r" b="b"/>
                <a:pathLst>
                  <a:path w="53909" h="48951" extrusionOk="0">
                    <a:moveTo>
                      <a:pt x="2225" y="48951"/>
                    </a:moveTo>
                    <a:lnTo>
                      <a:pt x="0" y="142"/>
                    </a:lnTo>
                    <a:lnTo>
                      <a:pt x="3169" y="0"/>
                    </a:lnTo>
                    <a:lnTo>
                      <a:pt x="5234" y="45168"/>
                    </a:lnTo>
                    <a:cubicBezTo>
                      <a:pt x="21106" y="42310"/>
                      <a:pt x="35625" y="40806"/>
                      <a:pt x="53909" y="42515"/>
                    </a:cubicBezTo>
                    <a:lnTo>
                      <a:pt x="53616" y="45676"/>
                    </a:lnTo>
                    <a:cubicBezTo>
                      <a:pt x="35029" y="43930"/>
                      <a:pt x="20350" y="45595"/>
                      <a:pt x="4024" y="48613"/>
                    </a:cubicBezTo>
                    <a:lnTo>
                      <a:pt x="2234" y="4895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7224479" y="533514"/>
                <a:ext cx="81069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81069" h="46975" extrusionOk="0">
                    <a:moveTo>
                      <a:pt x="0" y="46975"/>
                    </a:moveTo>
                    <a:lnTo>
                      <a:pt x="347" y="43726"/>
                    </a:lnTo>
                    <a:cubicBezTo>
                      <a:pt x="1896" y="29314"/>
                      <a:pt x="2252" y="14661"/>
                      <a:pt x="1389" y="187"/>
                    </a:cubicBezTo>
                    <a:lnTo>
                      <a:pt x="4557" y="0"/>
                    </a:lnTo>
                    <a:cubicBezTo>
                      <a:pt x="5368" y="13584"/>
                      <a:pt x="5119" y="27320"/>
                      <a:pt x="3828" y="40877"/>
                    </a:cubicBezTo>
                    <a:cubicBezTo>
                      <a:pt x="27694" y="26759"/>
                      <a:pt x="54987" y="21142"/>
                      <a:pt x="81069" y="25067"/>
                    </a:cubicBezTo>
                    <a:lnTo>
                      <a:pt x="80598" y="28201"/>
                    </a:lnTo>
                    <a:cubicBezTo>
                      <a:pt x="54266" y="24258"/>
                      <a:pt x="26625" y="30293"/>
                      <a:pt x="2768" y="45239"/>
                    </a:cubicBezTo>
                    <a:lnTo>
                      <a:pt x="0" y="469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6961081" y="577124"/>
                <a:ext cx="37218" cy="40699"/>
              </a:xfrm>
              <a:custGeom>
                <a:avLst/>
                <a:gdLst/>
                <a:ahLst/>
                <a:cxnLst/>
                <a:rect l="l" t="t" r="r" b="b"/>
                <a:pathLst>
                  <a:path w="37218" h="40699" extrusionOk="0">
                    <a:moveTo>
                      <a:pt x="1513" y="40682"/>
                    </a:moveTo>
                    <a:lnTo>
                      <a:pt x="0" y="37895"/>
                    </a:lnTo>
                    <a:cubicBezTo>
                      <a:pt x="8465" y="33320"/>
                      <a:pt x="20812" y="28424"/>
                      <a:pt x="30729" y="24489"/>
                    </a:cubicBezTo>
                    <a:lnTo>
                      <a:pt x="32020" y="23982"/>
                    </a:lnTo>
                    <a:cubicBezTo>
                      <a:pt x="26777" y="17127"/>
                      <a:pt x="23189" y="9080"/>
                      <a:pt x="21605" y="579"/>
                    </a:cubicBezTo>
                    <a:lnTo>
                      <a:pt x="24729" y="0"/>
                    </a:lnTo>
                    <a:cubicBezTo>
                      <a:pt x="26340" y="8688"/>
                      <a:pt x="30177" y="16869"/>
                      <a:pt x="35821" y="23661"/>
                    </a:cubicBezTo>
                    <a:lnTo>
                      <a:pt x="37219" y="25344"/>
                    </a:lnTo>
                    <a:lnTo>
                      <a:pt x="31913" y="27453"/>
                    </a:lnTo>
                    <a:cubicBezTo>
                      <a:pt x="22076" y="31353"/>
                      <a:pt x="9828" y="36213"/>
                      <a:pt x="1522" y="407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6980051" y="570884"/>
                <a:ext cx="46530" cy="55787"/>
              </a:xfrm>
              <a:custGeom>
                <a:avLst/>
                <a:gdLst/>
                <a:ahLst/>
                <a:cxnLst/>
                <a:rect l="l" t="t" r="r" b="b"/>
                <a:pathLst>
                  <a:path w="46530" h="55787" extrusionOk="0">
                    <a:moveTo>
                      <a:pt x="1540" y="55779"/>
                    </a:moveTo>
                    <a:lnTo>
                      <a:pt x="0" y="53010"/>
                    </a:lnTo>
                    <a:cubicBezTo>
                      <a:pt x="6961" y="49138"/>
                      <a:pt x="14724" y="45889"/>
                      <a:pt x="22246" y="42747"/>
                    </a:cubicBezTo>
                    <a:cubicBezTo>
                      <a:pt x="29385" y="39765"/>
                      <a:pt x="36756" y="36685"/>
                      <a:pt x="43352" y="33097"/>
                    </a:cubicBezTo>
                    <a:lnTo>
                      <a:pt x="43352" y="0"/>
                    </a:lnTo>
                    <a:lnTo>
                      <a:pt x="46530" y="0"/>
                    </a:lnTo>
                    <a:lnTo>
                      <a:pt x="46530" y="34975"/>
                    </a:lnTo>
                    <a:lnTo>
                      <a:pt x="45711" y="35429"/>
                    </a:lnTo>
                    <a:cubicBezTo>
                      <a:pt x="38750" y="39302"/>
                      <a:pt x="30987" y="42551"/>
                      <a:pt x="23474" y="45684"/>
                    </a:cubicBezTo>
                    <a:cubicBezTo>
                      <a:pt x="16041" y="48791"/>
                      <a:pt x="8350" y="52005"/>
                      <a:pt x="1549" y="557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7000606" y="570073"/>
                <a:ext cx="58877" cy="71330"/>
              </a:xfrm>
              <a:custGeom>
                <a:avLst/>
                <a:gdLst/>
                <a:ahLst/>
                <a:cxnLst/>
                <a:rect l="l" t="t" r="r" b="b"/>
                <a:pathLst>
                  <a:path w="58877" h="71330" extrusionOk="0">
                    <a:moveTo>
                      <a:pt x="1905" y="71331"/>
                    </a:moveTo>
                    <a:lnTo>
                      <a:pt x="0" y="68793"/>
                    </a:lnTo>
                    <a:cubicBezTo>
                      <a:pt x="13398" y="58725"/>
                      <a:pt x="26002" y="54328"/>
                      <a:pt x="40601" y="49236"/>
                    </a:cubicBezTo>
                    <a:cubicBezTo>
                      <a:pt x="44349" y="47928"/>
                      <a:pt x="48213" y="46584"/>
                      <a:pt x="52227" y="45088"/>
                    </a:cubicBezTo>
                    <a:cubicBezTo>
                      <a:pt x="50091" y="30062"/>
                      <a:pt x="51328" y="14492"/>
                      <a:pt x="55841" y="0"/>
                    </a:cubicBezTo>
                    <a:lnTo>
                      <a:pt x="58877" y="944"/>
                    </a:lnTo>
                    <a:cubicBezTo>
                      <a:pt x="54381" y="15391"/>
                      <a:pt x="53233" y="30934"/>
                      <a:pt x="55565" y="45880"/>
                    </a:cubicBezTo>
                    <a:lnTo>
                      <a:pt x="55761" y="47153"/>
                    </a:lnTo>
                    <a:lnTo>
                      <a:pt x="54560" y="47607"/>
                    </a:lnTo>
                    <a:cubicBezTo>
                      <a:pt x="50091" y="49298"/>
                      <a:pt x="45809" y="50794"/>
                      <a:pt x="41661" y="52236"/>
                    </a:cubicBezTo>
                    <a:cubicBezTo>
                      <a:pt x="27320" y="57239"/>
                      <a:pt x="14928" y="61565"/>
                      <a:pt x="1923" y="713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7047509" y="583462"/>
                <a:ext cx="49855" cy="75176"/>
              </a:xfrm>
              <a:custGeom>
                <a:avLst/>
                <a:gdLst/>
                <a:ahLst/>
                <a:cxnLst/>
                <a:rect l="l" t="t" r="r" b="b"/>
                <a:pathLst>
                  <a:path w="49855" h="75176" extrusionOk="0">
                    <a:moveTo>
                      <a:pt x="1959" y="75167"/>
                    </a:moveTo>
                    <a:lnTo>
                      <a:pt x="0" y="72666"/>
                    </a:lnTo>
                    <a:cubicBezTo>
                      <a:pt x="9392" y="65322"/>
                      <a:pt x="19282" y="58387"/>
                      <a:pt x="29385" y="52049"/>
                    </a:cubicBezTo>
                    <a:cubicBezTo>
                      <a:pt x="31379" y="50803"/>
                      <a:pt x="33480" y="49646"/>
                      <a:pt x="35581" y="48488"/>
                    </a:cubicBezTo>
                    <a:cubicBezTo>
                      <a:pt x="38545" y="46850"/>
                      <a:pt x="41608" y="45168"/>
                      <a:pt x="44287" y="43236"/>
                    </a:cubicBezTo>
                    <a:cubicBezTo>
                      <a:pt x="44545" y="43049"/>
                      <a:pt x="44857" y="42872"/>
                      <a:pt x="45177" y="42693"/>
                    </a:cubicBezTo>
                    <a:cubicBezTo>
                      <a:pt x="45480" y="42524"/>
                      <a:pt x="46032" y="42213"/>
                      <a:pt x="46138" y="42044"/>
                    </a:cubicBezTo>
                    <a:cubicBezTo>
                      <a:pt x="47171" y="40254"/>
                      <a:pt x="46486" y="37690"/>
                      <a:pt x="45818" y="35198"/>
                    </a:cubicBezTo>
                    <a:cubicBezTo>
                      <a:pt x="45560" y="34254"/>
                      <a:pt x="45320" y="33337"/>
                      <a:pt x="45168" y="32483"/>
                    </a:cubicBezTo>
                    <a:cubicBezTo>
                      <a:pt x="43201" y="21694"/>
                      <a:pt x="43112" y="10762"/>
                      <a:pt x="44901" y="0"/>
                    </a:cubicBezTo>
                    <a:lnTo>
                      <a:pt x="48034" y="525"/>
                    </a:lnTo>
                    <a:cubicBezTo>
                      <a:pt x="46317" y="10923"/>
                      <a:pt x="46397" y="21480"/>
                      <a:pt x="48293" y="31913"/>
                    </a:cubicBezTo>
                    <a:cubicBezTo>
                      <a:pt x="48435" y="32697"/>
                      <a:pt x="48658" y="33525"/>
                      <a:pt x="48889" y="34379"/>
                    </a:cubicBezTo>
                    <a:cubicBezTo>
                      <a:pt x="49691" y="37352"/>
                      <a:pt x="50589" y="40717"/>
                      <a:pt x="48889" y="43646"/>
                    </a:cubicBezTo>
                    <a:cubicBezTo>
                      <a:pt x="48355" y="44572"/>
                      <a:pt x="47456" y="45070"/>
                      <a:pt x="46726" y="45471"/>
                    </a:cubicBezTo>
                    <a:cubicBezTo>
                      <a:pt x="46512" y="45586"/>
                      <a:pt x="46308" y="45693"/>
                      <a:pt x="46148" y="45818"/>
                    </a:cubicBezTo>
                    <a:cubicBezTo>
                      <a:pt x="43317" y="47856"/>
                      <a:pt x="40165" y="49592"/>
                      <a:pt x="37121" y="51275"/>
                    </a:cubicBezTo>
                    <a:cubicBezTo>
                      <a:pt x="35073" y="52405"/>
                      <a:pt x="33026" y="53536"/>
                      <a:pt x="31077" y="54755"/>
                    </a:cubicBezTo>
                    <a:cubicBezTo>
                      <a:pt x="21062" y="61031"/>
                      <a:pt x="11270" y="67903"/>
                      <a:pt x="1967" y="751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7098081" y="592683"/>
                <a:ext cx="59268" cy="66256"/>
              </a:xfrm>
              <a:custGeom>
                <a:avLst/>
                <a:gdLst/>
                <a:ahLst/>
                <a:cxnLst/>
                <a:rect l="l" t="t" r="r" b="b"/>
                <a:pathLst>
                  <a:path w="59268" h="66256" extrusionOk="0">
                    <a:moveTo>
                      <a:pt x="1834" y="66248"/>
                    </a:moveTo>
                    <a:lnTo>
                      <a:pt x="0" y="63657"/>
                    </a:lnTo>
                    <a:cubicBezTo>
                      <a:pt x="5003" y="60123"/>
                      <a:pt x="10575" y="56358"/>
                      <a:pt x="16335" y="52468"/>
                    </a:cubicBezTo>
                    <a:cubicBezTo>
                      <a:pt x="29813" y="43361"/>
                      <a:pt x="43735" y="33952"/>
                      <a:pt x="54542" y="24792"/>
                    </a:cubicBezTo>
                    <a:lnTo>
                      <a:pt x="30925" y="2297"/>
                    </a:lnTo>
                    <a:lnTo>
                      <a:pt x="33115" y="0"/>
                    </a:lnTo>
                    <a:lnTo>
                      <a:pt x="59269" y="24917"/>
                    </a:lnTo>
                    <a:lnTo>
                      <a:pt x="57951" y="26065"/>
                    </a:lnTo>
                    <a:cubicBezTo>
                      <a:pt x="46824" y="35705"/>
                      <a:pt x="32234" y="45569"/>
                      <a:pt x="18115" y="55102"/>
                    </a:cubicBezTo>
                    <a:cubicBezTo>
                      <a:pt x="12374" y="58984"/>
                      <a:pt x="6828" y="62732"/>
                      <a:pt x="1834" y="66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7003347" y="729407"/>
                <a:ext cx="49147" cy="35982"/>
              </a:xfrm>
              <a:custGeom>
                <a:avLst/>
                <a:gdLst/>
                <a:ahLst/>
                <a:cxnLst/>
                <a:rect l="l" t="t" r="r" b="b"/>
                <a:pathLst>
                  <a:path w="49147" h="35982" extrusionOk="0">
                    <a:moveTo>
                      <a:pt x="47536" y="35983"/>
                    </a:moveTo>
                    <a:lnTo>
                      <a:pt x="44358" y="35983"/>
                    </a:lnTo>
                    <a:cubicBezTo>
                      <a:pt x="44358" y="30525"/>
                      <a:pt x="44768" y="24615"/>
                      <a:pt x="45168" y="18909"/>
                    </a:cubicBezTo>
                    <a:cubicBezTo>
                      <a:pt x="45524" y="13772"/>
                      <a:pt x="45898" y="8467"/>
                      <a:pt x="45960" y="3526"/>
                    </a:cubicBezTo>
                    <a:cubicBezTo>
                      <a:pt x="30747" y="2467"/>
                      <a:pt x="15560" y="3873"/>
                      <a:pt x="801" y="7710"/>
                    </a:cubicBezTo>
                    <a:lnTo>
                      <a:pt x="0" y="4639"/>
                    </a:lnTo>
                    <a:cubicBezTo>
                      <a:pt x="15587" y="580"/>
                      <a:pt x="31637" y="-827"/>
                      <a:pt x="47687" y="464"/>
                    </a:cubicBezTo>
                    <a:lnTo>
                      <a:pt x="49147" y="580"/>
                    </a:lnTo>
                    <a:lnTo>
                      <a:pt x="49147" y="2049"/>
                    </a:lnTo>
                    <a:cubicBezTo>
                      <a:pt x="49147" y="7505"/>
                      <a:pt x="48738" y="13416"/>
                      <a:pt x="48337" y="19122"/>
                    </a:cubicBezTo>
                    <a:cubicBezTo>
                      <a:pt x="47945" y="24775"/>
                      <a:pt x="47536" y="30624"/>
                      <a:pt x="47536" y="359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7073610" y="690854"/>
                <a:ext cx="32562" cy="51897"/>
              </a:xfrm>
              <a:custGeom>
                <a:avLst/>
                <a:gdLst/>
                <a:ahLst/>
                <a:cxnLst/>
                <a:rect l="l" t="t" r="r" b="b"/>
                <a:pathLst>
                  <a:path w="32562" h="51897" extrusionOk="0">
                    <a:moveTo>
                      <a:pt x="27604" y="51898"/>
                    </a:moveTo>
                    <a:cubicBezTo>
                      <a:pt x="27070" y="35678"/>
                      <a:pt x="27604" y="17634"/>
                      <a:pt x="29038" y="3178"/>
                    </a:cubicBezTo>
                    <a:lnTo>
                      <a:pt x="0" y="3178"/>
                    </a:lnTo>
                    <a:lnTo>
                      <a:pt x="0" y="0"/>
                    </a:lnTo>
                    <a:lnTo>
                      <a:pt x="32563" y="0"/>
                    </a:lnTo>
                    <a:lnTo>
                      <a:pt x="32376" y="1753"/>
                    </a:lnTo>
                    <a:cubicBezTo>
                      <a:pt x="30827" y="16335"/>
                      <a:pt x="30231" y="35046"/>
                      <a:pt x="30774" y="51782"/>
                    </a:cubicBezTo>
                    <a:lnTo>
                      <a:pt x="27604" y="518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7103992" y="654668"/>
                <a:ext cx="56411" cy="54008"/>
              </a:xfrm>
              <a:custGeom>
                <a:avLst/>
                <a:gdLst/>
                <a:ahLst/>
                <a:cxnLst/>
                <a:rect l="l" t="t" r="r" b="b"/>
                <a:pathLst>
                  <a:path w="56411" h="54008" extrusionOk="0">
                    <a:moveTo>
                      <a:pt x="53242" y="54008"/>
                    </a:moveTo>
                    <a:cubicBezTo>
                      <a:pt x="53100" y="36008"/>
                      <a:pt x="51275" y="19130"/>
                      <a:pt x="47803" y="3819"/>
                    </a:cubicBezTo>
                    <a:lnTo>
                      <a:pt x="721" y="14786"/>
                    </a:lnTo>
                    <a:lnTo>
                      <a:pt x="0" y="11688"/>
                    </a:lnTo>
                    <a:lnTo>
                      <a:pt x="50171" y="0"/>
                    </a:lnTo>
                    <a:lnTo>
                      <a:pt x="50536" y="1540"/>
                    </a:lnTo>
                    <a:cubicBezTo>
                      <a:pt x="54292" y="17493"/>
                      <a:pt x="56269" y="35127"/>
                      <a:pt x="56411" y="53972"/>
                    </a:cubicBezTo>
                    <a:lnTo>
                      <a:pt x="53233" y="539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7198957" y="673972"/>
                <a:ext cx="66194" cy="38033"/>
              </a:xfrm>
              <a:custGeom>
                <a:avLst/>
                <a:gdLst/>
                <a:ahLst/>
                <a:cxnLst/>
                <a:rect l="l" t="t" r="r" b="b"/>
                <a:pathLst>
                  <a:path w="66194" h="38033" extrusionOk="0">
                    <a:moveTo>
                      <a:pt x="3027" y="38033"/>
                    </a:moveTo>
                    <a:lnTo>
                      <a:pt x="0" y="37081"/>
                    </a:lnTo>
                    <a:cubicBezTo>
                      <a:pt x="952" y="34027"/>
                      <a:pt x="1807" y="30894"/>
                      <a:pt x="2661" y="27742"/>
                    </a:cubicBezTo>
                    <a:cubicBezTo>
                      <a:pt x="4006" y="22793"/>
                      <a:pt x="5403" y="17674"/>
                      <a:pt x="7201" y="12859"/>
                    </a:cubicBezTo>
                    <a:cubicBezTo>
                      <a:pt x="9089" y="7811"/>
                      <a:pt x="11911" y="4625"/>
                      <a:pt x="16103" y="2817"/>
                    </a:cubicBezTo>
                    <a:cubicBezTo>
                      <a:pt x="22406" y="93"/>
                      <a:pt x="30097" y="49"/>
                      <a:pt x="36889" y="4"/>
                    </a:cubicBezTo>
                    <a:lnTo>
                      <a:pt x="38687" y="4"/>
                    </a:lnTo>
                    <a:cubicBezTo>
                      <a:pt x="47945" y="-67"/>
                      <a:pt x="57203" y="779"/>
                      <a:pt x="66194" y="2613"/>
                    </a:cubicBezTo>
                    <a:lnTo>
                      <a:pt x="65562" y="5728"/>
                    </a:lnTo>
                    <a:cubicBezTo>
                      <a:pt x="56785" y="3948"/>
                      <a:pt x="47749" y="3085"/>
                      <a:pt x="38714" y="3173"/>
                    </a:cubicBezTo>
                    <a:lnTo>
                      <a:pt x="36907" y="3173"/>
                    </a:lnTo>
                    <a:cubicBezTo>
                      <a:pt x="30426" y="3227"/>
                      <a:pt x="23074" y="3271"/>
                      <a:pt x="17359" y="5737"/>
                    </a:cubicBezTo>
                    <a:cubicBezTo>
                      <a:pt x="13976" y="7197"/>
                      <a:pt x="11759" y="9743"/>
                      <a:pt x="10175" y="13972"/>
                    </a:cubicBezTo>
                    <a:cubicBezTo>
                      <a:pt x="8421" y="18663"/>
                      <a:pt x="7050" y="23701"/>
                      <a:pt x="5724" y="28579"/>
                    </a:cubicBezTo>
                    <a:cubicBezTo>
                      <a:pt x="4860" y="31766"/>
                      <a:pt x="3997" y="34935"/>
                      <a:pt x="3027" y="38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7238802" y="714435"/>
                <a:ext cx="11198" cy="28477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28477" extrusionOk="0">
                    <a:moveTo>
                      <a:pt x="3133" y="28477"/>
                    </a:moveTo>
                    <a:lnTo>
                      <a:pt x="0" y="27987"/>
                    </a:lnTo>
                    <a:cubicBezTo>
                      <a:pt x="1513" y="18338"/>
                      <a:pt x="4308" y="8920"/>
                      <a:pt x="8296" y="0"/>
                    </a:cubicBezTo>
                    <a:lnTo>
                      <a:pt x="11199" y="1300"/>
                    </a:lnTo>
                    <a:cubicBezTo>
                      <a:pt x="7326" y="9961"/>
                      <a:pt x="4611" y="19103"/>
                      <a:pt x="3142" y="284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7233763" y="705665"/>
                <a:ext cx="57061" cy="7078"/>
              </a:xfrm>
              <a:custGeom>
                <a:avLst/>
                <a:gdLst/>
                <a:ahLst/>
                <a:cxnLst/>
                <a:rect l="l" t="t" r="r" b="b"/>
                <a:pathLst>
                  <a:path w="57061" h="7078" extrusionOk="0">
                    <a:moveTo>
                      <a:pt x="436" y="7070"/>
                    </a:moveTo>
                    <a:lnTo>
                      <a:pt x="0" y="3928"/>
                    </a:lnTo>
                    <a:cubicBezTo>
                      <a:pt x="18836" y="1301"/>
                      <a:pt x="37976" y="-140"/>
                      <a:pt x="57061" y="11"/>
                    </a:cubicBezTo>
                    <a:lnTo>
                      <a:pt x="57061" y="3189"/>
                    </a:lnTo>
                    <a:lnTo>
                      <a:pt x="56598" y="3189"/>
                    </a:lnTo>
                    <a:cubicBezTo>
                      <a:pt x="37878" y="3189"/>
                      <a:pt x="18979" y="4497"/>
                      <a:pt x="445" y="70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7272820" y="729595"/>
                <a:ext cx="50469" cy="31032"/>
              </a:xfrm>
              <a:custGeom>
                <a:avLst/>
                <a:gdLst/>
                <a:ahLst/>
                <a:cxnLst/>
                <a:rect l="l" t="t" r="r" b="b"/>
                <a:pathLst>
                  <a:path w="50469" h="31032" extrusionOk="0">
                    <a:moveTo>
                      <a:pt x="58" y="31023"/>
                    </a:moveTo>
                    <a:cubicBezTo>
                      <a:pt x="-458" y="20831"/>
                      <a:pt x="2497" y="10638"/>
                      <a:pt x="8381" y="2315"/>
                    </a:cubicBezTo>
                    <a:lnTo>
                      <a:pt x="8791" y="1736"/>
                    </a:lnTo>
                    <a:lnTo>
                      <a:pt x="9494" y="1656"/>
                    </a:lnTo>
                    <a:cubicBezTo>
                      <a:pt x="21814" y="187"/>
                      <a:pt x="35202" y="-293"/>
                      <a:pt x="50469" y="170"/>
                    </a:cubicBezTo>
                    <a:lnTo>
                      <a:pt x="50371" y="3347"/>
                    </a:lnTo>
                    <a:cubicBezTo>
                      <a:pt x="35577" y="2902"/>
                      <a:pt x="22553" y="3347"/>
                      <a:pt x="10580" y="4727"/>
                    </a:cubicBezTo>
                    <a:cubicBezTo>
                      <a:pt x="5372" y="12365"/>
                      <a:pt x="2764" y="21623"/>
                      <a:pt x="3236" y="30872"/>
                    </a:cubicBezTo>
                    <a:lnTo>
                      <a:pt x="67" y="3103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7279430" y="583017"/>
                <a:ext cx="50767" cy="68944"/>
              </a:xfrm>
              <a:custGeom>
                <a:avLst/>
                <a:gdLst/>
                <a:ahLst/>
                <a:cxnLst/>
                <a:rect l="l" t="t" r="r" b="b"/>
                <a:pathLst>
                  <a:path w="50767" h="68944" extrusionOk="0">
                    <a:moveTo>
                      <a:pt x="48346" y="68936"/>
                    </a:moveTo>
                    <a:cubicBezTo>
                      <a:pt x="36088" y="54470"/>
                      <a:pt x="19219" y="43014"/>
                      <a:pt x="2074" y="37486"/>
                    </a:cubicBezTo>
                    <a:lnTo>
                      <a:pt x="0" y="36818"/>
                    </a:lnTo>
                    <a:lnTo>
                      <a:pt x="26430" y="0"/>
                    </a:lnTo>
                    <a:lnTo>
                      <a:pt x="29011" y="1852"/>
                    </a:lnTo>
                    <a:lnTo>
                      <a:pt x="5101" y="35153"/>
                    </a:lnTo>
                    <a:cubicBezTo>
                      <a:pt x="22076" y="41091"/>
                      <a:pt x="38625" y="52557"/>
                      <a:pt x="50767" y="66889"/>
                    </a:cubicBezTo>
                    <a:lnTo>
                      <a:pt x="48346" y="689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7316978" y="570358"/>
                <a:ext cx="48488" cy="68802"/>
              </a:xfrm>
              <a:custGeom>
                <a:avLst/>
                <a:gdLst/>
                <a:ahLst/>
                <a:cxnLst/>
                <a:rect l="l" t="t" r="r" b="b"/>
                <a:pathLst>
                  <a:path w="48488" h="68802" extrusionOk="0">
                    <a:moveTo>
                      <a:pt x="45934" y="68803"/>
                    </a:moveTo>
                    <a:cubicBezTo>
                      <a:pt x="36159" y="55557"/>
                      <a:pt x="19878" y="43886"/>
                      <a:pt x="2395" y="37593"/>
                    </a:cubicBezTo>
                    <a:lnTo>
                      <a:pt x="0" y="36729"/>
                    </a:lnTo>
                    <a:lnTo>
                      <a:pt x="1825" y="34958"/>
                    </a:lnTo>
                    <a:cubicBezTo>
                      <a:pt x="15178" y="21979"/>
                      <a:pt x="29830" y="10219"/>
                      <a:pt x="45373" y="0"/>
                    </a:cubicBezTo>
                    <a:lnTo>
                      <a:pt x="47118" y="2653"/>
                    </a:lnTo>
                    <a:cubicBezTo>
                      <a:pt x="32438" y="12303"/>
                      <a:pt x="18570" y="23341"/>
                      <a:pt x="5849" y="35492"/>
                    </a:cubicBezTo>
                    <a:cubicBezTo>
                      <a:pt x="22994" y="42168"/>
                      <a:pt x="38804" y="53785"/>
                      <a:pt x="48489" y="66915"/>
                    </a:cubicBezTo>
                    <a:lnTo>
                      <a:pt x="45934" y="688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359449" y="558911"/>
                <a:ext cx="60239" cy="83134"/>
              </a:xfrm>
              <a:custGeom>
                <a:avLst/>
                <a:gdLst/>
                <a:ahLst/>
                <a:cxnLst/>
                <a:rect l="l" t="t" r="r" b="b"/>
                <a:pathLst>
                  <a:path w="60239" h="83134" extrusionOk="0">
                    <a:moveTo>
                      <a:pt x="58183" y="83126"/>
                    </a:moveTo>
                    <a:cubicBezTo>
                      <a:pt x="39542" y="67316"/>
                      <a:pt x="20679" y="56411"/>
                      <a:pt x="2137" y="50705"/>
                    </a:cubicBezTo>
                    <a:lnTo>
                      <a:pt x="0" y="50047"/>
                    </a:lnTo>
                    <a:lnTo>
                      <a:pt x="1327" y="48248"/>
                    </a:lnTo>
                    <a:cubicBezTo>
                      <a:pt x="13843" y="31254"/>
                      <a:pt x="27721" y="15018"/>
                      <a:pt x="42578" y="0"/>
                    </a:cubicBezTo>
                    <a:lnTo>
                      <a:pt x="44839" y="2234"/>
                    </a:lnTo>
                    <a:cubicBezTo>
                      <a:pt x="30605" y="16620"/>
                      <a:pt x="17279" y="32127"/>
                      <a:pt x="5208" y="48355"/>
                    </a:cubicBezTo>
                    <a:cubicBezTo>
                      <a:pt x="23474" y="54355"/>
                      <a:pt x="41981" y="65224"/>
                      <a:pt x="60239" y="80713"/>
                    </a:cubicBezTo>
                    <a:lnTo>
                      <a:pt x="58183" y="831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93214" y="550196"/>
                <a:ext cx="72950" cy="61867"/>
              </a:xfrm>
              <a:custGeom>
                <a:avLst/>
                <a:gdLst/>
                <a:ahLst/>
                <a:cxnLst/>
                <a:rect l="l" t="t" r="r" b="b"/>
                <a:pathLst>
                  <a:path w="72950" h="61867" extrusionOk="0">
                    <a:moveTo>
                      <a:pt x="71722" y="61868"/>
                    </a:moveTo>
                    <a:cubicBezTo>
                      <a:pt x="50803" y="53180"/>
                      <a:pt x="27605" y="47492"/>
                      <a:pt x="2786" y="44937"/>
                    </a:cubicBezTo>
                    <a:lnTo>
                      <a:pt x="0" y="44652"/>
                    </a:lnTo>
                    <a:lnTo>
                      <a:pt x="1683" y="42409"/>
                    </a:lnTo>
                    <a:cubicBezTo>
                      <a:pt x="13754" y="26305"/>
                      <a:pt x="28059" y="12035"/>
                      <a:pt x="44207" y="0"/>
                    </a:cubicBezTo>
                    <a:lnTo>
                      <a:pt x="46103" y="2546"/>
                    </a:lnTo>
                    <a:cubicBezTo>
                      <a:pt x="30952" y="13834"/>
                      <a:pt x="17448" y="27133"/>
                      <a:pt x="5920" y="42079"/>
                    </a:cubicBezTo>
                    <a:cubicBezTo>
                      <a:pt x="29999" y="44794"/>
                      <a:pt x="52530" y="50465"/>
                      <a:pt x="72951" y="58939"/>
                    </a:cubicBezTo>
                    <a:lnTo>
                      <a:pt x="71731" y="618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7473420" y="533950"/>
                <a:ext cx="48826" cy="50607"/>
              </a:xfrm>
              <a:custGeom>
                <a:avLst/>
                <a:gdLst/>
                <a:ahLst/>
                <a:cxnLst/>
                <a:rect l="l" t="t" r="r" b="b"/>
                <a:pathLst>
                  <a:path w="48826" h="50607" extrusionOk="0">
                    <a:moveTo>
                      <a:pt x="47109" y="50607"/>
                    </a:moveTo>
                    <a:cubicBezTo>
                      <a:pt x="34682" y="42667"/>
                      <a:pt x="19210" y="39480"/>
                      <a:pt x="4656" y="41821"/>
                    </a:cubicBezTo>
                    <a:lnTo>
                      <a:pt x="0" y="42578"/>
                    </a:lnTo>
                    <a:lnTo>
                      <a:pt x="3249" y="39160"/>
                    </a:lnTo>
                    <a:cubicBezTo>
                      <a:pt x="14715" y="27115"/>
                      <a:pt x="25139" y="13940"/>
                      <a:pt x="34227" y="0"/>
                    </a:cubicBezTo>
                    <a:lnTo>
                      <a:pt x="36889" y="1727"/>
                    </a:lnTo>
                    <a:cubicBezTo>
                      <a:pt x="28504" y="14608"/>
                      <a:pt x="18988" y="26839"/>
                      <a:pt x="8564" y="38135"/>
                    </a:cubicBezTo>
                    <a:cubicBezTo>
                      <a:pt x="22549" y="36898"/>
                      <a:pt x="36996" y="40370"/>
                      <a:pt x="48827" y="47928"/>
                    </a:cubicBezTo>
                    <a:lnTo>
                      <a:pt x="47118" y="505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7324567" y="657997"/>
                <a:ext cx="44504" cy="42889"/>
              </a:xfrm>
              <a:custGeom>
                <a:avLst/>
                <a:gdLst/>
                <a:ahLst/>
                <a:cxnLst/>
                <a:rect l="l" t="t" r="r" b="b"/>
                <a:pathLst>
                  <a:path w="44504" h="42889" extrusionOk="0">
                    <a:moveTo>
                      <a:pt x="42964" y="42889"/>
                    </a:moveTo>
                    <a:lnTo>
                      <a:pt x="9413" y="24258"/>
                    </a:lnTo>
                    <a:cubicBezTo>
                      <a:pt x="1838" y="20047"/>
                      <a:pt x="-1394" y="14875"/>
                      <a:pt x="556" y="10077"/>
                    </a:cubicBezTo>
                    <a:lnTo>
                      <a:pt x="796" y="9472"/>
                    </a:lnTo>
                    <a:lnTo>
                      <a:pt x="1393" y="9214"/>
                    </a:lnTo>
                    <a:cubicBezTo>
                      <a:pt x="10268" y="5377"/>
                      <a:pt x="19552" y="2270"/>
                      <a:pt x="28971" y="0"/>
                    </a:cubicBezTo>
                    <a:lnTo>
                      <a:pt x="29718" y="3089"/>
                    </a:lnTo>
                    <a:cubicBezTo>
                      <a:pt x="20701" y="5261"/>
                      <a:pt x="11826" y="8216"/>
                      <a:pt x="3307" y="11848"/>
                    </a:cubicBezTo>
                    <a:cubicBezTo>
                      <a:pt x="2220" y="16228"/>
                      <a:pt x="8825" y="20296"/>
                      <a:pt x="10953" y="21480"/>
                    </a:cubicBezTo>
                    <a:lnTo>
                      <a:pt x="44504" y="40112"/>
                    </a:lnTo>
                    <a:lnTo>
                      <a:pt x="42964" y="428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7369668" y="654561"/>
                <a:ext cx="38901" cy="31530"/>
              </a:xfrm>
              <a:custGeom>
                <a:avLst/>
                <a:gdLst/>
                <a:ahLst/>
                <a:cxnLst/>
                <a:rect l="l" t="t" r="r" b="b"/>
                <a:pathLst>
                  <a:path w="38901" h="31530" extrusionOk="0">
                    <a:moveTo>
                      <a:pt x="33827" y="31530"/>
                    </a:moveTo>
                    <a:cubicBezTo>
                      <a:pt x="23474" y="26857"/>
                      <a:pt x="13202" y="21676"/>
                      <a:pt x="3285" y="16139"/>
                    </a:cubicBezTo>
                    <a:lnTo>
                      <a:pt x="0" y="14296"/>
                    </a:lnTo>
                    <a:lnTo>
                      <a:pt x="3614" y="13228"/>
                    </a:lnTo>
                    <a:cubicBezTo>
                      <a:pt x="15819" y="9623"/>
                      <a:pt x="26011" y="5332"/>
                      <a:pt x="37575" y="0"/>
                    </a:cubicBezTo>
                    <a:lnTo>
                      <a:pt x="38901" y="2884"/>
                    </a:lnTo>
                    <a:cubicBezTo>
                      <a:pt x="28370" y="7744"/>
                      <a:pt x="18943" y="11750"/>
                      <a:pt x="8110" y="15169"/>
                    </a:cubicBezTo>
                    <a:cubicBezTo>
                      <a:pt x="16923" y="19984"/>
                      <a:pt x="26003" y="24507"/>
                      <a:pt x="35136" y="28628"/>
                    </a:cubicBezTo>
                    <a:lnTo>
                      <a:pt x="33827" y="315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7428643" y="641982"/>
                <a:ext cx="68669" cy="45497"/>
              </a:xfrm>
              <a:custGeom>
                <a:avLst/>
                <a:gdLst/>
                <a:ahLst/>
                <a:cxnLst/>
                <a:rect l="l" t="t" r="r" b="b"/>
                <a:pathLst>
                  <a:path w="68669" h="45497" extrusionOk="0">
                    <a:moveTo>
                      <a:pt x="67334" y="45498"/>
                    </a:moveTo>
                    <a:lnTo>
                      <a:pt x="18934" y="22949"/>
                    </a:lnTo>
                    <a:cubicBezTo>
                      <a:pt x="17127" y="22113"/>
                      <a:pt x="15650" y="20368"/>
                      <a:pt x="14208" y="18676"/>
                    </a:cubicBezTo>
                    <a:cubicBezTo>
                      <a:pt x="13237" y="17528"/>
                      <a:pt x="11760" y="15792"/>
                      <a:pt x="11065" y="15756"/>
                    </a:cubicBezTo>
                    <a:cubicBezTo>
                      <a:pt x="10950" y="15730"/>
                      <a:pt x="10816" y="15872"/>
                      <a:pt x="10736" y="15953"/>
                    </a:cubicBezTo>
                    <a:lnTo>
                      <a:pt x="0" y="25949"/>
                    </a:lnTo>
                    <a:lnTo>
                      <a:pt x="8350" y="13887"/>
                    </a:lnTo>
                    <a:cubicBezTo>
                      <a:pt x="13781" y="6036"/>
                      <a:pt x="22700" y="846"/>
                      <a:pt x="32207" y="0"/>
                    </a:cubicBezTo>
                    <a:lnTo>
                      <a:pt x="32483" y="3160"/>
                    </a:lnTo>
                    <a:cubicBezTo>
                      <a:pt x="24997" y="3828"/>
                      <a:pt x="17902" y="7478"/>
                      <a:pt x="12961" y="13112"/>
                    </a:cubicBezTo>
                    <a:cubicBezTo>
                      <a:pt x="14261" y="13834"/>
                      <a:pt x="15418" y="15196"/>
                      <a:pt x="16620" y="16620"/>
                    </a:cubicBezTo>
                    <a:cubicBezTo>
                      <a:pt x="17839" y="18053"/>
                      <a:pt x="19095" y="19522"/>
                      <a:pt x="20270" y="20074"/>
                    </a:cubicBezTo>
                    <a:lnTo>
                      <a:pt x="68669" y="42622"/>
                    </a:lnTo>
                    <a:lnTo>
                      <a:pt x="67334" y="454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480461" y="627384"/>
                <a:ext cx="43485" cy="33479"/>
              </a:xfrm>
              <a:custGeom>
                <a:avLst/>
                <a:gdLst/>
                <a:ahLst/>
                <a:cxnLst/>
                <a:rect l="l" t="t" r="r" b="b"/>
                <a:pathLst>
                  <a:path w="43485" h="33479" extrusionOk="0">
                    <a:moveTo>
                      <a:pt x="41438" y="33480"/>
                    </a:moveTo>
                    <a:cubicBezTo>
                      <a:pt x="31040" y="24721"/>
                      <a:pt x="17305" y="20270"/>
                      <a:pt x="3748" y="21311"/>
                    </a:cubicBezTo>
                    <a:lnTo>
                      <a:pt x="0" y="21596"/>
                    </a:lnTo>
                    <a:lnTo>
                      <a:pt x="2403" y="18712"/>
                    </a:lnTo>
                    <a:cubicBezTo>
                      <a:pt x="8982" y="10816"/>
                      <a:pt x="17376" y="4353"/>
                      <a:pt x="26679" y="0"/>
                    </a:cubicBezTo>
                    <a:lnTo>
                      <a:pt x="28023" y="2875"/>
                    </a:lnTo>
                    <a:cubicBezTo>
                      <a:pt x="20243" y="6507"/>
                      <a:pt x="13130" y="11697"/>
                      <a:pt x="7273" y="17991"/>
                    </a:cubicBezTo>
                    <a:cubicBezTo>
                      <a:pt x="7388" y="17991"/>
                      <a:pt x="7495" y="17991"/>
                      <a:pt x="7611" y="17991"/>
                    </a:cubicBezTo>
                    <a:cubicBezTo>
                      <a:pt x="20626" y="17991"/>
                      <a:pt x="33506" y="22646"/>
                      <a:pt x="43485" y="31059"/>
                    </a:cubicBezTo>
                    <a:lnTo>
                      <a:pt x="41438" y="334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7561032" y="599183"/>
                <a:ext cx="54408" cy="46512"/>
              </a:xfrm>
              <a:custGeom>
                <a:avLst/>
                <a:gdLst/>
                <a:ahLst/>
                <a:cxnLst/>
                <a:rect l="l" t="t" r="r" b="b"/>
                <a:pathLst>
                  <a:path w="54408" h="46512" extrusionOk="0">
                    <a:moveTo>
                      <a:pt x="53233" y="46512"/>
                    </a:moveTo>
                    <a:lnTo>
                      <a:pt x="0" y="25379"/>
                    </a:lnTo>
                    <a:lnTo>
                      <a:pt x="1193" y="23723"/>
                    </a:lnTo>
                    <a:cubicBezTo>
                      <a:pt x="9187" y="12650"/>
                      <a:pt x="20750" y="4219"/>
                      <a:pt x="33738" y="0"/>
                    </a:cubicBezTo>
                    <a:lnTo>
                      <a:pt x="34717" y="3017"/>
                    </a:lnTo>
                    <a:cubicBezTo>
                      <a:pt x="23011" y="6819"/>
                      <a:pt x="12534" y="14216"/>
                      <a:pt x="4994" y="23946"/>
                    </a:cubicBezTo>
                    <a:lnTo>
                      <a:pt x="54408" y="43557"/>
                    </a:lnTo>
                    <a:lnTo>
                      <a:pt x="53233" y="465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0" name="Google Shape;200;p4"/>
            <p:cNvGrpSpPr/>
            <p:nvPr/>
          </p:nvGrpSpPr>
          <p:grpSpPr>
            <a:xfrm>
              <a:off x="8477175" y="957296"/>
              <a:ext cx="642508" cy="568948"/>
              <a:chOff x="7341875" y="2252964"/>
              <a:chExt cx="388457" cy="343962"/>
            </a:xfrm>
          </p:grpSpPr>
          <p:sp>
            <p:nvSpPr>
              <p:cNvPr id="201" name="Google Shape;201;p4"/>
              <p:cNvSpPr/>
              <p:nvPr/>
            </p:nvSpPr>
            <p:spPr>
              <a:xfrm>
                <a:off x="7341875" y="2252964"/>
                <a:ext cx="388457" cy="343962"/>
              </a:xfrm>
              <a:custGeom>
                <a:avLst/>
                <a:gdLst/>
                <a:ahLst/>
                <a:cxnLst/>
                <a:rect l="l" t="t" r="r" b="b"/>
                <a:pathLst>
                  <a:path w="388457" h="343962" extrusionOk="0">
                    <a:moveTo>
                      <a:pt x="175192" y="304725"/>
                    </a:moveTo>
                    <a:cubicBezTo>
                      <a:pt x="167982" y="313867"/>
                      <a:pt x="161750" y="323384"/>
                      <a:pt x="153943" y="331350"/>
                    </a:cubicBezTo>
                    <a:cubicBezTo>
                      <a:pt x="134760" y="350926"/>
                      <a:pt x="107689" y="347231"/>
                      <a:pt x="93633" y="323615"/>
                    </a:cubicBezTo>
                    <a:cubicBezTo>
                      <a:pt x="84295" y="307921"/>
                      <a:pt x="82684" y="290900"/>
                      <a:pt x="85969" y="273204"/>
                    </a:cubicBezTo>
                    <a:cubicBezTo>
                      <a:pt x="86147" y="272233"/>
                      <a:pt x="86289" y="271263"/>
                      <a:pt x="86583" y="269518"/>
                    </a:cubicBezTo>
                    <a:cubicBezTo>
                      <a:pt x="78687" y="270916"/>
                      <a:pt x="71174" y="272420"/>
                      <a:pt x="63607" y="273550"/>
                    </a:cubicBezTo>
                    <a:cubicBezTo>
                      <a:pt x="50993" y="275447"/>
                      <a:pt x="38361" y="277058"/>
                      <a:pt x="25552" y="275091"/>
                    </a:cubicBezTo>
                    <a:cubicBezTo>
                      <a:pt x="5531" y="272028"/>
                      <a:pt x="-4376" y="256824"/>
                      <a:pt x="1846" y="237569"/>
                    </a:cubicBezTo>
                    <a:cubicBezTo>
                      <a:pt x="7810" y="219125"/>
                      <a:pt x="20798" y="206021"/>
                      <a:pt x="36189" y="195054"/>
                    </a:cubicBezTo>
                    <a:cubicBezTo>
                      <a:pt x="40044" y="192304"/>
                      <a:pt x="44139" y="189873"/>
                      <a:pt x="48331" y="187158"/>
                    </a:cubicBezTo>
                    <a:cubicBezTo>
                      <a:pt x="41441" y="184479"/>
                      <a:pt x="34712" y="182502"/>
                      <a:pt x="28614" y="179307"/>
                    </a:cubicBezTo>
                    <a:cubicBezTo>
                      <a:pt x="23299" y="176511"/>
                      <a:pt x="17896" y="173066"/>
                      <a:pt x="13944" y="168651"/>
                    </a:cubicBezTo>
                    <a:cubicBezTo>
                      <a:pt x="3404" y="156883"/>
                      <a:pt x="6617" y="139230"/>
                      <a:pt x="21920" y="130088"/>
                    </a:cubicBezTo>
                    <a:cubicBezTo>
                      <a:pt x="31249" y="124515"/>
                      <a:pt x="42278" y="121774"/>
                      <a:pt x="52578" y="117830"/>
                    </a:cubicBezTo>
                    <a:cubicBezTo>
                      <a:pt x="54055" y="117261"/>
                      <a:pt x="55693" y="117091"/>
                      <a:pt x="57821" y="116602"/>
                    </a:cubicBezTo>
                    <a:cubicBezTo>
                      <a:pt x="55088" y="113682"/>
                      <a:pt x="52613" y="111305"/>
                      <a:pt x="50441" y="108670"/>
                    </a:cubicBezTo>
                    <a:cubicBezTo>
                      <a:pt x="43934" y="100792"/>
                      <a:pt x="40231" y="91775"/>
                      <a:pt x="39483" y="81510"/>
                    </a:cubicBezTo>
                    <a:cubicBezTo>
                      <a:pt x="38833" y="72582"/>
                      <a:pt x="42367" y="65612"/>
                      <a:pt x="49355" y="60485"/>
                    </a:cubicBezTo>
                    <a:cubicBezTo>
                      <a:pt x="65975" y="48298"/>
                      <a:pt x="84535" y="46749"/>
                      <a:pt x="103772" y="51983"/>
                    </a:cubicBezTo>
                    <a:cubicBezTo>
                      <a:pt x="112327" y="54307"/>
                      <a:pt x="120428" y="58268"/>
                      <a:pt x="129303" y="61713"/>
                    </a:cubicBezTo>
                    <a:cubicBezTo>
                      <a:pt x="129579" y="60378"/>
                      <a:pt x="129953" y="58713"/>
                      <a:pt x="130273" y="57039"/>
                    </a:cubicBezTo>
                    <a:cubicBezTo>
                      <a:pt x="133594" y="39707"/>
                      <a:pt x="139567" y="23497"/>
                      <a:pt x="154477" y="12895"/>
                    </a:cubicBezTo>
                    <a:cubicBezTo>
                      <a:pt x="161154" y="8150"/>
                      <a:pt x="169308" y="4447"/>
                      <a:pt x="177311" y="2792"/>
                    </a:cubicBezTo>
                    <a:cubicBezTo>
                      <a:pt x="193690" y="-600"/>
                      <a:pt x="209500" y="9744"/>
                      <a:pt x="215455" y="26008"/>
                    </a:cubicBezTo>
                    <a:cubicBezTo>
                      <a:pt x="216061" y="27654"/>
                      <a:pt x="216577" y="29328"/>
                      <a:pt x="217191" y="31162"/>
                    </a:cubicBezTo>
                    <a:cubicBezTo>
                      <a:pt x="222114" y="25812"/>
                      <a:pt x="226565" y="20488"/>
                      <a:pt x="231532" y="15699"/>
                    </a:cubicBezTo>
                    <a:cubicBezTo>
                      <a:pt x="239677" y="7839"/>
                      <a:pt x="249238" y="2302"/>
                      <a:pt x="260570" y="513"/>
                    </a:cubicBezTo>
                    <a:cubicBezTo>
                      <a:pt x="287329" y="-3716"/>
                      <a:pt x="302302" y="19082"/>
                      <a:pt x="303432" y="37046"/>
                    </a:cubicBezTo>
                    <a:cubicBezTo>
                      <a:pt x="304056" y="46882"/>
                      <a:pt x="301607" y="56078"/>
                      <a:pt x="298002" y="65078"/>
                    </a:cubicBezTo>
                    <a:cubicBezTo>
                      <a:pt x="297406" y="66565"/>
                      <a:pt x="296836" y="68060"/>
                      <a:pt x="295839" y="70597"/>
                    </a:cubicBezTo>
                    <a:cubicBezTo>
                      <a:pt x="299489" y="69351"/>
                      <a:pt x="302213" y="68398"/>
                      <a:pt x="304946" y="67481"/>
                    </a:cubicBezTo>
                    <a:cubicBezTo>
                      <a:pt x="320738" y="62194"/>
                      <a:pt x="336699" y="57992"/>
                      <a:pt x="353603" y="60075"/>
                    </a:cubicBezTo>
                    <a:cubicBezTo>
                      <a:pt x="362701" y="61197"/>
                      <a:pt x="370891" y="64526"/>
                      <a:pt x="377870" y="70535"/>
                    </a:cubicBezTo>
                    <a:cubicBezTo>
                      <a:pt x="389834" y="80825"/>
                      <a:pt x="391810" y="95852"/>
                      <a:pt x="383024" y="109436"/>
                    </a:cubicBezTo>
                    <a:cubicBezTo>
                      <a:pt x="376766" y="119103"/>
                      <a:pt x="367998" y="126091"/>
                      <a:pt x="358482" y="132269"/>
                    </a:cubicBezTo>
                    <a:cubicBezTo>
                      <a:pt x="355464" y="134228"/>
                      <a:pt x="352375" y="136088"/>
                      <a:pt x="348378" y="138581"/>
                    </a:cubicBezTo>
                    <a:cubicBezTo>
                      <a:pt x="352544" y="139435"/>
                      <a:pt x="355820" y="139711"/>
                      <a:pt x="358802" y="140788"/>
                    </a:cubicBezTo>
                    <a:cubicBezTo>
                      <a:pt x="364980" y="143022"/>
                      <a:pt x="371567" y="144821"/>
                      <a:pt x="376971" y="148355"/>
                    </a:cubicBezTo>
                    <a:cubicBezTo>
                      <a:pt x="389611" y="156625"/>
                      <a:pt x="391374" y="171055"/>
                      <a:pt x="381876" y="182778"/>
                    </a:cubicBezTo>
                    <a:cubicBezTo>
                      <a:pt x="374630" y="191716"/>
                      <a:pt x="364695" y="196585"/>
                      <a:pt x="354173" y="200449"/>
                    </a:cubicBezTo>
                    <a:cubicBezTo>
                      <a:pt x="351921" y="201276"/>
                      <a:pt x="349633" y="202033"/>
                      <a:pt x="347025" y="202932"/>
                    </a:cubicBezTo>
                    <a:cubicBezTo>
                      <a:pt x="350853" y="206288"/>
                      <a:pt x="354556" y="209057"/>
                      <a:pt x="357689" y="212377"/>
                    </a:cubicBezTo>
                    <a:cubicBezTo>
                      <a:pt x="369956" y="225383"/>
                      <a:pt x="369137" y="242492"/>
                      <a:pt x="355953" y="254617"/>
                    </a:cubicBezTo>
                    <a:cubicBezTo>
                      <a:pt x="344790" y="264880"/>
                      <a:pt x="331286" y="270364"/>
                      <a:pt x="316580" y="271851"/>
                    </a:cubicBezTo>
                    <a:cubicBezTo>
                      <a:pt x="304830" y="273035"/>
                      <a:pt x="292857" y="272091"/>
                      <a:pt x="280181" y="272091"/>
                    </a:cubicBezTo>
                    <a:cubicBezTo>
                      <a:pt x="280421" y="274423"/>
                      <a:pt x="280848" y="276613"/>
                      <a:pt x="280848" y="278812"/>
                    </a:cubicBezTo>
                    <a:cubicBezTo>
                      <a:pt x="280857" y="285559"/>
                      <a:pt x="281525" y="292450"/>
                      <a:pt x="280457" y="299037"/>
                    </a:cubicBezTo>
                    <a:cubicBezTo>
                      <a:pt x="277982" y="314393"/>
                      <a:pt x="268617" y="324648"/>
                      <a:pt x="253751" y="328573"/>
                    </a:cubicBezTo>
                    <a:cubicBezTo>
                      <a:pt x="229422" y="335009"/>
                      <a:pt x="206455" y="331858"/>
                      <a:pt x="186052" y="316084"/>
                    </a:cubicBezTo>
                    <a:cubicBezTo>
                      <a:pt x="183836" y="314375"/>
                      <a:pt x="181824" y="312363"/>
                      <a:pt x="179892" y="310324"/>
                    </a:cubicBezTo>
                    <a:cubicBezTo>
                      <a:pt x="178085" y="308419"/>
                      <a:pt x="176501" y="306292"/>
                      <a:pt x="175183" y="304698"/>
                    </a:cubicBezTo>
                    <a:close/>
                    <a:moveTo>
                      <a:pt x="192159" y="194030"/>
                    </a:moveTo>
                    <a:cubicBezTo>
                      <a:pt x="203607" y="193603"/>
                      <a:pt x="213728" y="190746"/>
                      <a:pt x="221900" y="182743"/>
                    </a:cubicBezTo>
                    <a:cubicBezTo>
                      <a:pt x="231897" y="172959"/>
                      <a:pt x="231950" y="158049"/>
                      <a:pt x="221980" y="148186"/>
                    </a:cubicBezTo>
                    <a:cubicBezTo>
                      <a:pt x="207408" y="133774"/>
                      <a:pt x="180195" y="132785"/>
                      <a:pt x="164581" y="146112"/>
                    </a:cubicBezTo>
                    <a:cubicBezTo>
                      <a:pt x="152706" y="156242"/>
                      <a:pt x="152056" y="171749"/>
                      <a:pt x="163166" y="182698"/>
                    </a:cubicBezTo>
                    <a:cubicBezTo>
                      <a:pt x="171284" y="190701"/>
                      <a:pt x="181495" y="193478"/>
                      <a:pt x="192159" y="1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7497111" y="2386501"/>
                <a:ext cx="74191" cy="57315"/>
              </a:xfrm>
              <a:custGeom>
                <a:avLst/>
                <a:gdLst/>
                <a:ahLst/>
                <a:cxnLst/>
                <a:rect l="l" t="t" r="r" b="b"/>
                <a:pathLst>
                  <a:path w="74191" h="57315" extrusionOk="0">
                    <a:moveTo>
                      <a:pt x="36922" y="57315"/>
                    </a:moveTo>
                    <a:cubicBezTo>
                      <a:pt x="26267" y="56772"/>
                      <a:pt x="16047" y="53995"/>
                      <a:pt x="7929" y="45983"/>
                    </a:cubicBezTo>
                    <a:cubicBezTo>
                      <a:pt x="-3181" y="35025"/>
                      <a:pt x="-2531" y="19518"/>
                      <a:pt x="9344" y="9396"/>
                    </a:cubicBezTo>
                    <a:cubicBezTo>
                      <a:pt x="24958" y="-3930"/>
                      <a:pt x="52171" y="-2942"/>
                      <a:pt x="66744" y="11471"/>
                    </a:cubicBezTo>
                    <a:cubicBezTo>
                      <a:pt x="76714" y="21334"/>
                      <a:pt x="76660" y="36244"/>
                      <a:pt x="66663" y="46028"/>
                    </a:cubicBezTo>
                    <a:cubicBezTo>
                      <a:pt x="58492" y="54030"/>
                      <a:pt x="48370" y="56879"/>
                      <a:pt x="36922" y="57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7434751" y="2316471"/>
                <a:ext cx="284824" cy="233740"/>
              </a:xfrm>
              <a:custGeom>
                <a:avLst/>
                <a:gdLst/>
                <a:ahLst/>
                <a:cxnLst/>
                <a:rect l="l" t="t" r="r" b="b"/>
                <a:pathLst>
                  <a:path w="284824" h="233740" extrusionOk="0">
                    <a:moveTo>
                      <a:pt x="145287" y="233740"/>
                    </a:moveTo>
                    <a:cubicBezTo>
                      <a:pt x="144210" y="233740"/>
                      <a:pt x="143133" y="233687"/>
                      <a:pt x="142056" y="233589"/>
                    </a:cubicBezTo>
                    <a:cubicBezTo>
                      <a:pt x="133555" y="232779"/>
                      <a:pt x="126585" y="228853"/>
                      <a:pt x="122419" y="222524"/>
                    </a:cubicBezTo>
                    <a:cubicBezTo>
                      <a:pt x="116784" y="213969"/>
                      <a:pt x="117158" y="203607"/>
                      <a:pt x="117523" y="193593"/>
                    </a:cubicBezTo>
                    <a:cubicBezTo>
                      <a:pt x="117674" y="189489"/>
                      <a:pt x="117825" y="185287"/>
                      <a:pt x="117558" y="181219"/>
                    </a:cubicBezTo>
                    <a:cubicBezTo>
                      <a:pt x="108621" y="195702"/>
                      <a:pt x="91636" y="204845"/>
                      <a:pt x="74527" y="203795"/>
                    </a:cubicBezTo>
                    <a:cubicBezTo>
                      <a:pt x="68571" y="203438"/>
                      <a:pt x="64405" y="201756"/>
                      <a:pt x="61788" y="198640"/>
                    </a:cubicBezTo>
                    <a:cubicBezTo>
                      <a:pt x="58930" y="195239"/>
                      <a:pt x="58459" y="190629"/>
                      <a:pt x="58370" y="186560"/>
                    </a:cubicBezTo>
                    <a:cubicBezTo>
                      <a:pt x="58120" y="175273"/>
                      <a:pt x="61984" y="163576"/>
                      <a:pt x="69817" y="158537"/>
                    </a:cubicBezTo>
                    <a:cubicBezTo>
                      <a:pt x="67948" y="158600"/>
                      <a:pt x="66043" y="158769"/>
                      <a:pt x="64094" y="158947"/>
                    </a:cubicBezTo>
                    <a:cubicBezTo>
                      <a:pt x="61503" y="159178"/>
                      <a:pt x="58833" y="159445"/>
                      <a:pt x="56171" y="159383"/>
                    </a:cubicBezTo>
                    <a:cubicBezTo>
                      <a:pt x="48435" y="159276"/>
                      <a:pt x="39435" y="155537"/>
                      <a:pt x="37940" y="147579"/>
                    </a:cubicBezTo>
                    <a:cubicBezTo>
                      <a:pt x="37263" y="143982"/>
                      <a:pt x="38376" y="140084"/>
                      <a:pt x="40984" y="136496"/>
                    </a:cubicBezTo>
                    <a:cubicBezTo>
                      <a:pt x="33338" y="136185"/>
                      <a:pt x="26029" y="134894"/>
                      <a:pt x="19380" y="131386"/>
                    </a:cubicBezTo>
                    <a:cubicBezTo>
                      <a:pt x="7825" y="125298"/>
                      <a:pt x="36" y="112443"/>
                      <a:pt x="0" y="99384"/>
                    </a:cubicBezTo>
                    <a:cubicBezTo>
                      <a:pt x="-36" y="86325"/>
                      <a:pt x="7674" y="73417"/>
                      <a:pt x="19192" y="67266"/>
                    </a:cubicBezTo>
                    <a:cubicBezTo>
                      <a:pt x="27204" y="62985"/>
                      <a:pt x="37272" y="61445"/>
                      <a:pt x="49966" y="62539"/>
                    </a:cubicBezTo>
                    <a:cubicBezTo>
                      <a:pt x="57622" y="63198"/>
                      <a:pt x="63844" y="65361"/>
                      <a:pt x="68055" y="68655"/>
                    </a:cubicBezTo>
                    <a:cubicBezTo>
                      <a:pt x="67441" y="64818"/>
                      <a:pt x="67236" y="60964"/>
                      <a:pt x="67040" y="57367"/>
                    </a:cubicBezTo>
                    <a:cubicBezTo>
                      <a:pt x="66613" y="49436"/>
                      <a:pt x="67067" y="39786"/>
                      <a:pt x="74349" y="35602"/>
                    </a:cubicBezTo>
                    <a:cubicBezTo>
                      <a:pt x="80215" y="32228"/>
                      <a:pt x="87773" y="34721"/>
                      <a:pt x="92206" y="38932"/>
                    </a:cubicBezTo>
                    <a:cubicBezTo>
                      <a:pt x="94850" y="41442"/>
                      <a:pt x="96772" y="44513"/>
                      <a:pt x="98339" y="47673"/>
                    </a:cubicBezTo>
                    <a:cubicBezTo>
                      <a:pt x="99229" y="24315"/>
                      <a:pt x="105167" y="10980"/>
                      <a:pt x="116036" y="7998"/>
                    </a:cubicBezTo>
                    <a:cubicBezTo>
                      <a:pt x="130386" y="4063"/>
                      <a:pt x="147994" y="19882"/>
                      <a:pt x="153700" y="27457"/>
                    </a:cubicBezTo>
                    <a:cubicBezTo>
                      <a:pt x="153958" y="27048"/>
                      <a:pt x="154207" y="26603"/>
                      <a:pt x="154456" y="26157"/>
                    </a:cubicBezTo>
                    <a:cubicBezTo>
                      <a:pt x="155106" y="25000"/>
                      <a:pt x="155783" y="23807"/>
                      <a:pt x="156700" y="22881"/>
                    </a:cubicBezTo>
                    <a:cubicBezTo>
                      <a:pt x="158747" y="20808"/>
                      <a:pt x="161346" y="18920"/>
                      <a:pt x="164658" y="17104"/>
                    </a:cubicBezTo>
                    <a:cubicBezTo>
                      <a:pt x="181554" y="7855"/>
                      <a:pt x="200622" y="2078"/>
                      <a:pt x="219814" y="378"/>
                    </a:cubicBezTo>
                    <a:cubicBezTo>
                      <a:pt x="236095" y="-1065"/>
                      <a:pt x="248042" y="1615"/>
                      <a:pt x="256312" y="8568"/>
                    </a:cubicBezTo>
                    <a:cubicBezTo>
                      <a:pt x="265035" y="15894"/>
                      <a:pt x="269549" y="28365"/>
                      <a:pt x="268383" y="41932"/>
                    </a:cubicBezTo>
                    <a:cubicBezTo>
                      <a:pt x="267341" y="54065"/>
                      <a:pt x="262267" y="65379"/>
                      <a:pt x="256926" y="75785"/>
                    </a:cubicBezTo>
                    <a:cubicBezTo>
                      <a:pt x="255421" y="78723"/>
                      <a:pt x="253481" y="82141"/>
                      <a:pt x="251122" y="85551"/>
                    </a:cubicBezTo>
                    <a:cubicBezTo>
                      <a:pt x="262828" y="85631"/>
                      <a:pt x="275041" y="87856"/>
                      <a:pt x="281210" y="97551"/>
                    </a:cubicBezTo>
                    <a:cubicBezTo>
                      <a:pt x="285207" y="103826"/>
                      <a:pt x="285893" y="112301"/>
                      <a:pt x="283249" y="122725"/>
                    </a:cubicBezTo>
                    <a:cubicBezTo>
                      <a:pt x="277827" y="144099"/>
                      <a:pt x="262846" y="162837"/>
                      <a:pt x="243181" y="172825"/>
                    </a:cubicBezTo>
                    <a:cubicBezTo>
                      <a:pt x="224354" y="182394"/>
                      <a:pt x="201592" y="183774"/>
                      <a:pt x="181723" y="176644"/>
                    </a:cubicBezTo>
                    <a:cubicBezTo>
                      <a:pt x="184696" y="195818"/>
                      <a:pt x="180441" y="212856"/>
                      <a:pt x="169883" y="223708"/>
                    </a:cubicBezTo>
                    <a:cubicBezTo>
                      <a:pt x="163732" y="230028"/>
                      <a:pt x="154545" y="233722"/>
                      <a:pt x="145296" y="233722"/>
                    </a:cubicBezTo>
                    <a:close/>
                    <a:moveTo>
                      <a:pt x="118564" y="174436"/>
                    </a:moveTo>
                    <a:cubicBezTo>
                      <a:pt x="118635" y="174436"/>
                      <a:pt x="118707" y="174436"/>
                      <a:pt x="118778" y="174454"/>
                    </a:cubicBezTo>
                    <a:cubicBezTo>
                      <a:pt x="119463" y="174543"/>
                      <a:pt x="120015" y="175077"/>
                      <a:pt x="120131" y="175762"/>
                    </a:cubicBezTo>
                    <a:cubicBezTo>
                      <a:pt x="121137" y="181620"/>
                      <a:pt x="120914" y="187771"/>
                      <a:pt x="120701" y="193709"/>
                    </a:cubicBezTo>
                    <a:cubicBezTo>
                      <a:pt x="120336" y="203670"/>
                      <a:pt x="119997" y="213070"/>
                      <a:pt x="125080" y="220779"/>
                    </a:cubicBezTo>
                    <a:cubicBezTo>
                      <a:pt x="128712" y="226289"/>
                      <a:pt x="134846" y="229716"/>
                      <a:pt x="142368" y="230429"/>
                    </a:cubicBezTo>
                    <a:cubicBezTo>
                      <a:pt x="151688" y="231301"/>
                      <a:pt x="161391" y="227900"/>
                      <a:pt x="167605" y="221518"/>
                    </a:cubicBezTo>
                    <a:cubicBezTo>
                      <a:pt x="177788" y="211058"/>
                      <a:pt x="181714" y="193477"/>
                      <a:pt x="178126" y="174498"/>
                    </a:cubicBezTo>
                    <a:cubicBezTo>
                      <a:pt x="178020" y="173928"/>
                      <a:pt x="178233" y="173341"/>
                      <a:pt x="178678" y="172976"/>
                    </a:cubicBezTo>
                    <a:cubicBezTo>
                      <a:pt x="179124" y="172611"/>
                      <a:pt x="179738" y="172513"/>
                      <a:pt x="180281" y="172736"/>
                    </a:cubicBezTo>
                    <a:cubicBezTo>
                      <a:pt x="199909" y="180623"/>
                      <a:pt x="222885" y="179608"/>
                      <a:pt x="241748" y="170030"/>
                    </a:cubicBezTo>
                    <a:cubicBezTo>
                      <a:pt x="260602" y="160451"/>
                      <a:pt x="274970" y="142487"/>
                      <a:pt x="280169" y="121977"/>
                    </a:cubicBezTo>
                    <a:cubicBezTo>
                      <a:pt x="282590" y="112434"/>
                      <a:pt x="282038" y="104796"/>
                      <a:pt x="278531" y="99286"/>
                    </a:cubicBezTo>
                    <a:cubicBezTo>
                      <a:pt x="272745" y="90189"/>
                      <a:pt x="260763" y="88550"/>
                      <a:pt x="248781" y="88764"/>
                    </a:cubicBezTo>
                    <a:cubicBezTo>
                      <a:pt x="242202" y="97177"/>
                      <a:pt x="233069" y="104450"/>
                      <a:pt x="221799" y="102553"/>
                    </a:cubicBezTo>
                    <a:cubicBezTo>
                      <a:pt x="221069" y="102429"/>
                      <a:pt x="220526" y="101815"/>
                      <a:pt x="220482" y="101084"/>
                    </a:cubicBezTo>
                    <a:cubicBezTo>
                      <a:pt x="220304" y="98093"/>
                      <a:pt x="221247" y="95423"/>
                      <a:pt x="223277" y="93153"/>
                    </a:cubicBezTo>
                    <a:cubicBezTo>
                      <a:pt x="228707" y="87073"/>
                      <a:pt x="239950" y="85996"/>
                      <a:pt x="243262" y="85809"/>
                    </a:cubicBezTo>
                    <a:cubicBezTo>
                      <a:pt x="244543" y="85738"/>
                      <a:pt x="245852" y="85675"/>
                      <a:pt x="247178" y="85640"/>
                    </a:cubicBezTo>
                    <a:cubicBezTo>
                      <a:pt x="250045" y="81776"/>
                      <a:pt x="252368" y="77735"/>
                      <a:pt x="254086" y="74388"/>
                    </a:cubicBezTo>
                    <a:cubicBezTo>
                      <a:pt x="259276" y="64258"/>
                      <a:pt x="264208" y="53290"/>
                      <a:pt x="265205" y="41700"/>
                    </a:cubicBezTo>
                    <a:cubicBezTo>
                      <a:pt x="266282" y="29157"/>
                      <a:pt x="262187" y="17701"/>
                      <a:pt x="254255" y="11033"/>
                    </a:cubicBezTo>
                    <a:cubicBezTo>
                      <a:pt x="246662" y="4660"/>
                      <a:pt x="235481" y="2211"/>
                      <a:pt x="220081" y="3573"/>
                    </a:cubicBezTo>
                    <a:cubicBezTo>
                      <a:pt x="201325" y="5229"/>
                      <a:pt x="182684" y="10882"/>
                      <a:pt x="166171" y="19917"/>
                    </a:cubicBezTo>
                    <a:cubicBezTo>
                      <a:pt x="163136" y="21582"/>
                      <a:pt x="160777" y="23291"/>
                      <a:pt x="158943" y="25134"/>
                    </a:cubicBezTo>
                    <a:cubicBezTo>
                      <a:pt x="158329" y="25757"/>
                      <a:pt x="157759" y="26772"/>
                      <a:pt x="157207" y="27742"/>
                    </a:cubicBezTo>
                    <a:cubicBezTo>
                      <a:pt x="156450" y="29086"/>
                      <a:pt x="155667" y="30475"/>
                      <a:pt x="154519" y="31356"/>
                    </a:cubicBezTo>
                    <a:cubicBezTo>
                      <a:pt x="154154" y="31632"/>
                      <a:pt x="153691" y="31739"/>
                      <a:pt x="153246" y="31659"/>
                    </a:cubicBezTo>
                    <a:cubicBezTo>
                      <a:pt x="152801" y="31570"/>
                      <a:pt x="152409" y="31294"/>
                      <a:pt x="152178" y="30902"/>
                    </a:cubicBezTo>
                    <a:cubicBezTo>
                      <a:pt x="148457" y="24573"/>
                      <a:pt x="129994" y="7464"/>
                      <a:pt x="116855" y="11078"/>
                    </a:cubicBezTo>
                    <a:cubicBezTo>
                      <a:pt x="106600" y="13900"/>
                      <a:pt x="101241" y="29104"/>
                      <a:pt x="101375" y="55062"/>
                    </a:cubicBezTo>
                    <a:cubicBezTo>
                      <a:pt x="101375" y="55827"/>
                      <a:pt x="100841" y="56477"/>
                      <a:pt x="100093" y="56629"/>
                    </a:cubicBezTo>
                    <a:cubicBezTo>
                      <a:pt x="99345" y="56780"/>
                      <a:pt x="98597" y="56370"/>
                      <a:pt x="98312" y="55667"/>
                    </a:cubicBezTo>
                    <a:cubicBezTo>
                      <a:pt x="96309" y="50709"/>
                      <a:pt x="94039" y="45092"/>
                      <a:pt x="89998" y="41255"/>
                    </a:cubicBezTo>
                    <a:cubicBezTo>
                      <a:pt x="86419" y="37863"/>
                      <a:pt x="80428" y="35772"/>
                      <a:pt x="75906" y="38371"/>
                    </a:cubicBezTo>
                    <a:cubicBezTo>
                      <a:pt x="70129" y="41691"/>
                      <a:pt x="69817" y="50184"/>
                      <a:pt x="70191" y="57216"/>
                    </a:cubicBezTo>
                    <a:cubicBezTo>
                      <a:pt x="70485" y="62762"/>
                      <a:pt x="70788" y="68468"/>
                      <a:pt x="72426" y="73756"/>
                    </a:cubicBezTo>
                    <a:cubicBezTo>
                      <a:pt x="73058" y="74913"/>
                      <a:pt x="73512" y="76141"/>
                      <a:pt x="73797" y="77432"/>
                    </a:cubicBezTo>
                    <a:cubicBezTo>
                      <a:pt x="73966" y="78225"/>
                      <a:pt x="73512" y="79026"/>
                      <a:pt x="72746" y="79275"/>
                    </a:cubicBezTo>
                    <a:cubicBezTo>
                      <a:pt x="71972" y="79542"/>
                      <a:pt x="71135" y="79159"/>
                      <a:pt x="70797" y="78420"/>
                    </a:cubicBezTo>
                    <a:cubicBezTo>
                      <a:pt x="70289" y="77281"/>
                      <a:pt x="69853" y="76124"/>
                      <a:pt x="69479" y="74940"/>
                    </a:cubicBezTo>
                    <a:cubicBezTo>
                      <a:pt x="65304" y="67658"/>
                      <a:pt x="53545" y="66047"/>
                      <a:pt x="49664" y="65709"/>
                    </a:cubicBezTo>
                    <a:cubicBezTo>
                      <a:pt x="37593" y="64658"/>
                      <a:pt x="28112" y="66091"/>
                      <a:pt x="20661" y="70070"/>
                    </a:cubicBezTo>
                    <a:cubicBezTo>
                      <a:pt x="10148" y="75688"/>
                      <a:pt x="3116" y="87465"/>
                      <a:pt x="3151" y="99375"/>
                    </a:cubicBezTo>
                    <a:cubicBezTo>
                      <a:pt x="3187" y="111295"/>
                      <a:pt x="10291" y="123027"/>
                      <a:pt x="20839" y="128582"/>
                    </a:cubicBezTo>
                    <a:cubicBezTo>
                      <a:pt x="27712" y="132197"/>
                      <a:pt x="35483" y="133282"/>
                      <a:pt x="43682" y="133398"/>
                    </a:cubicBezTo>
                    <a:cubicBezTo>
                      <a:pt x="44278" y="132829"/>
                      <a:pt x="44901" y="132277"/>
                      <a:pt x="45578" y="131734"/>
                    </a:cubicBezTo>
                    <a:cubicBezTo>
                      <a:pt x="52770" y="125956"/>
                      <a:pt x="62171" y="122885"/>
                      <a:pt x="71384" y="123348"/>
                    </a:cubicBezTo>
                    <a:cubicBezTo>
                      <a:pt x="72230" y="123393"/>
                      <a:pt x="72889" y="124078"/>
                      <a:pt x="72898" y="124924"/>
                    </a:cubicBezTo>
                    <a:cubicBezTo>
                      <a:pt x="72933" y="132588"/>
                      <a:pt x="64005" y="135793"/>
                      <a:pt x="55646" y="136247"/>
                    </a:cubicBezTo>
                    <a:cubicBezTo>
                      <a:pt x="52067" y="136443"/>
                      <a:pt x="48631" y="136550"/>
                      <a:pt x="45026" y="136585"/>
                    </a:cubicBezTo>
                    <a:cubicBezTo>
                      <a:pt x="42782" y="139016"/>
                      <a:pt x="40254" y="142808"/>
                      <a:pt x="41038" y="146992"/>
                    </a:cubicBezTo>
                    <a:cubicBezTo>
                      <a:pt x="42150" y="152929"/>
                      <a:pt x="49503" y="156125"/>
                      <a:pt x="56198" y="156214"/>
                    </a:cubicBezTo>
                    <a:cubicBezTo>
                      <a:pt x="58681" y="156249"/>
                      <a:pt x="61289" y="156009"/>
                      <a:pt x="63800" y="155787"/>
                    </a:cubicBezTo>
                    <a:cubicBezTo>
                      <a:pt x="68420" y="155368"/>
                      <a:pt x="73182" y="154950"/>
                      <a:pt x="77865" y="156063"/>
                    </a:cubicBezTo>
                    <a:cubicBezTo>
                      <a:pt x="78630" y="156249"/>
                      <a:pt x="79138" y="156953"/>
                      <a:pt x="79075" y="157736"/>
                    </a:cubicBezTo>
                    <a:cubicBezTo>
                      <a:pt x="79013" y="158519"/>
                      <a:pt x="78390" y="159133"/>
                      <a:pt x="77607" y="159187"/>
                    </a:cubicBezTo>
                    <a:cubicBezTo>
                      <a:pt x="66791" y="159961"/>
                      <a:pt x="61254" y="173831"/>
                      <a:pt x="61530" y="186489"/>
                    </a:cubicBezTo>
                    <a:cubicBezTo>
                      <a:pt x="61610" y="190005"/>
                      <a:pt x="61984" y="193949"/>
                      <a:pt x="64209" y="196593"/>
                    </a:cubicBezTo>
                    <a:cubicBezTo>
                      <a:pt x="66203" y="198969"/>
                      <a:pt x="69737" y="200322"/>
                      <a:pt x="74705" y="200616"/>
                    </a:cubicBezTo>
                    <a:cubicBezTo>
                      <a:pt x="92232" y="201622"/>
                      <a:pt x="109680" y="191261"/>
                      <a:pt x="117113" y="175344"/>
                    </a:cubicBezTo>
                    <a:cubicBezTo>
                      <a:pt x="117380" y="174783"/>
                      <a:pt x="117941" y="174427"/>
                      <a:pt x="118555" y="174427"/>
                    </a:cubicBezTo>
                    <a:close/>
                    <a:moveTo>
                      <a:pt x="69524" y="126473"/>
                    </a:moveTo>
                    <a:cubicBezTo>
                      <a:pt x="62100" y="126499"/>
                      <a:pt x="54658" y="128956"/>
                      <a:pt x="48684" y="133354"/>
                    </a:cubicBezTo>
                    <a:cubicBezTo>
                      <a:pt x="50928" y="133292"/>
                      <a:pt x="53207" y="133194"/>
                      <a:pt x="55494" y="133069"/>
                    </a:cubicBezTo>
                    <a:cubicBezTo>
                      <a:pt x="61423" y="132749"/>
                      <a:pt x="68242" y="130817"/>
                      <a:pt x="69524" y="126473"/>
                    </a:cubicBezTo>
                    <a:close/>
                    <a:moveTo>
                      <a:pt x="223677" y="99589"/>
                    </a:moveTo>
                    <a:cubicBezTo>
                      <a:pt x="232001" y="100381"/>
                      <a:pt x="239069" y="95298"/>
                      <a:pt x="244570" y="88898"/>
                    </a:cubicBezTo>
                    <a:cubicBezTo>
                      <a:pt x="244196" y="88916"/>
                      <a:pt x="243822" y="88933"/>
                      <a:pt x="243448" y="88960"/>
                    </a:cubicBezTo>
                    <a:cubicBezTo>
                      <a:pt x="237244" y="89307"/>
                      <a:pt x="229321" y="91141"/>
                      <a:pt x="225654" y="95254"/>
                    </a:cubicBezTo>
                    <a:cubicBezTo>
                      <a:pt x="224487" y="96562"/>
                      <a:pt x="223838" y="97987"/>
                      <a:pt x="223677" y="995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" name="Google Shape;204;p4"/>
            <p:cNvGrpSpPr/>
            <p:nvPr/>
          </p:nvGrpSpPr>
          <p:grpSpPr>
            <a:xfrm rot="1854532">
              <a:off x="8014641" y="4718149"/>
              <a:ext cx="793979" cy="433743"/>
              <a:chOff x="5496480" y="1487027"/>
              <a:chExt cx="349273" cy="190816"/>
            </a:xfrm>
          </p:grpSpPr>
          <p:sp>
            <p:nvSpPr>
              <p:cNvPr id="205" name="Google Shape;205;p4"/>
              <p:cNvSpPr/>
              <p:nvPr/>
            </p:nvSpPr>
            <p:spPr>
              <a:xfrm>
                <a:off x="5496480" y="1487027"/>
                <a:ext cx="349273" cy="190816"/>
              </a:xfrm>
              <a:custGeom>
                <a:avLst/>
                <a:gdLst/>
                <a:ahLst/>
                <a:cxnLst/>
                <a:rect l="l" t="t" r="r" b="b"/>
                <a:pathLst>
                  <a:path w="349273" h="190816" extrusionOk="0">
                    <a:moveTo>
                      <a:pt x="349273" y="14604"/>
                    </a:moveTo>
                    <a:cubicBezTo>
                      <a:pt x="341983" y="19179"/>
                      <a:pt x="334781" y="23924"/>
                      <a:pt x="327232" y="28037"/>
                    </a:cubicBezTo>
                    <a:cubicBezTo>
                      <a:pt x="321535" y="31143"/>
                      <a:pt x="317200" y="35390"/>
                      <a:pt x="314253" y="40953"/>
                    </a:cubicBezTo>
                    <a:cubicBezTo>
                      <a:pt x="310310" y="48377"/>
                      <a:pt x="305948" y="55739"/>
                      <a:pt x="303259" y="63626"/>
                    </a:cubicBezTo>
                    <a:cubicBezTo>
                      <a:pt x="296601" y="83139"/>
                      <a:pt x="285340" y="99260"/>
                      <a:pt x="270162" y="112996"/>
                    </a:cubicBezTo>
                    <a:cubicBezTo>
                      <a:pt x="256284" y="125547"/>
                      <a:pt x="241739" y="137040"/>
                      <a:pt x="224380" y="144482"/>
                    </a:cubicBezTo>
                    <a:cubicBezTo>
                      <a:pt x="221843" y="145568"/>
                      <a:pt x="219235" y="146636"/>
                      <a:pt x="216555" y="147170"/>
                    </a:cubicBezTo>
                    <a:cubicBezTo>
                      <a:pt x="210840" y="148310"/>
                      <a:pt x="206808" y="143992"/>
                      <a:pt x="208615" y="138438"/>
                    </a:cubicBezTo>
                    <a:cubicBezTo>
                      <a:pt x="209905" y="134485"/>
                      <a:pt x="211552" y="130408"/>
                      <a:pt x="214018" y="127114"/>
                    </a:cubicBezTo>
                    <a:cubicBezTo>
                      <a:pt x="225172" y="112248"/>
                      <a:pt x="236442" y="97453"/>
                      <a:pt x="248139" y="83015"/>
                    </a:cubicBezTo>
                    <a:cubicBezTo>
                      <a:pt x="255350" y="74113"/>
                      <a:pt x="263406" y="65887"/>
                      <a:pt x="271791" y="56567"/>
                    </a:cubicBezTo>
                    <a:cubicBezTo>
                      <a:pt x="266139" y="58828"/>
                      <a:pt x="261447" y="60956"/>
                      <a:pt x="256587" y="62602"/>
                    </a:cubicBezTo>
                    <a:cubicBezTo>
                      <a:pt x="244943" y="66546"/>
                      <a:pt x="235454" y="74041"/>
                      <a:pt x="225395" y="80700"/>
                    </a:cubicBezTo>
                    <a:cubicBezTo>
                      <a:pt x="211392" y="89967"/>
                      <a:pt x="200069" y="102127"/>
                      <a:pt x="188043" y="113575"/>
                    </a:cubicBezTo>
                    <a:cubicBezTo>
                      <a:pt x="169304" y="131405"/>
                      <a:pt x="149462" y="147891"/>
                      <a:pt x="127599" y="161823"/>
                    </a:cubicBezTo>
                    <a:cubicBezTo>
                      <a:pt x="113765" y="170635"/>
                      <a:pt x="99843" y="179306"/>
                      <a:pt x="84558" y="185440"/>
                    </a:cubicBezTo>
                    <a:cubicBezTo>
                      <a:pt x="79449" y="187487"/>
                      <a:pt x="74036" y="188804"/>
                      <a:pt x="68749" y="190407"/>
                    </a:cubicBezTo>
                    <a:cubicBezTo>
                      <a:pt x="67912" y="190656"/>
                      <a:pt x="67004" y="190692"/>
                      <a:pt x="66114" y="190754"/>
                    </a:cubicBezTo>
                    <a:cubicBezTo>
                      <a:pt x="55654" y="191493"/>
                      <a:pt x="51141" y="185680"/>
                      <a:pt x="54675" y="175825"/>
                    </a:cubicBezTo>
                    <a:cubicBezTo>
                      <a:pt x="57933" y="166736"/>
                      <a:pt x="64031" y="159588"/>
                      <a:pt x="70796" y="152948"/>
                    </a:cubicBezTo>
                    <a:cubicBezTo>
                      <a:pt x="85021" y="138972"/>
                      <a:pt x="102327" y="129705"/>
                      <a:pt x="120139" y="121453"/>
                    </a:cubicBezTo>
                    <a:cubicBezTo>
                      <a:pt x="149631" y="107788"/>
                      <a:pt x="177716" y="91551"/>
                      <a:pt x="206007" y="75670"/>
                    </a:cubicBezTo>
                    <a:cubicBezTo>
                      <a:pt x="210440" y="73178"/>
                      <a:pt x="214900" y="70730"/>
                      <a:pt x="219252" y="67828"/>
                    </a:cubicBezTo>
                    <a:cubicBezTo>
                      <a:pt x="218211" y="68068"/>
                      <a:pt x="217161" y="68246"/>
                      <a:pt x="216137" y="68540"/>
                    </a:cubicBezTo>
                    <a:cubicBezTo>
                      <a:pt x="188799" y="76436"/>
                      <a:pt x="161604" y="84866"/>
                      <a:pt x="134097" y="92112"/>
                    </a:cubicBezTo>
                    <a:cubicBezTo>
                      <a:pt x="100555" y="100943"/>
                      <a:pt x="66568" y="107833"/>
                      <a:pt x="32037" y="111634"/>
                    </a:cubicBezTo>
                    <a:cubicBezTo>
                      <a:pt x="24800" y="112435"/>
                      <a:pt x="17447" y="112257"/>
                      <a:pt x="10148" y="112480"/>
                    </a:cubicBezTo>
                    <a:cubicBezTo>
                      <a:pt x="9053" y="112515"/>
                      <a:pt x="7931" y="112355"/>
                      <a:pt x="6854" y="112133"/>
                    </a:cubicBezTo>
                    <a:cubicBezTo>
                      <a:pt x="347" y="110779"/>
                      <a:pt x="-2253" y="104824"/>
                      <a:pt x="2269" y="100008"/>
                    </a:cubicBezTo>
                    <a:cubicBezTo>
                      <a:pt x="6445" y="95566"/>
                      <a:pt x="11545" y="91801"/>
                      <a:pt x="16762" y="88587"/>
                    </a:cubicBezTo>
                    <a:cubicBezTo>
                      <a:pt x="37031" y="76071"/>
                      <a:pt x="59784" y="70801"/>
                      <a:pt x="82876" y="66617"/>
                    </a:cubicBezTo>
                    <a:cubicBezTo>
                      <a:pt x="100956" y="63350"/>
                      <a:pt x="119267" y="63519"/>
                      <a:pt x="137507" y="62522"/>
                    </a:cubicBezTo>
                    <a:cubicBezTo>
                      <a:pt x="154447" y="61597"/>
                      <a:pt x="171236" y="59522"/>
                      <a:pt x="187918" y="56238"/>
                    </a:cubicBezTo>
                    <a:cubicBezTo>
                      <a:pt x="199535" y="53950"/>
                      <a:pt x="211401" y="52944"/>
                      <a:pt x="223018" y="50665"/>
                    </a:cubicBezTo>
                    <a:cubicBezTo>
                      <a:pt x="234395" y="48431"/>
                      <a:pt x="245602" y="45333"/>
                      <a:pt x="256872" y="42573"/>
                    </a:cubicBezTo>
                    <a:cubicBezTo>
                      <a:pt x="257905" y="42324"/>
                      <a:pt x="258875" y="41781"/>
                      <a:pt x="259872" y="41380"/>
                    </a:cubicBezTo>
                    <a:cubicBezTo>
                      <a:pt x="259801" y="41185"/>
                      <a:pt x="259729" y="40998"/>
                      <a:pt x="259667" y="40802"/>
                    </a:cubicBezTo>
                    <a:cubicBezTo>
                      <a:pt x="250934" y="40882"/>
                      <a:pt x="242201" y="41131"/>
                      <a:pt x="233469" y="41015"/>
                    </a:cubicBezTo>
                    <a:cubicBezTo>
                      <a:pt x="209505" y="40686"/>
                      <a:pt x="185621" y="39280"/>
                      <a:pt x="162147" y="34081"/>
                    </a:cubicBezTo>
                    <a:cubicBezTo>
                      <a:pt x="149230" y="31223"/>
                      <a:pt x="136786" y="26924"/>
                      <a:pt x="125026" y="20764"/>
                    </a:cubicBezTo>
                    <a:cubicBezTo>
                      <a:pt x="123655" y="20043"/>
                      <a:pt x="122293" y="19286"/>
                      <a:pt x="121038" y="18378"/>
                    </a:cubicBezTo>
                    <a:cubicBezTo>
                      <a:pt x="116552" y="15129"/>
                      <a:pt x="117077" y="9191"/>
                      <a:pt x="122115" y="6859"/>
                    </a:cubicBezTo>
                    <a:cubicBezTo>
                      <a:pt x="123905" y="6031"/>
                      <a:pt x="125845" y="5364"/>
                      <a:pt x="127795" y="5034"/>
                    </a:cubicBezTo>
                    <a:cubicBezTo>
                      <a:pt x="164159" y="-1144"/>
                      <a:pt x="200479" y="-2800"/>
                      <a:pt x="236575" y="6797"/>
                    </a:cubicBezTo>
                    <a:cubicBezTo>
                      <a:pt x="243092" y="8532"/>
                      <a:pt x="249670" y="10375"/>
                      <a:pt x="255839" y="13046"/>
                    </a:cubicBezTo>
                    <a:cubicBezTo>
                      <a:pt x="278290" y="22767"/>
                      <a:pt x="300598" y="20746"/>
                      <a:pt x="322932" y="12948"/>
                    </a:cubicBezTo>
                    <a:cubicBezTo>
                      <a:pt x="329306" y="10722"/>
                      <a:pt x="335529" y="8078"/>
                      <a:pt x="341831" y="563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5576943" y="1501827"/>
                <a:ext cx="250534" cy="153334"/>
              </a:xfrm>
              <a:custGeom>
                <a:avLst/>
                <a:gdLst/>
                <a:ahLst/>
                <a:cxnLst/>
                <a:rect l="l" t="t" r="r" b="b"/>
                <a:pathLst>
                  <a:path w="250534" h="153334" extrusionOk="0">
                    <a:moveTo>
                      <a:pt x="2181" y="153326"/>
                    </a:moveTo>
                    <a:lnTo>
                      <a:pt x="0" y="151020"/>
                    </a:lnTo>
                    <a:cubicBezTo>
                      <a:pt x="20376" y="131766"/>
                      <a:pt x="45471" y="118226"/>
                      <a:pt x="69746" y="105131"/>
                    </a:cubicBezTo>
                    <a:cubicBezTo>
                      <a:pt x="89215" y="94627"/>
                      <a:pt x="109351" y="83767"/>
                      <a:pt x="126905" y="70022"/>
                    </a:cubicBezTo>
                    <a:cubicBezTo>
                      <a:pt x="130840" y="66942"/>
                      <a:pt x="134739" y="63648"/>
                      <a:pt x="138495" y="60461"/>
                    </a:cubicBezTo>
                    <a:cubicBezTo>
                      <a:pt x="144362" y="55503"/>
                      <a:pt x="150415" y="50376"/>
                      <a:pt x="156842" y="45871"/>
                    </a:cubicBezTo>
                    <a:cubicBezTo>
                      <a:pt x="167960" y="38073"/>
                      <a:pt x="179738" y="32305"/>
                      <a:pt x="193989" y="25575"/>
                    </a:cubicBezTo>
                    <a:cubicBezTo>
                      <a:pt x="212220" y="16958"/>
                      <a:pt x="230799" y="8350"/>
                      <a:pt x="249217" y="0"/>
                    </a:cubicBezTo>
                    <a:lnTo>
                      <a:pt x="250534" y="2893"/>
                    </a:lnTo>
                    <a:cubicBezTo>
                      <a:pt x="232134" y="11243"/>
                      <a:pt x="213574" y="19833"/>
                      <a:pt x="195351" y="28450"/>
                    </a:cubicBezTo>
                    <a:cubicBezTo>
                      <a:pt x="183681" y="33969"/>
                      <a:pt x="170453" y="40219"/>
                      <a:pt x="158676" y="48480"/>
                    </a:cubicBezTo>
                    <a:cubicBezTo>
                      <a:pt x="152373" y="52895"/>
                      <a:pt x="146373" y="57978"/>
                      <a:pt x="140560" y="62892"/>
                    </a:cubicBezTo>
                    <a:cubicBezTo>
                      <a:pt x="136768" y="66096"/>
                      <a:pt x="132851" y="69408"/>
                      <a:pt x="128872" y="72532"/>
                    </a:cubicBezTo>
                    <a:cubicBezTo>
                      <a:pt x="111104" y="86437"/>
                      <a:pt x="90853" y="97369"/>
                      <a:pt x="71260" y="107935"/>
                    </a:cubicBezTo>
                    <a:cubicBezTo>
                      <a:pt x="47171" y="120932"/>
                      <a:pt x="22255" y="134374"/>
                      <a:pt x="2190" y="153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4"/>
              <p:cNvSpPr/>
              <p:nvPr/>
            </p:nvSpPr>
            <p:spPr>
              <a:xfrm>
                <a:off x="5526283" y="1546247"/>
                <a:ext cx="207680" cy="38723"/>
              </a:xfrm>
              <a:custGeom>
                <a:avLst/>
                <a:gdLst/>
                <a:ahLst/>
                <a:cxnLst/>
                <a:rect l="l" t="t" r="r" b="b"/>
                <a:pathLst>
                  <a:path w="207680" h="38723" extrusionOk="0">
                    <a:moveTo>
                      <a:pt x="1371" y="38723"/>
                    </a:moveTo>
                    <a:lnTo>
                      <a:pt x="0" y="35857"/>
                    </a:lnTo>
                    <a:cubicBezTo>
                      <a:pt x="35616" y="18792"/>
                      <a:pt x="75212" y="14457"/>
                      <a:pt x="113499" y="10273"/>
                    </a:cubicBezTo>
                    <a:lnTo>
                      <a:pt x="207333" y="0"/>
                    </a:lnTo>
                    <a:lnTo>
                      <a:pt x="207680" y="3151"/>
                    </a:lnTo>
                    <a:lnTo>
                      <a:pt x="113837" y="13424"/>
                    </a:lnTo>
                    <a:cubicBezTo>
                      <a:pt x="75817" y="17590"/>
                      <a:pt x="36498" y="21890"/>
                      <a:pt x="1371" y="387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5657193" y="1503500"/>
                <a:ext cx="132308" cy="22121"/>
              </a:xfrm>
              <a:custGeom>
                <a:avLst/>
                <a:gdLst/>
                <a:ahLst/>
                <a:cxnLst/>
                <a:rect l="l" t="t" r="r" b="b"/>
                <a:pathLst>
                  <a:path w="132308" h="22121" extrusionOk="0">
                    <a:moveTo>
                      <a:pt x="131686" y="22112"/>
                    </a:moveTo>
                    <a:lnTo>
                      <a:pt x="60426" y="7584"/>
                    </a:lnTo>
                    <a:cubicBezTo>
                      <a:pt x="51934" y="5857"/>
                      <a:pt x="43156" y="4068"/>
                      <a:pt x="34406" y="3445"/>
                    </a:cubicBezTo>
                    <a:cubicBezTo>
                      <a:pt x="23038" y="2635"/>
                      <a:pt x="11492" y="3783"/>
                      <a:pt x="312" y="4887"/>
                    </a:cubicBezTo>
                    <a:lnTo>
                      <a:pt x="0" y="1727"/>
                    </a:lnTo>
                    <a:cubicBezTo>
                      <a:pt x="11306" y="614"/>
                      <a:pt x="22985" y="-552"/>
                      <a:pt x="34619" y="285"/>
                    </a:cubicBezTo>
                    <a:cubicBezTo>
                      <a:pt x="43575" y="917"/>
                      <a:pt x="52459" y="2733"/>
                      <a:pt x="61049" y="4486"/>
                    </a:cubicBezTo>
                    <a:lnTo>
                      <a:pt x="132309" y="19014"/>
                    </a:lnTo>
                    <a:lnTo>
                      <a:pt x="131677" y="221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5737319" y="1522221"/>
                <a:ext cx="54799" cy="80277"/>
              </a:xfrm>
              <a:custGeom>
                <a:avLst/>
                <a:gdLst/>
                <a:ahLst/>
                <a:cxnLst/>
                <a:rect l="l" t="t" r="r" b="b"/>
                <a:pathLst>
                  <a:path w="54799" h="80277" extrusionOk="0">
                    <a:moveTo>
                      <a:pt x="1549" y="80277"/>
                    </a:moveTo>
                    <a:lnTo>
                      <a:pt x="0" y="77509"/>
                    </a:lnTo>
                    <a:cubicBezTo>
                      <a:pt x="10041" y="71883"/>
                      <a:pt x="15801" y="60853"/>
                      <a:pt x="19700" y="51862"/>
                    </a:cubicBezTo>
                    <a:cubicBezTo>
                      <a:pt x="20626" y="49726"/>
                      <a:pt x="21516" y="47563"/>
                      <a:pt x="22406" y="45400"/>
                    </a:cubicBezTo>
                    <a:cubicBezTo>
                      <a:pt x="25833" y="37068"/>
                      <a:pt x="29376" y="28459"/>
                      <a:pt x="35153" y="21276"/>
                    </a:cubicBezTo>
                    <a:cubicBezTo>
                      <a:pt x="37032" y="18943"/>
                      <a:pt x="39150" y="16762"/>
                      <a:pt x="41198" y="14644"/>
                    </a:cubicBezTo>
                    <a:cubicBezTo>
                      <a:pt x="45658" y="10032"/>
                      <a:pt x="49877" y="5671"/>
                      <a:pt x="51791" y="0"/>
                    </a:cubicBezTo>
                    <a:lnTo>
                      <a:pt x="54800" y="1015"/>
                    </a:lnTo>
                    <a:cubicBezTo>
                      <a:pt x="52655" y="7362"/>
                      <a:pt x="47990" y="12187"/>
                      <a:pt x="43477" y="16842"/>
                    </a:cubicBezTo>
                    <a:cubicBezTo>
                      <a:pt x="41474" y="18908"/>
                      <a:pt x="39409" y="21044"/>
                      <a:pt x="37628" y="23261"/>
                    </a:cubicBezTo>
                    <a:cubicBezTo>
                      <a:pt x="32136" y="30079"/>
                      <a:pt x="28682" y="38474"/>
                      <a:pt x="25344" y="46601"/>
                    </a:cubicBezTo>
                    <a:cubicBezTo>
                      <a:pt x="24444" y="48782"/>
                      <a:pt x="23545" y="50963"/>
                      <a:pt x="22620" y="53118"/>
                    </a:cubicBezTo>
                    <a:cubicBezTo>
                      <a:pt x="18525" y="62553"/>
                      <a:pt x="12427" y="74179"/>
                      <a:pt x="1558" y="802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" name="Google Shape;210;p4"/>
            <p:cNvGrpSpPr/>
            <p:nvPr/>
          </p:nvGrpSpPr>
          <p:grpSpPr>
            <a:xfrm>
              <a:off x="8635578" y="4043783"/>
              <a:ext cx="433747" cy="949342"/>
              <a:chOff x="7758834" y="2104435"/>
              <a:chExt cx="209641" cy="458819"/>
            </a:xfrm>
          </p:grpSpPr>
          <p:sp>
            <p:nvSpPr>
              <p:cNvPr id="211" name="Google Shape;211;p4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4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4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" name="Google Shape;216;p4"/>
            <p:cNvGrpSpPr/>
            <p:nvPr/>
          </p:nvGrpSpPr>
          <p:grpSpPr>
            <a:xfrm>
              <a:off x="8467511" y="489257"/>
              <a:ext cx="717186" cy="697660"/>
              <a:chOff x="7382716" y="1724976"/>
              <a:chExt cx="306765" cy="298413"/>
            </a:xfrm>
          </p:grpSpPr>
          <p:sp>
            <p:nvSpPr>
              <p:cNvPr id="217" name="Google Shape;217;p4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9" name="Google Shape;219;p4"/>
            <p:cNvGrpSpPr/>
            <p:nvPr/>
          </p:nvGrpSpPr>
          <p:grpSpPr>
            <a:xfrm rot="8785800">
              <a:off x="-263250" y="3979666"/>
              <a:ext cx="896151" cy="1538360"/>
              <a:chOff x="6057109" y="2234070"/>
              <a:chExt cx="407912" cy="700278"/>
            </a:xfrm>
          </p:grpSpPr>
          <p:sp>
            <p:nvSpPr>
              <p:cNvPr id="220" name="Google Shape;220;p4"/>
              <p:cNvSpPr/>
              <p:nvPr/>
            </p:nvSpPr>
            <p:spPr>
              <a:xfrm>
                <a:off x="6057109" y="2260911"/>
                <a:ext cx="404486" cy="646738"/>
              </a:xfrm>
              <a:custGeom>
                <a:avLst/>
                <a:gdLst/>
                <a:ahLst/>
                <a:cxnLst/>
                <a:rect l="l" t="t" r="r" b="b"/>
                <a:pathLst>
                  <a:path w="404486" h="646738" extrusionOk="0">
                    <a:moveTo>
                      <a:pt x="155254" y="314088"/>
                    </a:moveTo>
                    <a:cubicBezTo>
                      <a:pt x="130133" y="305488"/>
                      <a:pt x="104478" y="298269"/>
                      <a:pt x="81591" y="284142"/>
                    </a:cubicBezTo>
                    <a:cubicBezTo>
                      <a:pt x="63156" y="272765"/>
                      <a:pt x="47212" y="258932"/>
                      <a:pt x="36023" y="239953"/>
                    </a:cubicBezTo>
                    <a:cubicBezTo>
                      <a:pt x="18895" y="210906"/>
                      <a:pt x="28055" y="185963"/>
                      <a:pt x="60066" y="175139"/>
                    </a:cubicBezTo>
                    <a:cubicBezTo>
                      <a:pt x="76882" y="169459"/>
                      <a:pt x="93903" y="169949"/>
                      <a:pt x="110540" y="174676"/>
                    </a:cubicBezTo>
                    <a:cubicBezTo>
                      <a:pt x="129101" y="179954"/>
                      <a:pt x="147198" y="186835"/>
                      <a:pt x="165571" y="192773"/>
                    </a:cubicBezTo>
                    <a:cubicBezTo>
                      <a:pt x="179334" y="197224"/>
                      <a:pt x="193105" y="201755"/>
                      <a:pt x="207116" y="205298"/>
                    </a:cubicBezTo>
                    <a:cubicBezTo>
                      <a:pt x="212582" y="206678"/>
                      <a:pt x="218823" y="206188"/>
                      <a:pt x="224493" y="205218"/>
                    </a:cubicBezTo>
                    <a:cubicBezTo>
                      <a:pt x="231837" y="203971"/>
                      <a:pt x="233849" y="199387"/>
                      <a:pt x="229603" y="193174"/>
                    </a:cubicBezTo>
                    <a:cubicBezTo>
                      <a:pt x="226398" y="188482"/>
                      <a:pt x="222063" y="184129"/>
                      <a:pt x="217318" y="181013"/>
                    </a:cubicBezTo>
                    <a:cubicBezTo>
                      <a:pt x="204286" y="172459"/>
                      <a:pt x="189322" y="168649"/>
                      <a:pt x="174260" y="165417"/>
                    </a:cubicBezTo>
                    <a:cubicBezTo>
                      <a:pt x="145311" y="159204"/>
                      <a:pt x="116762" y="151976"/>
                      <a:pt x="92069" y="134430"/>
                    </a:cubicBezTo>
                    <a:cubicBezTo>
                      <a:pt x="75752" y="122840"/>
                      <a:pt x="62150" y="109051"/>
                      <a:pt x="54156" y="90295"/>
                    </a:cubicBezTo>
                    <a:cubicBezTo>
                      <a:pt x="44880" y="68521"/>
                      <a:pt x="48645" y="46489"/>
                      <a:pt x="65159" y="29584"/>
                    </a:cubicBezTo>
                    <a:cubicBezTo>
                      <a:pt x="85962" y="8291"/>
                      <a:pt x="111973" y="172"/>
                      <a:pt x="141091" y="3"/>
                    </a:cubicBezTo>
                    <a:cubicBezTo>
                      <a:pt x="167610" y="-157"/>
                      <a:pt x="192740" y="6190"/>
                      <a:pt x="216980" y="16293"/>
                    </a:cubicBezTo>
                    <a:cubicBezTo>
                      <a:pt x="249018" y="29655"/>
                      <a:pt x="278581" y="47156"/>
                      <a:pt x="304948" y="69918"/>
                    </a:cubicBezTo>
                    <a:cubicBezTo>
                      <a:pt x="334342" y="95289"/>
                      <a:pt x="355644" y="126392"/>
                      <a:pt x="372095" y="161385"/>
                    </a:cubicBezTo>
                    <a:cubicBezTo>
                      <a:pt x="396575" y="213461"/>
                      <a:pt x="405246" y="268430"/>
                      <a:pt x="404435" y="325375"/>
                    </a:cubicBezTo>
                    <a:cubicBezTo>
                      <a:pt x="403857" y="365950"/>
                      <a:pt x="401444" y="406373"/>
                      <a:pt x="393175" y="446209"/>
                    </a:cubicBezTo>
                    <a:cubicBezTo>
                      <a:pt x="386810" y="476867"/>
                      <a:pt x="378842" y="507098"/>
                      <a:pt x="363834" y="534836"/>
                    </a:cubicBezTo>
                    <a:cubicBezTo>
                      <a:pt x="345354" y="568984"/>
                      <a:pt x="317731" y="593927"/>
                      <a:pt x="283254" y="611250"/>
                    </a:cubicBezTo>
                    <a:cubicBezTo>
                      <a:pt x="241585" y="632187"/>
                      <a:pt x="197423" y="644917"/>
                      <a:pt x="150776" y="646626"/>
                    </a:cubicBezTo>
                    <a:cubicBezTo>
                      <a:pt x="115614" y="647917"/>
                      <a:pt x="83016" y="638169"/>
                      <a:pt x="55357" y="615674"/>
                    </a:cubicBezTo>
                    <a:cubicBezTo>
                      <a:pt x="29498" y="594639"/>
                      <a:pt x="28955" y="567551"/>
                      <a:pt x="53239" y="544637"/>
                    </a:cubicBezTo>
                    <a:cubicBezTo>
                      <a:pt x="67562" y="531115"/>
                      <a:pt x="85019" y="523522"/>
                      <a:pt x="104051" y="519347"/>
                    </a:cubicBezTo>
                    <a:cubicBezTo>
                      <a:pt x="112303" y="517531"/>
                      <a:pt x="120599" y="515884"/>
                      <a:pt x="128932" y="514522"/>
                    </a:cubicBezTo>
                    <a:cubicBezTo>
                      <a:pt x="133623" y="513756"/>
                      <a:pt x="137237" y="511843"/>
                      <a:pt x="138590" y="507223"/>
                    </a:cubicBezTo>
                    <a:cubicBezTo>
                      <a:pt x="139979" y="502478"/>
                      <a:pt x="141056" y="497609"/>
                      <a:pt x="141759" y="492721"/>
                    </a:cubicBezTo>
                    <a:cubicBezTo>
                      <a:pt x="141946" y="491413"/>
                      <a:pt x="140673" y="489294"/>
                      <a:pt x="139453" y="488467"/>
                    </a:cubicBezTo>
                    <a:cubicBezTo>
                      <a:pt x="131949" y="483383"/>
                      <a:pt x="124756" y="477410"/>
                      <a:pt x="116531" y="473894"/>
                    </a:cubicBezTo>
                    <a:cubicBezTo>
                      <a:pt x="97668" y="465829"/>
                      <a:pt x="78039" y="459553"/>
                      <a:pt x="59150" y="451550"/>
                    </a:cubicBezTo>
                    <a:cubicBezTo>
                      <a:pt x="36379" y="441892"/>
                      <a:pt x="17355" y="427408"/>
                      <a:pt x="5836" y="404736"/>
                    </a:cubicBezTo>
                    <a:cubicBezTo>
                      <a:pt x="-5798" y="381840"/>
                      <a:pt x="237" y="359238"/>
                      <a:pt x="21486" y="346464"/>
                    </a:cubicBezTo>
                    <a:cubicBezTo>
                      <a:pt x="26338" y="343553"/>
                      <a:pt x="31580" y="341123"/>
                      <a:pt x="36904" y="339209"/>
                    </a:cubicBezTo>
                    <a:cubicBezTo>
                      <a:pt x="57476" y="331802"/>
                      <a:pt x="78307" y="333404"/>
                      <a:pt x="99128" y="338114"/>
                    </a:cubicBezTo>
                    <a:cubicBezTo>
                      <a:pt x="123937" y="343722"/>
                      <a:pt x="146504" y="354965"/>
                      <a:pt x="169123" y="366075"/>
                    </a:cubicBezTo>
                    <a:cubicBezTo>
                      <a:pt x="188565" y="375626"/>
                      <a:pt x="208487" y="383914"/>
                      <a:pt x="230404" y="385472"/>
                    </a:cubicBezTo>
                    <a:cubicBezTo>
                      <a:pt x="236858" y="385935"/>
                      <a:pt x="243552" y="385472"/>
                      <a:pt x="249908" y="384261"/>
                    </a:cubicBezTo>
                    <a:cubicBezTo>
                      <a:pt x="259281" y="382481"/>
                      <a:pt x="262460" y="375822"/>
                      <a:pt x="257234" y="367811"/>
                    </a:cubicBezTo>
                    <a:cubicBezTo>
                      <a:pt x="253282" y="361748"/>
                      <a:pt x="248172" y="355695"/>
                      <a:pt x="242145" y="351885"/>
                    </a:cubicBezTo>
                    <a:cubicBezTo>
                      <a:pt x="229674" y="343989"/>
                      <a:pt x="216668" y="336609"/>
                      <a:pt x="203102" y="330832"/>
                    </a:cubicBezTo>
                    <a:cubicBezTo>
                      <a:pt x="187586" y="324218"/>
                      <a:pt x="171233" y="319580"/>
                      <a:pt x="155245" y="3140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Google Shape;221;p4"/>
              <p:cNvSpPr/>
              <p:nvPr/>
            </p:nvSpPr>
            <p:spPr>
              <a:xfrm>
                <a:off x="6072472" y="2234070"/>
                <a:ext cx="392549" cy="700278"/>
              </a:xfrm>
              <a:custGeom>
                <a:avLst/>
                <a:gdLst/>
                <a:ahLst/>
                <a:cxnLst/>
                <a:rect l="l" t="t" r="r" b="b"/>
                <a:pathLst>
                  <a:path w="392549" h="700278" extrusionOk="0">
                    <a:moveTo>
                      <a:pt x="72789" y="700279"/>
                    </a:moveTo>
                    <a:cubicBezTo>
                      <a:pt x="39371" y="700279"/>
                      <a:pt x="3443" y="684264"/>
                      <a:pt x="1120" y="653811"/>
                    </a:cubicBezTo>
                    <a:cubicBezTo>
                      <a:pt x="-661" y="630301"/>
                      <a:pt x="17517" y="609604"/>
                      <a:pt x="56694" y="590536"/>
                    </a:cubicBezTo>
                    <a:lnTo>
                      <a:pt x="102842" y="568068"/>
                    </a:lnTo>
                    <a:cubicBezTo>
                      <a:pt x="110230" y="549837"/>
                      <a:pt x="96878" y="528624"/>
                      <a:pt x="79688" y="516963"/>
                    </a:cubicBezTo>
                    <a:cubicBezTo>
                      <a:pt x="72344" y="511977"/>
                      <a:pt x="64172" y="507900"/>
                      <a:pt x="56267" y="503957"/>
                    </a:cubicBezTo>
                    <a:cubicBezTo>
                      <a:pt x="45424" y="498553"/>
                      <a:pt x="34208" y="492954"/>
                      <a:pt x="24817" y="484889"/>
                    </a:cubicBezTo>
                    <a:cubicBezTo>
                      <a:pt x="9586" y="471803"/>
                      <a:pt x="550" y="451605"/>
                      <a:pt x="25" y="429475"/>
                    </a:cubicBezTo>
                    <a:cubicBezTo>
                      <a:pt x="-509" y="407345"/>
                      <a:pt x="7556" y="386737"/>
                      <a:pt x="22146" y="372939"/>
                    </a:cubicBezTo>
                    <a:cubicBezTo>
                      <a:pt x="29472" y="366013"/>
                      <a:pt x="37128" y="361687"/>
                      <a:pt x="44908" y="360085"/>
                    </a:cubicBezTo>
                    <a:cubicBezTo>
                      <a:pt x="56045" y="357797"/>
                      <a:pt x="67572" y="361046"/>
                      <a:pt x="78379" y="364901"/>
                    </a:cubicBezTo>
                    <a:cubicBezTo>
                      <a:pt x="119987" y="379740"/>
                      <a:pt x="159351" y="403206"/>
                      <a:pt x="192208" y="432733"/>
                    </a:cubicBezTo>
                    <a:cubicBezTo>
                      <a:pt x="211889" y="450421"/>
                      <a:pt x="234545" y="466907"/>
                      <a:pt x="253292" y="455139"/>
                    </a:cubicBezTo>
                    <a:cubicBezTo>
                      <a:pt x="265132" y="447715"/>
                      <a:pt x="268096" y="431932"/>
                      <a:pt x="266921" y="419638"/>
                    </a:cubicBezTo>
                    <a:cubicBezTo>
                      <a:pt x="262657" y="374924"/>
                      <a:pt x="216839" y="345726"/>
                      <a:pt x="175383" y="333308"/>
                    </a:cubicBezTo>
                    <a:cubicBezTo>
                      <a:pt x="169668" y="331599"/>
                      <a:pt x="163784" y="330023"/>
                      <a:pt x="158087" y="328501"/>
                    </a:cubicBezTo>
                    <a:cubicBezTo>
                      <a:pt x="144529" y="324878"/>
                      <a:pt x="130509" y="321130"/>
                      <a:pt x="117485" y="315184"/>
                    </a:cubicBezTo>
                    <a:cubicBezTo>
                      <a:pt x="95845" y="305303"/>
                      <a:pt x="80658" y="290303"/>
                      <a:pt x="74729" y="272954"/>
                    </a:cubicBezTo>
                    <a:cubicBezTo>
                      <a:pt x="68293" y="254117"/>
                      <a:pt x="74828" y="228106"/>
                      <a:pt x="94830" y="219391"/>
                    </a:cubicBezTo>
                    <a:cubicBezTo>
                      <a:pt x="115901" y="210213"/>
                      <a:pt x="138965" y="223254"/>
                      <a:pt x="158736" y="237221"/>
                    </a:cubicBezTo>
                    <a:lnTo>
                      <a:pt x="195003" y="262832"/>
                    </a:lnTo>
                    <a:cubicBezTo>
                      <a:pt x="200949" y="267033"/>
                      <a:pt x="207697" y="271796"/>
                      <a:pt x="215255" y="273007"/>
                    </a:cubicBezTo>
                    <a:cubicBezTo>
                      <a:pt x="221949" y="274075"/>
                      <a:pt x="228963" y="272072"/>
                      <a:pt x="235026" y="267354"/>
                    </a:cubicBezTo>
                    <a:cubicBezTo>
                      <a:pt x="242779" y="261319"/>
                      <a:pt x="248147" y="251571"/>
                      <a:pt x="249019" y="241921"/>
                    </a:cubicBezTo>
                    <a:cubicBezTo>
                      <a:pt x="250354" y="227198"/>
                      <a:pt x="244506" y="211317"/>
                      <a:pt x="231126" y="193388"/>
                    </a:cubicBezTo>
                    <a:cubicBezTo>
                      <a:pt x="216447" y="173706"/>
                      <a:pt x="197602" y="156562"/>
                      <a:pt x="176629" y="143805"/>
                    </a:cubicBezTo>
                    <a:cubicBezTo>
                      <a:pt x="169143" y="139247"/>
                      <a:pt x="161176" y="135108"/>
                      <a:pt x="153467" y="131111"/>
                    </a:cubicBezTo>
                    <a:cubicBezTo>
                      <a:pt x="139295" y="123749"/>
                      <a:pt x="124642" y="116138"/>
                      <a:pt x="112242" y="105581"/>
                    </a:cubicBezTo>
                    <a:cubicBezTo>
                      <a:pt x="93459" y="89584"/>
                      <a:pt x="78896" y="62389"/>
                      <a:pt x="88723" y="37722"/>
                    </a:cubicBezTo>
                    <a:cubicBezTo>
                      <a:pt x="94554" y="23069"/>
                      <a:pt x="108922" y="11123"/>
                      <a:pt x="128150" y="4945"/>
                    </a:cubicBezTo>
                    <a:cubicBezTo>
                      <a:pt x="155363" y="-3806"/>
                      <a:pt x="188210" y="-877"/>
                      <a:pt x="220649" y="13215"/>
                    </a:cubicBezTo>
                    <a:cubicBezTo>
                      <a:pt x="249651" y="25802"/>
                      <a:pt x="275120" y="45146"/>
                      <a:pt x="299742" y="63857"/>
                    </a:cubicBezTo>
                    <a:lnTo>
                      <a:pt x="299742" y="63857"/>
                    </a:lnTo>
                    <a:cubicBezTo>
                      <a:pt x="301006" y="64819"/>
                      <a:pt x="302466" y="65896"/>
                      <a:pt x="304095" y="67098"/>
                    </a:cubicBezTo>
                    <a:cubicBezTo>
                      <a:pt x="323136" y="81153"/>
                      <a:pt x="362740" y="110414"/>
                      <a:pt x="380615" y="163434"/>
                    </a:cubicBezTo>
                    <a:cubicBezTo>
                      <a:pt x="390176" y="191795"/>
                      <a:pt x="394022" y="224135"/>
                      <a:pt x="392045" y="259565"/>
                    </a:cubicBezTo>
                    <a:cubicBezTo>
                      <a:pt x="389250" y="309825"/>
                      <a:pt x="374998" y="358589"/>
                      <a:pt x="360016" y="403811"/>
                    </a:cubicBezTo>
                    <a:cubicBezTo>
                      <a:pt x="338928" y="467468"/>
                      <a:pt x="310878" y="540455"/>
                      <a:pt x="262790" y="599109"/>
                    </a:cubicBezTo>
                    <a:cubicBezTo>
                      <a:pt x="211213" y="662018"/>
                      <a:pt x="142731" y="698890"/>
                      <a:pt x="74890" y="700261"/>
                    </a:cubicBezTo>
                    <a:cubicBezTo>
                      <a:pt x="74186" y="700270"/>
                      <a:pt x="73483" y="700279"/>
                      <a:pt x="72780" y="700279"/>
                    </a:cubicBezTo>
                    <a:close/>
                    <a:moveTo>
                      <a:pt x="52751" y="362497"/>
                    </a:moveTo>
                    <a:cubicBezTo>
                      <a:pt x="50347" y="362497"/>
                      <a:pt x="47935" y="362711"/>
                      <a:pt x="45540" y="363201"/>
                    </a:cubicBezTo>
                    <a:cubicBezTo>
                      <a:pt x="38348" y="364678"/>
                      <a:pt x="31208" y="368737"/>
                      <a:pt x="24318" y="375254"/>
                    </a:cubicBezTo>
                    <a:cubicBezTo>
                      <a:pt x="10387" y="388437"/>
                      <a:pt x="2687" y="408173"/>
                      <a:pt x="3194" y="429404"/>
                    </a:cubicBezTo>
                    <a:cubicBezTo>
                      <a:pt x="3701" y="450635"/>
                      <a:pt x="12336" y="469978"/>
                      <a:pt x="26882" y="482486"/>
                    </a:cubicBezTo>
                    <a:cubicBezTo>
                      <a:pt x="35971" y="490301"/>
                      <a:pt x="47009" y="495794"/>
                      <a:pt x="57682" y="501117"/>
                    </a:cubicBezTo>
                    <a:cubicBezTo>
                      <a:pt x="65676" y="505105"/>
                      <a:pt x="73946" y="509227"/>
                      <a:pt x="81468" y="514328"/>
                    </a:cubicBezTo>
                    <a:cubicBezTo>
                      <a:pt x="99904" y="526835"/>
                      <a:pt x="114084" y="549926"/>
                      <a:pt x="105530" y="569849"/>
                    </a:cubicBezTo>
                    <a:lnTo>
                      <a:pt x="105299" y="570392"/>
                    </a:lnTo>
                    <a:lnTo>
                      <a:pt x="58083" y="593376"/>
                    </a:lnTo>
                    <a:cubicBezTo>
                      <a:pt x="20215" y="611812"/>
                      <a:pt x="2616" y="631494"/>
                      <a:pt x="4289" y="653562"/>
                    </a:cubicBezTo>
                    <a:cubicBezTo>
                      <a:pt x="6506" y="682706"/>
                      <a:pt x="42264" y="697813"/>
                      <a:pt x="74828" y="697074"/>
                    </a:cubicBezTo>
                    <a:cubicBezTo>
                      <a:pt x="141734" y="695721"/>
                      <a:pt x="209344" y="659268"/>
                      <a:pt x="260333" y="597079"/>
                    </a:cubicBezTo>
                    <a:cubicBezTo>
                      <a:pt x="308092" y="538826"/>
                      <a:pt x="335999" y="466177"/>
                      <a:pt x="356999" y="402796"/>
                    </a:cubicBezTo>
                    <a:cubicBezTo>
                      <a:pt x="371910" y="357788"/>
                      <a:pt x="386090" y="309264"/>
                      <a:pt x="388868" y="259369"/>
                    </a:cubicBezTo>
                    <a:cubicBezTo>
                      <a:pt x="390817" y="224349"/>
                      <a:pt x="387025" y="192409"/>
                      <a:pt x="377598" y="164431"/>
                    </a:cubicBezTo>
                    <a:cubicBezTo>
                      <a:pt x="360043" y="112355"/>
                      <a:pt x="320973" y="83495"/>
                      <a:pt x="302199" y="69635"/>
                    </a:cubicBezTo>
                    <a:cubicBezTo>
                      <a:pt x="300561" y="68424"/>
                      <a:pt x="299092" y="67338"/>
                      <a:pt x="297810" y="66368"/>
                    </a:cubicBezTo>
                    <a:lnTo>
                      <a:pt x="297810" y="66368"/>
                    </a:lnTo>
                    <a:cubicBezTo>
                      <a:pt x="273330" y="47771"/>
                      <a:pt x="248022" y="28544"/>
                      <a:pt x="219376" y="16108"/>
                    </a:cubicBezTo>
                    <a:cubicBezTo>
                      <a:pt x="187650" y="2337"/>
                      <a:pt x="155594" y="-566"/>
                      <a:pt x="129111" y="7953"/>
                    </a:cubicBezTo>
                    <a:cubicBezTo>
                      <a:pt x="110791" y="13847"/>
                      <a:pt x="97144" y="25116"/>
                      <a:pt x="91661" y="38887"/>
                    </a:cubicBezTo>
                    <a:cubicBezTo>
                      <a:pt x="82465" y="61970"/>
                      <a:pt x="96948" y="88382"/>
                      <a:pt x="114289" y="103159"/>
                    </a:cubicBezTo>
                    <a:cubicBezTo>
                      <a:pt x="126414" y="113485"/>
                      <a:pt x="140897" y="121007"/>
                      <a:pt x="154917" y="128289"/>
                    </a:cubicBezTo>
                    <a:cubicBezTo>
                      <a:pt x="162671" y="132313"/>
                      <a:pt x="170683" y="136479"/>
                      <a:pt x="178267" y="141090"/>
                    </a:cubicBezTo>
                    <a:cubicBezTo>
                      <a:pt x="199587" y="154060"/>
                      <a:pt x="218744" y="171490"/>
                      <a:pt x="233655" y="191492"/>
                    </a:cubicBezTo>
                    <a:cubicBezTo>
                      <a:pt x="247515" y="210079"/>
                      <a:pt x="253568" y="226673"/>
                      <a:pt x="252162" y="242206"/>
                    </a:cubicBezTo>
                    <a:cubicBezTo>
                      <a:pt x="251209" y="252711"/>
                      <a:pt x="245378" y="263313"/>
                      <a:pt x="236957" y="269864"/>
                    </a:cubicBezTo>
                    <a:cubicBezTo>
                      <a:pt x="230192" y="275126"/>
                      <a:pt x="222296" y="277351"/>
                      <a:pt x="214738" y="276140"/>
                    </a:cubicBezTo>
                    <a:cubicBezTo>
                      <a:pt x="206451" y="274814"/>
                      <a:pt x="199391" y="269829"/>
                      <a:pt x="193160" y="265422"/>
                    </a:cubicBezTo>
                    <a:lnTo>
                      <a:pt x="156894" y="239812"/>
                    </a:lnTo>
                    <a:cubicBezTo>
                      <a:pt x="137835" y="226352"/>
                      <a:pt x="115714" y="213747"/>
                      <a:pt x="96076" y="222302"/>
                    </a:cubicBezTo>
                    <a:cubicBezTo>
                      <a:pt x="77685" y="230313"/>
                      <a:pt x="71738" y="254429"/>
                      <a:pt x="77712" y="271930"/>
                    </a:cubicBezTo>
                    <a:cubicBezTo>
                      <a:pt x="85332" y="294220"/>
                      <a:pt x="106714" y="306789"/>
                      <a:pt x="118785" y="312300"/>
                    </a:cubicBezTo>
                    <a:cubicBezTo>
                      <a:pt x="131559" y="318139"/>
                      <a:pt x="145455" y="321851"/>
                      <a:pt x="158888" y="325448"/>
                    </a:cubicBezTo>
                    <a:cubicBezTo>
                      <a:pt x="164603" y="326979"/>
                      <a:pt x="170514" y="328555"/>
                      <a:pt x="176273" y="330282"/>
                    </a:cubicBezTo>
                    <a:cubicBezTo>
                      <a:pt x="218717" y="342993"/>
                      <a:pt x="265648" y="373073"/>
                      <a:pt x="270063" y="419354"/>
                    </a:cubicBezTo>
                    <a:cubicBezTo>
                      <a:pt x="271327" y="432590"/>
                      <a:pt x="268016" y="449656"/>
                      <a:pt x="254957" y="457854"/>
                    </a:cubicBezTo>
                    <a:cubicBezTo>
                      <a:pt x="234402" y="470744"/>
                      <a:pt x="210625" y="453599"/>
                      <a:pt x="190062" y="435119"/>
                    </a:cubicBezTo>
                    <a:cubicBezTo>
                      <a:pt x="157499" y="405858"/>
                      <a:pt x="118509" y="382624"/>
                      <a:pt x="77284" y="367918"/>
                    </a:cubicBezTo>
                    <a:cubicBezTo>
                      <a:pt x="69745" y="365230"/>
                      <a:pt x="61261" y="362515"/>
                      <a:pt x="52733" y="362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22" name="Google Shape;222;p4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223" name="Google Shape;223;p4"/>
          <p:cNvSpPr txBox="1">
            <a:spLocks noGrp="1"/>
          </p:cNvSpPr>
          <p:nvPr>
            <p:ph type="title"/>
          </p:nvPr>
        </p:nvSpPr>
        <p:spPr>
          <a:xfrm>
            <a:off x="720000" y="463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3460200" cy="1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lbert Sans Light"/>
              <a:buChar char="●"/>
              <a:defRPr sz="1200"/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■"/>
              <a:defRPr sz="1200"/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●"/>
              <a:defRPr sz="1200"/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Nunito Light"/>
              <a:buChar char="○"/>
              <a:defRPr sz="1200"/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Font typeface="Nunito Light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5"/>
          <p:cNvGrpSpPr/>
          <p:nvPr/>
        </p:nvGrpSpPr>
        <p:grpSpPr>
          <a:xfrm>
            <a:off x="-136764" y="-35029"/>
            <a:ext cx="9317159" cy="5178517"/>
            <a:chOff x="-136764" y="-35029"/>
            <a:chExt cx="9317159" cy="5178517"/>
          </a:xfrm>
        </p:grpSpPr>
        <p:grpSp>
          <p:nvGrpSpPr>
            <p:cNvPr id="227" name="Google Shape;227;p5"/>
            <p:cNvGrpSpPr/>
            <p:nvPr/>
          </p:nvGrpSpPr>
          <p:grpSpPr>
            <a:xfrm>
              <a:off x="-127100" y="3217421"/>
              <a:ext cx="642508" cy="568948"/>
              <a:chOff x="7341875" y="2252964"/>
              <a:chExt cx="388457" cy="343962"/>
            </a:xfrm>
          </p:grpSpPr>
          <p:sp>
            <p:nvSpPr>
              <p:cNvPr id="228" name="Google Shape;228;p5"/>
              <p:cNvSpPr/>
              <p:nvPr/>
            </p:nvSpPr>
            <p:spPr>
              <a:xfrm>
                <a:off x="7341875" y="2252964"/>
                <a:ext cx="388457" cy="343962"/>
              </a:xfrm>
              <a:custGeom>
                <a:avLst/>
                <a:gdLst/>
                <a:ahLst/>
                <a:cxnLst/>
                <a:rect l="l" t="t" r="r" b="b"/>
                <a:pathLst>
                  <a:path w="388457" h="343962" extrusionOk="0">
                    <a:moveTo>
                      <a:pt x="175192" y="304725"/>
                    </a:moveTo>
                    <a:cubicBezTo>
                      <a:pt x="167982" y="313867"/>
                      <a:pt x="161750" y="323384"/>
                      <a:pt x="153943" y="331350"/>
                    </a:cubicBezTo>
                    <a:cubicBezTo>
                      <a:pt x="134760" y="350926"/>
                      <a:pt x="107689" y="347231"/>
                      <a:pt x="93633" y="323615"/>
                    </a:cubicBezTo>
                    <a:cubicBezTo>
                      <a:pt x="84295" y="307921"/>
                      <a:pt x="82684" y="290900"/>
                      <a:pt x="85969" y="273204"/>
                    </a:cubicBezTo>
                    <a:cubicBezTo>
                      <a:pt x="86147" y="272233"/>
                      <a:pt x="86289" y="271263"/>
                      <a:pt x="86583" y="269518"/>
                    </a:cubicBezTo>
                    <a:cubicBezTo>
                      <a:pt x="78687" y="270916"/>
                      <a:pt x="71174" y="272420"/>
                      <a:pt x="63607" y="273550"/>
                    </a:cubicBezTo>
                    <a:cubicBezTo>
                      <a:pt x="50993" y="275447"/>
                      <a:pt x="38361" y="277058"/>
                      <a:pt x="25552" y="275091"/>
                    </a:cubicBezTo>
                    <a:cubicBezTo>
                      <a:pt x="5531" y="272028"/>
                      <a:pt x="-4376" y="256824"/>
                      <a:pt x="1846" y="237569"/>
                    </a:cubicBezTo>
                    <a:cubicBezTo>
                      <a:pt x="7810" y="219125"/>
                      <a:pt x="20798" y="206021"/>
                      <a:pt x="36189" y="195054"/>
                    </a:cubicBezTo>
                    <a:cubicBezTo>
                      <a:pt x="40044" y="192304"/>
                      <a:pt x="44139" y="189873"/>
                      <a:pt x="48331" y="187158"/>
                    </a:cubicBezTo>
                    <a:cubicBezTo>
                      <a:pt x="41441" y="184479"/>
                      <a:pt x="34712" y="182502"/>
                      <a:pt x="28614" y="179307"/>
                    </a:cubicBezTo>
                    <a:cubicBezTo>
                      <a:pt x="23299" y="176511"/>
                      <a:pt x="17896" y="173066"/>
                      <a:pt x="13944" y="168651"/>
                    </a:cubicBezTo>
                    <a:cubicBezTo>
                      <a:pt x="3404" y="156883"/>
                      <a:pt x="6617" y="139230"/>
                      <a:pt x="21920" y="130088"/>
                    </a:cubicBezTo>
                    <a:cubicBezTo>
                      <a:pt x="31249" y="124515"/>
                      <a:pt x="42278" y="121774"/>
                      <a:pt x="52578" y="117830"/>
                    </a:cubicBezTo>
                    <a:cubicBezTo>
                      <a:pt x="54055" y="117261"/>
                      <a:pt x="55693" y="117091"/>
                      <a:pt x="57821" y="116602"/>
                    </a:cubicBezTo>
                    <a:cubicBezTo>
                      <a:pt x="55088" y="113682"/>
                      <a:pt x="52613" y="111305"/>
                      <a:pt x="50441" y="108670"/>
                    </a:cubicBezTo>
                    <a:cubicBezTo>
                      <a:pt x="43934" y="100792"/>
                      <a:pt x="40231" y="91775"/>
                      <a:pt x="39483" y="81510"/>
                    </a:cubicBezTo>
                    <a:cubicBezTo>
                      <a:pt x="38833" y="72582"/>
                      <a:pt x="42367" y="65612"/>
                      <a:pt x="49355" y="60485"/>
                    </a:cubicBezTo>
                    <a:cubicBezTo>
                      <a:pt x="65975" y="48298"/>
                      <a:pt x="84535" y="46749"/>
                      <a:pt x="103772" y="51983"/>
                    </a:cubicBezTo>
                    <a:cubicBezTo>
                      <a:pt x="112327" y="54307"/>
                      <a:pt x="120428" y="58268"/>
                      <a:pt x="129303" y="61713"/>
                    </a:cubicBezTo>
                    <a:cubicBezTo>
                      <a:pt x="129579" y="60378"/>
                      <a:pt x="129953" y="58713"/>
                      <a:pt x="130273" y="57039"/>
                    </a:cubicBezTo>
                    <a:cubicBezTo>
                      <a:pt x="133594" y="39707"/>
                      <a:pt x="139567" y="23497"/>
                      <a:pt x="154477" y="12895"/>
                    </a:cubicBezTo>
                    <a:cubicBezTo>
                      <a:pt x="161154" y="8150"/>
                      <a:pt x="169308" y="4447"/>
                      <a:pt x="177311" y="2792"/>
                    </a:cubicBezTo>
                    <a:cubicBezTo>
                      <a:pt x="193690" y="-600"/>
                      <a:pt x="209500" y="9744"/>
                      <a:pt x="215455" y="26008"/>
                    </a:cubicBezTo>
                    <a:cubicBezTo>
                      <a:pt x="216061" y="27654"/>
                      <a:pt x="216577" y="29328"/>
                      <a:pt x="217191" y="31162"/>
                    </a:cubicBezTo>
                    <a:cubicBezTo>
                      <a:pt x="222114" y="25812"/>
                      <a:pt x="226565" y="20488"/>
                      <a:pt x="231532" y="15699"/>
                    </a:cubicBezTo>
                    <a:cubicBezTo>
                      <a:pt x="239677" y="7839"/>
                      <a:pt x="249238" y="2302"/>
                      <a:pt x="260570" y="513"/>
                    </a:cubicBezTo>
                    <a:cubicBezTo>
                      <a:pt x="287329" y="-3716"/>
                      <a:pt x="302302" y="19082"/>
                      <a:pt x="303432" y="37046"/>
                    </a:cubicBezTo>
                    <a:cubicBezTo>
                      <a:pt x="304056" y="46882"/>
                      <a:pt x="301607" y="56078"/>
                      <a:pt x="298002" y="65078"/>
                    </a:cubicBezTo>
                    <a:cubicBezTo>
                      <a:pt x="297406" y="66565"/>
                      <a:pt x="296836" y="68060"/>
                      <a:pt x="295839" y="70597"/>
                    </a:cubicBezTo>
                    <a:cubicBezTo>
                      <a:pt x="299489" y="69351"/>
                      <a:pt x="302213" y="68398"/>
                      <a:pt x="304946" y="67481"/>
                    </a:cubicBezTo>
                    <a:cubicBezTo>
                      <a:pt x="320738" y="62194"/>
                      <a:pt x="336699" y="57992"/>
                      <a:pt x="353603" y="60075"/>
                    </a:cubicBezTo>
                    <a:cubicBezTo>
                      <a:pt x="362701" y="61197"/>
                      <a:pt x="370891" y="64526"/>
                      <a:pt x="377870" y="70535"/>
                    </a:cubicBezTo>
                    <a:cubicBezTo>
                      <a:pt x="389834" y="80825"/>
                      <a:pt x="391810" y="95852"/>
                      <a:pt x="383024" y="109436"/>
                    </a:cubicBezTo>
                    <a:cubicBezTo>
                      <a:pt x="376766" y="119103"/>
                      <a:pt x="367998" y="126091"/>
                      <a:pt x="358482" y="132269"/>
                    </a:cubicBezTo>
                    <a:cubicBezTo>
                      <a:pt x="355464" y="134228"/>
                      <a:pt x="352375" y="136088"/>
                      <a:pt x="348378" y="138581"/>
                    </a:cubicBezTo>
                    <a:cubicBezTo>
                      <a:pt x="352544" y="139435"/>
                      <a:pt x="355820" y="139711"/>
                      <a:pt x="358802" y="140788"/>
                    </a:cubicBezTo>
                    <a:cubicBezTo>
                      <a:pt x="364980" y="143022"/>
                      <a:pt x="371567" y="144821"/>
                      <a:pt x="376971" y="148355"/>
                    </a:cubicBezTo>
                    <a:cubicBezTo>
                      <a:pt x="389611" y="156625"/>
                      <a:pt x="391374" y="171055"/>
                      <a:pt x="381876" y="182778"/>
                    </a:cubicBezTo>
                    <a:cubicBezTo>
                      <a:pt x="374630" y="191716"/>
                      <a:pt x="364695" y="196585"/>
                      <a:pt x="354173" y="200449"/>
                    </a:cubicBezTo>
                    <a:cubicBezTo>
                      <a:pt x="351921" y="201276"/>
                      <a:pt x="349633" y="202033"/>
                      <a:pt x="347025" y="202932"/>
                    </a:cubicBezTo>
                    <a:cubicBezTo>
                      <a:pt x="350853" y="206288"/>
                      <a:pt x="354556" y="209057"/>
                      <a:pt x="357689" y="212377"/>
                    </a:cubicBezTo>
                    <a:cubicBezTo>
                      <a:pt x="369956" y="225383"/>
                      <a:pt x="369137" y="242492"/>
                      <a:pt x="355953" y="254617"/>
                    </a:cubicBezTo>
                    <a:cubicBezTo>
                      <a:pt x="344790" y="264880"/>
                      <a:pt x="331286" y="270364"/>
                      <a:pt x="316580" y="271851"/>
                    </a:cubicBezTo>
                    <a:cubicBezTo>
                      <a:pt x="304830" y="273035"/>
                      <a:pt x="292857" y="272091"/>
                      <a:pt x="280181" y="272091"/>
                    </a:cubicBezTo>
                    <a:cubicBezTo>
                      <a:pt x="280421" y="274423"/>
                      <a:pt x="280848" y="276613"/>
                      <a:pt x="280848" y="278812"/>
                    </a:cubicBezTo>
                    <a:cubicBezTo>
                      <a:pt x="280857" y="285559"/>
                      <a:pt x="281525" y="292450"/>
                      <a:pt x="280457" y="299037"/>
                    </a:cubicBezTo>
                    <a:cubicBezTo>
                      <a:pt x="277982" y="314393"/>
                      <a:pt x="268617" y="324648"/>
                      <a:pt x="253751" y="328573"/>
                    </a:cubicBezTo>
                    <a:cubicBezTo>
                      <a:pt x="229422" y="335009"/>
                      <a:pt x="206455" y="331858"/>
                      <a:pt x="186052" y="316084"/>
                    </a:cubicBezTo>
                    <a:cubicBezTo>
                      <a:pt x="183836" y="314375"/>
                      <a:pt x="181824" y="312363"/>
                      <a:pt x="179892" y="310324"/>
                    </a:cubicBezTo>
                    <a:cubicBezTo>
                      <a:pt x="178085" y="308419"/>
                      <a:pt x="176501" y="306292"/>
                      <a:pt x="175183" y="304698"/>
                    </a:cubicBezTo>
                    <a:close/>
                    <a:moveTo>
                      <a:pt x="192159" y="194030"/>
                    </a:moveTo>
                    <a:cubicBezTo>
                      <a:pt x="203607" y="193603"/>
                      <a:pt x="213728" y="190746"/>
                      <a:pt x="221900" y="182743"/>
                    </a:cubicBezTo>
                    <a:cubicBezTo>
                      <a:pt x="231897" y="172959"/>
                      <a:pt x="231950" y="158049"/>
                      <a:pt x="221980" y="148186"/>
                    </a:cubicBezTo>
                    <a:cubicBezTo>
                      <a:pt x="207408" y="133774"/>
                      <a:pt x="180195" y="132785"/>
                      <a:pt x="164581" y="146112"/>
                    </a:cubicBezTo>
                    <a:cubicBezTo>
                      <a:pt x="152706" y="156242"/>
                      <a:pt x="152056" y="171749"/>
                      <a:pt x="163166" y="182698"/>
                    </a:cubicBezTo>
                    <a:cubicBezTo>
                      <a:pt x="171284" y="190701"/>
                      <a:pt x="181495" y="193478"/>
                      <a:pt x="192159" y="1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" name="Google Shape;229;p5"/>
              <p:cNvSpPr/>
              <p:nvPr/>
            </p:nvSpPr>
            <p:spPr>
              <a:xfrm>
                <a:off x="7497111" y="2386501"/>
                <a:ext cx="74191" cy="57315"/>
              </a:xfrm>
              <a:custGeom>
                <a:avLst/>
                <a:gdLst/>
                <a:ahLst/>
                <a:cxnLst/>
                <a:rect l="l" t="t" r="r" b="b"/>
                <a:pathLst>
                  <a:path w="74191" h="57315" extrusionOk="0">
                    <a:moveTo>
                      <a:pt x="36922" y="57315"/>
                    </a:moveTo>
                    <a:cubicBezTo>
                      <a:pt x="26267" y="56772"/>
                      <a:pt x="16047" y="53995"/>
                      <a:pt x="7929" y="45983"/>
                    </a:cubicBezTo>
                    <a:cubicBezTo>
                      <a:pt x="-3181" y="35025"/>
                      <a:pt x="-2531" y="19518"/>
                      <a:pt x="9344" y="9396"/>
                    </a:cubicBezTo>
                    <a:cubicBezTo>
                      <a:pt x="24958" y="-3930"/>
                      <a:pt x="52171" y="-2942"/>
                      <a:pt x="66744" y="11471"/>
                    </a:cubicBezTo>
                    <a:cubicBezTo>
                      <a:pt x="76714" y="21334"/>
                      <a:pt x="76660" y="36244"/>
                      <a:pt x="66663" y="46028"/>
                    </a:cubicBezTo>
                    <a:cubicBezTo>
                      <a:pt x="58492" y="54030"/>
                      <a:pt x="48370" y="56879"/>
                      <a:pt x="36922" y="57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" name="Google Shape;230;p5"/>
              <p:cNvSpPr/>
              <p:nvPr/>
            </p:nvSpPr>
            <p:spPr>
              <a:xfrm>
                <a:off x="7434751" y="2316471"/>
                <a:ext cx="284824" cy="233740"/>
              </a:xfrm>
              <a:custGeom>
                <a:avLst/>
                <a:gdLst/>
                <a:ahLst/>
                <a:cxnLst/>
                <a:rect l="l" t="t" r="r" b="b"/>
                <a:pathLst>
                  <a:path w="284824" h="233740" extrusionOk="0">
                    <a:moveTo>
                      <a:pt x="145287" y="233740"/>
                    </a:moveTo>
                    <a:cubicBezTo>
                      <a:pt x="144210" y="233740"/>
                      <a:pt x="143133" y="233687"/>
                      <a:pt x="142056" y="233589"/>
                    </a:cubicBezTo>
                    <a:cubicBezTo>
                      <a:pt x="133555" y="232779"/>
                      <a:pt x="126585" y="228853"/>
                      <a:pt x="122419" y="222524"/>
                    </a:cubicBezTo>
                    <a:cubicBezTo>
                      <a:pt x="116784" y="213969"/>
                      <a:pt x="117158" y="203607"/>
                      <a:pt x="117523" y="193593"/>
                    </a:cubicBezTo>
                    <a:cubicBezTo>
                      <a:pt x="117674" y="189489"/>
                      <a:pt x="117825" y="185287"/>
                      <a:pt x="117558" y="181219"/>
                    </a:cubicBezTo>
                    <a:cubicBezTo>
                      <a:pt x="108621" y="195702"/>
                      <a:pt x="91636" y="204845"/>
                      <a:pt x="74527" y="203795"/>
                    </a:cubicBezTo>
                    <a:cubicBezTo>
                      <a:pt x="68571" y="203438"/>
                      <a:pt x="64405" y="201756"/>
                      <a:pt x="61788" y="198640"/>
                    </a:cubicBezTo>
                    <a:cubicBezTo>
                      <a:pt x="58930" y="195239"/>
                      <a:pt x="58459" y="190629"/>
                      <a:pt x="58370" y="186560"/>
                    </a:cubicBezTo>
                    <a:cubicBezTo>
                      <a:pt x="58120" y="175273"/>
                      <a:pt x="61984" y="163576"/>
                      <a:pt x="69817" y="158537"/>
                    </a:cubicBezTo>
                    <a:cubicBezTo>
                      <a:pt x="67948" y="158600"/>
                      <a:pt x="66043" y="158769"/>
                      <a:pt x="64094" y="158947"/>
                    </a:cubicBezTo>
                    <a:cubicBezTo>
                      <a:pt x="61503" y="159178"/>
                      <a:pt x="58833" y="159445"/>
                      <a:pt x="56171" y="159383"/>
                    </a:cubicBezTo>
                    <a:cubicBezTo>
                      <a:pt x="48435" y="159276"/>
                      <a:pt x="39435" y="155537"/>
                      <a:pt x="37940" y="147579"/>
                    </a:cubicBezTo>
                    <a:cubicBezTo>
                      <a:pt x="37263" y="143982"/>
                      <a:pt x="38376" y="140084"/>
                      <a:pt x="40984" y="136496"/>
                    </a:cubicBezTo>
                    <a:cubicBezTo>
                      <a:pt x="33338" y="136185"/>
                      <a:pt x="26029" y="134894"/>
                      <a:pt x="19380" y="131386"/>
                    </a:cubicBezTo>
                    <a:cubicBezTo>
                      <a:pt x="7825" y="125298"/>
                      <a:pt x="36" y="112443"/>
                      <a:pt x="0" y="99384"/>
                    </a:cubicBezTo>
                    <a:cubicBezTo>
                      <a:pt x="-36" y="86325"/>
                      <a:pt x="7674" y="73417"/>
                      <a:pt x="19192" y="67266"/>
                    </a:cubicBezTo>
                    <a:cubicBezTo>
                      <a:pt x="27204" y="62985"/>
                      <a:pt x="37272" y="61445"/>
                      <a:pt x="49966" y="62539"/>
                    </a:cubicBezTo>
                    <a:cubicBezTo>
                      <a:pt x="57622" y="63198"/>
                      <a:pt x="63844" y="65361"/>
                      <a:pt x="68055" y="68655"/>
                    </a:cubicBezTo>
                    <a:cubicBezTo>
                      <a:pt x="67441" y="64818"/>
                      <a:pt x="67236" y="60964"/>
                      <a:pt x="67040" y="57367"/>
                    </a:cubicBezTo>
                    <a:cubicBezTo>
                      <a:pt x="66613" y="49436"/>
                      <a:pt x="67067" y="39786"/>
                      <a:pt x="74349" y="35602"/>
                    </a:cubicBezTo>
                    <a:cubicBezTo>
                      <a:pt x="80215" y="32228"/>
                      <a:pt x="87773" y="34721"/>
                      <a:pt x="92206" y="38932"/>
                    </a:cubicBezTo>
                    <a:cubicBezTo>
                      <a:pt x="94850" y="41442"/>
                      <a:pt x="96772" y="44513"/>
                      <a:pt x="98339" y="47673"/>
                    </a:cubicBezTo>
                    <a:cubicBezTo>
                      <a:pt x="99229" y="24315"/>
                      <a:pt x="105167" y="10980"/>
                      <a:pt x="116036" y="7998"/>
                    </a:cubicBezTo>
                    <a:cubicBezTo>
                      <a:pt x="130386" y="4063"/>
                      <a:pt x="147994" y="19882"/>
                      <a:pt x="153700" y="27457"/>
                    </a:cubicBezTo>
                    <a:cubicBezTo>
                      <a:pt x="153958" y="27048"/>
                      <a:pt x="154207" y="26603"/>
                      <a:pt x="154456" y="26157"/>
                    </a:cubicBezTo>
                    <a:cubicBezTo>
                      <a:pt x="155106" y="25000"/>
                      <a:pt x="155783" y="23807"/>
                      <a:pt x="156700" y="22881"/>
                    </a:cubicBezTo>
                    <a:cubicBezTo>
                      <a:pt x="158747" y="20808"/>
                      <a:pt x="161346" y="18920"/>
                      <a:pt x="164658" y="17104"/>
                    </a:cubicBezTo>
                    <a:cubicBezTo>
                      <a:pt x="181554" y="7855"/>
                      <a:pt x="200622" y="2078"/>
                      <a:pt x="219814" y="378"/>
                    </a:cubicBezTo>
                    <a:cubicBezTo>
                      <a:pt x="236095" y="-1065"/>
                      <a:pt x="248042" y="1615"/>
                      <a:pt x="256312" y="8568"/>
                    </a:cubicBezTo>
                    <a:cubicBezTo>
                      <a:pt x="265035" y="15894"/>
                      <a:pt x="269549" y="28365"/>
                      <a:pt x="268383" y="41932"/>
                    </a:cubicBezTo>
                    <a:cubicBezTo>
                      <a:pt x="267341" y="54065"/>
                      <a:pt x="262267" y="65379"/>
                      <a:pt x="256926" y="75785"/>
                    </a:cubicBezTo>
                    <a:cubicBezTo>
                      <a:pt x="255421" y="78723"/>
                      <a:pt x="253481" y="82141"/>
                      <a:pt x="251122" y="85551"/>
                    </a:cubicBezTo>
                    <a:cubicBezTo>
                      <a:pt x="262828" y="85631"/>
                      <a:pt x="275041" y="87856"/>
                      <a:pt x="281210" y="97551"/>
                    </a:cubicBezTo>
                    <a:cubicBezTo>
                      <a:pt x="285207" y="103826"/>
                      <a:pt x="285893" y="112301"/>
                      <a:pt x="283249" y="122725"/>
                    </a:cubicBezTo>
                    <a:cubicBezTo>
                      <a:pt x="277827" y="144099"/>
                      <a:pt x="262846" y="162837"/>
                      <a:pt x="243181" y="172825"/>
                    </a:cubicBezTo>
                    <a:cubicBezTo>
                      <a:pt x="224354" y="182394"/>
                      <a:pt x="201592" y="183774"/>
                      <a:pt x="181723" y="176644"/>
                    </a:cubicBezTo>
                    <a:cubicBezTo>
                      <a:pt x="184696" y="195818"/>
                      <a:pt x="180441" y="212856"/>
                      <a:pt x="169883" y="223708"/>
                    </a:cubicBezTo>
                    <a:cubicBezTo>
                      <a:pt x="163732" y="230028"/>
                      <a:pt x="154545" y="233722"/>
                      <a:pt x="145296" y="233722"/>
                    </a:cubicBezTo>
                    <a:close/>
                    <a:moveTo>
                      <a:pt x="118564" y="174436"/>
                    </a:moveTo>
                    <a:cubicBezTo>
                      <a:pt x="118635" y="174436"/>
                      <a:pt x="118707" y="174436"/>
                      <a:pt x="118778" y="174454"/>
                    </a:cubicBezTo>
                    <a:cubicBezTo>
                      <a:pt x="119463" y="174543"/>
                      <a:pt x="120015" y="175077"/>
                      <a:pt x="120131" y="175762"/>
                    </a:cubicBezTo>
                    <a:cubicBezTo>
                      <a:pt x="121137" y="181620"/>
                      <a:pt x="120914" y="187771"/>
                      <a:pt x="120701" y="193709"/>
                    </a:cubicBezTo>
                    <a:cubicBezTo>
                      <a:pt x="120336" y="203670"/>
                      <a:pt x="119997" y="213070"/>
                      <a:pt x="125080" y="220779"/>
                    </a:cubicBezTo>
                    <a:cubicBezTo>
                      <a:pt x="128712" y="226289"/>
                      <a:pt x="134846" y="229716"/>
                      <a:pt x="142368" y="230429"/>
                    </a:cubicBezTo>
                    <a:cubicBezTo>
                      <a:pt x="151688" y="231301"/>
                      <a:pt x="161391" y="227900"/>
                      <a:pt x="167605" y="221518"/>
                    </a:cubicBezTo>
                    <a:cubicBezTo>
                      <a:pt x="177788" y="211058"/>
                      <a:pt x="181714" y="193477"/>
                      <a:pt x="178126" y="174498"/>
                    </a:cubicBezTo>
                    <a:cubicBezTo>
                      <a:pt x="178020" y="173928"/>
                      <a:pt x="178233" y="173341"/>
                      <a:pt x="178678" y="172976"/>
                    </a:cubicBezTo>
                    <a:cubicBezTo>
                      <a:pt x="179124" y="172611"/>
                      <a:pt x="179738" y="172513"/>
                      <a:pt x="180281" y="172736"/>
                    </a:cubicBezTo>
                    <a:cubicBezTo>
                      <a:pt x="199909" y="180623"/>
                      <a:pt x="222885" y="179608"/>
                      <a:pt x="241748" y="170030"/>
                    </a:cubicBezTo>
                    <a:cubicBezTo>
                      <a:pt x="260602" y="160451"/>
                      <a:pt x="274970" y="142487"/>
                      <a:pt x="280169" y="121977"/>
                    </a:cubicBezTo>
                    <a:cubicBezTo>
                      <a:pt x="282590" y="112434"/>
                      <a:pt x="282038" y="104796"/>
                      <a:pt x="278531" y="99286"/>
                    </a:cubicBezTo>
                    <a:cubicBezTo>
                      <a:pt x="272745" y="90189"/>
                      <a:pt x="260763" y="88550"/>
                      <a:pt x="248781" y="88764"/>
                    </a:cubicBezTo>
                    <a:cubicBezTo>
                      <a:pt x="242202" y="97177"/>
                      <a:pt x="233069" y="104450"/>
                      <a:pt x="221799" y="102553"/>
                    </a:cubicBezTo>
                    <a:cubicBezTo>
                      <a:pt x="221069" y="102429"/>
                      <a:pt x="220526" y="101815"/>
                      <a:pt x="220482" y="101084"/>
                    </a:cubicBezTo>
                    <a:cubicBezTo>
                      <a:pt x="220304" y="98093"/>
                      <a:pt x="221247" y="95423"/>
                      <a:pt x="223277" y="93153"/>
                    </a:cubicBezTo>
                    <a:cubicBezTo>
                      <a:pt x="228707" y="87073"/>
                      <a:pt x="239950" y="85996"/>
                      <a:pt x="243262" y="85809"/>
                    </a:cubicBezTo>
                    <a:cubicBezTo>
                      <a:pt x="244543" y="85738"/>
                      <a:pt x="245852" y="85675"/>
                      <a:pt x="247178" y="85640"/>
                    </a:cubicBezTo>
                    <a:cubicBezTo>
                      <a:pt x="250045" y="81776"/>
                      <a:pt x="252368" y="77735"/>
                      <a:pt x="254086" y="74388"/>
                    </a:cubicBezTo>
                    <a:cubicBezTo>
                      <a:pt x="259276" y="64258"/>
                      <a:pt x="264208" y="53290"/>
                      <a:pt x="265205" y="41700"/>
                    </a:cubicBezTo>
                    <a:cubicBezTo>
                      <a:pt x="266282" y="29157"/>
                      <a:pt x="262187" y="17701"/>
                      <a:pt x="254255" y="11033"/>
                    </a:cubicBezTo>
                    <a:cubicBezTo>
                      <a:pt x="246662" y="4660"/>
                      <a:pt x="235481" y="2211"/>
                      <a:pt x="220081" y="3573"/>
                    </a:cubicBezTo>
                    <a:cubicBezTo>
                      <a:pt x="201325" y="5229"/>
                      <a:pt x="182684" y="10882"/>
                      <a:pt x="166171" y="19917"/>
                    </a:cubicBezTo>
                    <a:cubicBezTo>
                      <a:pt x="163136" y="21582"/>
                      <a:pt x="160777" y="23291"/>
                      <a:pt x="158943" y="25134"/>
                    </a:cubicBezTo>
                    <a:cubicBezTo>
                      <a:pt x="158329" y="25757"/>
                      <a:pt x="157759" y="26772"/>
                      <a:pt x="157207" y="27742"/>
                    </a:cubicBezTo>
                    <a:cubicBezTo>
                      <a:pt x="156450" y="29086"/>
                      <a:pt x="155667" y="30475"/>
                      <a:pt x="154519" y="31356"/>
                    </a:cubicBezTo>
                    <a:cubicBezTo>
                      <a:pt x="154154" y="31632"/>
                      <a:pt x="153691" y="31739"/>
                      <a:pt x="153246" y="31659"/>
                    </a:cubicBezTo>
                    <a:cubicBezTo>
                      <a:pt x="152801" y="31570"/>
                      <a:pt x="152409" y="31294"/>
                      <a:pt x="152178" y="30902"/>
                    </a:cubicBezTo>
                    <a:cubicBezTo>
                      <a:pt x="148457" y="24573"/>
                      <a:pt x="129994" y="7464"/>
                      <a:pt x="116855" y="11078"/>
                    </a:cubicBezTo>
                    <a:cubicBezTo>
                      <a:pt x="106600" y="13900"/>
                      <a:pt x="101241" y="29104"/>
                      <a:pt x="101375" y="55062"/>
                    </a:cubicBezTo>
                    <a:cubicBezTo>
                      <a:pt x="101375" y="55827"/>
                      <a:pt x="100841" y="56477"/>
                      <a:pt x="100093" y="56629"/>
                    </a:cubicBezTo>
                    <a:cubicBezTo>
                      <a:pt x="99345" y="56780"/>
                      <a:pt x="98597" y="56370"/>
                      <a:pt x="98312" y="55667"/>
                    </a:cubicBezTo>
                    <a:cubicBezTo>
                      <a:pt x="96309" y="50709"/>
                      <a:pt x="94039" y="45092"/>
                      <a:pt x="89998" y="41255"/>
                    </a:cubicBezTo>
                    <a:cubicBezTo>
                      <a:pt x="86419" y="37863"/>
                      <a:pt x="80428" y="35772"/>
                      <a:pt x="75906" y="38371"/>
                    </a:cubicBezTo>
                    <a:cubicBezTo>
                      <a:pt x="70129" y="41691"/>
                      <a:pt x="69817" y="50184"/>
                      <a:pt x="70191" y="57216"/>
                    </a:cubicBezTo>
                    <a:cubicBezTo>
                      <a:pt x="70485" y="62762"/>
                      <a:pt x="70788" y="68468"/>
                      <a:pt x="72426" y="73756"/>
                    </a:cubicBezTo>
                    <a:cubicBezTo>
                      <a:pt x="73058" y="74913"/>
                      <a:pt x="73512" y="76141"/>
                      <a:pt x="73797" y="77432"/>
                    </a:cubicBezTo>
                    <a:cubicBezTo>
                      <a:pt x="73966" y="78225"/>
                      <a:pt x="73512" y="79026"/>
                      <a:pt x="72746" y="79275"/>
                    </a:cubicBezTo>
                    <a:cubicBezTo>
                      <a:pt x="71972" y="79542"/>
                      <a:pt x="71135" y="79159"/>
                      <a:pt x="70797" y="78420"/>
                    </a:cubicBezTo>
                    <a:cubicBezTo>
                      <a:pt x="70289" y="77281"/>
                      <a:pt x="69853" y="76124"/>
                      <a:pt x="69479" y="74940"/>
                    </a:cubicBezTo>
                    <a:cubicBezTo>
                      <a:pt x="65304" y="67658"/>
                      <a:pt x="53545" y="66047"/>
                      <a:pt x="49664" y="65709"/>
                    </a:cubicBezTo>
                    <a:cubicBezTo>
                      <a:pt x="37593" y="64658"/>
                      <a:pt x="28112" y="66091"/>
                      <a:pt x="20661" y="70070"/>
                    </a:cubicBezTo>
                    <a:cubicBezTo>
                      <a:pt x="10148" y="75688"/>
                      <a:pt x="3116" y="87465"/>
                      <a:pt x="3151" y="99375"/>
                    </a:cubicBezTo>
                    <a:cubicBezTo>
                      <a:pt x="3187" y="111295"/>
                      <a:pt x="10291" y="123027"/>
                      <a:pt x="20839" y="128582"/>
                    </a:cubicBezTo>
                    <a:cubicBezTo>
                      <a:pt x="27712" y="132197"/>
                      <a:pt x="35483" y="133282"/>
                      <a:pt x="43682" y="133398"/>
                    </a:cubicBezTo>
                    <a:cubicBezTo>
                      <a:pt x="44278" y="132829"/>
                      <a:pt x="44901" y="132277"/>
                      <a:pt x="45578" y="131734"/>
                    </a:cubicBezTo>
                    <a:cubicBezTo>
                      <a:pt x="52770" y="125956"/>
                      <a:pt x="62171" y="122885"/>
                      <a:pt x="71384" y="123348"/>
                    </a:cubicBezTo>
                    <a:cubicBezTo>
                      <a:pt x="72230" y="123393"/>
                      <a:pt x="72889" y="124078"/>
                      <a:pt x="72898" y="124924"/>
                    </a:cubicBezTo>
                    <a:cubicBezTo>
                      <a:pt x="72933" y="132588"/>
                      <a:pt x="64005" y="135793"/>
                      <a:pt x="55646" y="136247"/>
                    </a:cubicBezTo>
                    <a:cubicBezTo>
                      <a:pt x="52067" y="136443"/>
                      <a:pt x="48631" y="136550"/>
                      <a:pt x="45026" y="136585"/>
                    </a:cubicBezTo>
                    <a:cubicBezTo>
                      <a:pt x="42782" y="139016"/>
                      <a:pt x="40254" y="142808"/>
                      <a:pt x="41038" y="146992"/>
                    </a:cubicBezTo>
                    <a:cubicBezTo>
                      <a:pt x="42150" y="152929"/>
                      <a:pt x="49503" y="156125"/>
                      <a:pt x="56198" y="156214"/>
                    </a:cubicBezTo>
                    <a:cubicBezTo>
                      <a:pt x="58681" y="156249"/>
                      <a:pt x="61289" y="156009"/>
                      <a:pt x="63800" y="155787"/>
                    </a:cubicBezTo>
                    <a:cubicBezTo>
                      <a:pt x="68420" y="155368"/>
                      <a:pt x="73182" y="154950"/>
                      <a:pt x="77865" y="156063"/>
                    </a:cubicBezTo>
                    <a:cubicBezTo>
                      <a:pt x="78630" y="156249"/>
                      <a:pt x="79138" y="156953"/>
                      <a:pt x="79075" y="157736"/>
                    </a:cubicBezTo>
                    <a:cubicBezTo>
                      <a:pt x="79013" y="158519"/>
                      <a:pt x="78390" y="159133"/>
                      <a:pt x="77607" y="159187"/>
                    </a:cubicBezTo>
                    <a:cubicBezTo>
                      <a:pt x="66791" y="159961"/>
                      <a:pt x="61254" y="173831"/>
                      <a:pt x="61530" y="186489"/>
                    </a:cubicBezTo>
                    <a:cubicBezTo>
                      <a:pt x="61610" y="190005"/>
                      <a:pt x="61984" y="193949"/>
                      <a:pt x="64209" y="196593"/>
                    </a:cubicBezTo>
                    <a:cubicBezTo>
                      <a:pt x="66203" y="198969"/>
                      <a:pt x="69737" y="200322"/>
                      <a:pt x="74705" y="200616"/>
                    </a:cubicBezTo>
                    <a:cubicBezTo>
                      <a:pt x="92232" y="201622"/>
                      <a:pt x="109680" y="191261"/>
                      <a:pt x="117113" y="175344"/>
                    </a:cubicBezTo>
                    <a:cubicBezTo>
                      <a:pt x="117380" y="174783"/>
                      <a:pt x="117941" y="174427"/>
                      <a:pt x="118555" y="174427"/>
                    </a:cubicBezTo>
                    <a:close/>
                    <a:moveTo>
                      <a:pt x="69524" y="126473"/>
                    </a:moveTo>
                    <a:cubicBezTo>
                      <a:pt x="62100" y="126499"/>
                      <a:pt x="54658" y="128956"/>
                      <a:pt x="48684" y="133354"/>
                    </a:cubicBezTo>
                    <a:cubicBezTo>
                      <a:pt x="50928" y="133292"/>
                      <a:pt x="53207" y="133194"/>
                      <a:pt x="55494" y="133069"/>
                    </a:cubicBezTo>
                    <a:cubicBezTo>
                      <a:pt x="61423" y="132749"/>
                      <a:pt x="68242" y="130817"/>
                      <a:pt x="69524" y="126473"/>
                    </a:cubicBezTo>
                    <a:close/>
                    <a:moveTo>
                      <a:pt x="223677" y="99589"/>
                    </a:moveTo>
                    <a:cubicBezTo>
                      <a:pt x="232001" y="100381"/>
                      <a:pt x="239069" y="95298"/>
                      <a:pt x="244570" y="88898"/>
                    </a:cubicBezTo>
                    <a:cubicBezTo>
                      <a:pt x="244196" y="88916"/>
                      <a:pt x="243822" y="88933"/>
                      <a:pt x="243448" y="88960"/>
                    </a:cubicBezTo>
                    <a:cubicBezTo>
                      <a:pt x="237244" y="89307"/>
                      <a:pt x="229321" y="91141"/>
                      <a:pt x="225654" y="95254"/>
                    </a:cubicBezTo>
                    <a:cubicBezTo>
                      <a:pt x="224487" y="96562"/>
                      <a:pt x="223838" y="97987"/>
                      <a:pt x="223677" y="995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1" name="Google Shape;231;p5"/>
            <p:cNvGrpSpPr/>
            <p:nvPr/>
          </p:nvGrpSpPr>
          <p:grpSpPr>
            <a:xfrm>
              <a:off x="146678" y="4194146"/>
              <a:ext cx="433747" cy="949342"/>
              <a:chOff x="7758834" y="2104435"/>
              <a:chExt cx="209641" cy="458819"/>
            </a:xfrm>
          </p:grpSpPr>
          <p:sp>
            <p:nvSpPr>
              <p:cNvPr id="232" name="Google Shape;232;p5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" name="Google Shape;233;p5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4" name="Google Shape;234;p5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5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Google Shape;236;p5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7" name="Google Shape;237;p5"/>
            <p:cNvGrpSpPr/>
            <p:nvPr/>
          </p:nvGrpSpPr>
          <p:grpSpPr>
            <a:xfrm>
              <a:off x="-136764" y="2749382"/>
              <a:ext cx="717186" cy="697660"/>
              <a:chOff x="7382716" y="1724976"/>
              <a:chExt cx="306765" cy="298413"/>
            </a:xfrm>
          </p:grpSpPr>
          <p:sp>
            <p:nvSpPr>
              <p:cNvPr id="238" name="Google Shape;238;p5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9" name="Google Shape;239;p5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0" name="Google Shape;240;p5"/>
            <p:cNvGrpSpPr/>
            <p:nvPr/>
          </p:nvGrpSpPr>
          <p:grpSpPr>
            <a:xfrm>
              <a:off x="8537887" y="1624671"/>
              <a:ext cx="642508" cy="568948"/>
              <a:chOff x="7341875" y="2252964"/>
              <a:chExt cx="388457" cy="343962"/>
            </a:xfrm>
          </p:grpSpPr>
          <p:sp>
            <p:nvSpPr>
              <p:cNvPr id="241" name="Google Shape;241;p5"/>
              <p:cNvSpPr/>
              <p:nvPr/>
            </p:nvSpPr>
            <p:spPr>
              <a:xfrm>
                <a:off x="7341875" y="2252964"/>
                <a:ext cx="388457" cy="343962"/>
              </a:xfrm>
              <a:custGeom>
                <a:avLst/>
                <a:gdLst/>
                <a:ahLst/>
                <a:cxnLst/>
                <a:rect l="l" t="t" r="r" b="b"/>
                <a:pathLst>
                  <a:path w="388457" h="343962" extrusionOk="0">
                    <a:moveTo>
                      <a:pt x="175192" y="304725"/>
                    </a:moveTo>
                    <a:cubicBezTo>
                      <a:pt x="167982" y="313867"/>
                      <a:pt x="161750" y="323384"/>
                      <a:pt x="153943" y="331350"/>
                    </a:cubicBezTo>
                    <a:cubicBezTo>
                      <a:pt x="134760" y="350926"/>
                      <a:pt x="107689" y="347231"/>
                      <a:pt x="93633" y="323615"/>
                    </a:cubicBezTo>
                    <a:cubicBezTo>
                      <a:pt x="84295" y="307921"/>
                      <a:pt x="82684" y="290900"/>
                      <a:pt x="85969" y="273204"/>
                    </a:cubicBezTo>
                    <a:cubicBezTo>
                      <a:pt x="86147" y="272233"/>
                      <a:pt x="86289" y="271263"/>
                      <a:pt x="86583" y="269518"/>
                    </a:cubicBezTo>
                    <a:cubicBezTo>
                      <a:pt x="78687" y="270916"/>
                      <a:pt x="71174" y="272420"/>
                      <a:pt x="63607" y="273550"/>
                    </a:cubicBezTo>
                    <a:cubicBezTo>
                      <a:pt x="50993" y="275447"/>
                      <a:pt x="38361" y="277058"/>
                      <a:pt x="25552" y="275091"/>
                    </a:cubicBezTo>
                    <a:cubicBezTo>
                      <a:pt x="5531" y="272028"/>
                      <a:pt x="-4376" y="256824"/>
                      <a:pt x="1846" y="237569"/>
                    </a:cubicBezTo>
                    <a:cubicBezTo>
                      <a:pt x="7810" y="219125"/>
                      <a:pt x="20798" y="206021"/>
                      <a:pt x="36189" y="195054"/>
                    </a:cubicBezTo>
                    <a:cubicBezTo>
                      <a:pt x="40044" y="192304"/>
                      <a:pt x="44139" y="189873"/>
                      <a:pt x="48331" y="187158"/>
                    </a:cubicBezTo>
                    <a:cubicBezTo>
                      <a:pt x="41441" y="184479"/>
                      <a:pt x="34712" y="182502"/>
                      <a:pt x="28614" y="179307"/>
                    </a:cubicBezTo>
                    <a:cubicBezTo>
                      <a:pt x="23299" y="176511"/>
                      <a:pt x="17896" y="173066"/>
                      <a:pt x="13944" y="168651"/>
                    </a:cubicBezTo>
                    <a:cubicBezTo>
                      <a:pt x="3404" y="156883"/>
                      <a:pt x="6617" y="139230"/>
                      <a:pt x="21920" y="130088"/>
                    </a:cubicBezTo>
                    <a:cubicBezTo>
                      <a:pt x="31249" y="124515"/>
                      <a:pt x="42278" y="121774"/>
                      <a:pt x="52578" y="117830"/>
                    </a:cubicBezTo>
                    <a:cubicBezTo>
                      <a:pt x="54055" y="117261"/>
                      <a:pt x="55693" y="117091"/>
                      <a:pt x="57821" y="116602"/>
                    </a:cubicBezTo>
                    <a:cubicBezTo>
                      <a:pt x="55088" y="113682"/>
                      <a:pt x="52613" y="111305"/>
                      <a:pt x="50441" y="108670"/>
                    </a:cubicBezTo>
                    <a:cubicBezTo>
                      <a:pt x="43934" y="100792"/>
                      <a:pt x="40231" y="91775"/>
                      <a:pt x="39483" y="81510"/>
                    </a:cubicBezTo>
                    <a:cubicBezTo>
                      <a:pt x="38833" y="72582"/>
                      <a:pt x="42367" y="65612"/>
                      <a:pt x="49355" y="60485"/>
                    </a:cubicBezTo>
                    <a:cubicBezTo>
                      <a:pt x="65975" y="48298"/>
                      <a:pt x="84535" y="46749"/>
                      <a:pt x="103772" y="51983"/>
                    </a:cubicBezTo>
                    <a:cubicBezTo>
                      <a:pt x="112327" y="54307"/>
                      <a:pt x="120428" y="58268"/>
                      <a:pt x="129303" y="61713"/>
                    </a:cubicBezTo>
                    <a:cubicBezTo>
                      <a:pt x="129579" y="60378"/>
                      <a:pt x="129953" y="58713"/>
                      <a:pt x="130273" y="57039"/>
                    </a:cubicBezTo>
                    <a:cubicBezTo>
                      <a:pt x="133594" y="39707"/>
                      <a:pt x="139567" y="23497"/>
                      <a:pt x="154477" y="12895"/>
                    </a:cubicBezTo>
                    <a:cubicBezTo>
                      <a:pt x="161154" y="8150"/>
                      <a:pt x="169308" y="4447"/>
                      <a:pt x="177311" y="2792"/>
                    </a:cubicBezTo>
                    <a:cubicBezTo>
                      <a:pt x="193690" y="-600"/>
                      <a:pt x="209500" y="9744"/>
                      <a:pt x="215455" y="26008"/>
                    </a:cubicBezTo>
                    <a:cubicBezTo>
                      <a:pt x="216061" y="27654"/>
                      <a:pt x="216577" y="29328"/>
                      <a:pt x="217191" y="31162"/>
                    </a:cubicBezTo>
                    <a:cubicBezTo>
                      <a:pt x="222114" y="25812"/>
                      <a:pt x="226565" y="20488"/>
                      <a:pt x="231532" y="15699"/>
                    </a:cubicBezTo>
                    <a:cubicBezTo>
                      <a:pt x="239677" y="7839"/>
                      <a:pt x="249238" y="2302"/>
                      <a:pt x="260570" y="513"/>
                    </a:cubicBezTo>
                    <a:cubicBezTo>
                      <a:pt x="287329" y="-3716"/>
                      <a:pt x="302302" y="19082"/>
                      <a:pt x="303432" y="37046"/>
                    </a:cubicBezTo>
                    <a:cubicBezTo>
                      <a:pt x="304056" y="46882"/>
                      <a:pt x="301607" y="56078"/>
                      <a:pt x="298002" y="65078"/>
                    </a:cubicBezTo>
                    <a:cubicBezTo>
                      <a:pt x="297406" y="66565"/>
                      <a:pt x="296836" y="68060"/>
                      <a:pt x="295839" y="70597"/>
                    </a:cubicBezTo>
                    <a:cubicBezTo>
                      <a:pt x="299489" y="69351"/>
                      <a:pt x="302213" y="68398"/>
                      <a:pt x="304946" y="67481"/>
                    </a:cubicBezTo>
                    <a:cubicBezTo>
                      <a:pt x="320738" y="62194"/>
                      <a:pt x="336699" y="57992"/>
                      <a:pt x="353603" y="60075"/>
                    </a:cubicBezTo>
                    <a:cubicBezTo>
                      <a:pt x="362701" y="61197"/>
                      <a:pt x="370891" y="64526"/>
                      <a:pt x="377870" y="70535"/>
                    </a:cubicBezTo>
                    <a:cubicBezTo>
                      <a:pt x="389834" y="80825"/>
                      <a:pt x="391810" y="95852"/>
                      <a:pt x="383024" y="109436"/>
                    </a:cubicBezTo>
                    <a:cubicBezTo>
                      <a:pt x="376766" y="119103"/>
                      <a:pt x="367998" y="126091"/>
                      <a:pt x="358482" y="132269"/>
                    </a:cubicBezTo>
                    <a:cubicBezTo>
                      <a:pt x="355464" y="134228"/>
                      <a:pt x="352375" y="136088"/>
                      <a:pt x="348378" y="138581"/>
                    </a:cubicBezTo>
                    <a:cubicBezTo>
                      <a:pt x="352544" y="139435"/>
                      <a:pt x="355820" y="139711"/>
                      <a:pt x="358802" y="140788"/>
                    </a:cubicBezTo>
                    <a:cubicBezTo>
                      <a:pt x="364980" y="143022"/>
                      <a:pt x="371567" y="144821"/>
                      <a:pt x="376971" y="148355"/>
                    </a:cubicBezTo>
                    <a:cubicBezTo>
                      <a:pt x="389611" y="156625"/>
                      <a:pt x="391374" y="171055"/>
                      <a:pt x="381876" y="182778"/>
                    </a:cubicBezTo>
                    <a:cubicBezTo>
                      <a:pt x="374630" y="191716"/>
                      <a:pt x="364695" y="196585"/>
                      <a:pt x="354173" y="200449"/>
                    </a:cubicBezTo>
                    <a:cubicBezTo>
                      <a:pt x="351921" y="201276"/>
                      <a:pt x="349633" y="202033"/>
                      <a:pt x="347025" y="202932"/>
                    </a:cubicBezTo>
                    <a:cubicBezTo>
                      <a:pt x="350853" y="206288"/>
                      <a:pt x="354556" y="209057"/>
                      <a:pt x="357689" y="212377"/>
                    </a:cubicBezTo>
                    <a:cubicBezTo>
                      <a:pt x="369956" y="225383"/>
                      <a:pt x="369137" y="242492"/>
                      <a:pt x="355953" y="254617"/>
                    </a:cubicBezTo>
                    <a:cubicBezTo>
                      <a:pt x="344790" y="264880"/>
                      <a:pt x="331286" y="270364"/>
                      <a:pt x="316580" y="271851"/>
                    </a:cubicBezTo>
                    <a:cubicBezTo>
                      <a:pt x="304830" y="273035"/>
                      <a:pt x="292857" y="272091"/>
                      <a:pt x="280181" y="272091"/>
                    </a:cubicBezTo>
                    <a:cubicBezTo>
                      <a:pt x="280421" y="274423"/>
                      <a:pt x="280848" y="276613"/>
                      <a:pt x="280848" y="278812"/>
                    </a:cubicBezTo>
                    <a:cubicBezTo>
                      <a:pt x="280857" y="285559"/>
                      <a:pt x="281525" y="292450"/>
                      <a:pt x="280457" y="299037"/>
                    </a:cubicBezTo>
                    <a:cubicBezTo>
                      <a:pt x="277982" y="314393"/>
                      <a:pt x="268617" y="324648"/>
                      <a:pt x="253751" y="328573"/>
                    </a:cubicBezTo>
                    <a:cubicBezTo>
                      <a:pt x="229422" y="335009"/>
                      <a:pt x="206455" y="331858"/>
                      <a:pt x="186052" y="316084"/>
                    </a:cubicBezTo>
                    <a:cubicBezTo>
                      <a:pt x="183836" y="314375"/>
                      <a:pt x="181824" y="312363"/>
                      <a:pt x="179892" y="310324"/>
                    </a:cubicBezTo>
                    <a:cubicBezTo>
                      <a:pt x="178085" y="308419"/>
                      <a:pt x="176501" y="306292"/>
                      <a:pt x="175183" y="304698"/>
                    </a:cubicBezTo>
                    <a:close/>
                    <a:moveTo>
                      <a:pt x="192159" y="194030"/>
                    </a:moveTo>
                    <a:cubicBezTo>
                      <a:pt x="203607" y="193603"/>
                      <a:pt x="213728" y="190746"/>
                      <a:pt x="221900" y="182743"/>
                    </a:cubicBezTo>
                    <a:cubicBezTo>
                      <a:pt x="231897" y="172959"/>
                      <a:pt x="231950" y="158049"/>
                      <a:pt x="221980" y="148186"/>
                    </a:cubicBezTo>
                    <a:cubicBezTo>
                      <a:pt x="207408" y="133774"/>
                      <a:pt x="180195" y="132785"/>
                      <a:pt x="164581" y="146112"/>
                    </a:cubicBezTo>
                    <a:cubicBezTo>
                      <a:pt x="152706" y="156242"/>
                      <a:pt x="152056" y="171749"/>
                      <a:pt x="163166" y="182698"/>
                    </a:cubicBezTo>
                    <a:cubicBezTo>
                      <a:pt x="171284" y="190701"/>
                      <a:pt x="181495" y="193478"/>
                      <a:pt x="192159" y="1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2" name="Google Shape;242;p5"/>
              <p:cNvSpPr/>
              <p:nvPr/>
            </p:nvSpPr>
            <p:spPr>
              <a:xfrm>
                <a:off x="7497111" y="2386501"/>
                <a:ext cx="74191" cy="57315"/>
              </a:xfrm>
              <a:custGeom>
                <a:avLst/>
                <a:gdLst/>
                <a:ahLst/>
                <a:cxnLst/>
                <a:rect l="l" t="t" r="r" b="b"/>
                <a:pathLst>
                  <a:path w="74191" h="57315" extrusionOk="0">
                    <a:moveTo>
                      <a:pt x="36922" y="57315"/>
                    </a:moveTo>
                    <a:cubicBezTo>
                      <a:pt x="26267" y="56772"/>
                      <a:pt x="16047" y="53995"/>
                      <a:pt x="7929" y="45983"/>
                    </a:cubicBezTo>
                    <a:cubicBezTo>
                      <a:pt x="-3181" y="35025"/>
                      <a:pt x="-2531" y="19518"/>
                      <a:pt x="9344" y="9396"/>
                    </a:cubicBezTo>
                    <a:cubicBezTo>
                      <a:pt x="24958" y="-3930"/>
                      <a:pt x="52171" y="-2942"/>
                      <a:pt x="66744" y="11471"/>
                    </a:cubicBezTo>
                    <a:cubicBezTo>
                      <a:pt x="76714" y="21334"/>
                      <a:pt x="76660" y="36244"/>
                      <a:pt x="66663" y="46028"/>
                    </a:cubicBezTo>
                    <a:cubicBezTo>
                      <a:pt x="58492" y="54030"/>
                      <a:pt x="48370" y="56879"/>
                      <a:pt x="36922" y="57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3" name="Google Shape;243;p5"/>
              <p:cNvSpPr/>
              <p:nvPr/>
            </p:nvSpPr>
            <p:spPr>
              <a:xfrm>
                <a:off x="7434751" y="2316471"/>
                <a:ext cx="284824" cy="233740"/>
              </a:xfrm>
              <a:custGeom>
                <a:avLst/>
                <a:gdLst/>
                <a:ahLst/>
                <a:cxnLst/>
                <a:rect l="l" t="t" r="r" b="b"/>
                <a:pathLst>
                  <a:path w="284824" h="233740" extrusionOk="0">
                    <a:moveTo>
                      <a:pt x="145287" y="233740"/>
                    </a:moveTo>
                    <a:cubicBezTo>
                      <a:pt x="144210" y="233740"/>
                      <a:pt x="143133" y="233687"/>
                      <a:pt x="142056" y="233589"/>
                    </a:cubicBezTo>
                    <a:cubicBezTo>
                      <a:pt x="133555" y="232779"/>
                      <a:pt x="126585" y="228853"/>
                      <a:pt x="122419" y="222524"/>
                    </a:cubicBezTo>
                    <a:cubicBezTo>
                      <a:pt x="116784" y="213969"/>
                      <a:pt x="117158" y="203607"/>
                      <a:pt x="117523" y="193593"/>
                    </a:cubicBezTo>
                    <a:cubicBezTo>
                      <a:pt x="117674" y="189489"/>
                      <a:pt x="117825" y="185287"/>
                      <a:pt x="117558" y="181219"/>
                    </a:cubicBezTo>
                    <a:cubicBezTo>
                      <a:pt x="108621" y="195702"/>
                      <a:pt x="91636" y="204845"/>
                      <a:pt x="74527" y="203795"/>
                    </a:cubicBezTo>
                    <a:cubicBezTo>
                      <a:pt x="68571" y="203438"/>
                      <a:pt x="64405" y="201756"/>
                      <a:pt x="61788" y="198640"/>
                    </a:cubicBezTo>
                    <a:cubicBezTo>
                      <a:pt x="58930" y="195239"/>
                      <a:pt x="58459" y="190629"/>
                      <a:pt x="58370" y="186560"/>
                    </a:cubicBezTo>
                    <a:cubicBezTo>
                      <a:pt x="58120" y="175273"/>
                      <a:pt x="61984" y="163576"/>
                      <a:pt x="69817" y="158537"/>
                    </a:cubicBezTo>
                    <a:cubicBezTo>
                      <a:pt x="67948" y="158600"/>
                      <a:pt x="66043" y="158769"/>
                      <a:pt x="64094" y="158947"/>
                    </a:cubicBezTo>
                    <a:cubicBezTo>
                      <a:pt x="61503" y="159178"/>
                      <a:pt x="58833" y="159445"/>
                      <a:pt x="56171" y="159383"/>
                    </a:cubicBezTo>
                    <a:cubicBezTo>
                      <a:pt x="48435" y="159276"/>
                      <a:pt x="39435" y="155537"/>
                      <a:pt x="37940" y="147579"/>
                    </a:cubicBezTo>
                    <a:cubicBezTo>
                      <a:pt x="37263" y="143982"/>
                      <a:pt x="38376" y="140084"/>
                      <a:pt x="40984" y="136496"/>
                    </a:cubicBezTo>
                    <a:cubicBezTo>
                      <a:pt x="33338" y="136185"/>
                      <a:pt x="26029" y="134894"/>
                      <a:pt x="19380" y="131386"/>
                    </a:cubicBezTo>
                    <a:cubicBezTo>
                      <a:pt x="7825" y="125298"/>
                      <a:pt x="36" y="112443"/>
                      <a:pt x="0" y="99384"/>
                    </a:cubicBezTo>
                    <a:cubicBezTo>
                      <a:pt x="-36" y="86325"/>
                      <a:pt x="7674" y="73417"/>
                      <a:pt x="19192" y="67266"/>
                    </a:cubicBezTo>
                    <a:cubicBezTo>
                      <a:pt x="27204" y="62985"/>
                      <a:pt x="37272" y="61445"/>
                      <a:pt x="49966" y="62539"/>
                    </a:cubicBezTo>
                    <a:cubicBezTo>
                      <a:pt x="57622" y="63198"/>
                      <a:pt x="63844" y="65361"/>
                      <a:pt x="68055" y="68655"/>
                    </a:cubicBezTo>
                    <a:cubicBezTo>
                      <a:pt x="67441" y="64818"/>
                      <a:pt x="67236" y="60964"/>
                      <a:pt x="67040" y="57367"/>
                    </a:cubicBezTo>
                    <a:cubicBezTo>
                      <a:pt x="66613" y="49436"/>
                      <a:pt x="67067" y="39786"/>
                      <a:pt x="74349" y="35602"/>
                    </a:cubicBezTo>
                    <a:cubicBezTo>
                      <a:pt x="80215" y="32228"/>
                      <a:pt x="87773" y="34721"/>
                      <a:pt x="92206" y="38932"/>
                    </a:cubicBezTo>
                    <a:cubicBezTo>
                      <a:pt x="94850" y="41442"/>
                      <a:pt x="96772" y="44513"/>
                      <a:pt x="98339" y="47673"/>
                    </a:cubicBezTo>
                    <a:cubicBezTo>
                      <a:pt x="99229" y="24315"/>
                      <a:pt x="105167" y="10980"/>
                      <a:pt x="116036" y="7998"/>
                    </a:cubicBezTo>
                    <a:cubicBezTo>
                      <a:pt x="130386" y="4063"/>
                      <a:pt x="147994" y="19882"/>
                      <a:pt x="153700" y="27457"/>
                    </a:cubicBezTo>
                    <a:cubicBezTo>
                      <a:pt x="153958" y="27048"/>
                      <a:pt x="154207" y="26603"/>
                      <a:pt x="154456" y="26157"/>
                    </a:cubicBezTo>
                    <a:cubicBezTo>
                      <a:pt x="155106" y="25000"/>
                      <a:pt x="155783" y="23807"/>
                      <a:pt x="156700" y="22881"/>
                    </a:cubicBezTo>
                    <a:cubicBezTo>
                      <a:pt x="158747" y="20808"/>
                      <a:pt x="161346" y="18920"/>
                      <a:pt x="164658" y="17104"/>
                    </a:cubicBezTo>
                    <a:cubicBezTo>
                      <a:pt x="181554" y="7855"/>
                      <a:pt x="200622" y="2078"/>
                      <a:pt x="219814" y="378"/>
                    </a:cubicBezTo>
                    <a:cubicBezTo>
                      <a:pt x="236095" y="-1065"/>
                      <a:pt x="248042" y="1615"/>
                      <a:pt x="256312" y="8568"/>
                    </a:cubicBezTo>
                    <a:cubicBezTo>
                      <a:pt x="265035" y="15894"/>
                      <a:pt x="269549" y="28365"/>
                      <a:pt x="268383" y="41932"/>
                    </a:cubicBezTo>
                    <a:cubicBezTo>
                      <a:pt x="267341" y="54065"/>
                      <a:pt x="262267" y="65379"/>
                      <a:pt x="256926" y="75785"/>
                    </a:cubicBezTo>
                    <a:cubicBezTo>
                      <a:pt x="255421" y="78723"/>
                      <a:pt x="253481" y="82141"/>
                      <a:pt x="251122" y="85551"/>
                    </a:cubicBezTo>
                    <a:cubicBezTo>
                      <a:pt x="262828" y="85631"/>
                      <a:pt x="275041" y="87856"/>
                      <a:pt x="281210" y="97551"/>
                    </a:cubicBezTo>
                    <a:cubicBezTo>
                      <a:pt x="285207" y="103826"/>
                      <a:pt x="285893" y="112301"/>
                      <a:pt x="283249" y="122725"/>
                    </a:cubicBezTo>
                    <a:cubicBezTo>
                      <a:pt x="277827" y="144099"/>
                      <a:pt x="262846" y="162837"/>
                      <a:pt x="243181" y="172825"/>
                    </a:cubicBezTo>
                    <a:cubicBezTo>
                      <a:pt x="224354" y="182394"/>
                      <a:pt x="201592" y="183774"/>
                      <a:pt x="181723" y="176644"/>
                    </a:cubicBezTo>
                    <a:cubicBezTo>
                      <a:pt x="184696" y="195818"/>
                      <a:pt x="180441" y="212856"/>
                      <a:pt x="169883" y="223708"/>
                    </a:cubicBezTo>
                    <a:cubicBezTo>
                      <a:pt x="163732" y="230028"/>
                      <a:pt x="154545" y="233722"/>
                      <a:pt x="145296" y="233722"/>
                    </a:cubicBezTo>
                    <a:close/>
                    <a:moveTo>
                      <a:pt x="118564" y="174436"/>
                    </a:moveTo>
                    <a:cubicBezTo>
                      <a:pt x="118635" y="174436"/>
                      <a:pt x="118707" y="174436"/>
                      <a:pt x="118778" y="174454"/>
                    </a:cubicBezTo>
                    <a:cubicBezTo>
                      <a:pt x="119463" y="174543"/>
                      <a:pt x="120015" y="175077"/>
                      <a:pt x="120131" y="175762"/>
                    </a:cubicBezTo>
                    <a:cubicBezTo>
                      <a:pt x="121137" y="181620"/>
                      <a:pt x="120914" y="187771"/>
                      <a:pt x="120701" y="193709"/>
                    </a:cubicBezTo>
                    <a:cubicBezTo>
                      <a:pt x="120336" y="203670"/>
                      <a:pt x="119997" y="213070"/>
                      <a:pt x="125080" y="220779"/>
                    </a:cubicBezTo>
                    <a:cubicBezTo>
                      <a:pt x="128712" y="226289"/>
                      <a:pt x="134846" y="229716"/>
                      <a:pt x="142368" y="230429"/>
                    </a:cubicBezTo>
                    <a:cubicBezTo>
                      <a:pt x="151688" y="231301"/>
                      <a:pt x="161391" y="227900"/>
                      <a:pt x="167605" y="221518"/>
                    </a:cubicBezTo>
                    <a:cubicBezTo>
                      <a:pt x="177788" y="211058"/>
                      <a:pt x="181714" y="193477"/>
                      <a:pt x="178126" y="174498"/>
                    </a:cubicBezTo>
                    <a:cubicBezTo>
                      <a:pt x="178020" y="173928"/>
                      <a:pt x="178233" y="173341"/>
                      <a:pt x="178678" y="172976"/>
                    </a:cubicBezTo>
                    <a:cubicBezTo>
                      <a:pt x="179124" y="172611"/>
                      <a:pt x="179738" y="172513"/>
                      <a:pt x="180281" y="172736"/>
                    </a:cubicBezTo>
                    <a:cubicBezTo>
                      <a:pt x="199909" y="180623"/>
                      <a:pt x="222885" y="179608"/>
                      <a:pt x="241748" y="170030"/>
                    </a:cubicBezTo>
                    <a:cubicBezTo>
                      <a:pt x="260602" y="160451"/>
                      <a:pt x="274970" y="142487"/>
                      <a:pt x="280169" y="121977"/>
                    </a:cubicBezTo>
                    <a:cubicBezTo>
                      <a:pt x="282590" y="112434"/>
                      <a:pt x="282038" y="104796"/>
                      <a:pt x="278531" y="99286"/>
                    </a:cubicBezTo>
                    <a:cubicBezTo>
                      <a:pt x="272745" y="90189"/>
                      <a:pt x="260763" y="88550"/>
                      <a:pt x="248781" y="88764"/>
                    </a:cubicBezTo>
                    <a:cubicBezTo>
                      <a:pt x="242202" y="97177"/>
                      <a:pt x="233069" y="104450"/>
                      <a:pt x="221799" y="102553"/>
                    </a:cubicBezTo>
                    <a:cubicBezTo>
                      <a:pt x="221069" y="102429"/>
                      <a:pt x="220526" y="101815"/>
                      <a:pt x="220482" y="101084"/>
                    </a:cubicBezTo>
                    <a:cubicBezTo>
                      <a:pt x="220304" y="98093"/>
                      <a:pt x="221247" y="95423"/>
                      <a:pt x="223277" y="93153"/>
                    </a:cubicBezTo>
                    <a:cubicBezTo>
                      <a:pt x="228707" y="87073"/>
                      <a:pt x="239950" y="85996"/>
                      <a:pt x="243262" y="85809"/>
                    </a:cubicBezTo>
                    <a:cubicBezTo>
                      <a:pt x="244543" y="85738"/>
                      <a:pt x="245852" y="85675"/>
                      <a:pt x="247178" y="85640"/>
                    </a:cubicBezTo>
                    <a:cubicBezTo>
                      <a:pt x="250045" y="81776"/>
                      <a:pt x="252368" y="77735"/>
                      <a:pt x="254086" y="74388"/>
                    </a:cubicBezTo>
                    <a:cubicBezTo>
                      <a:pt x="259276" y="64258"/>
                      <a:pt x="264208" y="53290"/>
                      <a:pt x="265205" y="41700"/>
                    </a:cubicBezTo>
                    <a:cubicBezTo>
                      <a:pt x="266282" y="29157"/>
                      <a:pt x="262187" y="17701"/>
                      <a:pt x="254255" y="11033"/>
                    </a:cubicBezTo>
                    <a:cubicBezTo>
                      <a:pt x="246662" y="4660"/>
                      <a:pt x="235481" y="2211"/>
                      <a:pt x="220081" y="3573"/>
                    </a:cubicBezTo>
                    <a:cubicBezTo>
                      <a:pt x="201325" y="5229"/>
                      <a:pt x="182684" y="10882"/>
                      <a:pt x="166171" y="19917"/>
                    </a:cubicBezTo>
                    <a:cubicBezTo>
                      <a:pt x="163136" y="21582"/>
                      <a:pt x="160777" y="23291"/>
                      <a:pt x="158943" y="25134"/>
                    </a:cubicBezTo>
                    <a:cubicBezTo>
                      <a:pt x="158329" y="25757"/>
                      <a:pt x="157759" y="26772"/>
                      <a:pt x="157207" y="27742"/>
                    </a:cubicBezTo>
                    <a:cubicBezTo>
                      <a:pt x="156450" y="29086"/>
                      <a:pt x="155667" y="30475"/>
                      <a:pt x="154519" y="31356"/>
                    </a:cubicBezTo>
                    <a:cubicBezTo>
                      <a:pt x="154154" y="31632"/>
                      <a:pt x="153691" y="31739"/>
                      <a:pt x="153246" y="31659"/>
                    </a:cubicBezTo>
                    <a:cubicBezTo>
                      <a:pt x="152801" y="31570"/>
                      <a:pt x="152409" y="31294"/>
                      <a:pt x="152178" y="30902"/>
                    </a:cubicBezTo>
                    <a:cubicBezTo>
                      <a:pt x="148457" y="24573"/>
                      <a:pt x="129994" y="7464"/>
                      <a:pt x="116855" y="11078"/>
                    </a:cubicBezTo>
                    <a:cubicBezTo>
                      <a:pt x="106600" y="13900"/>
                      <a:pt x="101241" y="29104"/>
                      <a:pt x="101375" y="55062"/>
                    </a:cubicBezTo>
                    <a:cubicBezTo>
                      <a:pt x="101375" y="55827"/>
                      <a:pt x="100841" y="56477"/>
                      <a:pt x="100093" y="56629"/>
                    </a:cubicBezTo>
                    <a:cubicBezTo>
                      <a:pt x="99345" y="56780"/>
                      <a:pt x="98597" y="56370"/>
                      <a:pt x="98312" y="55667"/>
                    </a:cubicBezTo>
                    <a:cubicBezTo>
                      <a:pt x="96309" y="50709"/>
                      <a:pt x="94039" y="45092"/>
                      <a:pt x="89998" y="41255"/>
                    </a:cubicBezTo>
                    <a:cubicBezTo>
                      <a:pt x="86419" y="37863"/>
                      <a:pt x="80428" y="35772"/>
                      <a:pt x="75906" y="38371"/>
                    </a:cubicBezTo>
                    <a:cubicBezTo>
                      <a:pt x="70129" y="41691"/>
                      <a:pt x="69817" y="50184"/>
                      <a:pt x="70191" y="57216"/>
                    </a:cubicBezTo>
                    <a:cubicBezTo>
                      <a:pt x="70485" y="62762"/>
                      <a:pt x="70788" y="68468"/>
                      <a:pt x="72426" y="73756"/>
                    </a:cubicBezTo>
                    <a:cubicBezTo>
                      <a:pt x="73058" y="74913"/>
                      <a:pt x="73512" y="76141"/>
                      <a:pt x="73797" y="77432"/>
                    </a:cubicBezTo>
                    <a:cubicBezTo>
                      <a:pt x="73966" y="78225"/>
                      <a:pt x="73512" y="79026"/>
                      <a:pt x="72746" y="79275"/>
                    </a:cubicBezTo>
                    <a:cubicBezTo>
                      <a:pt x="71972" y="79542"/>
                      <a:pt x="71135" y="79159"/>
                      <a:pt x="70797" y="78420"/>
                    </a:cubicBezTo>
                    <a:cubicBezTo>
                      <a:pt x="70289" y="77281"/>
                      <a:pt x="69853" y="76124"/>
                      <a:pt x="69479" y="74940"/>
                    </a:cubicBezTo>
                    <a:cubicBezTo>
                      <a:pt x="65304" y="67658"/>
                      <a:pt x="53545" y="66047"/>
                      <a:pt x="49664" y="65709"/>
                    </a:cubicBezTo>
                    <a:cubicBezTo>
                      <a:pt x="37593" y="64658"/>
                      <a:pt x="28112" y="66091"/>
                      <a:pt x="20661" y="70070"/>
                    </a:cubicBezTo>
                    <a:cubicBezTo>
                      <a:pt x="10148" y="75688"/>
                      <a:pt x="3116" y="87465"/>
                      <a:pt x="3151" y="99375"/>
                    </a:cubicBezTo>
                    <a:cubicBezTo>
                      <a:pt x="3187" y="111295"/>
                      <a:pt x="10291" y="123027"/>
                      <a:pt x="20839" y="128582"/>
                    </a:cubicBezTo>
                    <a:cubicBezTo>
                      <a:pt x="27712" y="132197"/>
                      <a:pt x="35483" y="133282"/>
                      <a:pt x="43682" y="133398"/>
                    </a:cubicBezTo>
                    <a:cubicBezTo>
                      <a:pt x="44278" y="132829"/>
                      <a:pt x="44901" y="132277"/>
                      <a:pt x="45578" y="131734"/>
                    </a:cubicBezTo>
                    <a:cubicBezTo>
                      <a:pt x="52770" y="125956"/>
                      <a:pt x="62171" y="122885"/>
                      <a:pt x="71384" y="123348"/>
                    </a:cubicBezTo>
                    <a:cubicBezTo>
                      <a:pt x="72230" y="123393"/>
                      <a:pt x="72889" y="124078"/>
                      <a:pt x="72898" y="124924"/>
                    </a:cubicBezTo>
                    <a:cubicBezTo>
                      <a:pt x="72933" y="132588"/>
                      <a:pt x="64005" y="135793"/>
                      <a:pt x="55646" y="136247"/>
                    </a:cubicBezTo>
                    <a:cubicBezTo>
                      <a:pt x="52067" y="136443"/>
                      <a:pt x="48631" y="136550"/>
                      <a:pt x="45026" y="136585"/>
                    </a:cubicBezTo>
                    <a:cubicBezTo>
                      <a:pt x="42782" y="139016"/>
                      <a:pt x="40254" y="142808"/>
                      <a:pt x="41038" y="146992"/>
                    </a:cubicBezTo>
                    <a:cubicBezTo>
                      <a:pt x="42150" y="152929"/>
                      <a:pt x="49503" y="156125"/>
                      <a:pt x="56198" y="156214"/>
                    </a:cubicBezTo>
                    <a:cubicBezTo>
                      <a:pt x="58681" y="156249"/>
                      <a:pt x="61289" y="156009"/>
                      <a:pt x="63800" y="155787"/>
                    </a:cubicBezTo>
                    <a:cubicBezTo>
                      <a:pt x="68420" y="155368"/>
                      <a:pt x="73182" y="154950"/>
                      <a:pt x="77865" y="156063"/>
                    </a:cubicBezTo>
                    <a:cubicBezTo>
                      <a:pt x="78630" y="156249"/>
                      <a:pt x="79138" y="156953"/>
                      <a:pt x="79075" y="157736"/>
                    </a:cubicBezTo>
                    <a:cubicBezTo>
                      <a:pt x="79013" y="158519"/>
                      <a:pt x="78390" y="159133"/>
                      <a:pt x="77607" y="159187"/>
                    </a:cubicBezTo>
                    <a:cubicBezTo>
                      <a:pt x="66791" y="159961"/>
                      <a:pt x="61254" y="173831"/>
                      <a:pt x="61530" y="186489"/>
                    </a:cubicBezTo>
                    <a:cubicBezTo>
                      <a:pt x="61610" y="190005"/>
                      <a:pt x="61984" y="193949"/>
                      <a:pt x="64209" y="196593"/>
                    </a:cubicBezTo>
                    <a:cubicBezTo>
                      <a:pt x="66203" y="198969"/>
                      <a:pt x="69737" y="200322"/>
                      <a:pt x="74705" y="200616"/>
                    </a:cubicBezTo>
                    <a:cubicBezTo>
                      <a:pt x="92232" y="201622"/>
                      <a:pt x="109680" y="191261"/>
                      <a:pt x="117113" y="175344"/>
                    </a:cubicBezTo>
                    <a:cubicBezTo>
                      <a:pt x="117380" y="174783"/>
                      <a:pt x="117941" y="174427"/>
                      <a:pt x="118555" y="174427"/>
                    </a:cubicBezTo>
                    <a:close/>
                    <a:moveTo>
                      <a:pt x="69524" y="126473"/>
                    </a:moveTo>
                    <a:cubicBezTo>
                      <a:pt x="62100" y="126499"/>
                      <a:pt x="54658" y="128956"/>
                      <a:pt x="48684" y="133354"/>
                    </a:cubicBezTo>
                    <a:cubicBezTo>
                      <a:pt x="50928" y="133292"/>
                      <a:pt x="53207" y="133194"/>
                      <a:pt x="55494" y="133069"/>
                    </a:cubicBezTo>
                    <a:cubicBezTo>
                      <a:pt x="61423" y="132749"/>
                      <a:pt x="68242" y="130817"/>
                      <a:pt x="69524" y="126473"/>
                    </a:cubicBezTo>
                    <a:close/>
                    <a:moveTo>
                      <a:pt x="223677" y="99589"/>
                    </a:moveTo>
                    <a:cubicBezTo>
                      <a:pt x="232001" y="100381"/>
                      <a:pt x="239069" y="95298"/>
                      <a:pt x="244570" y="88898"/>
                    </a:cubicBezTo>
                    <a:cubicBezTo>
                      <a:pt x="244196" y="88916"/>
                      <a:pt x="243822" y="88933"/>
                      <a:pt x="243448" y="88960"/>
                    </a:cubicBezTo>
                    <a:cubicBezTo>
                      <a:pt x="237244" y="89307"/>
                      <a:pt x="229321" y="91141"/>
                      <a:pt x="225654" y="95254"/>
                    </a:cubicBezTo>
                    <a:cubicBezTo>
                      <a:pt x="224487" y="96562"/>
                      <a:pt x="223838" y="97987"/>
                      <a:pt x="223677" y="995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" name="Google Shape;244;p5"/>
            <p:cNvGrpSpPr/>
            <p:nvPr/>
          </p:nvGrpSpPr>
          <p:grpSpPr>
            <a:xfrm>
              <a:off x="8430773" y="1017719"/>
              <a:ext cx="717186" cy="697660"/>
              <a:chOff x="7382716" y="1724976"/>
              <a:chExt cx="306765" cy="298413"/>
            </a:xfrm>
          </p:grpSpPr>
          <p:sp>
            <p:nvSpPr>
              <p:cNvPr id="245" name="Google Shape;245;p5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46;p5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" name="Google Shape;247;p5"/>
            <p:cNvGrpSpPr/>
            <p:nvPr/>
          </p:nvGrpSpPr>
          <p:grpSpPr>
            <a:xfrm rot="10800000">
              <a:off x="8642265" y="-35029"/>
              <a:ext cx="433747" cy="949342"/>
              <a:chOff x="7758834" y="2104435"/>
              <a:chExt cx="209641" cy="458819"/>
            </a:xfrm>
          </p:grpSpPr>
          <p:sp>
            <p:nvSpPr>
              <p:cNvPr id="248" name="Google Shape;248;p5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5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5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5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53" name="Google Shape;253;p5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254" name="Google Shape;254;p5"/>
          <p:cNvSpPr txBox="1">
            <a:spLocks noGrp="1"/>
          </p:cNvSpPr>
          <p:nvPr>
            <p:ph type="subTitle" idx="1"/>
          </p:nvPr>
        </p:nvSpPr>
        <p:spPr>
          <a:xfrm>
            <a:off x="720000" y="3525202"/>
            <a:ext cx="38328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5" name="Google Shape;255;p5"/>
          <p:cNvSpPr txBox="1">
            <a:spLocks noGrp="1"/>
          </p:cNvSpPr>
          <p:nvPr>
            <p:ph type="subTitle" idx="2"/>
          </p:nvPr>
        </p:nvSpPr>
        <p:spPr>
          <a:xfrm>
            <a:off x="720000" y="2152227"/>
            <a:ext cx="3832800" cy="71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56" name="Google Shape;256;p5"/>
          <p:cNvSpPr txBox="1">
            <a:spLocks noGrp="1"/>
          </p:cNvSpPr>
          <p:nvPr>
            <p:ph type="subTitle" idx="3"/>
          </p:nvPr>
        </p:nvSpPr>
        <p:spPr>
          <a:xfrm>
            <a:off x="720000" y="3253575"/>
            <a:ext cx="38328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7" name="Google Shape;257;p5"/>
          <p:cNvSpPr txBox="1">
            <a:spLocks noGrp="1"/>
          </p:cNvSpPr>
          <p:nvPr>
            <p:ph type="subTitle" idx="4"/>
          </p:nvPr>
        </p:nvSpPr>
        <p:spPr>
          <a:xfrm>
            <a:off x="720000" y="1880600"/>
            <a:ext cx="38328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000" b="1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58" name="Google Shape;258;p5"/>
          <p:cNvSpPr txBox="1">
            <a:spLocks noGrp="1"/>
          </p:cNvSpPr>
          <p:nvPr>
            <p:ph type="title"/>
          </p:nvPr>
        </p:nvSpPr>
        <p:spPr>
          <a:xfrm>
            <a:off x="720000" y="463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6"/>
          <p:cNvGrpSpPr/>
          <p:nvPr/>
        </p:nvGrpSpPr>
        <p:grpSpPr>
          <a:xfrm>
            <a:off x="-613830" y="9"/>
            <a:ext cx="9798527" cy="5637497"/>
            <a:chOff x="-613830" y="9"/>
            <a:chExt cx="9798527" cy="5637497"/>
          </a:xfrm>
        </p:grpSpPr>
        <p:grpSp>
          <p:nvGrpSpPr>
            <p:cNvPr id="261" name="Google Shape;261;p6"/>
            <p:cNvGrpSpPr/>
            <p:nvPr/>
          </p:nvGrpSpPr>
          <p:grpSpPr>
            <a:xfrm rot="5400000">
              <a:off x="-509528" y="407600"/>
              <a:ext cx="1900584" cy="1085401"/>
              <a:chOff x="6955073" y="398977"/>
              <a:chExt cx="660728" cy="377334"/>
            </a:xfrm>
          </p:grpSpPr>
          <p:sp>
            <p:nvSpPr>
              <p:cNvPr id="262" name="Google Shape;262;p6"/>
              <p:cNvSpPr/>
              <p:nvPr/>
            </p:nvSpPr>
            <p:spPr>
              <a:xfrm>
                <a:off x="6955073" y="398976"/>
                <a:ext cx="660728" cy="377334"/>
              </a:xfrm>
              <a:custGeom>
                <a:avLst/>
                <a:gdLst/>
                <a:ahLst/>
                <a:cxnLst/>
                <a:rect l="l" t="t" r="r" b="b"/>
                <a:pathLst>
                  <a:path w="660728" h="377334" extrusionOk="0">
                    <a:moveTo>
                      <a:pt x="310033" y="281470"/>
                    </a:moveTo>
                    <a:cubicBezTo>
                      <a:pt x="325737" y="294351"/>
                      <a:pt x="340923" y="305852"/>
                      <a:pt x="354952" y="318627"/>
                    </a:cubicBezTo>
                    <a:cubicBezTo>
                      <a:pt x="365911" y="328606"/>
                      <a:pt x="375587" y="340036"/>
                      <a:pt x="385495" y="351119"/>
                    </a:cubicBezTo>
                    <a:cubicBezTo>
                      <a:pt x="388041" y="353967"/>
                      <a:pt x="389946" y="357768"/>
                      <a:pt x="391050" y="361463"/>
                    </a:cubicBezTo>
                    <a:cubicBezTo>
                      <a:pt x="393702" y="370355"/>
                      <a:pt x="388157" y="377290"/>
                      <a:pt x="378863" y="377335"/>
                    </a:cubicBezTo>
                    <a:cubicBezTo>
                      <a:pt x="377172" y="377335"/>
                      <a:pt x="375454" y="377192"/>
                      <a:pt x="373807" y="376854"/>
                    </a:cubicBezTo>
                    <a:cubicBezTo>
                      <a:pt x="336312" y="369296"/>
                      <a:pt x="300873" y="356647"/>
                      <a:pt x="269165" y="334668"/>
                    </a:cubicBezTo>
                    <a:cubicBezTo>
                      <a:pt x="253222" y="323621"/>
                      <a:pt x="241552" y="309209"/>
                      <a:pt x="234261" y="291236"/>
                    </a:cubicBezTo>
                    <a:cubicBezTo>
                      <a:pt x="233843" y="290203"/>
                      <a:pt x="233326" y="289197"/>
                      <a:pt x="232828" y="288191"/>
                    </a:cubicBezTo>
                    <a:cubicBezTo>
                      <a:pt x="232757" y="288058"/>
                      <a:pt x="232507" y="288013"/>
                      <a:pt x="231831" y="287684"/>
                    </a:cubicBezTo>
                    <a:cubicBezTo>
                      <a:pt x="230469" y="289153"/>
                      <a:pt x="228956" y="290711"/>
                      <a:pt x="227513" y="292340"/>
                    </a:cubicBezTo>
                    <a:cubicBezTo>
                      <a:pt x="200754" y="322374"/>
                      <a:pt x="167844" y="342742"/>
                      <a:pt x="129593" y="354733"/>
                    </a:cubicBezTo>
                    <a:cubicBezTo>
                      <a:pt x="106172" y="362077"/>
                      <a:pt x="82529" y="368406"/>
                      <a:pt x="57888" y="369955"/>
                    </a:cubicBezTo>
                    <a:cubicBezTo>
                      <a:pt x="51159" y="370382"/>
                      <a:pt x="44767" y="369412"/>
                      <a:pt x="41651" y="362433"/>
                    </a:cubicBezTo>
                    <a:cubicBezTo>
                      <a:pt x="38411" y="355178"/>
                      <a:pt x="41233" y="348733"/>
                      <a:pt x="46699" y="344148"/>
                    </a:cubicBezTo>
                    <a:cubicBezTo>
                      <a:pt x="59668" y="333253"/>
                      <a:pt x="72737" y="322392"/>
                      <a:pt x="86499" y="312529"/>
                    </a:cubicBezTo>
                    <a:cubicBezTo>
                      <a:pt x="112225" y="294093"/>
                      <a:pt x="138459" y="276387"/>
                      <a:pt x="164479" y="258370"/>
                    </a:cubicBezTo>
                    <a:cubicBezTo>
                      <a:pt x="165850" y="257426"/>
                      <a:pt x="167185" y="256429"/>
                      <a:pt x="168387" y="254444"/>
                    </a:cubicBezTo>
                    <a:cubicBezTo>
                      <a:pt x="161630" y="254791"/>
                      <a:pt x="154865" y="255157"/>
                      <a:pt x="148109" y="255468"/>
                    </a:cubicBezTo>
                    <a:cubicBezTo>
                      <a:pt x="109671" y="257248"/>
                      <a:pt x="72470" y="252940"/>
                      <a:pt x="38260" y="233454"/>
                    </a:cubicBezTo>
                    <a:cubicBezTo>
                      <a:pt x="24453" y="225584"/>
                      <a:pt x="12248" y="216095"/>
                      <a:pt x="4228" y="202021"/>
                    </a:cubicBezTo>
                    <a:cubicBezTo>
                      <a:pt x="3115" y="200063"/>
                      <a:pt x="1993" y="198060"/>
                      <a:pt x="1219" y="195950"/>
                    </a:cubicBezTo>
                    <a:cubicBezTo>
                      <a:pt x="-2395" y="186194"/>
                      <a:pt x="2216" y="177808"/>
                      <a:pt x="12551" y="177336"/>
                    </a:cubicBezTo>
                    <a:cubicBezTo>
                      <a:pt x="24364" y="176802"/>
                      <a:pt x="36274" y="177354"/>
                      <a:pt x="48105" y="178093"/>
                    </a:cubicBezTo>
                    <a:cubicBezTo>
                      <a:pt x="98650" y="181235"/>
                      <a:pt x="148287" y="190155"/>
                      <a:pt x="197381" y="202324"/>
                    </a:cubicBezTo>
                    <a:cubicBezTo>
                      <a:pt x="199125" y="202760"/>
                      <a:pt x="200897" y="203081"/>
                      <a:pt x="203015" y="203534"/>
                    </a:cubicBezTo>
                    <a:cubicBezTo>
                      <a:pt x="200745" y="195603"/>
                      <a:pt x="198520" y="188250"/>
                      <a:pt x="196526" y="180835"/>
                    </a:cubicBezTo>
                    <a:cubicBezTo>
                      <a:pt x="186574" y="143785"/>
                      <a:pt x="188399" y="106958"/>
                      <a:pt x="198814" y="70327"/>
                    </a:cubicBezTo>
                    <a:cubicBezTo>
                      <a:pt x="199739" y="67078"/>
                      <a:pt x="200923" y="63864"/>
                      <a:pt x="202312" y="60784"/>
                    </a:cubicBezTo>
                    <a:cubicBezTo>
                      <a:pt x="208089" y="48010"/>
                      <a:pt x="219333" y="46354"/>
                      <a:pt x="226935" y="58149"/>
                    </a:cubicBezTo>
                    <a:cubicBezTo>
                      <a:pt x="233068" y="67665"/>
                      <a:pt x="238472" y="78205"/>
                      <a:pt x="241552" y="89048"/>
                    </a:cubicBezTo>
                    <a:cubicBezTo>
                      <a:pt x="249421" y="116715"/>
                      <a:pt x="249492" y="145254"/>
                      <a:pt x="248059" y="173793"/>
                    </a:cubicBezTo>
                    <a:cubicBezTo>
                      <a:pt x="247988" y="175262"/>
                      <a:pt x="248006" y="176740"/>
                      <a:pt x="248851" y="178565"/>
                    </a:cubicBezTo>
                    <a:cubicBezTo>
                      <a:pt x="253106" y="171176"/>
                      <a:pt x="257486" y="163850"/>
                      <a:pt x="261599" y="156381"/>
                    </a:cubicBezTo>
                    <a:cubicBezTo>
                      <a:pt x="289630" y="105498"/>
                      <a:pt x="327544" y="62413"/>
                      <a:pt x="368083" y="21411"/>
                    </a:cubicBezTo>
                    <a:cubicBezTo>
                      <a:pt x="376175" y="13221"/>
                      <a:pt x="385023" y="5842"/>
                      <a:pt x="396061" y="1702"/>
                    </a:cubicBezTo>
                    <a:cubicBezTo>
                      <a:pt x="408738" y="-3051"/>
                      <a:pt x="418993" y="2334"/>
                      <a:pt x="422455" y="15554"/>
                    </a:cubicBezTo>
                    <a:cubicBezTo>
                      <a:pt x="425340" y="26574"/>
                      <a:pt x="423648" y="37283"/>
                      <a:pt x="420158" y="47805"/>
                    </a:cubicBezTo>
                    <a:cubicBezTo>
                      <a:pt x="410990" y="75454"/>
                      <a:pt x="395937" y="99935"/>
                      <a:pt x="376415" y="121112"/>
                    </a:cubicBezTo>
                    <a:cubicBezTo>
                      <a:pt x="350626" y="149082"/>
                      <a:pt x="323368" y="175680"/>
                      <a:pt x="296734" y="202876"/>
                    </a:cubicBezTo>
                    <a:cubicBezTo>
                      <a:pt x="295328" y="204309"/>
                      <a:pt x="293886" y="205706"/>
                      <a:pt x="292933" y="208092"/>
                    </a:cubicBezTo>
                    <a:cubicBezTo>
                      <a:pt x="299449" y="206116"/>
                      <a:pt x="305912" y="203962"/>
                      <a:pt x="312481" y="202181"/>
                    </a:cubicBezTo>
                    <a:cubicBezTo>
                      <a:pt x="343763" y="193716"/>
                      <a:pt x="374946" y="184850"/>
                      <a:pt x="406396" y="177069"/>
                    </a:cubicBezTo>
                    <a:cubicBezTo>
                      <a:pt x="445912" y="167295"/>
                      <a:pt x="485596" y="158179"/>
                      <a:pt x="525334" y="149304"/>
                    </a:cubicBezTo>
                    <a:cubicBezTo>
                      <a:pt x="541509" y="145690"/>
                      <a:pt x="557977" y="143411"/>
                      <a:pt x="574339" y="140652"/>
                    </a:cubicBezTo>
                    <a:cubicBezTo>
                      <a:pt x="576912" y="140216"/>
                      <a:pt x="579609" y="140296"/>
                      <a:pt x="582226" y="140438"/>
                    </a:cubicBezTo>
                    <a:cubicBezTo>
                      <a:pt x="595855" y="141177"/>
                      <a:pt x="601552" y="151948"/>
                      <a:pt x="593808" y="163316"/>
                    </a:cubicBezTo>
                    <a:cubicBezTo>
                      <a:pt x="590051" y="168835"/>
                      <a:pt x="585146" y="173802"/>
                      <a:pt x="579992" y="178102"/>
                    </a:cubicBezTo>
                    <a:cubicBezTo>
                      <a:pt x="554096" y="199733"/>
                      <a:pt x="523812" y="213656"/>
                      <a:pt x="493261" y="227178"/>
                    </a:cubicBezTo>
                    <a:cubicBezTo>
                      <a:pt x="436396" y="252343"/>
                      <a:pt x="376539" y="260328"/>
                      <a:pt x="314974" y="258949"/>
                    </a:cubicBezTo>
                    <a:cubicBezTo>
                      <a:pt x="312161" y="258886"/>
                      <a:pt x="309348" y="258869"/>
                      <a:pt x="306535" y="258824"/>
                    </a:cubicBezTo>
                    <a:cubicBezTo>
                      <a:pt x="306446" y="259349"/>
                      <a:pt x="306357" y="259865"/>
                      <a:pt x="306277" y="260391"/>
                    </a:cubicBezTo>
                    <a:cubicBezTo>
                      <a:pt x="318286" y="262340"/>
                      <a:pt x="330250" y="265634"/>
                      <a:pt x="342312" y="266017"/>
                    </a:cubicBezTo>
                    <a:cubicBezTo>
                      <a:pt x="398714" y="267815"/>
                      <a:pt x="454529" y="263613"/>
                      <a:pt x="509088" y="247750"/>
                    </a:cubicBezTo>
                    <a:cubicBezTo>
                      <a:pt x="547260" y="236650"/>
                      <a:pt x="585564" y="225976"/>
                      <a:pt x="623923" y="215534"/>
                    </a:cubicBezTo>
                    <a:cubicBezTo>
                      <a:pt x="631267" y="213540"/>
                      <a:pt x="639171" y="212659"/>
                      <a:pt x="646774" y="212837"/>
                    </a:cubicBezTo>
                    <a:cubicBezTo>
                      <a:pt x="656761" y="213077"/>
                      <a:pt x="662129" y="220546"/>
                      <a:pt x="660411" y="230151"/>
                    </a:cubicBezTo>
                    <a:cubicBezTo>
                      <a:pt x="660198" y="231326"/>
                      <a:pt x="658711" y="232359"/>
                      <a:pt x="657651" y="233276"/>
                    </a:cubicBezTo>
                    <a:cubicBezTo>
                      <a:pt x="647432" y="242115"/>
                      <a:pt x="635156" y="246931"/>
                      <a:pt x="622480" y="250741"/>
                    </a:cubicBezTo>
                    <a:cubicBezTo>
                      <a:pt x="598125" y="258068"/>
                      <a:pt x="573983" y="266533"/>
                      <a:pt x="549191" y="271918"/>
                    </a:cubicBezTo>
                    <a:cubicBezTo>
                      <a:pt x="519432" y="278390"/>
                      <a:pt x="489201" y="283215"/>
                      <a:pt x="458953" y="286847"/>
                    </a:cubicBezTo>
                    <a:cubicBezTo>
                      <a:pt x="410376" y="292678"/>
                      <a:pt x="361923" y="288539"/>
                      <a:pt x="313683" y="281568"/>
                    </a:cubicBezTo>
                    <a:cubicBezTo>
                      <a:pt x="312962" y="281461"/>
                      <a:pt x="312223" y="281524"/>
                      <a:pt x="310069" y="2814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6"/>
              <p:cNvSpPr/>
              <p:nvPr/>
            </p:nvSpPr>
            <p:spPr>
              <a:xfrm>
                <a:off x="7150032" y="481046"/>
                <a:ext cx="45426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45426" h="27800" extrusionOk="0">
                    <a:moveTo>
                      <a:pt x="19638" y="27801"/>
                    </a:moveTo>
                    <a:lnTo>
                      <a:pt x="8065" y="11555"/>
                    </a:lnTo>
                    <a:cubicBezTo>
                      <a:pt x="6837" y="9828"/>
                      <a:pt x="4504" y="8573"/>
                      <a:pt x="3419" y="8724"/>
                    </a:cubicBezTo>
                    <a:cubicBezTo>
                      <a:pt x="3267" y="8751"/>
                      <a:pt x="3143" y="8768"/>
                      <a:pt x="3027" y="9134"/>
                    </a:cubicBezTo>
                    <a:lnTo>
                      <a:pt x="0" y="8181"/>
                    </a:lnTo>
                    <a:cubicBezTo>
                      <a:pt x="445" y="6757"/>
                      <a:pt x="1513" y="5813"/>
                      <a:pt x="2920" y="5591"/>
                    </a:cubicBezTo>
                    <a:cubicBezTo>
                      <a:pt x="5564" y="5181"/>
                      <a:pt x="9000" y="7407"/>
                      <a:pt x="10656" y="9721"/>
                    </a:cubicBezTo>
                    <a:lnTo>
                      <a:pt x="19371" y="21952"/>
                    </a:lnTo>
                    <a:cubicBezTo>
                      <a:pt x="24721" y="13638"/>
                      <a:pt x="34308" y="5030"/>
                      <a:pt x="43958" y="0"/>
                    </a:cubicBezTo>
                    <a:lnTo>
                      <a:pt x="45426" y="2813"/>
                    </a:lnTo>
                    <a:cubicBezTo>
                      <a:pt x="35607" y="7923"/>
                      <a:pt x="25513" y="17296"/>
                      <a:pt x="20866" y="25611"/>
                    </a:cubicBezTo>
                    <a:lnTo>
                      <a:pt x="19647" y="2780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6"/>
              <p:cNvSpPr/>
              <p:nvPr/>
            </p:nvSpPr>
            <p:spPr>
              <a:xfrm>
                <a:off x="7149774" y="524861"/>
                <a:ext cx="51906" cy="33506"/>
              </a:xfrm>
              <a:custGeom>
                <a:avLst/>
                <a:gdLst/>
                <a:ahLst/>
                <a:cxnLst/>
                <a:rect l="l" t="t" r="r" b="b"/>
                <a:pathLst>
                  <a:path w="51906" h="33506" extrusionOk="0">
                    <a:moveTo>
                      <a:pt x="20608" y="33507"/>
                    </a:moveTo>
                    <a:lnTo>
                      <a:pt x="19290" y="30640"/>
                    </a:lnTo>
                    <a:cubicBezTo>
                      <a:pt x="14466" y="20136"/>
                      <a:pt x="7976" y="10567"/>
                      <a:pt x="0" y="2190"/>
                    </a:cubicBezTo>
                    <a:lnTo>
                      <a:pt x="2296" y="0"/>
                    </a:lnTo>
                    <a:cubicBezTo>
                      <a:pt x="9845" y="7932"/>
                      <a:pt x="16103" y="16905"/>
                      <a:pt x="20928" y="26697"/>
                    </a:cubicBezTo>
                    <a:cubicBezTo>
                      <a:pt x="27070" y="18142"/>
                      <a:pt x="40085" y="9935"/>
                      <a:pt x="50393" y="4353"/>
                    </a:cubicBezTo>
                    <a:lnTo>
                      <a:pt x="51906" y="7139"/>
                    </a:lnTo>
                    <a:cubicBezTo>
                      <a:pt x="40966" y="13059"/>
                      <a:pt x="26919" y="21961"/>
                      <a:pt x="22121" y="30729"/>
                    </a:cubicBezTo>
                    <a:lnTo>
                      <a:pt x="20608" y="334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6"/>
              <p:cNvSpPr/>
              <p:nvPr/>
            </p:nvSpPr>
            <p:spPr>
              <a:xfrm>
                <a:off x="7148839" y="575753"/>
                <a:ext cx="53010" cy="39346"/>
              </a:xfrm>
              <a:custGeom>
                <a:avLst/>
                <a:gdLst/>
                <a:ahLst/>
                <a:cxnLst/>
                <a:rect l="l" t="t" r="r" b="b"/>
                <a:pathLst>
                  <a:path w="53010" h="39346" extrusionOk="0">
                    <a:moveTo>
                      <a:pt x="31094" y="39346"/>
                    </a:moveTo>
                    <a:lnTo>
                      <a:pt x="29617" y="37753"/>
                    </a:lnTo>
                    <a:cubicBezTo>
                      <a:pt x="19095" y="26412"/>
                      <a:pt x="9134" y="14341"/>
                      <a:pt x="0" y="1878"/>
                    </a:cubicBezTo>
                    <a:lnTo>
                      <a:pt x="2564" y="0"/>
                    </a:lnTo>
                    <a:cubicBezTo>
                      <a:pt x="11199" y="11795"/>
                      <a:pt x="20590" y="23225"/>
                      <a:pt x="30489" y="34014"/>
                    </a:cubicBezTo>
                    <a:cubicBezTo>
                      <a:pt x="34112" y="27907"/>
                      <a:pt x="37966" y="22940"/>
                      <a:pt x="42017" y="17706"/>
                    </a:cubicBezTo>
                    <a:cubicBezTo>
                      <a:pt x="44759" y="14172"/>
                      <a:pt x="47589" y="10513"/>
                      <a:pt x="50393" y="6418"/>
                    </a:cubicBezTo>
                    <a:lnTo>
                      <a:pt x="53011" y="8208"/>
                    </a:lnTo>
                    <a:cubicBezTo>
                      <a:pt x="50153" y="12383"/>
                      <a:pt x="47287" y="16068"/>
                      <a:pt x="44527" y="19647"/>
                    </a:cubicBezTo>
                    <a:cubicBezTo>
                      <a:pt x="40138" y="25308"/>
                      <a:pt x="35990" y="30658"/>
                      <a:pt x="32171" y="37450"/>
                    </a:cubicBezTo>
                    <a:lnTo>
                      <a:pt x="31103" y="3934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6"/>
              <p:cNvSpPr/>
              <p:nvPr/>
            </p:nvSpPr>
            <p:spPr>
              <a:xfrm>
                <a:off x="7331280" y="401855"/>
                <a:ext cx="53609" cy="36524"/>
              </a:xfrm>
              <a:custGeom>
                <a:avLst/>
                <a:gdLst/>
                <a:ahLst/>
                <a:cxnLst/>
                <a:rect l="l" t="t" r="r" b="b"/>
                <a:pathLst>
                  <a:path w="53609" h="36524" extrusionOk="0">
                    <a:moveTo>
                      <a:pt x="5700" y="36515"/>
                    </a:moveTo>
                    <a:lnTo>
                      <a:pt x="5077" y="35145"/>
                    </a:lnTo>
                    <a:cubicBezTo>
                      <a:pt x="145" y="24222"/>
                      <a:pt x="-1252" y="11742"/>
                      <a:pt x="1142" y="0"/>
                    </a:cubicBezTo>
                    <a:lnTo>
                      <a:pt x="4258" y="632"/>
                    </a:lnTo>
                    <a:cubicBezTo>
                      <a:pt x="2095" y="11234"/>
                      <a:pt x="3208" y="22477"/>
                      <a:pt x="7383" y="32465"/>
                    </a:cubicBezTo>
                    <a:cubicBezTo>
                      <a:pt x="22605" y="26768"/>
                      <a:pt x="35957" y="25976"/>
                      <a:pt x="53610" y="26563"/>
                    </a:cubicBezTo>
                    <a:lnTo>
                      <a:pt x="53503" y="29741"/>
                    </a:lnTo>
                    <a:cubicBezTo>
                      <a:pt x="35700" y="29136"/>
                      <a:pt x="22427" y="29973"/>
                      <a:pt x="7115" y="35973"/>
                    </a:cubicBezTo>
                    <a:lnTo>
                      <a:pt x="5709" y="3652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6"/>
              <p:cNvSpPr/>
              <p:nvPr/>
            </p:nvSpPr>
            <p:spPr>
              <a:xfrm>
                <a:off x="7300302" y="431310"/>
                <a:ext cx="55354" cy="53624"/>
              </a:xfrm>
              <a:custGeom>
                <a:avLst/>
                <a:gdLst/>
                <a:ahLst/>
                <a:cxnLst/>
                <a:rect l="l" t="t" r="r" b="b"/>
                <a:pathLst>
                  <a:path w="55354" h="53624" extrusionOk="0">
                    <a:moveTo>
                      <a:pt x="55355" y="53625"/>
                    </a:moveTo>
                    <a:cubicBezTo>
                      <a:pt x="46676" y="53625"/>
                      <a:pt x="37489" y="53206"/>
                      <a:pt x="28614" y="52806"/>
                    </a:cubicBezTo>
                    <a:cubicBezTo>
                      <a:pt x="19774" y="52405"/>
                      <a:pt x="10632" y="51996"/>
                      <a:pt x="2024" y="51996"/>
                    </a:cubicBezTo>
                    <a:lnTo>
                      <a:pt x="501" y="51996"/>
                    </a:lnTo>
                    <a:lnTo>
                      <a:pt x="430" y="50482"/>
                    </a:lnTo>
                    <a:cubicBezTo>
                      <a:pt x="-308" y="33756"/>
                      <a:pt x="-95" y="16771"/>
                      <a:pt x="1062" y="0"/>
                    </a:cubicBezTo>
                    <a:lnTo>
                      <a:pt x="4231" y="213"/>
                    </a:lnTo>
                    <a:cubicBezTo>
                      <a:pt x="3119" y="16362"/>
                      <a:pt x="2878" y="32705"/>
                      <a:pt x="3537" y="48818"/>
                    </a:cubicBezTo>
                    <a:cubicBezTo>
                      <a:pt x="11762" y="48862"/>
                      <a:pt x="20389" y="49254"/>
                      <a:pt x="28747" y="49628"/>
                    </a:cubicBezTo>
                    <a:cubicBezTo>
                      <a:pt x="37595" y="50028"/>
                      <a:pt x="46729" y="50438"/>
                      <a:pt x="55346" y="50438"/>
                    </a:cubicBezTo>
                    <a:lnTo>
                      <a:pt x="55346" y="5361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6"/>
              <p:cNvSpPr/>
              <p:nvPr/>
            </p:nvSpPr>
            <p:spPr>
              <a:xfrm>
                <a:off x="7264591" y="480049"/>
                <a:ext cx="53909" cy="48951"/>
              </a:xfrm>
              <a:custGeom>
                <a:avLst/>
                <a:gdLst/>
                <a:ahLst/>
                <a:cxnLst/>
                <a:rect l="l" t="t" r="r" b="b"/>
                <a:pathLst>
                  <a:path w="53909" h="48951" extrusionOk="0">
                    <a:moveTo>
                      <a:pt x="2225" y="48951"/>
                    </a:moveTo>
                    <a:lnTo>
                      <a:pt x="0" y="142"/>
                    </a:lnTo>
                    <a:lnTo>
                      <a:pt x="3169" y="0"/>
                    </a:lnTo>
                    <a:lnTo>
                      <a:pt x="5234" y="45168"/>
                    </a:lnTo>
                    <a:cubicBezTo>
                      <a:pt x="21106" y="42310"/>
                      <a:pt x="35625" y="40806"/>
                      <a:pt x="53909" y="42515"/>
                    </a:cubicBezTo>
                    <a:lnTo>
                      <a:pt x="53616" y="45676"/>
                    </a:lnTo>
                    <a:cubicBezTo>
                      <a:pt x="35029" y="43930"/>
                      <a:pt x="20350" y="45595"/>
                      <a:pt x="4024" y="48613"/>
                    </a:cubicBezTo>
                    <a:lnTo>
                      <a:pt x="2234" y="4895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6"/>
              <p:cNvSpPr/>
              <p:nvPr/>
            </p:nvSpPr>
            <p:spPr>
              <a:xfrm>
                <a:off x="7224479" y="533514"/>
                <a:ext cx="81069" cy="46975"/>
              </a:xfrm>
              <a:custGeom>
                <a:avLst/>
                <a:gdLst/>
                <a:ahLst/>
                <a:cxnLst/>
                <a:rect l="l" t="t" r="r" b="b"/>
                <a:pathLst>
                  <a:path w="81069" h="46975" extrusionOk="0">
                    <a:moveTo>
                      <a:pt x="0" y="46975"/>
                    </a:moveTo>
                    <a:lnTo>
                      <a:pt x="347" y="43726"/>
                    </a:lnTo>
                    <a:cubicBezTo>
                      <a:pt x="1896" y="29314"/>
                      <a:pt x="2252" y="14661"/>
                      <a:pt x="1389" y="187"/>
                    </a:cubicBezTo>
                    <a:lnTo>
                      <a:pt x="4557" y="0"/>
                    </a:lnTo>
                    <a:cubicBezTo>
                      <a:pt x="5368" y="13584"/>
                      <a:pt x="5119" y="27320"/>
                      <a:pt x="3828" y="40877"/>
                    </a:cubicBezTo>
                    <a:cubicBezTo>
                      <a:pt x="27694" y="26759"/>
                      <a:pt x="54987" y="21142"/>
                      <a:pt x="81069" y="25067"/>
                    </a:cubicBezTo>
                    <a:lnTo>
                      <a:pt x="80598" y="28201"/>
                    </a:lnTo>
                    <a:cubicBezTo>
                      <a:pt x="54266" y="24258"/>
                      <a:pt x="26625" y="30293"/>
                      <a:pt x="2768" y="45239"/>
                    </a:cubicBezTo>
                    <a:lnTo>
                      <a:pt x="0" y="4697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6"/>
              <p:cNvSpPr/>
              <p:nvPr/>
            </p:nvSpPr>
            <p:spPr>
              <a:xfrm>
                <a:off x="6961081" y="577124"/>
                <a:ext cx="37218" cy="40699"/>
              </a:xfrm>
              <a:custGeom>
                <a:avLst/>
                <a:gdLst/>
                <a:ahLst/>
                <a:cxnLst/>
                <a:rect l="l" t="t" r="r" b="b"/>
                <a:pathLst>
                  <a:path w="37218" h="40699" extrusionOk="0">
                    <a:moveTo>
                      <a:pt x="1513" y="40682"/>
                    </a:moveTo>
                    <a:lnTo>
                      <a:pt x="0" y="37895"/>
                    </a:lnTo>
                    <a:cubicBezTo>
                      <a:pt x="8465" y="33320"/>
                      <a:pt x="20812" y="28424"/>
                      <a:pt x="30729" y="24489"/>
                    </a:cubicBezTo>
                    <a:lnTo>
                      <a:pt x="32020" y="23982"/>
                    </a:lnTo>
                    <a:cubicBezTo>
                      <a:pt x="26777" y="17127"/>
                      <a:pt x="23189" y="9080"/>
                      <a:pt x="21605" y="579"/>
                    </a:cubicBezTo>
                    <a:lnTo>
                      <a:pt x="24729" y="0"/>
                    </a:lnTo>
                    <a:cubicBezTo>
                      <a:pt x="26340" y="8688"/>
                      <a:pt x="30177" y="16869"/>
                      <a:pt x="35821" y="23661"/>
                    </a:cubicBezTo>
                    <a:lnTo>
                      <a:pt x="37219" y="25344"/>
                    </a:lnTo>
                    <a:lnTo>
                      <a:pt x="31913" y="27453"/>
                    </a:lnTo>
                    <a:cubicBezTo>
                      <a:pt x="22076" y="31353"/>
                      <a:pt x="9828" y="36213"/>
                      <a:pt x="1522" y="4070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6"/>
              <p:cNvSpPr/>
              <p:nvPr/>
            </p:nvSpPr>
            <p:spPr>
              <a:xfrm>
                <a:off x="6980051" y="570884"/>
                <a:ext cx="46530" cy="55787"/>
              </a:xfrm>
              <a:custGeom>
                <a:avLst/>
                <a:gdLst/>
                <a:ahLst/>
                <a:cxnLst/>
                <a:rect l="l" t="t" r="r" b="b"/>
                <a:pathLst>
                  <a:path w="46530" h="55787" extrusionOk="0">
                    <a:moveTo>
                      <a:pt x="1540" y="55779"/>
                    </a:moveTo>
                    <a:lnTo>
                      <a:pt x="0" y="53010"/>
                    </a:lnTo>
                    <a:cubicBezTo>
                      <a:pt x="6961" y="49138"/>
                      <a:pt x="14724" y="45889"/>
                      <a:pt x="22246" y="42747"/>
                    </a:cubicBezTo>
                    <a:cubicBezTo>
                      <a:pt x="29385" y="39765"/>
                      <a:pt x="36756" y="36685"/>
                      <a:pt x="43352" y="33097"/>
                    </a:cubicBezTo>
                    <a:lnTo>
                      <a:pt x="43352" y="0"/>
                    </a:lnTo>
                    <a:lnTo>
                      <a:pt x="46530" y="0"/>
                    </a:lnTo>
                    <a:lnTo>
                      <a:pt x="46530" y="34975"/>
                    </a:lnTo>
                    <a:lnTo>
                      <a:pt x="45711" y="35429"/>
                    </a:lnTo>
                    <a:cubicBezTo>
                      <a:pt x="38750" y="39302"/>
                      <a:pt x="30987" y="42551"/>
                      <a:pt x="23474" y="45684"/>
                    </a:cubicBezTo>
                    <a:cubicBezTo>
                      <a:pt x="16041" y="48791"/>
                      <a:pt x="8350" y="52005"/>
                      <a:pt x="1549" y="557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6"/>
              <p:cNvSpPr/>
              <p:nvPr/>
            </p:nvSpPr>
            <p:spPr>
              <a:xfrm>
                <a:off x="7000606" y="570073"/>
                <a:ext cx="58877" cy="71330"/>
              </a:xfrm>
              <a:custGeom>
                <a:avLst/>
                <a:gdLst/>
                <a:ahLst/>
                <a:cxnLst/>
                <a:rect l="l" t="t" r="r" b="b"/>
                <a:pathLst>
                  <a:path w="58877" h="71330" extrusionOk="0">
                    <a:moveTo>
                      <a:pt x="1905" y="71331"/>
                    </a:moveTo>
                    <a:lnTo>
                      <a:pt x="0" y="68793"/>
                    </a:lnTo>
                    <a:cubicBezTo>
                      <a:pt x="13398" y="58725"/>
                      <a:pt x="26002" y="54328"/>
                      <a:pt x="40601" y="49236"/>
                    </a:cubicBezTo>
                    <a:cubicBezTo>
                      <a:pt x="44349" y="47928"/>
                      <a:pt x="48213" y="46584"/>
                      <a:pt x="52227" y="45088"/>
                    </a:cubicBezTo>
                    <a:cubicBezTo>
                      <a:pt x="50091" y="30062"/>
                      <a:pt x="51328" y="14492"/>
                      <a:pt x="55841" y="0"/>
                    </a:cubicBezTo>
                    <a:lnTo>
                      <a:pt x="58877" y="944"/>
                    </a:lnTo>
                    <a:cubicBezTo>
                      <a:pt x="54381" y="15391"/>
                      <a:pt x="53233" y="30934"/>
                      <a:pt x="55565" y="45880"/>
                    </a:cubicBezTo>
                    <a:lnTo>
                      <a:pt x="55761" y="47153"/>
                    </a:lnTo>
                    <a:lnTo>
                      <a:pt x="54560" y="47607"/>
                    </a:lnTo>
                    <a:cubicBezTo>
                      <a:pt x="50091" y="49298"/>
                      <a:pt x="45809" y="50794"/>
                      <a:pt x="41661" y="52236"/>
                    </a:cubicBezTo>
                    <a:cubicBezTo>
                      <a:pt x="27320" y="57239"/>
                      <a:pt x="14928" y="61565"/>
                      <a:pt x="1923" y="713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6"/>
              <p:cNvSpPr/>
              <p:nvPr/>
            </p:nvSpPr>
            <p:spPr>
              <a:xfrm>
                <a:off x="7047509" y="583462"/>
                <a:ext cx="49855" cy="75176"/>
              </a:xfrm>
              <a:custGeom>
                <a:avLst/>
                <a:gdLst/>
                <a:ahLst/>
                <a:cxnLst/>
                <a:rect l="l" t="t" r="r" b="b"/>
                <a:pathLst>
                  <a:path w="49855" h="75176" extrusionOk="0">
                    <a:moveTo>
                      <a:pt x="1959" y="75167"/>
                    </a:moveTo>
                    <a:lnTo>
                      <a:pt x="0" y="72666"/>
                    </a:lnTo>
                    <a:cubicBezTo>
                      <a:pt x="9392" y="65322"/>
                      <a:pt x="19282" y="58387"/>
                      <a:pt x="29385" y="52049"/>
                    </a:cubicBezTo>
                    <a:cubicBezTo>
                      <a:pt x="31379" y="50803"/>
                      <a:pt x="33480" y="49646"/>
                      <a:pt x="35581" y="48488"/>
                    </a:cubicBezTo>
                    <a:cubicBezTo>
                      <a:pt x="38545" y="46850"/>
                      <a:pt x="41608" y="45168"/>
                      <a:pt x="44287" y="43236"/>
                    </a:cubicBezTo>
                    <a:cubicBezTo>
                      <a:pt x="44545" y="43049"/>
                      <a:pt x="44857" y="42872"/>
                      <a:pt x="45177" y="42693"/>
                    </a:cubicBezTo>
                    <a:cubicBezTo>
                      <a:pt x="45480" y="42524"/>
                      <a:pt x="46032" y="42213"/>
                      <a:pt x="46138" y="42044"/>
                    </a:cubicBezTo>
                    <a:cubicBezTo>
                      <a:pt x="47171" y="40254"/>
                      <a:pt x="46486" y="37690"/>
                      <a:pt x="45818" y="35198"/>
                    </a:cubicBezTo>
                    <a:cubicBezTo>
                      <a:pt x="45560" y="34254"/>
                      <a:pt x="45320" y="33337"/>
                      <a:pt x="45168" y="32483"/>
                    </a:cubicBezTo>
                    <a:cubicBezTo>
                      <a:pt x="43201" y="21694"/>
                      <a:pt x="43112" y="10762"/>
                      <a:pt x="44901" y="0"/>
                    </a:cubicBezTo>
                    <a:lnTo>
                      <a:pt x="48034" y="525"/>
                    </a:lnTo>
                    <a:cubicBezTo>
                      <a:pt x="46317" y="10923"/>
                      <a:pt x="46397" y="21480"/>
                      <a:pt x="48293" y="31913"/>
                    </a:cubicBezTo>
                    <a:cubicBezTo>
                      <a:pt x="48435" y="32697"/>
                      <a:pt x="48658" y="33525"/>
                      <a:pt x="48889" y="34379"/>
                    </a:cubicBezTo>
                    <a:cubicBezTo>
                      <a:pt x="49691" y="37352"/>
                      <a:pt x="50589" y="40717"/>
                      <a:pt x="48889" y="43646"/>
                    </a:cubicBezTo>
                    <a:cubicBezTo>
                      <a:pt x="48355" y="44572"/>
                      <a:pt x="47456" y="45070"/>
                      <a:pt x="46726" y="45471"/>
                    </a:cubicBezTo>
                    <a:cubicBezTo>
                      <a:pt x="46512" y="45586"/>
                      <a:pt x="46308" y="45693"/>
                      <a:pt x="46148" y="45818"/>
                    </a:cubicBezTo>
                    <a:cubicBezTo>
                      <a:pt x="43317" y="47856"/>
                      <a:pt x="40165" y="49592"/>
                      <a:pt x="37121" y="51275"/>
                    </a:cubicBezTo>
                    <a:cubicBezTo>
                      <a:pt x="35073" y="52405"/>
                      <a:pt x="33026" y="53536"/>
                      <a:pt x="31077" y="54755"/>
                    </a:cubicBezTo>
                    <a:cubicBezTo>
                      <a:pt x="21062" y="61031"/>
                      <a:pt x="11270" y="67903"/>
                      <a:pt x="1967" y="751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6"/>
              <p:cNvSpPr/>
              <p:nvPr/>
            </p:nvSpPr>
            <p:spPr>
              <a:xfrm>
                <a:off x="7098081" y="592683"/>
                <a:ext cx="59268" cy="66256"/>
              </a:xfrm>
              <a:custGeom>
                <a:avLst/>
                <a:gdLst/>
                <a:ahLst/>
                <a:cxnLst/>
                <a:rect l="l" t="t" r="r" b="b"/>
                <a:pathLst>
                  <a:path w="59268" h="66256" extrusionOk="0">
                    <a:moveTo>
                      <a:pt x="1834" y="66248"/>
                    </a:moveTo>
                    <a:lnTo>
                      <a:pt x="0" y="63657"/>
                    </a:lnTo>
                    <a:cubicBezTo>
                      <a:pt x="5003" y="60123"/>
                      <a:pt x="10575" y="56358"/>
                      <a:pt x="16335" y="52468"/>
                    </a:cubicBezTo>
                    <a:cubicBezTo>
                      <a:pt x="29813" y="43361"/>
                      <a:pt x="43735" y="33952"/>
                      <a:pt x="54542" y="24792"/>
                    </a:cubicBezTo>
                    <a:lnTo>
                      <a:pt x="30925" y="2297"/>
                    </a:lnTo>
                    <a:lnTo>
                      <a:pt x="33115" y="0"/>
                    </a:lnTo>
                    <a:lnTo>
                      <a:pt x="59269" y="24917"/>
                    </a:lnTo>
                    <a:lnTo>
                      <a:pt x="57951" y="26065"/>
                    </a:lnTo>
                    <a:cubicBezTo>
                      <a:pt x="46824" y="35705"/>
                      <a:pt x="32234" y="45569"/>
                      <a:pt x="18115" y="55102"/>
                    </a:cubicBezTo>
                    <a:cubicBezTo>
                      <a:pt x="12374" y="58984"/>
                      <a:pt x="6828" y="62732"/>
                      <a:pt x="1834" y="662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6"/>
              <p:cNvSpPr/>
              <p:nvPr/>
            </p:nvSpPr>
            <p:spPr>
              <a:xfrm>
                <a:off x="7003347" y="729407"/>
                <a:ext cx="49147" cy="35982"/>
              </a:xfrm>
              <a:custGeom>
                <a:avLst/>
                <a:gdLst/>
                <a:ahLst/>
                <a:cxnLst/>
                <a:rect l="l" t="t" r="r" b="b"/>
                <a:pathLst>
                  <a:path w="49147" h="35982" extrusionOk="0">
                    <a:moveTo>
                      <a:pt x="47536" y="35983"/>
                    </a:moveTo>
                    <a:lnTo>
                      <a:pt x="44358" y="35983"/>
                    </a:lnTo>
                    <a:cubicBezTo>
                      <a:pt x="44358" y="30525"/>
                      <a:pt x="44768" y="24615"/>
                      <a:pt x="45168" y="18909"/>
                    </a:cubicBezTo>
                    <a:cubicBezTo>
                      <a:pt x="45524" y="13772"/>
                      <a:pt x="45898" y="8467"/>
                      <a:pt x="45960" y="3526"/>
                    </a:cubicBezTo>
                    <a:cubicBezTo>
                      <a:pt x="30747" y="2467"/>
                      <a:pt x="15560" y="3873"/>
                      <a:pt x="801" y="7710"/>
                    </a:cubicBezTo>
                    <a:lnTo>
                      <a:pt x="0" y="4639"/>
                    </a:lnTo>
                    <a:cubicBezTo>
                      <a:pt x="15587" y="580"/>
                      <a:pt x="31637" y="-827"/>
                      <a:pt x="47687" y="464"/>
                    </a:cubicBezTo>
                    <a:lnTo>
                      <a:pt x="49147" y="580"/>
                    </a:lnTo>
                    <a:lnTo>
                      <a:pt x="49147" y="2049"/>
                    </a:lnTo>
                    <a:cubicBezTo>
                      <a:pt x="49147" y="7505"/>
                      <a:pt x="48738" y="13416"/>
                      <a:pt x="48337" y="19122"/>
                    </a:cubicBezTo>
                    <a:cubicBezTo>
                      <a:pt x="47945" y="24775"/>
                      <a:pt x="47536" y="30624"/>
                      <a:pt x="47536" y="359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6"/>
              <p:cNvSpPr/>
              <p:nvPr/>
            </p:nvSpPr>
            <p:spPr>
              <a:xfrm>
                <a:off x="7073610" y="690854"/>
                <a:ext cx="32562" cy="51897"/>
              </a:xfrm>
              <a:custGeom>
                <a:avLst/>
                <a:gdLst/>
                <a:ahLst/>
                <a:cxnLst/>
                <a:rect l="l" t="t" r="r" b="b"/>
                <a:pathLst>
                  <a:path w="32562" h="51897" extrusionOk="0">
                    <a:moveTo>
                      <a:pt x="27604" y="51898"/>
                    </a:moveTo>
                    <a:cubicBezTo>
                      <a:pt x="27070" y="35678"/>
                      <a:pt x="27604" y="17634"/>
                      <a:pt x="29038" y="3178"/>
                    </a:cubicBezTo>
                    <a:lnTo>
                      <a:pt x="0" y="3178"/>
                    </a:lnTo>
                    <a:lnTo>
                      <a:pt x="0" y="0"/>
                    </a:lnTo>
                    <a:lnTo>
                      <a:pt x="32563" y="0"/>
                    </a:lnTo>
                    <a:lnTo>
                      <a:pt x="32376" y="1753"/>
                    </a:lnTo>
                    <a:cubicBezTo>
                      <a:pt x="30827" y="16335"/>
                      <a:pt x="30231" y="35046"/>
                      <a:pt x="30774" y="51782"/>
                    </a:cubicBezTo>
                    <a:lnTo>
                      <a:pt x="27604" y="518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6"/>
              <p:cNvSpPr/>
              <p:nvPr/>
            </p:nvSpPr>
            <p:spPr>
              <a:xfrm>
                <a:off x="7103992" y="654668"/>
                <a:ext cx="56411" cy="54008"/>
              </a:xfrm>
              <a:custGeom>
                <a:avLst/>
                <a:gdLst/>
                <a:ahLst/>
                <a:cxnLst/>
                <a:rect l="l" t="t" r="r" b="b"/>
                <a:pathLst>
                  <a:path w="56411" h="54008" extrusionOk="0">
                    <a:moveTo>
                      <a:pt x="53242" y="54008"/>
                    </a:moveTo>
                    <a:cubicBezTo>
                      <a:pt x="53100" y="36008"/>
                      <a:pt x="51275" y="19130"/>
                      <a:pt x="47803" y="3819"/>
                    </a:cubicBezTo>
                    <a:lnTo>
                      <a:pt x="721" y="14786"/>
                    </a:lnTo>
                    <a:lnTo>
                      <a:pt x="0" y="11688"/>
                    </a:lnTo>
                    <a:lnTo>
                      <a:pt x="50171" y="0"/>
                    </a:lnTo>
                    <a:lnTo>
                      <a:pt x="50536" y="1540"/>
                    </a:lnTo>
                    <a:cubicBezTo>
                      <a:pt x="54292" y="17493"/>
                      <a:pt x="56269" y="35127"/>
                      <a:pt x="56411" y="53972"/>
                    </a:cubicBezTo>
                    <a:lnTo>
                      <a:pt x="53233" y="539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6"/>
              <p:cNvSpPr/>
              <p:nvPr/>
            </p:nvSpPr>
            <p:spPr>
              <a:xfrm>
                <a:off x="7198957" y="673972"/>
                <a:ext cx="66194" cy="38033"/>
              </a:xfrm>
              <a:custGeom>
                <a:avLst/>
                <a:gdLst/>
                <a:ahLst/>
                <a:cxnLst/>
                <a:rect l="l" t="t" r="r" b="b"/>
                <a:pathLst>
                  <a:path w="66194" h="38033" extrusionOk="0">
                    <a:moveTo>
                      <a:pt x="3027" y="38033"/>
                    </a:moveTo>
                    <a:lnTo>
                      <a:pt x="0" y="37081"/>
                    </a:lnTo>
                    <a:cubicBezTo>
                      <a:pt x="952" y="34027"/>
                      <a:pt x="1807" y="30894"/>
                      <a:pt x="2661" y="27742"/>
                    </a:cubicBezTo>
                    <a:cubicBezTo>
                      <a:pt x="4006" y="22793"/>
                      <a:pt x="5403" y="17674"/>
                      <a:pt x="7201" y="12859"/>
                    </a:cubicBezTo>
                    <a:cubicBezTo>
                      <a:pt x="9089" y="7811"/>
                      <a:pt x="11911" y="4625"/>
                      <a:pt x="16103" y="2817"/>
                    </a:cubicBezTo>
                    <a:cubicBezTo>
                      <a:pt x="22406" y="93"/>
                      <a:pt x="30097" y="49"/>
                      <a:pt x="36889" y="4"/>
                    </a:cubicBezTo>
                    <a:lnTo>
                      <a:pt x="38687" y="4"/>
                    </a:lnTo>
                    <a:cubicBezTo>
                      <a:pt x="47945" y="-67"/>
                      <a:pt x="57203" y="779"/>
                      <a:pt x="66194" y="2613"/>
                    </a:cubicBezTo>
                    <a:lnTo>
                      <a:pt x="65562" y="5728"/>
                    </a:lnTo>
                    <a:cubicBezTo>
                      <a:pt x="56785" y="3948"/>
                      <a:pt x="47749" y="3085"/>
                      <a:pt x="38714" y="3173"/>
                    </a:cubicBezTo>
                    <a:lnTo>
                      <a:pt x="36907" y="3173"/>
                    </a:lnTo>
                    <a:cubicBezTo>
                      <a:pt x="30426" y="3227"/>
                      <a:pt x="23074" y="3271"/>
                      <a:pt x="17359" y="5737"/>
                    </a:cubicBezTo>
                    <a:cubicBezTo>
                      <a:pt x="13976" y="7197"/>
                      <a:pt x="11759" y="9743"/>
                      <a:pt x="10175" y="13972"/>
                    </a:cubicBezTo>
                    <a:cubicBezTo>
                      <a:pt x="8421" y="18663"/>
                      <a:pt x="7050" y="23701"/>
                      <a:pt x="5724" y="28579"/>
                    </a:cubicBezTo>
                    <a:cubicBezTo>
                      <a:pt x="4860" y="31766"/>
                      <a:pt x="3997" y="34935"/>
                      <a:pt x="3027" y="38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6"/>
              <p:cNvSpPr/>
              <p:nvPr/>
            </p:nvSpPr>
            <p:spPr>
              <a:xfrm>
                <a:off x="7238802" y="714435"/>
                <a:ext cx="11198" cy="28477"/>
              </a:xfrm>
              <a:custGeom>
                <a:avLst/>
                <a:gdLst/>
                <a:ahLst/>
                <a:cxnLst/>
                <a:rect l="l" t="t" r="r" b="b"/>
                <a:pathLst>
                  <a:path w="11198" h="28477" extrusionOk="0">
                    <a:moveTo>
                      <a:pt x="3133" y="28477"/>
                    </a:moveTo>
                    <a:lnTo>
                      <a:pt x="0" y="27987"/>
                    </a:lnTo>
                    <a:cubicBezTo>
                      <a:pt x="1513" y="18338"/>
                      <a:pt x="4308" y="8920"/>
                      <a:pt x="8296" y="0"/>
                    </a:cubicBezTo>
                    <a:lnTo>
                      <a:pt x="11199" y="1300"/>
                    </a:lnTo>
                    <a:cubicBezTo>
                      <a:pt x="7326" y="9961"/>
                      <a:pt x="4611" y="19103"/>
                      <a:pt x="3142" y="284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6"/>
              <p:cNvSpPr/>
              <p:nvPr/>
            </p:nvSpPr>
            <p:spPr>
              <a:xfrm>
                <a:off x="7233763" y="705665"/>
                <a:ext cx="57061" cy="7078"/>
              </a:xfrm>
              <a:custGeom>
                <a:avLst/>
                <a:gdLst/>
                <a:ahLst/>
                <a:cxnLst/>
                <a:rect l="l" t="t" r="r" b="b"/>
                <a:pathLst>
                  <a:path w="57061" h="7078" extrusionOk="0">
                    <a:moveTo>
                      <a:pt x="436" y="7070"/>
                    </a:moveTo>
                    <a:lnTo>
                      <a:pt x="0" y="3928"/>
                    </a:lnTo>
                    <a:cubicBezTo>
                      <a:pt x="18836" y="1301"/>
                      <a:pt x="37976" y="-140"/>
                      <a:pt x="57061" y="11"/>
                    </a:cubicBezTo>
                    <a:lnTo>
                      <a:pt x="57061" y="3189"/>
                    </a:lnTo>
                    <a:lnTo>
                      <a:pt x="56598" y="3189"/>
                    </a:lnTo>
                    <a:cubicBezTo>
                      <a:pt x="37878" y="3189"/>
                      <a:pt x="18979" y="4497"/>
                      <a:pt x="445" y="707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6"/>
              <p:cNvSpPr/>
              <p:nvPr/>
            </p:nvSpPr>
            <p:spPr>
              <a:xfrm>
                <a:off x="7272820" y="729595"/>
                <a:ext cx="50469" cy="31032"/>
              </a:xfrm>
              <a:custGeom>
                <a:avLst/>
                <a:gdLst/>
                <a:ahLst/>
                <a:cxnLst/>
                <a:rect l="l" t="t" r="r" b="b"/>
                <a:pathLst>
                  <a:path w="50469" h="31032" extrusionOk="0">
                    <a:moveTo>
                      <a:pt x="58" y="31023"/>
                    </a:moveTo>
                    <a:cubicBezTo>
                      <a:pt x="-458" y="20831"/>
                      <a:pt x="2497" y="10638"/>
                      <a:pt x="8381" y="2315"/>
                    </a:cubicBezTo>
                    <a:lnTo>
                      <a:pt x="8791" y="1736"/>
                    </a:lnTo>
                    <a:lnTo>
                      <a:pt x="9494" y="1656"/>
                    </a:lnTo>
                    <a:cubicBezTo>
                      <a:pt x="21814" y="187"/>
                      <a:pt x="35202" y="-293"/>
                      <a:pt x="50469" y="170"/>
                    </a:cubicBezTo>
                    <a:lnTo>
                      <a:pt x="50371" y="3347"/>
                    </a:lnTo>
                    <a:cubicBezTo>
                      <a:pt x="35577" y="2902"/>
                      <a:pt x="22553" y="3347"/>
                      <a:pt x="10580" y="4727"/>
                    </a:cubicBezTo>
                    <a:cubicBezTo>
                      <a:pt x="5372" y="12365"/>
                      <a:pt x="2764" y="21623"/>
                      <a:pt x="3236" y="30872"/>
                    </a:cubicBezTo>
                    <a:lnTo>
                      <a:pt x="67" y="3103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7279430" y="583017"/>
                <a:ext cx="50767" cy="68944"/>
              </a:xfrm>
              <a:custGeom>
                <a:avLst/>
                <a:gdLst/>
                <a:ahLst/>
                <a:cxnLst/>
                <a:rect l="l" t="t" r="r" b="b"/>
                <a:pathLst>
                  <a:path w="50767" h="68944" extrusionOk="0">
                    <a:moveTo>
                      <a:pt x="48346" y="68936"/>
                    </a:moveTo>
                    <a:cubicBezTo>
                      <a:pt x="36088" y="54470"/>
                      <a:pt x="19219" y="43014"/>
                      <a:pt x="2074" y="37486"/>
                    </a:cubicBezTo>
                    <a:lnTo>
                      <a:pt x="0" y="36818"/>
                    </a:lnTo>
                    <a:lnTo>
                      <a:pt x="26430" y="0"/>
                    </a:lnTo>
                    <a:lnTo>
                      <a:pt x="29011" y="1852"/>
                    </a:lnTo>
                    <a:lnTo>
                      <a:pt x="5101" y="35153"/>
                    </a:lnTo>
                    <a:cubicBezTo>
                      <a:pt x="22076" y="41091"/>
                      <a:pt x="38625" y="52557"/>
                      <a:pt x="50767" y="66889"/>
                    </a:cubicBezTo>
                    <a:lnTo>
                      <a:pt x="48346" y="6894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7316978" y="570358"/>
                <a:ext cx="48488" cy="68802"/>
              </a:xfrm>
              <a:custGeom>
                <a:avLst/>
                <a:gdLst/>
                <a:ahLst/>
                <a:cxnLst/>
                <a:rect l="l" t="t" r="r" b="b"/>
                <a:pathLst>
                  <a:path w="48488" h="68802" extrusionOk="0">
                    <a:moveTo>
                      <a:pt x="45934" y="68803"/>
                    </a:moveTo>
                    <a:cubicBezTo>
                      <a:pt x="36159" y="55557"/>
                      <a:pt x="19878" y="43886"/>
                      <a:pt x="2395" y="37593"/>
                    </a:cubicBezTo>
                    <a:lnTo>
                      <a:pt x="0" y="36729"/>
                    </a:lnTo>
                    <a:lnTo>
                      <a:pt x="1825" y="34958"/>
                    </a:lnTo>
                    <a:cubicBezTo>
                      <a:pt x="15178" y="21979"/>
                      <a:pt x="29830" y="10219"/>
                      <a:pt x="45373" y="0"/>
                    </a:cubicBezTo>
                    <a:lnTo>
                      <a:pt x="47118" y="2653"/>
                    </a:lnTo>
                    <a:cubicBezTo>
                      <a:pt x="32438" y="12303"/>
                      <a:pt x="18570" y="23341"/>
                      <a:pt x="5849" y="35492"/>
                    </a:cubicBezTo>
                    <a:cubicBezTo>
                      <a:pt x="22994" y="42168"/>
                      <a:pt x="38804" y="53785"/>
                      <a:pt x="48489" y="66915"/>
                    </a:cubicBezTo>
                    <a:lnTo>
                      <a:pt x="45934" y="6880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7359449" y="558911"/>
                <a:ext cx="60239" cy="83134"/>
              </a:xfrm>
              <a:custGeom>
                <a:avLst/>
                <a:gdLst/>
                <a:ahLst/>
                <a:cxnLst/>
                <a:rect l="l" t="t" r="r" b="b"/>
                <a:pathLst>
                  <a:path w="60239" h="83134" extrusionOk="0">
                    <a:moveTo>
                      <a:pt x="58183" y="83126"/>
                    </a:moveTo>
                    <a:cubicBezTo>
                      <a:pt x="39542" y="67316"/>
                      <a:pt x="20679" y="56411"/>
                      <a:pt x="2137" y="50705"/>
                    </a:cubicBezTo>
                    <a:lnTo>
                      <a:pt x="0" y="50047"/>
                    </a:lnTo>
                    <a:lnTo>
                      <a:pt x="1327" y="48248"/>
                    </a:lnTo>
                    <a:cubicBezTo>
                      <a:pt x="13843" y="31254"/>
                      <a:pt x="27721" y="15018"/>
                      <a:pt x="42578" y="0"/>
                    </a:cubicBezTo>
                    <a:lnTo>
                      <a:pt x="44839" y="2234"/>
                    </a:lnTo>
                    <a:cubicBezTo>
                      <a:pt x="30605" y="16620"/>
                      <a:pt x="17279" y="32127"/>
                      <a:pt x="5208" y="48355"/>
                    </a:cubicBezTo>
                    <a:cubicBezTo>
                      <a:pt x="23474" y="54355"/>
                      <a:pt x="41981" y="65224"/>
                      <a:pt x="60239" y="80713"/>
                    </a:cubicBezTo>
                    <a:lnTo>
                      <a:pt x="58183" y="83135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7393214" y="550196"/>
                <a:ext cx="72950" cy="61867"/>
              </a:xfrm>
              <a:custGeom>
                <a:avLst/>
                <a:gdLst/>
                <a:ahLst/>
                <a:cxnLst/>
                <a:rect l="l" t="t" r="r" b="b"/>
                <a:pathLst>
                  <a:path w="72950" h="61867" extrusionOk="0">
                    <a:moveTo>
                      <a:pt x="71722" y="61868"/>
                    </a:moveTo>
                    <a:cubicBezTo>
                      <a:pt x="50803" y="53180"/>
                      <a:pt x="27605" y="47492"/>
                      <a:pt x="2786" y="44937"/>
                    </a:cubicBezTo>
                    <a:lnTo>
                      <a:pt x="0" y="44652"/>
                    </a:lnTo>
                    <a:lnTo>
                      <a:pt x="1683" y="42409"/>
                    </a:lnTo>
                    <a:cubicBezTo>
                      <a:pt x="13754" y="26305"/>
                      <a:pt x="28059" y="12035"/>
                      <a:pt x="44207" y="0"/>
                    </a:cubicBezTo>
                    <a:lnTo>
                      <a:pt x="46103" y="2546"/>
                    </a:lnTo>
                    <a:cubicBezTo>
                      <a:pt x="30952" y="13834"/>
                      <a:pt x="17448" y="27133"/>
                      <a:pt x="5920" y="42079"/>
                    </a:cubicBezTo>
                    <a:cubicBezTo>
                      <a:pt x="29999" y="44794"/>
                      <a:pt x="52530" y="50465"/>
                      <a:pt x="72951" y="58939"/>
                    </a:cubicBezTo>
                    <a:lnTo>
                      <a:pt x="71731" y="6186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6"/>
              <p:cNvSpPr/>
              <p:nvPr/>
            </p:nvSpPr>
            <p:spPr>
              <a:xfrm>
                <a:off x="7473420" y="533950"/>
                <a:ext cx="48826" cy="50607"/>
              </a:xfrm>
              <a:custGeom>
                <a:avLst/>
                <a:gdLst/>
                <a:ahLst/>
                <a:cxnLst/>
                <a:rect l="l" t="t" r="r" b="b"/>
                <a:pathLst>
                  <a:path w="48826" h="50607" extrusionOk="0">
                    <a:moveTo>
                      <a:pt x="47109" y="50607"/>
                    </a:moveTo>
                    <a:cubicBezTo>
                      <a:pt x="34682" y="42667"/>
                      <a:pt x="19210" y="39480"/>
                      <a:pt x="4656" y="41821"/>
                    </a:cubicBezTo>
                    <a:lnTo>
                      <a:pt x="0" y="42578"/>
                    </a:lnTo>
                    <a:lnTo>
                      <a:pt x="3249" y="39160"/>
                    </a:lnTo>
                    <a:cubicBezTo>
                      <a:pt x="14715" y="27115"/>
                      <a:pt x="25139" y="13940"/>
                      <a:pt x="34227" y="0"/>
                    </a:cubicBezTo>
                    <a:lnTo>
                      <a:pt x="36889" y="1727"/>
                    </a:lnTo>
                    <a:cubicBezTo>
                      <a:pt x="28504" y="14608"/>
                      <a:pt x="18988" y="26839"/>
                      <a:pt x="8564" y="38135"/>
                    </a:cubicBezTo>
                    <a:cubicBezTo>
                      <a:pt x="22549" y="36898"/>
                      <a:pt x="36996" y="40370"/>
                      <a:pt x="48827" y="47928"/>
                    </a:cubicBezTo>
                    <a:lnTo>
                      <a:pt x="47118" y="505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6"/>
              <p:cNvSpPr/>
              <p:nvPr/>
            </p:nvSpPr>
            <p:spPr>
              <a:xfrm>
                <a:off x="7324567" y="657997"/>
                <a:ext cx="44504" cy="42889"/>
              </a:xfrm>
              <a:custGeom>
                <a:avLst/>
                <a:gdLst/>
                <a:ahLst/>
                <a:cxnLst/>
                <a:rect l="l" t="t" r="r" b="b"/>
                <a:pathLst>
                  <a:path w="44504" h="42889" extrusionOk="0">
                    <a:moveTo>
                      <a:pt x="42964" y="42889"/>
                    </a:moveTo>
                    <a:lnTo>
                      <a:pt x="9413" y="24258"/>
                    </a:lnTo>
                    <a:cubicBezTo>
                      <a:pt x="1838" y="20047"/>
                      <a:pt x="-1394" y="14875"/>
                      <a:pt x="556" y="10077"/>
                    </a:cubicBezTo>
                    <a:lnTo>
                      <a:pt x="796" y="9472"/>
                    </a:lnTo>
                    <a:lnTo>
                      <a:pt x="1393" y="9214"/>
                    </a:lnTo>
                    <a:cubicBezTo>
                      <a:pt x="10268" y="5377"/>
                      <a:pt x="19552" y="2270"/>
                      <a:pt x="28971" y="0"/>
                    </a:cubicBezTo>
                    <a:lnTo>
                      <a:pt x="29718" y="3089"/>
                    </a:lnTo>
                    <a:cubicBezTo>
                      <a:pt x="20701" y="5261"/>
                      <a:pt x="11826" y="8216"/>
                      <a:pt x="3307" y="11848"/>
                    </a:cubicBezTo>
                    <a:cubicBezTo>
                      <a:pt x="2220" y="16228"/>
                      <a:pt x="8825" y="20296"/>
                      <a:pt x="10953" y="21480"/>
                    </a:cubicBezTo>
                    <a:lnTo>
                      <a:pt x="44504" y="40112"/>
                    </a:lnTo>
                    <a:lnTo>
                      <a:pt x="42964" y="4288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6"/>
              <p:cNvSpPr/>
              <p:nvPr/>
            </p:nvSpPr>
            <p:spPr>
              <a:xfrm>
                <a:off x="7369668" y="654561"/>
                <a:ext cx="38901" cy="31530"/>
              </a:xfrm>
              <a:custGeom>
                <a:avLst/>
                <a:gdLst/>
                <a:ahLst/>
                <a:cxnLst/>
                <a:rect l="l" t="t" r="r" b="b"/>
                <a:pathLst>
                  <a:path w="38901" h="31530" extrusionOk="0">
                    <a:moveTo>
                      <a:pt x="33827" y="31530"/>
                    </a:moveTo>
                    <a:cubicBezTo>
                      <a:pt x="23474" y="26857"/>
                      <a:pt x="13202" y="21676"/>
                      <a:pt x="3285" y="16139"/>
                    </a:cubicBezTo>
                    <a:lnTo>
                      <a:pt x="0" y="14296"/>
                    </a:lnTo>
                    <a:lnTo>
                      <a:pt x="3614" y="13228"/>
                    </a:lnTo>
                    <a:cubicBezTo>
                      <a:pt x="15819" y="9623"/>
                      <a:pt x="26011" y="5332"/>
                      <a:pt x="37575" y="0"/>
                    </a:cubicBezTo>
                    <a:lnTo>
                      <a:pt x="38901" y="2884"/>
                    </a:lnTo>
                    <a:cubicBezTo>
                      <a:pt x="28370" y="7744"/>
                      <a:pt x="18943" y="11750"/>
                      <a:pt x="8110" y="15169"/>
                    </a:cubicBezTo>
                    <a:cubicBezTo>
                      <a:pt x="16923" y="19984"/>
                      <a:pt x="26003" y="24507"/>
                      <a:pt x="35136" y="28628"/>
                    </a:cubicBezTo>
                    <a:lnTo>
                      <a:pt x="33827" y="315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6"/>
              <p:cNvSpPr/>
              <p:nvPr/>
            </p:nvSpPr>
            <p:spPr>
              <a:xfrm>
                <a:off x="7428643" y="641982"/>
                <a:ext cx="68669" cy="45497"/>
              </a:xfrm>
              <a:custGeom>
                <a:avLst/>
                <a:gdLst/>
                <a:ahLst/>
                <a:cxnLst/>
                <a:rect l="l" t="t" r="r" b="b"/>
                <a:pathLst>
                  <a:path w="68669" h="45497" extrusionOk="0">
                    <a:moveTo>
                      <a:pt x="67334" y="45498"/>
                    </a:moveTo>
                    <a:lnTo>
                      <a:pt x="18934" y="22949"/>
                    </a:lnTo>
                    <a:cubicBezTo>
                      <a:pt x="17127" y="22113"/>
                      <a:pt x="15650" y="20368"/>
                      <a:pt x="14208" y="18676"/>
                    </a:cubicBezTo>
                    <a:cubicBezTo>
                      <a:pt x="13237" y="17528"/>
                      <a:pt x="11760" y="15792"/>
                      <a:pt x="11065" y="15756"/>
                    </a:cubicBezTo>
                    <a:cubicBezTo>
                      <a:pt x="10950" y="15730"/>
                      <a:pt x="10816" y="15872"/>
                      <a:pt x="10736" y="15953"/>
                    </a:cubicBezTo>
                    <a:lnTo>
                      <a:pt x="0" y="25949"/>
                    </a:lnTo>
                    <a:lnTo>
                      <a:pt x="8350" y="13887"/>
                    </a:lnTo>
                    <a:cubicBezTo>
                      <a:pt x="13781" y="6036"/>
                      <a:pt x="22700" y="846"/>
                      <a:pt x="32207" y="0"/>
                    </a:cubicBezTo>
                    <a:lnTo>
                      <a:pt x="32483" y="3160"/>
                    </a:lnTo>
                    <a:cubicBezTo>
                      <a:pt x="24997" y="3828"/>
                      <a:pt x="17902" y="7478"/>
                      <a:pt x="12961" y="13112"/>
                    </a:cubicBezTo>
                    <a:cubicBezTo>
                      <a:pt x="14261" y="13834"/>
                      <a:pt x="15418" y="15196"/>
                      <a:pt x="16620" y="16620"/>
                    </a:cubicBezTo>
                    <a:cubicBezTo>
                      <a:pt x="17839" y="18053"/>
                      <a:pt x="19095" y="19522"/>
                      <a:pt x="20270" y="20074"/>
                    </a:cubicBezTo>
                    <a:lnTo>
                      <a:pt x="68669" y="42622"/>
                    </a:lnTo>
                    <a:lnTo>
                      <a:pt x="67334" y="45498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6"/>
              <p:cNvSpPr/>
              <p:nvPr/>
            </p:nvSpPr>
            <p:spPr>
              <a:xfrm>
                <a:off x="7480461" y="627384"/>
                <a:ext cx="43485" cy="33479"/>
              </a:xfrm>
              <a:custGeom>
                <a:avLst/>
                <a:gdLst/>
                <a:ahLst/>
                <a:cxnLst/>
                <a:rect l="l" t="t" r="r" b="b"/>
                <a:pathLst>
                  <a:path w="43485" h="33479" extrusionOk="0">
                    <a:moveTo>
                      <a:pt x="41438" y="33480"/>
                    </a:moveTo>
                    <a:cubicBezTo>
                      <a:pt x="31040" y="24721"/>
                      <a:pt x="17305" y="20270"/>
                      <a:pt x="3748" y="21311"/>
                    </a:cubicBezTo>
                    <a:lnTo>
                      <a:pt x="0" y="21596"/>
                    </a:lnTo>
                    <a:lnTo>
                      <a:pt x="2403" y="18712"/>
                    </a:lnTo>
                    <a:cubicBezTo>
                      <a:pt x="8982" y="10816"/>
                      <a:pt x="17376" y="4353"/>
                      <a:pt x="26679" y="0"/>
                    </a:cubicBezTo>
                    <a:lnTo>
                      <a:pt x="28023" y="2875"/>
                    </a:lnTo>
                    <a:cubicBezTo>
                      <a:pt x="20243" y="6507"/>
                      <a:pt x="13130" y="11697"/>
                      <a:pt x="7273" y="17991"/>
                    </a:cubicBezTo>
                    <a:cubicBezTo>
                      <a:pt x="7388" y="17991"/>
                      <a:pt x="7495" y="17991"/>
                      <a:pt x="7611" y="17991"/>
                    </a:cubicBezTo>
                    <a:cubicBezTo>
                      <a:pt x="20626" y="17991"/>
                      <a:pt x="33506" y="22646"/>
                      <a:pt x="43485" y="31059"/>
                    </a:cubicBezTo>
                    <a:lnTo>
                      <a:pt x="41438" y="3348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6"/>
              <p:cNvSpPr/>
              <p:nvPr/>
            </p:nvSpPr>
            <p:spPr>
              <a:xfrm>
                <a:off x="7561032" y="599183"/>
                <a:ext cx="54408" cy="46512"/>
              </a:xfrm>
              <a:custGeom>
                <a:avLst/>
                <a:gdLst/>
                <a:ahLst/>
                <a:cxnLst/>
                <a:rect l="l" t="t" r="r" b="b"/>
                <a:pathLst>
                  <a:path w="54408" h="46512" extrusionOk="0">
                    <a:moveTo>
                      <a:pt x="53233" y="46512"/>
                    </a:moveTo>
                    <a:lnTo>
                      <a:pt x="0" y="25379"/>
                    </a:lnTo>
                    <a:lnTo>
                      <a:pt x="1193" y="23723"/>
                    </a:lnTo>
                    <a:cubicBezTo>
                      <a:pt x="9187" y="12650"/>
                      <a:pt x="20750" y="4219"/>
                      <a:pt x="33738" y="0"/>
                    </a:cubicBezTo>
                    <a:lnTo>
                      <a:pt x="34717" y="3017"/>
                    </a:lnTo>
                    <a:cubicBezTo>
                      <a:pt x="23011" y="6819"/>
                      <a:pt x="12534" y="14216"/>
                      <a:pt x="4994" y="23946"/>
                    </a:cubicBezTo>
                    <a:lnTo>
                      <a:pt x="54408" y="43557"/>
                    </a:lnTo>
                    <a:lnTo>
                      <a:pt x="53233" y="46512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2" name="Google Shape;292;p6"/>
            <p:cNvGrpSpPr/>
            <p:nvPr/>
          </p:nvGrpSpPr>
          <p:grpSpPr>
            <a:xfrm>
              <a:off x="8477175" y="957296"/>
              <a:ext cx="642508" cy="568948"/>
              <a:chOff x="7341875" y="2252964"/>
              <a:chExt cx="388457" cy="343962"/>
            </a:xfrm>
          </p:grpSpPr>
          <p:sp>
            <p:nvSpPr>
              <p:cNvPr id="293" name="Google Shape;293;p6"/>
              <p:cNvSpPr/>
              <p:nvPr/>
            </p:nvSpPr>
            <p:spPr>
              <a:xfrm>
                <a:off x="7341875" y="2252964"/>
                <a:ext cx="388457" cy="343962"/>
              </a:xfrm>
              <a:custGeom>
                <a:avLst/>
                <a:gdLst/>
                <a:ahLst/>
                <a:cxnLst/>
                <a:rect l="l" t="t" r="r" b="b"/>
                <a:pathLst>
                  <a:path w="388457" h="343962" extrusionOk="0">
                    <a:moveTo>
                      <a:pt x="175192" y="304725"/>
                    </a:moveTo>
                    <a:cubicBezTo>
                      <a:pt x="167982" y="313867"/>
                      <a:pt x="161750" y="323384"/>
                      <a:pt x="153943" y="331350"/>
                    </a:cubicBezTo>
                    <a:cubicBezTo>
                      <a:pt x="134760" y="350926"/>
                      <a:pt x="107689" y="347231"/>
                      <a:pt x="93633" y="323615"/>
                    </a:cubicBezTo>
                    <a:cubicBezTo>
                      <a:pt x="84295" y="307921"/>
                      <a:pt x="82684" y="290900"/>
                      <a:pt x="85969" y="273204"/>
                    </a:cubicBezTo>
                    <a:cubicBezTo>
                      <a:pt x="86147" y="272233"/>
                      <a:pt x="86289" y="271263"/>
                      <a:pt x="86583" y="269518"/>
                    </a:cubicBezTo>
                    <a:cubicBezTo>
                      <a:pt x="78687" y="270916"/>
                      <a:pt x="71174" y="272420"/>
                      <a:pt x="63607" y="273550"/>
                    </a:cubicBezTo>
                    <a:cubicBezTo>
                      <a:pt x="50993" y="275447"/>
                      <a:pt x="38361" y="277058"/>
                      <a:pt x="25552" y="275091"/>
                    </a:cubicBezTo>
                    <a:cubicBezTo>
                      <a:pt x="5531" y="272028"/>
                      <a:pt x="-4376" y="256824"/>
                      <a:pt x="1846" y="237569"/>
                    </a:cubicBezTo>
                    <a:cubicBezTo>
                      <a:pt x="7810" y="219125"/>
                      <a:pt x="20798" y="206021"/>
                      <a:pt x="36189" y="195054"/>
                    </a:cubicBezTo>
                    <a:cubicBezTo>
                      <a:pt x="40044" y="192304"/>
                      <a:pt x="44139" y="189873"/>
                      <a:pt x="48331" y="187158"/>
                    </a:cubicBezTo>
                    <a:cubicBezTo>
                      <a:pt x="41441" y="184479"/>
                      <a:pt x="34712" y="182502"/>
                      <a:pt x="28614" y="179307"/>
                    </a:cubicBezTo>
                    <a:cubicBezTo>
                      <a:pt x="23299" y="176511"/>
                      <a:pt x="17896" y="173066"/>
                      <a:pt x="13944" y="168651"/>
                    </a:cubicBezTo>
                    <a:cubicBezTo>
                      <a:pt x="3404" y="156883"/>
                      <a:pt x="6617" y="139230"/>
                      <a:pt x="21920" y="130088"/>
                    </a:cubicBezTo>
                    <a:cubicBezTo>
                      <a:pt x="31249" y="124515"/>
                      <a:pt x="42278" y="121774"/>
                      <a:pt x="52578" y="117830"/>
                    </a:cubicBezTo>
                    <a:cubicBezTo>
                      <a:pt x="54055" y="117261"/>
                      <a:pt x="55693" y="117091"/>
                      <a:pt x="57821" y="116602"/>
                    </a:cubicBezTo>
                    <a:cubicBezTo>
                      <a:pt x="55088" y="113682"/>
                      <a:pt x="52613" y="111305"/>
                      <a:pt x="50441" y="108670"/>
                    </a:cubicBezTo>
                    <a:cubicBezTo>
                      <a:pt x="43934" y="100792"/>
                      <a:pt x="40231" y="91775"/>
                      <a:pt x="39483" y="81510"/>
                    </a:cubicBezTo>
                    <a:cubicBezTo>
                      <a:pt x="38833" y="72582"/>
                      <a:pt x="42367" y="65612"/>
                      <a:pt x="49355" y="60485"/>
                    </a:cubicBezTo>
                    <a:cubicBezTo>
                      <a:pt x="65975" y="48298"/>
                      <a:pt x="84535" y="46749"/>
                      <a:pt x="103772" y="51983"/>
                    </a:cubicBezTo>
                    <a:cubicBezTo>
                      <a:pt x="112327" y="54307"/>
                      <a:pt x="120428" y="58268"/>
                      <a:pt x="129303" y="61713"/>
                    </a:cubicBezTo>
                    <a:cubicBezTo>
                      <a:pt x="129579" y="60378"/>
                      <a:pt x="129953" y="58713"/>
                      <a:pt x="130273" y="57039"/>
                    </a:cubicBezTo>
                    <a:cubicBezTo>
                      <a:pt x="133594" y="39707"/>
                      <a:pt x="139567" y="23497"/>
                      <a:pt x="154477" y="12895"/>
                    </a:cubicBezTo>
                    <a:cubicBezTo>
                      <a:pt x="161154" y="8150"/>
                      <a:pt x="169308" y="4447"/>
                      <a:pt x="177311" y="2792"/>
                    </a:cubicBezTo>
                    <a:cubicBezTo>
                      <a:pt x="193690" y="-600"/>
                      <a:pt x="209500" y="9744"/>
                      <a:pt x="215455" y="26008"/>
                    </a:cubicBezTo>
                    <a:cubicBezTo>
                      <a:pt x="216061" y="27654"/>
                      <a:pt x="216577" y="29328"/>
                      <a:pt x="217191" y="31162"/>
                    </a:cubicBezTo>
                    <a:cubicBezTo>
                      <a:pt x="222114" y="25812"/>
                      <a:pt x="226565" y="20488"/>
                      <a:pt x="231532" y="15699"/>
                    </a:cubicBezTo>
                    <a:cubicBezTo>
                      <a:pt x="239677" y="7839"/>
                      <a:pt x="249238" y="2302"/>
                      <a:pt x="260570" y="513"/>
                    </a:cubicBezTo>
                    <a:cubicBezTo>
                      <a:pt x="287329" y="-3716"/>
                      <a:pt x="302302" y="19082"/>
                      <a:pt x="303432" y="37046"/>
                    </a:cubicBezTo>
                    <a:cubicBezTo>
                      <a:pt x="304056" y="46882"/>
                      <a:pt x="301607" y="56078"/>
                      <a:pt x="298002" y="65078"/>
                    </a:cubicBezTo>
                    <a:cubicBezTo>
                      <a:pt x="297406" y="66565"/>
                      <a:pt x="296836" y="68060"/>
                      <a:pt x="295839" y="70597"/>
                    </a:cubicBezTo>
                    <a:cubicBezTo>
                      <a:pt x="299489" y="69351"/>
                      <a:pt x="302213" y="68398"/>
                      <a:pt x="304946" y="67481"/>
                    </a:cubicBezTo>
                    <a:cubicBezTo>
                      <a:pt x="320738" y="62194"/>
                      <a:pt x="336699" y="57992"/>
                      <a:pt x="353603" y="60075"/>
                    </a:cubicBezTo>
                    <a:cubicBezTo>
                      <a:pt x="362701" y="61197"/>
                      <a:pt x="370891" y="64526"/>
                      <a:pt x="377870" y="70535"/>
                    </a:cubicBezTo>
                    <a:cubicBezTo>
                      <a:pt x="389834" y="80825"/>
                      <a:pt x="391810" y="95852"/>
                      <a:pt x="383024" y="109436"/>
                    </a:cubicBezTo>
                    <a:cubicBezTo>
                      <a:pt x="376766" y="119103"/>
                      <a:pt x="367998" y="126091"/>
                      <a:pt x="358482" y="132269"/>
                    </a:cubicBezTo>
                    <a:cubicBezTo>
                      <a:pt x="355464" y="134228"/>
                      <a:pt x="352375" y="136088"/>
                      <a:pt x="348378" y="138581"/>
                    </a:cubicBezTo>
                    <a:cubicBezTo>
                      <a:pt x="352544" y="139435"/>
                      <a:pt x="355820" y="139711"/>
                      <a:pt x="358802" y="140788"/>
                    </a:cubicBezTo>
                    <a:cubicBezTo>
                      <a:pt x="364980" y="143022"/>
                      <a:pt x="371567" y="144821"/>
                      <a:pt x="376971" y="148355"/>
                    </a:cubicBezTo>
                    <a:cubicBezTo>
                      <a:pt x="389611" y="156625"/>
                      <a:pt x="391374" y="171055"/>
                      <a:pt x="381876" y="182778"/>
                    </a:cubicBezTo>
                    <a:cubicBezTo>
                      <a:pt x="374630" y="191716"/>
                      <a:pt x="364695" y="196585"/>
                      <a:pt x="354173" y="200449"/>
                    </a:cubicBezTo>
                    <a:cubicBezTo>
                      <a:pt x="351921" y="201276"/>
                      <a:pt x="349633" y="202033"/>
                      <a:pt x="347025" y="202932"/>
                    </a:cubicBezTo>
                    <a:cubicBezTo>
                      <a:pt x="350853" y="206288"/>
                      <a:pt x="354556" y="209057"/>
                      <a:pt x="357689" y="212377"/>
                    </a:cubicBezTo>
                    <a:cubicBezTo>
                      <a:pt x="369956" y="225383"/>
                      <a:pt x="369137" y="242492"/>
                      <a:pt x="355953" y="254617"/>
                    </a:cubicBezTo>
                    <a:cubicBezTo>
                      <a:pt x="344790" y="264880"/>
                      <a:pt x="331286" y="270364"/>
                      <a:pt x="316580" y="271851"/>
                    </a:cubicBezTo>
                    <a:cubicBezTo>
                      <a:pt x="304830" y="273035"/>
                      <a:pt x="292857" y="272091"/>
                      <a:pt x="280181" y="272091"/>
                    </a:cubicBezTo>
                    <a:cubicBezTo>
                      <a:pt x="280421" y="274423"/>
                      <a:pt x="280848" y="276613"/>
                      <a:pt x="280848" y="278812"/>
                    </a:cubicBezTo>
                    <a:cubicBezTo>
                      <a:pt x="280857" y="285559"/>
                      <a:pt x="281525" y="292450"/>
                      <a:pt x="280457" y="299037"/>
                    </a:cubicBezTo>
                    <a:cubicBezTo>
                      <a:pt x="277982" y="314393"/>
                      <a:pt x="268617" y="324648"/>
                      <a:pt x="253751" y="328573"/>
                    </a:cubicBezTo>
                    <a:cubicBezTo>
                      <a:pt x="229422" y="335009"/>
                      <a:pt x="206455" y="331858"/>
                      <a:pt x="186052" y="316084"/>
                    </a:cubicBezTo>
                    <a:cubicBezTo>
                      <a:pt x="183836" y="314375"/>
                      <a:pt x="181824" y="312363"/>
                      <a:pt x="179892" y="310324"/>
                    </a:cubicBezTo>
                    <a:cubicBezTo>
                      <a:pt x="178085" y="308419"/>
                      <a:pt x="176501" y="306292"/>
                      <a:pt x="175183" y="304698"/>
                    </a:cubicBezTo>
                    <a:close/>
                    <a:moveTo>
                      <a:pt x="192159" y="194030"/>
                    </a:moveTo>
                    <a:cubicBezTo>
                      <a:pt x="203607" y="193603"/>
                      <a:pt x="213728" y="190746"/>
                      <a:pt x="221900" y="182743"/>
                    </a:cubicBezTo>
                    <a:cubicBezTo>
                      <a:pt x="231897" y="172959"/>
                      <a:pt x="231950" y="158049"/>
                      <a:pt x="221980" y="148186"/>
                    </a:cubicBezTo>
                    <a:cubicBezTo>
                      <a:pt x="207408" y="133774"/>
                      <a:pt x="180195" y="132785"/>
                      <a:pt x="164581" y="146112"/>
                    </a:cubicBezTo>
                    <a:cubicBezTo>
                      <a:pt x="152706" y="156242"/>
                      <a:pt x="152056" y="171749"/>
                      <a:pt x="163166" y="182698"/>
                    </a:cubicBezTo>
                    <a:cubicBezTo>
                      <a:pt x="171284" y="190701"/>
                      <a:pt x="181495" y="193478"/>
                      <a:pt x="192159" y="19403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6"/>
              <p:cNvSpPr/>
              <p:nvPr/>
            </p:nvSpPr>
            <p:spPr>
              <a:xfrm>
                <a:off x="7497111" y="2386501"/>
                <a:ext cx="74191" cy="57315"/>
              </a:xfrm>
              <a:custGeom>
                <a:avLst/>
                <a:gdLst/>
                <a:ahLst/>
                <a:cxnLst/>
                <a:rect l="l" t="t" r="r" b="b"/>
                <a:pathLst>
                  <a:path w="74191" h="57315" extrusionOk="0">
                    <a:moveTo>
                      <a:pt x="36922" y="57315"/>
                    </a:moveTo>
                    <a:cubicBezTo>
                      <a:pt x="26267" y="56772"/>
                      <a:pt x="16047" y="53995"/>
                      <a:pt x="7929" y="45983"/>
                    </a:cubicBezTo>
                    <a:cubicBezTo>
                      <a:pt x="-3181" y="35025"/>
                      <a:pt x="-2531" y="19518"/>
                      <a:pt x="9344" y="9396"/>
                    </a:cubicBezTo>
                    <a:cubicBezTo>
                      <a:pt x="24958" y="-3930"/>
                      <a:pt x="52171" y="-2942"/>
                      <a:pt x="66744" y="11471"/>
                    </a:cubicBezTo>
                    <a:cubicBezTo>
                      <a:pt x="76714" y="21334"/>
                      <a:pt x="76660" y="36244"/>
                      <a:pt x="66663" y="46028"/>
                    </a:cubicBezTo>
                    <a:cubicBezTo>
                      <a:pt x="58492" y="54030"/>
                      <a:pt x="48370" y="56879"/>
                      <a:pt x="36922" y="573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6"/>
              <p:cNvSpPr/>
              <p:nvPr/>
            </p:nvSpPr>
            <p:spPr>
              <a:xfrm>
                <a:off x="7434751" y="2316471"/>
                <a:ext cx="284824" cy="233740"/>
              </a:xfrm>
              <a:custGeom>
                <a:avLst/>
                <a:gdLst/>
                <a:ahLst/>
                <a:cxnLst/>
                <a:rect l="l" t="t" r="r" b="b"/>
                <a:pathLst>
                  <a:path w="284824" h="233740" extrusionOk="0">
                    <a:moveTo>
                      <a:pt x="145287" y="233740"/>
                    </a:moveTo>
                    <a:cubicBezTo>
                      <a:pt x="144210" y="233740"/>
                      <a:pt x="143133" y="233687"/>
                      <a:pt x="142056" y="233589"/>
                    </a:cubicBezTo>
                    <a:cubicBezTo>
                      <a:pt x="133555" y="232779"/>
                      <a:pt x="126585" y="228853"/>
                      <a:pt x="122419" y="222524"/>
                    </a:cubicBezTo>
                    <a:cubicBezTo>
                      <a:pt x="116784" y="213969"/>
                      <a:pt x="117158" y="203607"/>
                      <a:pt x="117523" y="193593"/>
                    </a:cubicBezTo>
                    <a:cubicBezTo>
                      <a:pt x="117674" y="189489"/>
                      <a:pt x="117825" y="185287"/>
                      <a:pt x="117558" y="181219"/>
                    </a:cubicBezTo>
                    <a:cubicBezTo>
                      <a:pt x="108621" y="195702"/>
                      <a:pt x="91636" y="204845"/>
                      <a:pt x="74527" y="203795"/>
                    </a:cubicBezTo>
                    <a:cubicBezTo>
                      <a:pt x="68571" y="203438"/>
                      <a:pt x="64405" y="201756"/>
                      <a:pt x="61788" y="198640"/>
                    </a:cubicBezTo>
                    <a:cubicBezTo>
                      <a:pt x="58930" y="195239"/>
                      <a:pt x="58459" y="190629"/>
                      <a:pt x="58370" y="186560"/>
                    </a:cubicBezTo>
                    <a:cubicBezTo>
                      <a:pt x="58120" y="175273"/>
                      <a:pt x="61984" y="163576"/>
                      <a:pt x="69817" y="158537"/>
                    </a:cubicBezTo>
                    <a:cubicBezTo>
                      <a:pt x="67948" y="158600"/>
                      <a:pt x="66043" y="158769"/>
                      <a:pt x="64094" y="158947"/>
                    </a:cubicBezTo>
                    <a:cubicBezTo>
                      <a:pt x="61503" y="159178"/>
                      <a:pt x="58833" y="159445"/>
                      <a:pt x="56171" y="159383"/>
                    </a:cubicBezTo>
                    <a:cubicBezTo>
                      <a:pt x="48435" y="159276"/>
                      <a:pt x="39435" y="155537"/>
                      <a:pt x="37940" y="147579"/>
                    </a:cubicBezTo>
                    <a:cubicBezTo>
                      <a:pt x="37263" y="143982"/>
                      <a:pt x="38376" y="140084"/>
                      <a:pt x="40984" y="136496"/>
                    </a:cubicBezTo>
                    <a:cubicBezTo>
                      <a:pt x="33338" y="136185"/>
                      <a:pt x="26029" y="134894"/>
                      <a:pt x="19380" y="131386"/>
                    </a:cubicBezTo>
                    <a:cubicBezTo>
                      <a:pt x="7825" y="125298"/>
                      <a:pt x="36" y="112443"/>
                      <a:pt x="0" y="99384"/>
                    </a:cubicBezTo>
                    <a:cubicBezTo>
                      <a:pt x="-36" y="86325"/>
                      <a:pt x="7674" y="73417"/>
                      <a:pt x="19192" y="67266"/>
                    </a:cubicBezTo>
                    <a:cubicBezTo>
                      <a:pt x="27204" y="62985"/>
                      <a:pt x="37272" y="61445"/>
                      <a:pt x="49966" y="62539"/>
                    </a:cubicBezTo>
                    <a:cubicBezTo>
                      <a:pt x="57622" y="63198"/>
                      <a:pt x="63844" y="65361"/>
                      <a:pt x="68055" y="68655"/>
                    </a:cubicBezTo>
                    <a:cubicBezTo>
                      <a:pt x="67441" y="64818"/>
                      <a:pt x="67236" y="60964"/>
                      <a:pt x="67040" y="57367"/>
                    </a:cubicBezTo>
                    <a:cubicBezTo>
                      <a:pt x="66613" y="49436"/>
                      <a:pt x="67067" y="39786"/>
                      <a:pt x="74349" y="35602"/>
                    </a:cubicBezTo>
                    <a:cubicBezTo>
                      <a:pt x="80215" y="32228"/>
                      <a:pt x="87773" y="34721"/>
                      <a:pt x="92206" y="38932"/>
                    </a:cubicBezTo>
                    <a:cubicBezTo>
                      <a:pt x="94850" y="41442"/>
                      <a:pt x="96772" y="44513"/>
                      <a:pt x="98339" y="47673"/>
                    </a:cubicBezTo>
                    <a:cubicBezTo>
                      <a:pt x="99229" y="24315"/>
                      <a:pt x="105167" y="10980"/>
                      <a:pt x="116036" y="7998"/>
                    </a:cubicBezTo>
                    <a:cubicBezTo>
                      <a:pt x="130386" y="4063"/>
                      <a:pt x="147994" y="19882"/>
                      <a:pt x="153700" y="27457"/>
                    </a:cubicBezTo>
                    <a:cubicBezTo>
                      <a:pt x="153958" y="27048"/>
                      <a:pt x="154207" y="26603"/>
                      <a:pt x="154456" y="26157"/>
                    </a:cubicBezTo>
                    <a:cubicBezTo>
                      <a:pt x="155106" y="25000"/>
                      <a:pt x="155783" y="23807"/>
                      <a:pt x="156700" y="22881"/>
                    </a:cubicBezTo>
                    <a:cubicBezTo>
                      <a:pt x="158747" y="20808"/>
                      <a:pt x="161346" y="18920"/>
                      <a:pt x="164658" y="17104"/>
                    </a:cubicBezTo>
                    <a:cubicBezTo>
                      <a:pt x="181554" y="7855"/>
                      <a:pt x="200622" y="2078"/>
                      <a:pt x="219814" y="378"/>
                    </a:cubicBezTo>
                    <a:cubicBezTo>
                      <a:pt x="236095" y="-1065"/>
                      <a:pt x="248042" y="1615"/>
                      <a:pt x="256312" y="8568"/>
                    </a:cubicBezTo>
                    <a:cubicBezTo>
                      <a:pt x="265035" y="15894"/>
                      <a:pt x="269549" y="28365"/>
                      <a:pt x="268383" y="41932"/>
                    </a:cubicBezTo>
                    <a:cubicBezTo>
                      <a:pt x="267341" y="54065"/>
                      <a:pt x="262267" y="65379"/>
                      <a:pt x="256926" y="75785"/>
                    </a:cubicBezTo>
                    <a:cubicBezTo>
                      <a:pt x="255421" y="78723"/>
                      <a:pt x="253481" y="82141"/>
                      <a:pt x="251122" y="85551"/>
                    </a:cubicBezTo>
                    <a:cubicBezTo>
                      <a:pt x="262828" y="85631"/>
                      <a:pt x="275041" y="87856"/>
                      <a:pt x="281210" y="97551"/>
                    </a:cubicBezTo>
                    <a:cubicBezTo>
                      <a:pt x="285207" y="103826"/>
                      <a:pt x="285893" y="112301"/>
                      <a:pt x="283249" y="122725"/>
                    </a:cubicBezTo>
                    <a:cubicBezTo>
                      <a:pt x="277827" y="144099"/>
                      <a:pt x="262846" y="162837"/>
                      <a:pt x="243181" y="172825"/>
                    </a:cubicBezTo>
                    <a:cubicBezTo>
                      <a:pt x="224354" y="182394"/>
                      <a:pt x="201592" y="183774"/>
                      <a:pt x="181723" y="176644"/>
                    </a:cubicBezTo>
                    <a:cubicBezTo>
                      <a:pt x="184696" y="195818"/>
                      <a:pt x="180441" y="212856"/>
                      <a:pt x="169883" y="223708"/>
                    </a:cubicBezTo>
                    <a:cubicBezTo>
                      <a:pt x="163732" y="230028"/>
                      <a:pt x="154545" y="233722"/>
                      <a:pt x="145296" y="233722"/>
                    </a:cubicBezTo>
                    <a:close/>
                    <a:moveTo>
                      <a:pt x="118564" y="174436"/>
                    </a:moveTo>
                    <a:cubicBezTo>
                      <a:pt x="118635" y="174436"/>
                      <a:pt x="118707" y="174436"/>
                      <a:pt x="118778" y="174454"/>
                    </a:cubicBezTo>
                    <a:cubicBezTo>
                      <a:pt x="119463" y="174543"/>
                      <a:pt x="120015" y="175077"/>
                      <a:pt x="120131" y="175762"/>
                    </a:cubicBezTo>
                    <a:cubicBezTo>
                      <a:pt x="121137" y="181620"/>
                      <a:pt x="120914" y="187771"/>
                      <a:pt x="120701" y="193709"/>
                    </a:cubicBezTo>
                    <a:cubicBezTo>
                      <a:pt x="120336" y="203670"/>
                      <a:pt x="119997" y="213070"/>
                      <a:pt x="125080" y="220779"/>
                    </a:cubicBezTo>
                    <a:cubicBezTo>
                      <a:pt x="128712" y="226289"/>
                      <a:pt x="134846" y="229716"/>
                      <a:pt x="142368" y="230429"/>
                    </a:cubicBezTo>
                    <a:cubicBezTo>
                      <a:pt x="151688" y="231301"/>
                      <a:pt x="161391" y="227900"/>
                      <a:pt x="167605" y="221518"/>
                    </a:cubicBezTo>
                    <a:cubicBezTo>
                      <a:pt x="177788" y="211058"/>
                      <a:pt x="181714" y="193477"/>
                      <a:pt x="178126" y="174498"/>
                    </a:cubicBezTo>
                    <a:cubicBezTo>
                      <a:pt x="178020" y="173928"/>
                      <a:pt x="178233" y="173341"/>
                      <a:pt x="178678" y="172976"/>
                    </a:cubicBezTo>
                    <a:cubicBezTo>
                      <a:pt x="179124" y="172611"/>
                      <a:pt x="179738" y="172513"/>
                      <a:pt x="180281" y="172736"/>
                    </a:cubicBezTo>
                    <a:cubicBezTo>
                      <a:pt x="199909" y="180623"/>
                      <a:pt x="222885" y="179608"/>
                      <a:pt x="241748" y="170030"/>
                    </a:cubicBezTo>
                    <a:cubicBezTo>
                      <a:pt x="260602" y="160451"/>
                      <a:pt x="274970" y="142487"/>
                      <a:pt x="280169" y="121977"/>
                    </a:cubicBezTo>
                    <a:cubicBezTo>
                      <a:pt x="282590" y="112434"/>
                      <a:pt x="282038" y="104796"/>
                      <a:pt x="278531" y="99286"/>
                    </a:cubicBezTo>
                    <a:cubicBezTo>
                      <a:pt x="272745" y="90189"/>
                      <a:pt x="260763" y="88550"/>
                      <a:pt x="248781" y="88764"/>
                    </a:cubicBezTo>
                    <a:cubicBezTo>
                      <a:pt x="242202" y="97177"/>
                      <a:pt x="233069" y="104450"/>
                      <a:pt x="221799" y="102553"/>
                    </a:cubicBezTo>
                    <a:cubicBezTo>
                      <a:pt x="221069" y="102429"/>
                      <a:pt x="220526" y="101815"/>
                      <a:pt x="220482" y="101084"/>
                    </a:cubicBezTo>
                    <a:cubicBezTo>
                      <a:pt x="220304" y="98093"/>
                      <a:pt x="221247" y="95423"/>
                      <a:pt x="223277" y="93153"/>
                    </a:cubicBezTo>
                    <a:cubicBezTo>
                      <a:pt x="228707" y="87073"/>
                      <a:pt x="239950" y="85996"/>
                      <a:pt x="243262" y="85809"/>
                    </a:cubicBezTo>
                    <a:cubicBezTo>
                      <a:pt x="244543" y="85738"/>
                      <a:pt x="245852" y="85675"/>
                      <a:pt x="247178" y="85640"/>
                    </a:cubicBezTo>
                    <a:cubicBezTo>
                      <a:pt x="250045" y="81776"/>
                      <a:pt x="252368" y="77735"/>
                      <a:pt x="254086" y="74388"/>
                    </a:cubicBezTo>
                    <a:cubicBezTo>
                      <a:pt x="259276" y="64258"/>
                      <a:pt x="264208" y="53290"/>
                      <a:pt x="265205" y="41700"/>
                    </a:cubicBezTo>
                    <a:cubicBezTo>
                      <a:pt x="266282" y="29157"/>
                      <a:pt x="262187" y="17701"/>
                      <a:pt x="254255" y="11033"/>
                    </a:cubicBezTo>
                    <a:cubicBezTo>
                      <a:pt x="246662" y="4660"/>
                      <a:pt x="235481" y="2211"/>
                      <a:pt x="220081" y="3573"/>
                    </a:cubicBezTo>
                    <a:cubicBezTo>
                      <a:pt x="201325" y="5229"/>
                      <a:pt x="182684" y="10882"/>
                      <a:pt x="166171" y="19917"/>
                    </a:cubicBezTo>
                    <a:cubicBezTo>
                      <a:pt x="163136" y="21582"/>
                      <a:pt x="160777" y="23291"/>
                      <a:pt x="158943" y="25134"/>
                    </a:cubicBezTo>
                    <a:cubicBezTo>
                      <a:pt x="158329" y="25757"/>
                      <a:pt x="157759" y="26772"/>
                      <a:pt x="157207" y="27742"/>
                    </a:cubicBezTo>
                    <a:cubicBezTo>
                      <a:pt x="156450" y="29086"/>
                      <a:pt x="155667" y="30475"/>
                      <a:pt x="154519" y="31356"/>
                    </a:cubicBezTo>
                    <a:cubicBezTo>
                      <a:pt x="154154" y="31632"/>
                      <a:pt x="153691" y="31739"/>
                      <a:pt x="153246" y="31659"/>
                    </a:cubicBezTo>
                    <a:cubicBezTo>
                      <a:pt x="152801" y="31570"/>
                      <a:pt x="152409" y="31294"/>
                      <a:pt x="152178" y="30902"/>
                    </a:cubicBezTo>
                    <a:cubicBezTo>
                      <a:pt x="148457" y="24573"/>
                      <a:pt x="129994" y="7464"/>
                      <a:pt x="116855" y="11078"/>
                    </a:cubicBezTo>
                    <a:cubicBezTo>
                      <a:pt x="106600" y="13900"/>
                      <a:pt x="101241" y="29104"/>
                      <a:pt x="101375" y="55062"/>
                    </a:cubicBezTo>
                    <a:cubicBezTo>
                      <a:pt x="101375" y="55827"/>
                      <a:pt x="100841" y="56477"/>
                      <a:pt x="100093" y="56629"/>
                    </a:cubicBezTo>
                    <a:cubicBezTo>
                      <a:pt x="99345" y="56780"/>
                      <a:pt x="98597" y="56370"/>
                      <a:pt x="98312" y="55667"/>
                    </a:cubicBezTo>
                    <a:cubicBezTo>
                      <a:pt x="96309" y="50709"/>
                      <a:pt x="94039" y="45092"/>
                      <a:pt x="89998" y="41255"/>
                    </a:cubicBezTo>
                    <a:cubicBezTo>
                      <a:pt x="86419" y="37863"/>
                      <a:pt x="80428" y="35772"/>
                      <a:pt x="75906" y="38371"/>
                    </a:cubicBezTo>
                    <a:cubicBezTo>
                      <a:pt x="70129" y="41691"/>
                      <a:pt x="69817" y="50184"/>
                      <a:pt x="70191" y="57216"/>
                    </a:cubicBezTo>
                    <a:cubicBezTo>
                      <a:pt x="70485" y="62762"/>
                      <a:pt x="70788" y="68468"/>
                      <a:pt x="72426" y="73756"/>
                    </a:cubicBezTo>
                    <a:cubicBezTo>
                      <a:pt x="73058" y="74913"/>
                      <a:pt x="73512" y="76141"/>
                      <a:pt x="73797" y="77432"/>
                    </a:cubicBezTo>
                    <a:cubicBezTo>
                      <a:pt x="73966" y="78225"/>
                      <a:pt x="73512" y="79026"/>
                      <a:pt x="72746" y="79275"/>
                    </a:cubicBezTo>
                    <a:cubicBezTo>
                      <a:pt x="71972" y="79542"/>
                      <a:pt x="71135" y="79159"/>
                      <a:pt x="70797" y="78420"/>
                    </a:cubicBezTo>
                    <a:cubicBezTo>
                      <a:pt x="70289" y="77281"/>
                      <a:pt x="69853" y="76124"/>
                      <a:pt x="69479" y="74940"/>
                    </a:cubicBezTo>
                    <a:cubicBezTo>
                      <a:pt x="65304" y="67658"/>
                      <a:pt x="53545" y="66047"/>
                      <a:pt x="49664" y="65709"/>
                    </a:cubicBezTo>
                    <a:cubicBezTo>
                      <a:pt x="37593" y="64658"/>
                      <a:pt x="28112" y="66091"/>
                      <a:pt x="20661" y="70070"/>
                    </a:cubicBezTo>
                    <a:cubicBezTo>
                      <a:pt x="10148" y="75688"/>
                      <a:pt x="3116" y="87465"/>
                      <a:pt x="3151" y="99375"/>
                    </a:cubicBezTo>
                    <a:cubicBezTo>
                      <a:pt x="3187" y="111295"/>
                      <a:pt x="10291" y="123027"/>
                      <a:pt x="20839" y="128582"/>
                    </a:cubicBezTo>
                    <a:cubicBezTo>
                      <a:pt x="27712" y="132197"/>
                      <a:pt x="35483" y="133282"/>
                      <a:pt x="43682" y="133398"/>
                    </a:cubicBezTo>
                    <a:cubicBezTo>
                      <a:pt x="44278" y="132829"/>
                      <a:pt x="44901" y="132277"/>
                      <a:pt x="45578" y="131734"/>
                    </a:cubicBezTo>
                    <a:cubicBezTo>
                      <a:pt x="52770" y="125956"/>
                      <a:pt x="62171" y="122885"/>
                      <a:pt x="71384" y="123348"/>
                    </a:cubicBezTo>
                    <a:cubicBezTo>
                      <a:pt x="72230" y="123393"/>
                      <a:pt x="72889" y="124078"/>
                      <a:pt x="72898" y="124924"/>
                    </a:cubicBezTo>
                    <a:cubicBezTo>
                      <a:pt x="72933" y="132588"/>
                      <a:pt x="64005" y="135793"/>
                      <a:pt x="55646" y="136247"/>
                    </a:cubicBezTo>
                    <a:cubicBezTo>
                      <a:pt x="52067" y="136443"/>
                      <a:pt x="48631" y="136550"/>
                      <a:pt x="45026" y="136585"/>
                    </a:cubicBezTo>
                    <a:cubicBezTo>
                      <a:pt x="42782" y="139016"/>
                      <a:pt x="40254" y="142808"/>
                      <a:pt x="41038" y="146992"/>
                    </a:cubicBezTo>
                    <a:cubicBezTo>
                      <a:pt x="42150" y="152929"/>
                      <a:pt x="49503" y="156125"/>
                      <a:pt x="56198" y="156214"/>
                    </a:cubicBezTo>
                    <a:cubicBezTo>
                      <a:pt x="58681" y="156249"/>
                      <a:pt x="61289" y="156009"/>
                      <a:pt x="63800" y="155787"/>
                    </a:cubicBezTo>
                    <a:cubicBezTo>
                      <a:pt x="68420" y="155368"/>
                      <a:pt x="73182" y="154950"/>
                      <a:pt x="77865" y="156063"/>
                    </a:cubicBezTo>
                    <a:cubicBezTo>
                      <a:pt x="78630" y="156249"/>
                      <a:pt x="79138" y="156953"/>
                      <a:pt x="79075" y="157736"/>
                    </a:cubicBezTo>
                    <a:cubicBezTo>
                      <a:pt x="79013" y="158519"/>
                      <a:pt x="78390" y="159133"/>
                      <a:pt x="77607" y="159187"/>
                    </a:cubicBezTo>
                    <a:cubicBezTo>
                      <a:pt x="66791" y="159961"/>
                      <a:pt x="61254" y="173831"/>
                      <a:pt x="61530" y="186489"/>
                    </a:cubicBezTo>
                    <a:cubicBezTo>
                      <a:pt x="61610" y="190005"/>
                      <a:pt x="61984" y="193949"/>
                      <a:pt x="64209" y="196593"/>
                    </a:cubicBezTo>
                    <a:cubicBezTo>
                      <a:pt x="66203" y="198969"/>
                      <a:pt x="69737" y="200322"/>
                      <a:pt x="74705" y="200616"/>
                    </a:cubicBezTo>
                    <a:cubicBezTo>
                      <a:pt x="92232" y="201622"/>
                      <a:pt x="109680" y="191261"/>
                      <a:pt x="117113" y="175344"/>
                    </a:cubicBezTo>
                    <a:cubicBezTo>
                      <a:pt x="117380" y="174783"/>
                      <a:pt x="117941" y="174427"/>
                      <a:pt x="118555" y="174427"/>
                    </a:cubicBezTo>
                    <a:close/>
                    <a:moveTo>
                      <a:pt x="69524" y="126473"/>
                    </a:moveTo>
                    <a:cubicBezTo>
                      <a:pt x="62100" y="126499"/>
                      <a:pt x="54658" y="128956"/>
                      <a:pt x="48684" y="133354"/>
                    </a:cubicBezTo>
                    <a:cubicBezTo>
                      <a:pt x="50928" y="133292"/>
                      <a:pt x="53207" y="133194"/>
                      <a:pt x="55494" y="133069"/>
                    </a:cubicBezTo>
                    <a:cubicBezTo>
                      <a:pt x="61423" y="132749"/>
                      <a:pt x="68242" y="130817"/>
                      <a:pt x="69524" y="126473"/>
                    </a:cubicBezTo>
                    <a:close/>
                    <a:moveTo>
                      <a:pt x="223677" y="99589"/>
                    </a:moveTo>
                    <a:cubicBezTo>
                      <a:pt x="232001" y="100381"/>
                      <a:pt x="239069" y="95298"/>
                      <a:pt x="244570" y="88898"/>
                    </a:cubicBezTo>
                    <a:cubicBezTo>
                      <a:pt x="244196" y="88916"/>
                      <a:pt x="243822" y="88933"/>
                      <a:pt x="243448" y="88960"/>
                    </a:cubicBezTo>
                    <a:cubicBezTo>
                      <a:pt x="237244" y="89307"/>
                      <a:pt x="229321" y="91141"/>
                      <a:pt x="225654" y="95254"/>
                    </a:cubicBezTo>
                    <a:cubicBezTo>
                      <a:pt x="224487" y="96562"/>
                      <a:pt x="223838" y="97987"/>
                      <a:pt x="223677" y="9958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6" name="Google Shape;296;p6"/>
            <p:cNvGrpSpPr/>
            <p:nvPr/>
          </p:nvGrpSpPr>
          <p:grpSpPr>
            <a:xfrm rot="1854532">
              <a:off x="8014641" y="4718149"/>
              <a:ext cx="793979" cy="433743"/>
              <a:chOff x="5496480" y="1487027"/>
              <a:chExt cx="349273" cy="190816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496480" y="1487027"/>
                <a:ext cx="349273" cy="190816"/>
              </a:xfrm>
              <a:custGeom>
                <a:avLst/>
                <a:gdLst/>
                <a:ahLst/>
                <a:cxnLst/>
                <a:rect l="l" t="t" r="r" b="b"/>
                <a:pathLst>
                  <a:path w="349273" h="190816" extrusionOk="0">
                    <a:moveTo>
                      <a:pt x="349273" y="14604"/>
                    </a:moveTo>
                    <a:cubicBezTo>
                      <a:pt x="341983" y="19179"/>
                      <a:pt x="334781" y="23924"/>
                      <a:pt x="327232" y="28037"/>
                    </a:cubicBezTo>
                    <a:cubicBezTo>
                      <a:pt x="321535" y="31143"/>
                      <a:pt x="317200" y="35390"/>
                      <a:pt x="314253" y="40953"/>
                    </a:cubicBezTo>
                    <a:cubicBezTo>
                      <a:pt x="310310" y="48377"/>
                      <a:pt x="305948" y="55739"/>
                      <a:pt x="303259" y="63626"/>
                    </a:cubicBezTo>
                    <a:cubicBezTo>
                      <a:pt x="296601" y="83139"/>
                      <a:pt x="285340" y="99260"/>
                      <a:pt x="270162" y="112996"/>
                    </a:cubicBezTo>
                    <a:cubicBezTo>
                      <a:pt x="256284" y="125547"/>
                      <a:pt x="241739" y="137040"/>
                      <a:pt x="224380" y="144482"/>
                    </a:cubicBezTo>
                    <a:cubicBezTo>
                      <a:pt x="221843" y="145568"/>
                      <a:pt x="219235" y="146636"/>
                      <a:pt x="216555" y="147170"/>
                    </a:cubicBezTo>
                    <a:cubicBezTo>
                      <a:pt x="210840" y="148310"/>
                      <a:pt x="206808" y="143992"/>
                      <a:pt x="208615" y="138438"/>
                    </a:cubicBezTo>
                    <a:cubicBezTo>
                      <a:pt x="209905" y="134485"/>
                      <a:pt x="211552" y="130408"/>
                      <a:pt x="214018" y="127114"/>
                    </a:cubicBezTo>
                    <a:cubicBezTo>
                      <a:pt x="225172" y="112248"/>
                      <a:pt x="236442" y="97453"/>
                      <a:pt x="248139" y="83015"/>
                    </a:cubicBezTo>
                    <a:cubicBezTo>
                      <a:pt x="255350" y="74113"/>
                      <a:pt x="263406" y="65887"/>
                      <a:pt x="271791" y="56567"/>
                    </a:cubicBezTo>
                    <a:cubicBezTo>
                      <a:pt x="266139" y="58828"/>
                      <a:pt x="261447" y="60956"/>
                      <a:pt x="256587" y="62602"/>
                    </a:cubicBezTo>
                    <a:cubicBezTo>
                      <a:pt x="244943" y="66546"/>
                      <a:pt x="235454" y="74041"/>
                      <a:pt x="225395" y="80700"/>
                    </a:cubicBezTo>
                    <a:cubicBezTo>
                      <a:pt x="211392" y="89967"/>
                      <a:pt x="200069" y="102127"/>
                      <a:pt x="188043" y="113575"/>
                    </a:cubicBezTo>
                    <a:cubicBezTo>
                      <a:pt x="169304" y="131405"/>
                      <a:pt x="149462" y="147891"/>
                      <a:pt x="127599" y="161823"/>
                    </a:cubicBezTo>
                    <a:cubicBezTo>
                      <a:pt x="113765" y="170635"/>
                      <a:pt x="99843" y="179306"/>
                      <a:pt x="84558" y="185440"/>
                    </a:cubicBezTo>
                    <a:cubicBezTo>
                      <a:pt x="79449" y="187487"/>
                      <a:pt x="74036" y="188804"/>
                      <a:pt x="68749" y="190407"/>
                    </a:cubicBezTo>
                    <a:cubicBezTo>
                      <a:pt x="67912" y="190656"/>
                      <a:pt x="67004" y="190692"/>
                      <a:pt x="66114" y="190754"/>
                    </a:cubicBezTo>
                    <a:cubicBezTo>
                      <a:pt x="55654" y="191493"/>
                      <a:pt x="51141" y="185680"/>
                      <a:pt x="54675" y="175825"/>
                    </a:cubicBezTo>
                    <a:cubicBezTo>
                      <a:pt x="57933" y="166736"/>
                      <a:pt x="64031" y="159588"/>
                      <a:pt x="70796" y="152948"/>
                    </a:cubicBezTo>
                    <a:cubicBezTo>
                      <a:pt x="85021" y="138972"/>
                      <a:pt x="102327" y="129705"/>
                      <a:pt x="120139" y="121453"/>
                    </a:cubicBezTo>
                    <a:cubicBezTo>
                      <a:pt x="149631" y="107788"/>
                      <a:pt x="177716" y="91551"/>
                      <a:pt x="206007" y="75670"/>
                    </a:cubicBezTo>
                    <a:cubicBezTo>
                      <a:pt x="210440" y="73178"/>
                      <a:pt x="214900" y="70730"/>
                      <a:pt x="219252" y="67828"/>
                    </a:cubicBezTo>
                    <a:cubicBezTo>
                      <a:pt x="218211" y="68068"/>
                      <a:pt x="217161" y="68246"/>
                      <a:pt x="216137" y="68540"/>
                    </a:cubicBezTo>
                    <a:cubicBezTo>
                      <a:pt x="188799" y="76436"/>
                      <a:pt x="161604" y="84866"/>
                      <a:pt x="134097" y="92112"/>
                    </a:cubicBezTo>
                    <a:cubicBezTo>
                      <a:pt x="100555" y="100943"/>
                      <a:pt x="66568" y="107833"/>
                      <a:pt x="32037" y="111634"/>
                    </a:cubicBezTo>
                    <a:cubicBezTo>
                      <a:pt x="24800" y="112435"/>
                      <a:pt x="17447" y="112257"/>
                      <a:pt x="10148" y="112480"/>
                    </a:cubicBezTo>
                    <a:cubicBezTo>
                      <a:pt x="9053" y="112515"/>
                      <a:pt x="7931" y="112355"/>
                      <a:pt x="6854" y="112133"/>
                    </a:cubicBezTo>
                    <a:cubicBezTo>
                      <a:pt x="347" y="110779"/>
                      <a:pt x="-2253" y="104824"/>
                      <a:pt x="2269" y="100008"/>
                    </a:cubicBezTo>
                    <a:cubicBezTo>
                      <a:pt x="6445" y="95566"/>
                      <a:pt x="11545" y="91801"/>
                      <a:pt x="16762" y="88587"/>
                    </a:cubicBezTo>
                    <a:cubicBezTo>
                      <a:pt x="37031" y="76071"/>
                      <a:pt x="59784" y="70801"/>
                      <a:pt x="82876" y="66617"/>
                    </a:cubicBezTo>
                    <a:cubicBezTo>
                      <a:pt x="100956" y="63350"/>
                      <a:pt x="119267" y="63519"/>
                      <a:pt x="137507" y="62522"/>
                    </a:cubicBezTo>
                    <a:cubicBezTo>
                      <a:pt x="154447" y="61597"/>
                      <a:pt x="171236" y="59522"/>
                      <a:pt x="187918" y="56238"/>
                    </a:cubicBezTo>
                    <a:cubicBezTo>
                      <a:pt x="199535" y="53950"/>
                      <a:pt x="211401" y="52944"/>
                      <a:pt x="223018" y="50665"/>
                    </a:cubicBezTo>
                    <a:cubicBezTo>
                      <a:pt x="234395" y="48431"/>
                      <a:pt x="245602" y="45333"/>
                      <a:pt x="256872" y="42573"/>
                    </a:cubicBezTo>
                    <a:cubicBezTo>
                      <a:pt x="257905" y="42324"/>
                      <a:pt x="258875" y="41781"/>
                      <a:pt x="259872" y="41380"/>
                    </a:cubicBezTo>
                    <a:cubicBezTo>
                      <a:pt x="259801" y="41185"/>
                      <a:pt x="259729" y="40998"/>
                      <a:pt x="259667" y="40802"/>
                    </a:cubicBezTo>
                    <a:cubicBezTo>
                      <a:pt x="250934" y="40882"/>
                      <a:pt x="242201" y="41131"/>
                      <a:pt x="233469" y="41015"/>
                    </a:cubicBezTo>
                    <a:cubicBezTo>
                      <a:pt x="209505" y="40686"/>
                      <a:pt x="185621" y="39280"/>
                      <a:pt x="162147" y="34081"/>
                    </a:cubicBezTo>
                    <a:cubicBezTo>
                      <a:pt x="149230" y="31223"/>
                      <a:pt x="136786" y="26924"/>
                      <a:pt x="125026" y="20764"/>
                    </a:cubicBezTo>
                    <a:cubicBezTo>
                      <a:pt x="123655" y="20043"/>
                      <a:pt x="122293" y="19286"/>
                      <a:pt x="121038" y="18378"/>
                    </a:cubicBezTo>
                    <a:cubicBezTo>
                      <a:pt x="116552" y="15129"/>
                      <a:pt x="117077" y="9191"/>
                      <a:pt x="122115" y="6859"/>
                    </a:cubicBezTo>
                    <a:cubicBezTo>
                      <a:pt x="123905" y="6031"/>
                      <a:pt x="125845" y="5364"/>
                      <a:pt x="127795" y="5034"/>
                    </a:cubicBezTo>
                    <a:cubicBezTo>
                      <a:pt x="164159" y="-1144"/>
                      <a:pt x="200479" y="-2800"/>
                      <a:pt x="236575" y="6797"/>
                    </a:cubicBezTo>
                    <a:cubicBezTo>
                      <a:pt x="243092" y="8532"/>
                      <a:pt x="249670" y="10375"/>
                      <a:pt x="255839" y="13046"/>
                    </a:cubicBezTo>
                    <a:cubicBezTo>
                      <a:pt x="278290" y="22767"/>
                      <a:pt x="300598" y="20746"/>
                      <a:pt x="322932" y="12948"/>
                    </a:cubicBezTo>
                    <a:cubicBezTo>
                      <a:pt x="329306" y="10722"/>
                      <a:pt x="335529" y="8078"/>
                      <a:pt x="341831" y="563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5576943" y="1501827"/>
                <a:ext cx="250534" cy="153334"/>
              </a:xfrm>
              <a:custGeom>
                <a:avLst/>
                <a:gdLst/>
                <a:ahLst/>
                <a:cxnLst/>
                <a:rect l="l" t="t" r="r" b="b"/>
                <a:pathLst>
                  <a:path w="250534" h="153334" extrusionOk="0">
                    <a:moveTo>
                      <a:pt x="2181" y="153326"/>
                    </a:moveTo>
                    <a:lnTo>
                      <a:pt x="0" y="151020"/>
                    </a:lnTo>
                    <a:cubicBezTo>
                      <a:pt x="20376" y="131766"/>
                      <a:pt x="45471" y="118226"/>
                      <a:pt x="69746" y="105131"/>
                    </a:cubicBezTo>
                    <a:cubicBezTo>
                      <a:pt x="89215" y="94627"/>
                      <a:pt x="109351" y="83767"/>
                      <a:pt x="126905" y="70022"/>
                    </a:cubicBezTo>
                    <a:cubicBezTo>
                      <a:pt x="130840" y="66942"/>
                      <a:pt x="134739" y="63648"/>
                      <a:pt x="138495" y="60461"/>
                    </a:cubicBezTo>
                    <a:cubicBezTo>
                      <a:pt x="144362" y="55503"/>
                      <a:pt x="150415" y="50376"/>
                      <a:pt x="156842" y="45871"/>
                    </a:cubicBezTo>
                    <a:cubicBezTo>
                      <a:pt x="167960" y="38073"/>
                      <a:pt x="179738" y="32305"/>
                      <a:pt x="193989" y="25575"/>
                    </a:cubicBezTo>
                    <a:cubicBezTo>
                      <a:pt x="212220" y="16958"/>
                      <a:pt x="230799" y="8350"/>
                      <a:pt x="249217" y="0"/>
                    </a:cubicBezTo>
                    <a:lnTo>
                      <a:pt x="250534" y="2893"/>
                    </a:lnTo>
                    <a:cubicBezTo>
                      <a:pt x="232134" y="11243"/>
                      <a:pt x="213574" y="19833"/>
                      <a:pt x="195351" y="28450"/>
                    </a:cubicBezTo>
                    <a:cubicBezTo>
                      <a:pt x="183681" y="33969"/>
                      <a:pt x="170453" y="40219"/>
                      <a:pt x="158676" y="48480"/>
                    </a:cubicBezTo>
                    <a:cubicBezTo>
                      <a:pt x="152373" y="52895"/>
                      <a:pt x="146373" y="57978"/>
                      <a:pt x="140560" y="62892"/>
                    </a:cubicBezTo>
                    <a:cubicBezTo>
                      <a:pt x="136768" y="66096"/>
                      <a:pt x="132851" y="69408"/>
                      <a:pt x="128872" y="72532"/>
                    </a:cubicBezTo>
                    <a:cubicBezTo>
                      <a:pt x="111104" y="86437"/>
                      <a:pt x="90853" y="97369"/>
                      <a:pt x="71260" y="107935"/>
                    </a:cubicBezTo>
                    <a:cubicBezTo>
                      <a:pt x="47171" y="120932"/>
                      <a:pt x="22255" y="134374"/>
                      <a:pt x="2190" y="153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526283" y="1546247"/>
                <a:ext cx="207680" cy="38723"/>
              </a:xfrm>
              <a:custGeom>
                <a:avLst/>
                <a:gdLst/>
                <a:ahLst/>
                <a:cxnLst/>
                <a:rect l="l" t="t" r="r" b="b"/>
                <a:pathLst>
                  <a:path w="207680" h="38723" extrusionOk="0">
                    <a:moveTo>
                      <a:pt x="1371" y="38723"/>
                    </a:moveTo>
                    <a:lnTo>
                      <a:pt x="0" y="35857"/>
                    </a:lnTo>
                    <a:cubicBezTo>
                      <a:pt x="35616" y="18792"/>
                      <a:pt x="75212" y="14457"/>
                      <a:pt x="113499" y="10273"/>
                    </a:cubicBezTo>
                    <a:lnTo>
                      <a:pt x="207333" y="0"/>
                    </a:lnTo>
                    <a:lnTo>
                      <a:pt x="207680" y="3151"/>
                    </a:lnTo>
                    <a:lnTo>
                      <a:pt x="113837" y="13424"/>
                    </a:lnTo>
                    <a:cubicBezTo>
                      <a:pt x="75817" y="17590"/>
                      <a:pt x="36498" y="21890"/>
                      <a:pt x="1371" y="387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5657193" y="1503500"/>
                <a:ext cx="132308" cy="22121"/>
              </a:xfrm>
              <a:custGeom>
                <a:avLst/>
                <a:gdLst/>
                <a:ahLst/>
                <a:cxnLst/>
                <a:rect l="l" t="t" r="r" b="b"/>
                <a:pathLst>
                  <a:path w="132308" h="22121" extrusionOk="0">
                    <a:moveTo>
                      <a:pt x="131686" y="22112"/>
                    </a:moveTo>
                    <a:lnTo>
                      <a:pt x="60426" y="7584"/>
                    </a:lnTo>
                    <a:cubicBezTo>
                      <a:pt x="51934" y="5857"/>
                      <a:pt x="43156" y="4068"/>
                      <a:pt x="34406" y="3445"/>
                    </a:cubicBezTo>
                    <a:cubicBezTo>
                      <a:pt x="23038" y="2635"/>
                      <a:pt x="11492" y="3783"/>
                      <a:pt x="312" y="4887"/>
                    </a:cubicBezTo>
                    <a:lnTo>
                      <a:pt x="0" y="1727"/>
                    </a:lnTo>
                    <a:cubicBezTo>
                      <a:pt x="11306" y="614"/>
                      <a:pt x="22985" y="-552"/>
                      <a:pt x="34619" y="285"/>
                    </a:cubicBezTo>
                    <a:cubicBezTo>
                      <a:pt x="43575" y="917"/>
                      <a:pt x="52459" y="2733"/>
                      <a:pt x="61049" y="4486"/>
                    </a:cubicBezTo>
                    <a:lnTo>
                      <a:pt x="132309" y="19014"/>
                    </a:lnTo>
                    <a:lnTo>
                      <a:pt x="131677" y="221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5737319" y="1522221"/>
                <a:ext cx="54799" cy="80277"/>
              </a:xfrm>
              <a:custGeom>
                <a:avLst/>
                <a:gdLst/>
                <a:ahLst/>
                <a:cxnLst/>
                <a:rect l="l" t="t" r="r" b="b"/>
                <a:pathLst>
                  <a:path w="54799" h="80277" extrusionOk="0">
                    <a:moveTo>
                      <a:pt x="1549" y="80277"/>
                    </a:moveTo>
                    <a:lnTo>
                      <a:pt x="0" y="77509"/>
                    </a:lnTo>
                    <a:cubicBezTo>
                      <a:pt x="10041" y="71883"/>
                      <a:pt x="15801" y="60853"/>
                      <a:pt x="19700" y="51862"/>
                    </a:cubicBezTo>
                    <a:cubicBezTo>
                      <a:pt x="20626" y="49726"/>
                      <a:pt x="21516" y="47563"/>
                      <a:pt x="22406" y="45400"/>
                    </a:cubicBezTo>
                    <a:cubicBezTo>
                      <a:pt x="25833" y="37068"/>
                      <a:pt x="29376" y="28459"/>
                      <a:pt x="35153" y="21276"/>
                    </a:cubicBezTo>
                    <a:cubicBezTo>
                      <a:pt x="37032" y="18943"/>
                      <a:pt x="39150" y="16762"/>
                      <a:pt x="41198" y="14644"/>
                    </a:cubicBezTo>
                    <a:cubicBezTo>
                      <a:pt x="45658" y="10032"/>
                      <a:pt x="49877" y="5671"/>
                      <a:pt x="51791" y="0"/>
                    </a:cubicBezTo>
                    <a:lnTo>
                      <a:pt x="54800" y="1015"/>
                    </a:lnTo>
                    <a:cubicBezTo>
                      <a:pt x="52655" y="7362"/>
                      <a:pt x="47990" y="12187"/>
                      <a:pt x="43477" y="16842"/>
                    </a:cubicBezTo>
                    <a:cubicBezTo>
                      <a:pt x="41474" y="18908"/>
                      <a:pt x="39409" y="21044"/>
                      <a:pt x="37628" y="23261"/>
                    </a:cubicBezTo>
                    <a:cubicBezTo>
                      <a:pt x="32136" y="30079"/>
                      <a:pt x="28682" y="38474"/>
                      <a:pt x="25344" y="46601"/>
                    </a:cubicBezTo>
                    <a:cubicBezTo>
                      <a:pt x="24444" y="48782"/>
                      <a:pt x="23545" y="50963"/>
                      <a:pt x="22620" y="53118"/>
                    </a:cubicBezTo>
                    <a:cubicBezTo>
                      <a:pt x="18525" y="62553"/>
                      <a:pt x="12427" y="74179"/>
                      <a:pt x="1558" y="802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2" name="Google Shape;302;p6"/>
            <p:cNvGrpSpPr/>
            <p:nvPr/>
          </p:nvGrpSpPr>
          <p:grpSpPr>
            <a:xfrm>
              <a:off x="8635578" y="4043783"/>
              <a:ext cx="433747" cy="949342"/>
              <a:chOff x="7758834" y="2104435"/>
              <a:chExt cx="209641" cy="458819"/>
            </a:xfrm>
          </p:grpSpPr>
          <p:sp>
            <p:nvSpPr>
              <p:cNvPr id="303" name="Google Shape;303;p6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8" name="Google Shape;308;p6"/>
            <p:cNvGrpSpPr/>
            <p:nvPr/>
          </p:nvGrpSpPr>
          <p:grpSpPr>
            <a:xfrm>
              <a:off x="8467511" y="489257"/>
              <a:ext cx="717186" cy="697660"/>
              <a:chOff x="7382716" y="1724976"/>
              <a:chExt cx="306765" cy="298413"/>
            </a:xfrm>
          </p:grpSpPr>
          <p:sp>
            <p:nvSpPr>
              <p:cNvPr id="309" name="Google Shape;309;p6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1" name="Google Shape;311;p6"/>
            <p:cNvGrpSpPr/>
            <p:nvPr/>
          </p:nvGrpSpPr>
          <p:grpSpPr>
            <a:xfrm rot="8785800">
              <a:off x="-263250" y="3979666"/>
              <a:ext cx="896151" cy="1538360"/>
              <a:chOff x="6057109" y="2234070"/>
              <a:chExt cx="407912" cy="700278"/>
            </a:xfrm>
          </p:grpSpPr>
          <p:sp>
            <p:nvSpPr>
              <p:cNvPr id="312" name="Google Shape;312;p6"/>
              <p:cNvSpPr/>
              <p:nvPr/>
            </p:nvSpPr>
            <p:spPr>
              <a:xfrm>
                <a:off x="6057109" y="2260911"/>
                <a:ext cx="404486" cy="646738"/>
              </a:xfrm>
              <a:custGeom>
                <a:avLst/>
                <a:gdLst/>
                <a:ahLst/>
                <a:cxnLst/>
                <a:rect l="l" t="t" r="r" b="b"/>
                <a:pathLst>
                  <a:path w="404486" h="646738" extrusionOk="0">
                    <a:moveTo>
                      <a:pt x="155254" y="314088"/>
                    </a:moveTo>
                    <a:cubicBezTo>
                      <a:pt x="130133" y="305488"/>
                      <a:pt x="104478" y="298269"/>
                      <a:pt x="81591" y="284142"/>
                    </a:cubicBezTo>
                    <a:cubicBezTo>
                      <a:pt x="63156" y="272765"/>
                      <a:pt x="47212" y="258932"/>
                      <a:pt x="36023" y="239953"/>
                    </a:cubicBezTo>
                    <a:cubicBezTo>
                      <a:pt x="18895" y="210906"/>
                      <a:pt x="28055" y="185963"/>
                      <a:pt x="60066" y="175139"/>
                    </a:cubicBezTo>
                    <a:cubicBezTo>
                      <a:pt x="76882" y="169459"/>
                      <a:pt x="93903" y="169949"/>
                      <a:pt x="110540" y="174676"/>
                    </a:cubicBezTo>
                    <a:cubicBezTo>
                      <a:pt x="129101" y="179954"/>
                      <a:pt x="147198" y="186835"/>
                      <a:pt x="165571" y="192773"/>
                    </a:cubicBezTo>
                    <a:cubicBezTo>
                      <a:pt x="179334" y="197224"/>
                      <a:pt x="193105" y="201755"/>
                      <a:pt x="207116" y="205298"/>
                    </a:cubicBezTo>
                    <a:cubicBezTo>
                      <a:pt x="212582" y="206678"/>
                      <a:pt x="218823" y="206188"/>
                      <a:pt x="224493" y="205218"/>
                    </a:cubicBezTo>
                    <a:cubicBezTo>
                      <a:pt x="231837" y="203971"/>
                      <a:pt x="233849" y="199387"/>
                      <a:pt x="229603" y="193174"/>
                    </a:cubicBezTo>
                    <a:cubicBezTo>
                      <a:pt x="226398" y="188482"/>
                      <a:pt x="222063" y="184129"/>
                      <a:pt x="217318" y="181013"/>
                    </a:cubicBezTo>
                    <a:cubicBezTo>
                      <a:pt x="204286" y="172459"/>
                      <a:pt x="189322" y="168649"/>
                      <a:pt x="174260" y="165417"/>
                    </a:cubicBezTo>
                    <a:cubicBezTo>
                      <a:pt x="145311" y="159204"/>
                      <a:pt x="116762" y="151976"/>
                      <a:pt x="92069" y="134430"/>
                    </a:cubicBezTo>
                    <a:cubicBezTo>
                      <a:pt x="75752" y="122840"/>
                      <a:pt x="62150" y="109051"/>
                      <a:pt x="54156" y="90295"/>
                    </a:cubicBezTo>
                    <a:cubicBezTo>
                      <a:pt x="44880" y="68521"/>
                      <a:pt x="48645" y="46489"/>
                      <a:pt x="65159" y="29584"/>
                    </a:cubicBezTo>
                    <a:cubicBezTo>
                      <a:pt x="85962" y="8291"/>
                      <a:pt x="111973" y="172"/>
                      <a:pt x="141091" y="3"/>
                    </a:cubicBezTo>
                    <a:cubicBezTo>
                      <a:pt x="167610" y="-157"/>
                      <a:pt x="192740" y="6190"/>
                      <a:pt x="216980" y="16293"/>
                    </a:cubicBezTo>
                    <a:cubicBezTo>
                      <a:pt x="249018" y="29655"/>
                      <a:pt x="278581" y="47156"/>
                      <a:pt x="304948" y="69918"/>
                    </a:cubicBezTo>
                    <a:cubicBezTo>
                      <a:pt x="334342" y="95289"/>
                      <a:pt x="355644" y="126392"/>
                      <a:pt x="372095" y="161385"/>
                    </a:cubicBezTo>
                    <a:cubicBezTo>
                      <a:pt x="396575" y="213461"/>
                      <a:pt x="405246" y="268430"/>
                      <a:pt x="404435" y="325375"/>
                    </a:cubicBezTo>
                    <a:cubicBezTo>
                      <a:pt x="403857" y="365950"/>
                      <a:pt x="401444" y="406373"/>
                      <a:pt x="393175" y="446209"/>
                    </a:cubicBezTo>
                    <a:cubicBezTo>
                      <a:pt x="386810" y="476867"/>
                      <a:pt x="378842" y="507098"/>
                      <a:pt x="363834" y="534836"/>
                    </a:cubicBezTo>
                    <a:cubicBezTo>
                      <a:pt x="345354" y="568984"/>
                      <a:pt x="317731" y="593927"/>
                      <a:pt x="283254" y="611250"/>
                    </a:cubicBezTo>
                    <a:cubicBezTo>
                      <a:pt x="241585" y="632187"/>
                      <a:pt x="197423" y="644917"/>
                      <a:pt x="150776" y="646626"/>
                    </a:cubicBezTo>
                    <a:cubicBezTo>
                      <a:pt x="115614" y="647917"/>
                      <a:pt x="83016" y="638169"/>
                      <a:pt x="55357" y="615674"/>
                    </a:cubicBezTo>
                    <a:cubicBezTo>
                      <a:pt x="29498" y="594639"/>
                      <a:pt x="28955" y="567551"/>
                      <a:pt x="53239" y="544637"/>
                    </a:cubicBezTo>
                    <a:cubicBezTo>
                      <a:pt x="67562" y="531115"/>
                      <a:pt x="85019" y="523522"/>
                      <a:pt x="104051" y="519347"/>
                    </a:cubicBezTo>
                    <a:cubicBezTo>
                      <a:pt x="112303" y="517531"/>
                      <a:pt x="120599" y="515884"/>
                      <a:pt x="128932" y="514522"/>
                    </a:cubicBezTo>
                    <a:cubicBezTo>
                      <a:pt x="133623" y="513756"/>
                      <a:pt x="137237" y="511843"/>
                      <a:pt x="138590" y="507223"/>
                    </a:cubicBezTo>
                    <a:cubicBezTo>
                      <a:pt x="139979" y="502478"/>
                      <a:pt x="141056" y="497609"/>
                      <a:pt x="141759" y="492721"/>
                    </a:cubicBezTo>
                    <a:cubicBezTo>
                      <a:pt x="141946" y="491413"/>
                      <a:pt x="140673" y="489294"/>
                      <a:pt x="139453" y="488467"/>
                    </a:cubicBezTo>
                    <a:cubicBezTo>
                      <a:pt x="131949" y="483383"/>
                      <a:pt x="124756" y="477410"/>
                      <a:pt x="116531" y="473894"/>
                    </a:cubicBezTo>
                    <a:cubicBezTo>
                      <a:pt x="97668" y="465829"/>
                      <a:pt x="78039" y="459553"/>
                      <a:pt x="59150" y="451550"/>
                    </a:cubicBezTo>
                    <a:cubicBezTo>
                      <a:pt x="36379" y="441892"/>
                      <a:pt x="17355" y="427408"/>
                      <a:pt x="5836" y="404736"/>
                    </a:cubicBezTo>
                    <a:cubicBezTo>
                      <a:pt x="-5798" y="381840"/>
                      <a:pt x="237" y="359238"/>
                      <a:pt x="21486" y="346464"/>
                    </a:cubicBezTo>
                    <a:cubicBezTo>
                      <a:pt x="26338" y="343553"/>
                      <a:pt x="31580" y="341123"/>
                      <a:pt x="36904" y="339209"/>
                    </a:cubicBezTo>
                    <a:cubicBezTo>
                      <a:pt x="57476" y="331802"/>
                      <a:pt x="78307" y="333404"/>
                      <a:pt x="99128" y="338114"/>
                    </a:cubicBezTo>
                    <a:cubicBezTo>
                      <a:pt x="123937" y="343722"/>
                      <a:pt x="146504" y="354965"/>
                      <a:pt x="169123" y="366075"/>
                    </a:cubicBezTo>
                    <a:cubicBezTo>
                      <a:pt x="188565" y="375626"/>
                      <a:pt x="208487" y="383914"/>
                      <a:pt x="230404" y="385472"/>
                    </a:cubicBezTo>
                    <a:cubicBezTo>
                      <a:pt x="236858" y="385935"/>
                      <a:pt x="243552" y="385472"/>
                      <a:pt x="249908" y="384261"/>
                    </a:cubicBezTo>
                    <a:cubicBezTo>
                      <a:pt x="259281" y="382481"/>
                      <a:pt x="262460" y="375822"/>
                      <a:pt x="257234" y="367811"/>
                    </a:cubicBezTo>
                    <a:cubicBezTo>
                      <a:pt x="253282" y="361748"/>
                      <a:pt x="248172" y="355695"/>
                      <a:pt x="242145" y="351885"/>
                    </a:cubicBezTo>
                    <a:cubicBezTo>
                      <a:pt x="229674" y="343989"/>
                      <a:pt x="216668" y="336609"/>
                      <a:pt x="203102" y="330832"/>
                    </a:cubicBezTo>
                    <a:cubicBezTo>
                      <a:pt x="187586" y="324218"/>
                      <a:pt x="171233" y="319580"/>
                      <a:pt x="155245" y="31408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6072472" y="2234070"/>
                <a:ext cx="392549" cy="700278"/>
              </a:xfrm>
              <a:custGeom>
                <a:avLst/>
                <a:gdLst/>
                <a:ahLst/>
                <a:cxnLst/>
                <a:rect l="l" t="t" r="r" b="b"/>
                <a:pathLst>
                  <a:path w="392549" h="700278" extrusionOk="0">
                    <a:moveTo>
                      <a:pt x="72789" y="700279"/>
                    </a:moveTo>
                    <a:cubicBezTo>
                      <a:pt x="39371" y="700279"/>
                      <a:pt x="3443" y="684264"/>
                      <a:pt x="1120" y="653811"/>
                    </a:cubicBezTo>
                    <a:cubicBezTo>
                      <a:pt x="-661" y="630301"/>
                      <a:pt x="17517" y="609604"/>
                      <a:pt x="56694" y="590536"/>
                    </a:cubicBezTo>
                    <a:lnTo>
                      <a:pt x="102842" y="568068"/>
                    </a:lnTo>
                    <a:cubicBezTo>
                      <a:pt x="110230" y="549837"/>
                      <a:pt x="96878" y="528624"/>
                      <a:pt x="79688" y="516963"/>
                    </a:cubicBezTo>
                    <a:cubicBezTo>
                      <a:pt x="72344" y="511977"/>
                      <a:pt x="64172" y="507900"/>
                      <a:pt x="56267" y="503957"/>
                    </a:cubicBezTo>
                    <a:cubicBezTo>
                      <a:pt x="45424" y="498553"/>
                      <a:pt x="34208" y="492954"/>
                      <a:pt x="24817" y="484889"/>
                    </a:cubicBezTo>
                    <a:cubicBezTo>
                      <a:pt x="9586" y="471803"/>
                      <a:pt x="550" y="451605"/>
                      <a:pt x="25" y="429475"/>
                    </a:cubicBezTo>
                    <a:cubicBezTo>
                      <a:pt x="-509" y="407345"/>
                      <a:pt x="7556" y="386737"/>
                      <a:pt x="22146" y="372939"/>
                    </a:cubicBezTo>
                    <a:cubicBezTo>
                      <a:pt x="29472" y="366013"/>
                      <a:pt x="37128" y="361687"/>
                      <a:pt x="44908" y="360085"/>
                    </a:cubicBezTo>
                    <a:cubicBezTo>
                      <a:pt x="56045" y="357797"/>
                      <a:pt x="67572" y="361046"/>
                      <a:pt x="78379" y="364901"/>
                    </a:cubicBezTo>
                    <a:cubicBezTo>
                      <a:pt x="119987" y="379740"/>
                      <a:pt x="159351" y="403206"/>
                      <a:pt x="192208" y="432733"/>
                    </a:cubicBezTo>
                    <a:cubicBezTo>
                      <a:pt x="211889" y="450421"/>
                      <a:pt x="234545" y="466907"/>
                      <a:pt x="253292" y="455139"/>
                    </a:cubicBezTo>
                    <a:cubicBezTo>
                      <a:pt x="265132" y="447715"/>
                      <a:pt x="268096" y="431932"/>
                      <a:pt x="266921" y="419638"/>
                    </a:cubicBezTo>
                    <a:cubicBezTo>
                      <a:pt x="262657" y="374924"/>
                      <a:pt x="216839" y="345726"/>
                      <a:pt x="175383" y="333308"/>
                    </a:cubicBezTo>
                    <a:cubicBezTo>
                      <a:pt x="169668" y="331599"/>
                      <a:pt x="163784" y="330023"/>
                      <a:pt x="158087" y="328501"/>
                    </a:cubicBezTo>
                    <a:cubicBezTo>
                      <a:pt x="144529" y="324878"/>
                      <a:pt x="130509" y="321130"/>
                      <a:pt x="117485" y="315184"/>
                    </a:cubicBezTo>
                    <a:cubicBezTo>
                      <a:pt x="95845" y="305303"/>
                      <a:pt x="80658" y="290303"/>
                      <a:pt x="74729" y="272954"/>
                    </a:cubicBezTo>
                    <a:cubicBezTo>
                      <a:pt x="68293" y="254117"/>
                      <a:pt x="74828" y="228106"/>
                      <a:pt x="94830" y="219391"/>
                    </a:cubicBezTo>
                    <a:cubicBezTo>
                      <a:pt x="115901" y="210213"/>
                      <a:pt x="138965" y="223254"/>
                      <a:pt x="158736" y="237221"/>
                    </a:cubicBezTo>
                    <a:lnTo>
                      <a:pt x="195003" y="262832"/>
                    </a:lnTo>
                    <a:cubicBezTo>
                      <a:pt x="200949" y="267033"/>
                      <a:pt x="207697" y="271796"/>
                      <a:pt x="215255" y="273007"/>
                    </a:cubicBezTo>
                    <a:cubicBezTo>
                      <a:pt x="221949" y="274075"/>
                      <a:pt x="228963" y="272072"/>
                      <a:pt x="235026" y="267354"/>
                    </a:cubicBezTo>
                    <a:cubicBezTo>
                      <a:pt x="242779" y="261319"/>
                      <a:pt x="248147" y="251571"/>
                      <a:pt x="249019" y="241921"/>
                    </a:cubicBezTo>
                    <a:cubicBezTo>
                      <a:pt x="250354" y="227198"/>
                      <a:pt x="244506" y="211317"/>
                      <a:pt x="231126" y="193388"/>
                    </a:cubicBezTo>
                    <a:cubicBezTo>
                      <a:pt x="216447" y="173706"/>
                      <a:pt x="197602" y="156562"/>
                      <a:pt x="176629" y="143805"/>
                    </a:cubicBezTo>
                    <a:cubicBezTo>
                      <a:pt x="169143" y="139247"/>
                      <a:pt x="161176" y="135108"/>
                      <a:pt x="153467" y="131111"/>
                    </a:cubicBezTo>
                    <a:cubicBezTo>
                      <a:pt x="139295" y="123749"/>
                      <a:pt x="124642" y="116138"/>
                      <a:pt x="112242" y="105581"/>
                    </a:cubicBezTo>
                    <a:cubicBezTo>
                      <a:pt x="93459" y="89584"/>
                      <a:pt x="78896" y="62389"/>
                      <a:pt x="88723" y="37722"/>
                    </a:cubicBezTo>
                    <a:cubicBezTo>
                      <a:pt x="94554" y="23069"/>
                      <a:pt x="108922" y="11123"/>
                      <a:pt x="128150" y="4945"/>
                    </a:cubicBezTo>
                    <a:cubicBezTo>
                      <a:pt x="155363" y="-3806"/>
                      <a:pt x="188210" y="-877"/>
                      <a:pt x="220649" y="13215"/>
                    </a:cubicBezTo>
                    <a:cubicBezTo>
                      <a:pt x="249651" y="25802"/>
                      <a:pt x="275120" y="45146"/>
                      <a:pt x="299742" y="63857"/>
                    </a:cubicBezTo>
                    <a:lnTo>
                      <a:pt x="299742" y="63857"/>
                    </a:lnTo>
                    <a:cubicBezTo>
                      <a:pt x="301006" y="64819"/>
                      <a:pt x="302466" y="65896"/>
                      <a:pt x="304095" y="67098"/>
                    </a:cubicBezTo>
                    <a:cubicBezTo>
                      <a:pt x="323136" y="81153"/>
                      <a:pt x="362740" y="110414"/>
                      <a:pt x="380615" y="163434"/>
                    </a:cubicBezTo>
                    <a:cubicBezTo>
                      <a:pt x="390176" y="191795"/>
                      <a:pt x="394022" y="224135"/>
                      <a:pt x="392045" y="259565"/>
                    </a:cubicBezTo>
                    <a:cubicBezTo>
                      <a:pt x="389250" y="309825"/>
                      <a:pt x="374998" y="358589"/>
                      <a:pt x="360016" y="403811"/>
                    </a:cubicBezTo>
                    <a:cubicBezTo>
                      <a:pt x="338928" y="467468"/>
                      <a:pt x="310878" y="540455"/>
                      <a:pt x="262790" y="599109"/>
                    </a:cubicBezTo>
                    <a:cubicBezTo>
                      <a:pt x="211213" y="662018"/>
                      <a:pt x="142731" y="698890"/>
                      <a:pt x="74890" y="700261"/>
                    </a:cubicBezTo>
                    <a:cubicBezTo>
                      <a:pt x="74186" y="700270"/>
                      <a:pt x="73483" y="700279"/>
                      <a:pt x="72780" y="700279"/>
                    </a:cubicBezTo>
                    <a:close/>
                    <a:moveTo>
                      <a:pt x="52751" y="362497"/>
                    </a:moveTo>
                    <a:cubicBezTo>
                      <a:pt x="50347" y="362497"/>
                      <a:pt x="47935" y="362711"/>
                      <a:pt x="45540" y="363201"/>
                    </a:cubicBezTo>
                    <a:cubicBezTo>
                      <a:pt x="38348" y="364678"/>
                      <a:pt x="31208" y="368737"/>
                      <a:pt x="24318" y="375254"/>
                    </a:cubicBezTo>
                    <a:cubicBezTo>
                      <a:pt x="10387" y="388437"/>
                      <a:pt x="2687" y="408173"/>
                      <a:pt x="3194" y="429404"/>
                    </a:cubicBezTo>
                    <a:cubicBezTo>
                      <a:pt x="3701" y="450635"/>
                      <a:pt x="12336" y="469978"/>
                      <a:pt x="26882" y="482486"/>
                    </a:cubicBezTo>
                    <a:cubicBezTo>
                      <a:pt x="35971" y="490301"/>
                      <a:pt x="47009" y="495794"/>
                      <a:pt x="57682" y="501117"/>
                    </a:cubicBezTo>
                    <a:cubicBezTo>
                      <a:pt x="65676" y="505105"/>
                      <a:pt x="73946" y="509227"/>
                      <a:pt x="81468" y="514328"/>
                    </a:cubicBezTo>
                    <a:cubicBezTo>
                      <a:pt x="99904" y="526835"/>
                      <a:pt x="114084" y="549926"/>
                      <a:pt x="105530" y="569849"/>
                    </a:cubicBezTo>
                    <a:lnTo>
                      <a:pt x="105299" y="570392"/>
                    </a:lnTo>
                    <a:lnTo>
                      <a:pt x="58083" y="593376"/>
                    </a:lnTo>
                    <a:cubicBezTo>
                      <a:pt x="20215" y="611812"/>
                      <a:pt x="2616" y="631494"/>
                      <a:pt x="4289" y="653562"/>
                    </a:cubicBezTo>
                    <a:cubicBezTo>
                      <a:pt x="6506" y="682706"/>
                      <a:pt x="42264" y="697813"/>
                      <a:pt x="74828" y="697074"/>
                    </a:cubicBezTo>
                    <a:cubicBezTo>
                      <a:pt x="141734" y="695721"/>
                      <a:pt x="209344" y="659268"/>
                      <a:pt x="260333" y="597079"/>
                    </a:cubicBezTo>
                    <a:cubicBezTo>
                      <a:pt x="308092" y="538826"/>
                      <a:pt x="335999" y="466177"/>
                      <a:pt x="356999" y="402796"/>
                    </a:cubicBezTo>
                    <a:cubicBezTo>
                      <a:pt x="371910" y="357788"/>
                      <a:pt x="386090" y="309264"/>
                      <a:pt x="388868" y="259369"/>
                    </a:cubicBezTo>
                    <a:cubicBezTo>
                      <a:pt x="390817" y="224349"/>
                      <a:pt x="387025" y="192409"/>
                      <a:pt x="377598" y="164431"/>
                    </a:cubicBezTo>
                    <a:cubicBezTo>
                      <a:pt x="360043" y="112355"/>
                      <a:pt x="320973" y="83495"/>
                      <a:pt x="302199" y="69635"/>
                    </a:cubicBezTo>
                    <a:cubicBezTo>
                      <a:pt x="300561" y="68424"/>
                      <a:pt x="299092" y="67338"/>
                      <a:pt x="297810" y="66368"/>
                    </a:cubicBezTo>
                    <a:lnTo>
                      <a:pt x="297810" y="66368"/>
                    </a:lnTo>
                    <a:cubicBezTo>
                      <a:pt x="273330" y="47771"/>
                      <a:pt x="248022" y="28544"/>
                      <a:pt x="219376" y="16108"/>
                    </a:cubicBezTo>
                    <a:cubicBezTo>
                      <a:pt x="187650" y="2337"/>
                      <a:pt x="155594" y="-566"/>
                      <a:pt x="129111" y="7953"/>
                    </a:cubicBezTo>
                    <a:cubicBezTo>
                      <a:pt x="110791" y="13847"/>
                      <a:pt x="97144" y="25116"/>
                      <a:pt x="91661" y="38887"/>
                    </a:cubicBezTo>
                    <a:cubicBezTo>
                      <a:pt x="82465" y="61970"/>
                      <a:pt x="96948" y="88382"/>
                      <a:pt x="114289" y="103159"/>
                    </a:cubicBezTo>
                    <a:cubicBezTo>
                      <a:pt x="126414" y="113485"/>
                      <a:pt x="140897" y="121007"/>
                      <a:pt x="154917" y="128289"/>
                    </a:cubicBezTo>
                    <a:cubicBezTo>
                      <a:pt x="162671" y="132313"/>
                      <a:pt x="170683" y="136479"/>
                      <a:pt x="178267" y="141090"/>
                    </a:cubicBezTo>
                    <a:cubicBezTo>
                      <a:pt x="199587" y="154060"/>
                      <a:pt x="218744" y="171490"/>
                      <a:pt x="233655" y="191492"/>
                    </a:cubicBezTo>
                    <a:cubicBezTo>
                      <a:pt x="247515" y="210079"/>
                      <a:pt x="253568" y="226673"/>
                      <a:pt x="252162" y="242206"/>
                    </a:cubicBezTo>
                    <a:cubicBezTo>
                      <a:pt x="251209" y="252711"/>
                      <a:pt x="245378" y="263313"/>
                      <a:pt x="236957" y="269864"/>
                    </a:cubicBezTo>
                    <a:cubicBezTo>
                      <a:pt x="230192" y="275126"/>
                      <a:pt x="222296" y="277351"/>
                      <a:pt x="214738" y="276140"/>
                    </a:cubicBezTo>
                    <a:cubicBezTo>
                      <a:pt x="206451" y="274814"/>
                      <a:pt x="199391" y="269829"/>
                      <a:pt x="193160" y="265422"/>
                    </a:cubicBezTo>
                    <a:lnTo>
                      <a:pt x="156894" y="239812"/>
                    </a:lnTo>
                    <a:cubicBezTo>
                      <a:pt x="137835" y="226352"/>
                      <a:pt x="115714" y="213747"/>
                      <a:pt x="96076" y="222302"/>
                    </a:cubicBezTo>
                    <a:cubicBezTo>
                      <a:pt x="77685" y="230313"/>
                      <a:pt x="71738" y="254429"/>
                      <a:pt x="77712" y="271930"/>
                    </a:cubicBezTo>
                    <a:cubicBezTo>
                      <a:pt x="85332" y="294220"/>
                      <a:pt x="106714" y="306789"/>
                      <a:pt x="118785" y="312300"/>
                    </a:cubicBezTo>
                    <a:cubicBezTo>
                      <a:pt x="131559" y="318139"/>
                      <a:pt x="145455" y="321851"/>
                      <a:pt x="158888" y="325448"/>
                    </a:cubicBezTo>
                    <a:cubicBezTo>
                      <a:pt x="164603" y="326979"/>
                      <a:pt x="170514" y="328555"/>
                      <a:pt x="176273" y="330282"/>
                    </a:cubicBezTo>
                    <a:cubicBezTo>
                      <a:pt x="218717" y="342993"/>
                      <a:pt x="265648" y="373073"/>
                      <a:pt x="270063" y="419354"/>
                    </a:cubicBezTo>
                    <a:cubicBezTo>
                      <a:pt x="271327" y="432590"/>
                      <a:pt x="268016" y="449656"/>
                      <a:pt x="254957" y="457854"/>
                    </a:cubicBezTo>
                    <a:cubicBezTo>
                      <a:pt x="234402" y="470744"/>
                      <a:pt x="210625" y="453599"/>
                      <a:pt x="190062" y="435119"/>
                    </a:cubicBezTo>
                    <a:cubicBezTo>
                      <a:pt x="157499" y="405858"/>
                      <a:pt x="118509" y="382624"/>
                      <a:pt x="77284" y="367918"/>
                    </a:cubicBezTo>
                    <a:cubicBezTo>
                      <a:pt x="69745" y="365230"/>
                      <a:pt x="61261" y="362515"/>
                      <a:pt x="52733" y="3625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14" name="Google Shape;314;p6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15" name="Google Shape;315;p6"/>
          <p:cNvSpPr txBox="1">
            <a:spLocks noGrp="1"/>
          </p:cNvSpPr>
          <p:nvPr>
            <p:ph type="title"/>
          </p:nvPr>
        </p:nvSpPr>
        <p:spPr>
          <a:xfrm>
            <a:off x="720000" y="463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7"/>
          <p:cNvGrpSpPr/>
          <p:nvPr/>
        </p:nvGrpSpPr>
        <p:grpSpPr>
          <a:xfrm>
            <a:off x="-285813" y="-219264"/>
            <a:ext cx="10023940" cy="5660070"/>
            <a:chOff x="-285813" y="-219264"/>
            <a:chExt cx="10023940" cy="5660070"/>
          </a:xfrm>
        </p:grpSpPr>
        <p:sp>
          <p:nvSpPr>
            <p:cNvPr id="318" name="Google Shape;318;p7"/>
            <p:cNvSpPr/>
            <p:nvPr/>
          </p:nvSpPr>
          <p:spPr>
            <a:xfrm rot="-2700000" flipH="1">
              <a:off x="8279517" y="3914385"/>
              <a:ext cx="1168628" cy="1304253"/>
            </a:xfrm>
            <a:custGeom>
              <a:avLst/>
              <a:gdLst/>
              <a:ahLst/>
              <a:cxnLst/>
              <a:rect l="l" t="t" r="r" b="b"/>
              <a:pathLst>
                <a:path w="412142" h="459973" extrusionOk="0">
                  <a:moveTo>
                    <a:pt x="287446" y="448763"/>
                  </a:moveTo>
                  <a:cubicBezTo>
                    <a:pt x="270586" y="450027"/>
                    <a:pt x="254269" y="446778"/>
                    <a:pt x="238343" y="441944"/>
                  </a:cubicBezTo>
                  <a:cubicBezTo>
                    <a:pt x="225694" y="438108"/>
                    <a:pt x="214068" y="439523"/>
                    <a:pt x="202317" y="444864"/>
                  </a:cubicBezTo>
                  <a:cubicBezTo>
                    <a:pt x="192499" y="449333"/>
                    <a:pt x="182626" y="453926"/>
                    <a:pt x="172354" y="457095"/>
                  </a:cubicBezTo>
                  <a:cubicBezTo>
                    <a:pt x="134316" y="468837"/>
                    <a:pt x="89014" y="442968"/>
                    <a:pt x="74406" y="410058"/>
                  </a:cubicBezTo>
                  <a:cubicBezTo>
                    <a:pt x="69430" y="398833"/>
                    <a:pt x="65789" y="386851"/>
                    <a:pt x="62959" y="374887"/>
                  </a:cubicBezTo>
                  <a:cubicBezTo>
                    <a:pt x="59247" y="359175"/>
                    <a:pt x="52187" y="346000"/>
                    <a:pt x="39600" y="335763"/>
                  </a:cubicBezTo>
                  <a:cubicBezTo>
                    <a:pt x="19722" y="319588"/>
                    <a:pt x="6245" y="299577"/>
                    <a:pt x="1874" y="273770"/>
                  </a:cubicBezTo>
                  <a:cubicBezTo>
                    <a:pt x="-1491" y="253892"/>
                    <a:pt x="-236" y="234407"/>
                    <a:pt x="4927" y="215098"/>
                  </a:cubicBezTo>
                  <a:cubicBezTo>
                    <a:pt x="7794" y="204363"/>
                    <a:pt x="10589" y="193538"/>
                    <a:pt x="14461" y="183140"/>
                  </a:cubicBezTo>
                  <a:cubicBezTo>
                    <a:pt x="22544" y="161464"/>
                    <a:pt x="23648" y="139584"/>
                    <a:pt x="19144" y="117026"/>
                  </a:cubicBezTo>
                  <a:cubicBezTo>
                    <a:pt x="16437" y="103486"/>
                    <a:pt x="14924" y="89706"/>
                    <a:pt x="18111" y="75953"/>
                  </a:cubicBezTo>
                  <a:cubicBezTo>
                    <a:pt x="22882" y="55354"/>
                    <a:pt x="34704" y="39180"/>
                    <a:pt x="50959" y="26343"/>
                  </a:cubicBezTo>
                  <a:cubicBezTo>
                    <a:pt x="79756" y="3599"/>
                    <a:pt x="112569" y="-4974"/>
                    <a:pt x="148523" y="2806"/>
                  </a:cubicBezTo>
                  <a:cubicBezTo>
                    <a:pt x="176520" y="8868"/>
                    <a:pt x="196264" y="26512"/>
                    <a:pt x="209697" y="51633"/>
                  </a:cubicBezTo>
                  <a:cubicBezTo>
                    <a:pt x="220726" y="72259"/>
                    <a:pt x="227625" y="94326"/>
                    <a:pt x="233242" y="116866"/>
                  </a:cubicBezTo>
                  <a:cubicBezTo>
                    <a:pt x="238788" y="139139"/>
                    <a:pt x="246907" y="160156"/>
                    <a:pt x="261880" y="178031"/>
                  </a:cubicBezTo>
                  <a:cubicBezTo>
                    <a:pt x="272642" y="190885"/>
                    <a:pt x="286209" y="200250"/>
                    <a:pt x="300549" y="208315"/>
                  </a:cubicBezTo>
                  <a:cubicBezTo>
                    <a:pt x="319234" y="218828"/>
                    <a:pt x="338391" y="228522"/>
                    <a:pt x="357495" y="238278"/>
                  </a:cubicBezTo>
                  <a:cubicBezTo>
                    <a:pt x="371453" y="245409"/>
                    <a:pt x="384289" y="253884"/>
                    <a:pt x="394375" y="266088"/>
                  </a:cubicBezTo>
                  <a:cubicBezTo>
                    <a:pt x="409366" y="284230"/>
                    <a:pt x="413772" y="305301"/>
                    <a:pt x="411636" y="328214"/>
                  </a:cubicBezTo>
                  <a:cubicBezTo>
                    <a:pt x="409971" y="346062"/>
                    <a:pt x="403874" y="362380"/>
                    <a:pt x="394313" y="377397"/>
                  </a:cubicBezTo>
                  <a:cubicBezTo>
                    <a:pt x="382669" y="395690"/>
                    <a:pt x="369575" y="412809"/>
                    <a:pt x="353516" y="427586"/>
                  </a:cubicBezTo>
                  <a:cubicBezTo>
                    <a:pt x="337955" y="441909"/>
                    <a:pt x="319608" y="448479"/>
                    <a:pt x="298733" y="448754"/>
                  </a:cubicBezTo>
                  <a:cubicBezTo>
                    <a:pt x="294968" y="448799"/>
                    <a:pt x="291211" y="448754"/>
                    <a:pt x="287446" y="44875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7"/>
            <p:cNvSpPr/>
            <p:nvPr/>
          </p:nvSpPr>
          <p:spPr>
            <a:xfrm flipH="1">
              <a:off x="-285813" y="4026183"/>
              <a:ext cx="1168423" cy="1304023"/>
            </a:xfrm>
            <a:custGeom>
              <a:avLst/>
              <a:gdLst/>
              <a:ahLst/>
              <a:cxnLst/>
              <a:rect l="l" t="t" r="r" b="b"/>
              <a:pathLst>
                <a:path w="412142" h="459973" extrusionOk="0">
                  <a:moveTo>
                    <a:pt x="287446" y="448763"/>
                  </a:moveTo>
                  <a:cubicBezTo>
                    <a:pt x="270586" y="450027"/>
                    <a:pt x="254269" y="446778"/>
                    <a:pt x="238343" y="441944"/>
                  </a:cubicBezTo>
                  <a:cubicBezTo>
                    <a:pt x="225694" y="438108"/>
                    <a:pt x="214068" y="439523"/>
                    <a:pt x="202317" y="444864"/>
                  </a:cubicBezTo>
                  <a:cubicBezTo>
                    <a:pt x="192499" y="449333"/>
                    <a:pt x="182626" y="453926"/>
                    <a:pt x="172354" y="457095"/>
                  </a:cubicBezTo>
                  <a:cubicBezTo>
                    <a:pt x="134316" y="468837"/>
                    <a:pt x="89014" y="442968"/>
                    <a:pt x="74406" y="410058"/>
                  </a:cubicBezTo>
                  <a:cubicBezTo>
                    <a:pt x="69430" y="398833"/>
                    <a:pt x="65789" y="386851"/>
                    <a:pt x="62959" y="374887"/>
                  </a:cubicBezTo>
                  <a:cubicBezTo>
                    <a:pt x="59247" y="359175"/>
                    <a:pt x="52187" y="346000"/>
                    <a:pt x="39600" y="335763"/>
                  </a:cubicBezTo>
                  <a:cubicBezTo>
                    <a:pt x="19722" y="319588"/>
                    <a:pt x="6245" y="299577"/>
                    <a:pt x="1874" y="273770"/>
                  </a:cubicBezTo>
                  <a:cubicBezTo>
                    <a:pt x="-1491" y="253892"/>
                    <a:pt x="-236" y="234407"/>
                    <a:pt x="4927" y="215098"/>
                  </a:cubicBezTo>
                  <a:cubicBezTo>
                    <a:pt x="7794" y="204363"/>
                    <a:pt x="10589" y="193538"/>
                    <a:pt x="14461" y="183140"/>
                  </a:cubicBezTo>
                  <a:cubicBezTo>
                    <a:pt x="22544" y="161464"/>
                    <a:pt x="23648" y="139584"/>
                    <a:pt x="19144" y="117026"/>
                  </a:cubicBezTo>
                  <a:cubicBezTo>
                    <a:pt x="16437" y="103486"/>
                    <a:pt x="14924" y="89706"/>
                    <a:pt x="18111" y="75953"/>
                  </a:cubicBezTo>
                  <a:cubicBezTo>
                    <a:pt x="22882" y="55354"/>
                    <a:pt x="34704" y="39180"/>
                    <a:pt x="50959" y="26343"/>
                  </a:cubicBezTo>
                  <a:cubicBezTo>
                    <a:pt x="79756" y="3599"/>
                    <a:pt x="112569" y="-4974"/>
                    <a:pt x="148523" y="2806"/>
                  </a:cubicBezTo>
                  <a:cubicBezTo>
                    <a:pt x="176520" y="8868"/>
                    <a:pt x="196264" y="26512"/>
                    <a:pt x="209697" y="51633"/>
                  </a:cubicBezTo>
                  <a:cubicBezTo>
                    <a:pt x="220726" y="72259"/>
                    <a:pt x="227625" y="94326"/>
                    <a:pt x="233242" y="116866"/>
                  </a:cubicBezTo>
                  <a:cubicBezTo>
                    <a:pt x="238788" y="139139"/>
                    <a:pt x="246907" y="160156"/>
                    <a:pt x="261880" y="178031"/>
                  </a:cubicBezTo>
                  <a:cubicBezTo>
                    <a:pt x="272642" y="190885"/>
                    <a:pt x="286209" y="200250"/>
                    <a:pt x="300549" y="208315"/>
                  </a:cubicBezTo>
                  <a:cubicBezTo>
                    <a:pt x="319234" y="218828"/>
                    <a:pt x="338391" y="228522"/>
                    <a:pt x="357495" y="238278"/>
                  </a:cubicBezTo>
                  <a:cubicBezTo>
                    <a:pt x="371453" y="245409"/>
                    <a:pt x="384289" y="253884"/>
                    <a:pt x="394375" y="266088"/>
                  </a:cubicBezTo>
                  <a:cubicBezTo>
                    <a:pt x="409366" y="284230"/>
                    <a:pt x="413772" y="305301"/>
                    <a:pt x="411636" y="328214"/>
                  </a:cubicBezTo>
                  <a:cubicBezTo>
                    <a:pt x="409971" y="346062"/>
                    <a:pt x="403874" y="362380"/>
                    <a:pt x="394313" y="377397"/>
                  </a:cubicBezTo>
                  <a:cubicBezTo>
                    <a:pt x="382669" y="395690"/>
                    <a:pt x="369575" y="412809"/>
                    <a:pt x="353516" y="427586"/>
                  </a:cubicBezTo>
                  <a:cubicBezTo>
                    <a:pt x="337955" y="441909"/>
                    <a:pt x="319608" y="448479"/>
                    <a:pt x="298733" y="448754"/>
                  </a:cubicBezTo>
                  <a:cubicBezTo>
                    <a:pt x="294968" y="448799"/>
                    <a:pt x="291211" y="448754"/>
                    <a:pt x="287446" y="44875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0" name="Google Shape;320;p7"/>
            <p:cNvGrpSpPr/>
            <p:nvPr/>
          </p:nvGrpSpPr>
          <p:grpSpPr>
            <a:xfrm rot="-2700000" flipH="1">
              <a:off x="460807" y="13555"/>
              <a:ext cx="793970" cy="433737"/>
              <a:chOff x="5496480" y="1487027"/>
              <a:chExt cx="349273" cy="190816"/>
            </a:xfrm>
          </p:grpSpPr>
          <p:sp>
            <p:nvSpPr>
              <p:cNvPr id="321" name="Google Shape;321;p7"/>
              <p:cNvSpPr/>
              <p:nvPr/>
            </p:nvSpPr>
            <p:spPr>
              <a:xfrm>
                <a:off x="5496480" y="1487027"/>
                <a:ext cx="349273" cy="190816"/>
              </a:xfrm>
              <a:custGeom>
                <a:avLst/>
                <a:gdLst/>
                <a:ahLst/>
                <a:cxnLst/>
                <a:rect l="l" t="t" r="r" b="b"/>
                <a:pathLst>
                  <a:path w="349273" h="190816" extrusionOk="0">
                    <a:moveTo>
                      <a:pt x="349273" y="14604"/>
                    </a:moveTo>
                    <a:cubicBezTo>
                      <a:pt x="341983" y="19179"/>
                      <a:pt x="334781" y="23924"/>
                      <a:pt x="327232" y="28037"/>
                    </a:cubicBezTo>
                    <a:cubicBezTo>
                      <a:pt x="321535" y="31143"/>
                      <a:pt x="317200" y="35390"/>
                      <a:pt x="314253" y="40953"/>
                    </a:cubicBezTo>
                    <a:cubicBezTo>
                      <a:pt x="310310" y="48377"/>
                      <a:pt x="305948" y="55739"/>
                      <a:pt x="303259" y="63626"/>
                    </a:cubicBezTo>
                    <a:cubicBezTo>
                      <a:pt x="296601" y="83139"/>
                      <a:pt x="285340" y="99260"/>
                      <a:pt x="270162" y="112996"/>
                    </a:cubicBezTo>
                    <a:cubicBezTo>
                      <a:pt x="256284" y="125547"/>
                      <a:pt x="241739" y="137040"/>
                      <a:pt x="224380" y="144482"/>
                    </a:cubicBezTo>
                    <a:cubicBezTo>
                      <a:pt x="221843" y="145568"/>
                      <a:pt x="219235" y="146636"/>
                      <a:pt x="216555" y="147170"/>
                    </a:cubicBezTo>
                    <a:cubicBezTo>
                      <a:pt x="210840" y="148310"/>
                      <a:pt x="206808" y="143992"/>
                      <a:pt x="208615" y="138438"/>
                    </a:cubicBezTo>
                    <a:cubicBezTo>
                      <a:pt x="209905" y="134485"/>
                      <a:pt x="211552" y="130408"/>
                      <a:pt x="214018" y="127114"/>
                    </a:cubicBezTo>
                    <a:cubicBezTo>
                      <a:pt x="225172" y="112248"/>
                      <a:pt x="236442" y="97453"/>
                      <a:pt x="248139" y="83015"/>
                    </a:cubicBezTo>
                    <a:cubicBezTo>
                      <a:pt x="255350" y="74113"/>
                      <a:pt x="263406" y="65887"/>
                      <a:pt x="271791" y="56567"/>
                    </a:cubicBezTo>
                    <a:cubicBezTo>
                      <a:pt x="266139" y="58828"/>
                      <a:pt x="261447" y="60956"/>
                      <a:pt x="256587" y="62602"/>
                    </a:cubicBezTo>
                    <a:cubicBezTo>
                      <a:pt x="244943" y="66546"/>
                      <a:pt x="235454" y="74041"/>
                      <a:pt x="225395" y="80700"/>
                    </a:cubicBezTo>
                    <a:cubicBezTo>
                      <a:pt x="211392" y="89967"/>
                      <a:pt x="200069" y="102127"/>
                      <a:pt x="188043" y="113575"/>
                    </a:cubicBezTo>
                    <a:cubicBezTo>
                      <a:pt x="169304" y="131405"/>
                      <a:pt x="149462" y="147891"/>
                      <a:pt x="127599" y="161823"/>
                    </a:cubicBezTo>
                    <a:cubicBezTo>
                      <a:pt x="113765" y="170635"/>
                      <a:pt x="99843" y="179306"/>
                      <a:pt x="84558" y="185440"/>
                    </a:cubicBezTo>
                    <a:cubicBezTo>
                      <a:pt x="79449" y="187487"/>
                      <a:pt x="74036" y="188804"/>
                      <a:pt x="68749" y="190407"/>
                    </a:cubicBezTo>
                    <a:cubicBezTo>
                      <a:pt x="67912" y="190656"/>
                      <a:pt x="67004" y="190692"/>
                      <a:pt x="66114" y="190754"/>
                    </a:cubicBezTo>
                    <a:cubicBezTo>
                      <a:pt x="55654" y="191493"/>
                      <a:pt x="51141" y="185680"/>
                      <a:pt x="54675" y="175825"/>
                    </a:cubicBezTo>
                    <a:cubicBezTo>
                      <a:pt x="57933" y="166736"/>
                      <a:pt x="64031" y="159588"/>
                      <a:pt x="70796" y="152948"/>
                    </a:cubicBezTo>
                    <a:cubicBezTo>
                      <a:pt x="85021" y="138972"/>
                      <a:pt x="102327" y="129705"/>
                      <a:pt x="120139" y="121453"/>
                    </a:cubicBezTo>
                    <a:cubicBezTo>
                      <a:pt x="149631" y="107788"/>
                      <a:pt x="177716" y="91551"/>
                      <a:pt x="206007" y="75670"/>
                    </a:cubicBezTo>
                    <a:cubicBezTo>
                      <a:pt x="210440" y="73178"/>
                      <a:pt x="214900" y="70730"/>
                      <a:pt x="219252" y="67828"/>
                    </a:cubicBezTo>
                    <a:cubicBezTo>
                      <a:pt x="218211" y="68068"/>
                      <a:pt x="217161" y="68246"/>
                      <a:pt x="216137" y="68540"/>
                    </a:cubicBezTo>
                    <a:cubicBezTo>
                      <a:pt x="188799" y="76436"/>
                      <a:pt x="161604" y="84866"/>
                      <a:pt x="134097" y="92112"/>
                    </a:cubicBezTo>
                    <a:cubicBezTo>
                      <a:pt x="100555" y="100943"/>
                      <a:pt x="66568" y="107833"/>
                      <a:pt x="32037" y="111634"/>
                    </a:cubicBezTo>
                    <a:cubicBezTo>
                      <a:pt x="24800" y="112435"/>
                      <a:pt x="17447" y="112257"/>
                      <a:pt x="10148" y="112480"/>
                    </a:cubicBezTo>
                    <a:cubicBezTo>
                      <a:pt x="9053" y="112515"/>
                      <a:pt x="7931" y="112355"/>
                      <a:pt x="6854" y="112133"/>
                    </a:cubicBezTo>
                    <a:cubicBezTo>
                      <a:pt x="347" y="110779"/>
                      <a:pt x="-2253" y="104824"/>
                      <a:pt x="2269" y="100008"/>
                    </a:cubicBezTo>
                    <a:cubicBezTo>
                      <a:pt x="6445" y="95566"/>
                      <a:pt x="11545" y="91801"/>
                      <a:pt x="16762" y="88587"/>
                    </a:cubicBezTo>
                    <a:cubicBezTo>
                      <a:pt x="37031" y="76071"/>
                      <a:pt x="59784" y="70801"/>
                      <a:pt x="82876" y="66617"/>
                    </a:cubicBezTo>
                    <a:cubicBezTo>
                      <a:pt x="100956" y="63350"/>
                      <a:pt x="119267" y="63519"/>
                      <a:pt x="137507" y="62522"/>
                    </a:cubicBezTo>
                    <a:cubicBezTo>
                      <a:pt x="154447" y="61597"/>
                      <a:pt x="171236" y="59522"/>
                      <a:pt x="187918" y="56238"/>
                    </a:cubicBezTo>
                    <a:cubicBezTo>
                      <a:pt x="199535" y="53950"/>
                      <a:pt x="211401" y="52944"/>
                      <a:pt x="223018" y="50665"/>
                    </a:cubicBezTo>
                    <a:cubicBezTo>
                      <a:pt x="234395" y="48431"/>
                      <a:pt x="245602" y="45333"/>
                      <a:pt x="256872" y="42573"/>
                    </a:cubicBezTo>
                    <a:cubicBezTo>
                      <a:pt x="257905" y="42324"/>
                      <a:pt x="258875" y="41781"/>
                      <a:pt x="259872" y="41380"/>
                    </a:cubicBezTo>
                    <a:cubicBezTo>
                      <a:pt x="259801" y="41185"/>
                      <a:pt x="259729" y="40998"/>
                      <a:pt x="259667" y="40802"/>
                    </a:cubicBezTo>
                    <a:cubicBezTo>
                      <a:pt x="250934" y="40882"/>
                      <a:pt x="242201" y="41131"/>
                      <a:pt x="233469" y="41015"/>
                    </a:cubicBezTo>
                    <a:cubicBezTo>
                      <a:pt x="209505" y="40686"/>
                      <a:pt x="185621" y="39280"/>
                      <a:pt x="162147" y="34081"/>
                    </a:cubicBezTo>
                    <a:cubicBezTo>
                      <a:pt x="149230" y="31223"/>
                      <a:pt x="136786" y="26924"/>
                      <a:pt x="125026" y="20764"/>
                    </a:cubicBezTo>
                    <a:cubicBezTo>
                      <a:pt x="123655" y="20043"/>
                      <a:pt x="122293" y="19286"/>
                      <a:pt x="121038" y="18378"/>
                    </a:cubicBezTo>
                    <a:cubicBezTo>
                      <a:pt x="116552" y="15129"/>
                      <a:pt x="117077" y="9191"/>
                      <a:pt x="122115" y="6859"/>
                    </a:cubicBezTo>
                    <a:cubicBezTo>
                      <a:pt x="123905" y="6031"/>
                      <a:pt x="125845" y="5364"/>
                      <a:pt x="127795" y="5034"/>
                    </a:cubicBezTo>
                    <a:cubicBezTo>
                      <a:pt x="164159" y="-1144"/>
                      <a:pt x="200479" y="-2800"/>
                      <a:pt x="236575" y="6797"/>
                    </a:cubicBezTo>
                    <a:cubicBezTo>
                      <a:pt x="243092" y="8532"/>
                      <a:pt x="249670" y="10375"/>
                      <a:pt x="255839" y="13046"/>
                    </a:cubicBezTo>
                    <a:cubicBezTo>
                      <a:pt x="278290" y="22767"/>
                      <a:pt x="300598" y="20746"/>
                      <a:pt x="322932" y="12948"/>
                    </a:cubicBezTo>
                    <a:cubicBezTo>
                      <a:pt x="329306" y="10722"/>
                      <a:pt x="335529" y="8078"/>
                      <a:pt x="341831" y="5639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5576943" y="1501827"/>
                <a:ext cx="250534" cy="153334"/>
              </a:xfrm>
              <a:custGeom>
                <a:avLst/>
                <a:gdLst/>
                <a:ahLst/>
                <a:cxnLst/>
                <a:rect l="l" t="t" r="r" b="b"/>
                <a:pathLst>
                  <a:path w="250534" h="153334" extrusionOk="0">
                    <a:moveTo>
                      <a:pt x="2181" y="153326"/>
                    </a:moveTo>
                    <a:lnTo>
                      <a:pt x="0" y="151020"/>
                    </a:lnTo>
                    <a:cubicBezTo>
                      <a:pt x="20376" y="131766"/>
                      <a:pt x="45471" y="118226"/>
                      <a:pt x="69746" y="105131"/>
                    </a:cubicBezTo>
                    <a:cubicBezTo>
                      <a:pt x="89215" y="94627"/>
                      <a:pt x="109351" y="83767"/>
                      <a:pt x="126905" y="70022"/>
                    </a:cubicBezTo>
                    <a:cubicBezTo>
                      <a:pt x="130840" y="66942"/>
                      <a:pt x="134739" y="63648"/>
                      <a:pt x="138495" y="60461"/>
                    </a:cubicBezTo>
                    <a:cubicBezTo>
                      <a:pt x="144362" y="55503"/>
                      <a:pt x="150415" y="50376"/>
                      <a:pt x="156842" y="45871"/>
                    </a:cubicBezTo>
                    <a:cubicBezTo>
                      <a:pt x="167960" y="38073"/>
                      <a:pt x="179738" y="32305"/>
                      <a:pt x="193989" y="25575"/>
                    </a:cubicBezTo>
                    <a:cubicBezTo>
                      <a:pt x="212220" y="16958"/>
                      <a:pt x="230799" y="8350"/>
                      <a:pt x="249217" y="0"/>
                    </a:cubicBezTo>
                    <a:lnTo>
                      <a:pt x="250534" y="2893"/>
                    </a:lnTo>
                    <a:cubicBezTo>
                      <a:pt x="232134" y="11243"/>
                      <a:pt x="213574" y="19833"/>
                      <a:pt x="195351" y="28450"/>
                    </a:cubicBezTo>
                    <a:cubicBezTo>
                      <a:pt x="183681" y="33969"/>
                      <a:pt x="170453" y="40219"/>
                      <a:pt x="158676" y="48480"/>
                    </a:cubicBezTo>
                    <a:cubicBezTo>
                      <a:pt x="152373" y="52895"/>
                      <a:pt x="146373" y="57978"/>
                      <a:pt x="140560" y="62892"/>
                    </a:cubicBezTo>
                    <a:cubicBezTo>
                      <a:pt x="136768" y="66096"/>
                      <a:pt x="132851" y="69408"/>
                      <a:pt x="128872" y="72532"/>
                    </a:cubicBezTo>
                    <a:cubicBezTo>
                      <a:pt x="111104" y="86437"/>
                      <a:pt x="90853" y="97369"/>
                      <a:pt x="71260" y="107935"/>
                    </a:cubicBezTo>
                    <a:cubicBezTo>
                      <a:pt x="47171" y="120932"/>
                      <a:pt x="22255" y="134374"/>
                      <a:pt x="2190" y="15333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5526283" y="1546247"/>
                <a:ext cx="207680" cy="38723"/>
              </a:xfrm>
              <a:custGeom>
                <a:avLst/>
                <a:gdLst/>
                <a:ahLst/>
                <a:cxnLst/>
                <a:rect l="l" t="t" r="r" b="b"/>
                <a:pathLst>
                  <a:path w="207680" h="38723" extrusionOk="0">
                    <a:moveTo>
                      <a:pt x="1371" y="38723"/>
                    </a:moveTo>
                    <a:lnTo>
                      <a:pt x="0" y="35857"/>
                    </a:lnTo>
                    <a:cubicBezTo>
                      <a:pt x="35616" y="18792"/>
                      <a:pt x="75212" y="14457"/>
                      <a:pt x="113499" y="10273"/>
                    </a:cubicBezTo>
                    <a:lnTo>
                      <a:pt x="207333" y="0"/>
                    </a:lnTo>
                    <a:lnTo>
                      <a:pt x="207680" y="3151"/>
                    </a:lnTo>
                    <a:lnTo>
                      <a:pt x="113837" y="13424"/>
                    </a:lnTo>
                    <a:cubicBezTo>
                      <a:pt x="75817" y="17590"/>
                      <a:pt x="36498" y="21890"/>
                      <a:pt x="1371" y="3872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5657193" y="1503500"/>
                <a:ext cx="132308" cy="22121"/>
              </a:xfrm>
              <a:custGeom>
                <a:avLst/>
                <a:gdLst/>
                <a:ahLst/>
                <a:cxnLst/>
                <a:rect l="l" t="t" r="r" b="b"/>
                <a:pathLst>
                  <a:path w="132308" h="22121" extrusionOk="0">
                    <a:moveTo>
                      <a:pt x="131686" y="22112"/>
                    </a:moveTo>
                    <a:lnTo>
                      <a:pt x="60426" y="7584"/>
                    </a:lnTo>
                    <a:cubicBezTo>
                      <a:pt x="51934" y="5857"/>
                      <a:pt x="43156" y="4068"/>
                      <a:pt x="34406" y="3445"/>
                    </a:cubicBezTo>
                    <a:cubicBezTo>
                      <a:pt x="23038" y="2635"/>
                      <a:pt x="11492" y="3783"/>
                      <a:pt x="312" y="4887"/>
                    </a:cubicBezTo>
                    <a:lnTo>
                      <a:pt x="0" y="1727"/>
                    </a:lnTo>
                    <a:cubicBezTo>
                      <a:pt x="11306" y="614"/>
                      <a:pt x="22985" y="-552"/>
                      <a:pt x="34619" y="285"/>
                    </a:cubicBezTo>
                    <a:cubicBezTo>
                      <a:pt x="43575" y="917"/>
                      <a:pt x="52459" y="2733"/>
                      <a:pt x="61049" y="4486"/>
                    </a:cubicBezTo>
                    <a:lnTo>
                      <a:pt x="132309" y="19014"/>
                    </a:lnTo>
                    <a:lnTo>
                      <a:pt x="131677" y="2212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5737319" y="1522221"/>
                <a:ext cx="54799" cy="80277"/>
              </a:xfrm>
              <a:custGeom>
                <a:avLst/>
                <a:gdLst/>
                <a:ahLst/>
                <a:cxnLst/>
                <a:rect l="l" t="t" r="r" b="b"/>
                <a:pathLst>
                  <a:path w="54799" h="80277" extrusionOk="0">
                    <a:moveTo>
                      <a:pt x="1549" y="80277"/>
                    </a:moveTo>
                    <a:lnTo>
                      <a:pt x="0" y="77509"/>
                    </a:lnTo>
                    <a:cubicBezTo>
                      <a:pt x="10041" y="71883"/>
                      <a:pt x="15801" y="60853"/>
                      <a:pt x="19700" y="51862"/>
                    </a:cubicBezTo>
                    <a:cubicBezTo>
                      <a:pt x="20626" y="49726"/>
                      <a:pt x="21516" y="47563"/>
                      <a:pt x="22406" y="45400"/>
                    </a:cubicBezTo>
                    <a:cubicBezTo>
                      <a:pt x="25833" y="37068"/>
                      <a:pt x="29376" y="28459"/>
                      <a:pt x="35153" y="21276"/>
                    </a:cubicBezTo>
                    <a:cubicBezTo>
                      <a:pt x="37032" y="18943"/>
                      <a:pt x="39150" y="16762"/>
                      <a:pt x="41198" y="14644"/>
                    </a:cubicBezTo>
                    <a:cubicBezTo>
                      <a:pt x="45658" y="10032"/>
                      <a:pt x="49877" y="5671"/>
                      <a:pt x="51791" y="0"/>
                    </a:cubicBezTo>
                    <a:lnTo>
                      <a:pt x="54800" y="1015"/>
                    </a:lnTo>
                    <a:cubicBezTo>
                      <a:pt x="52655" y="7362"/>
                      <a:pt x="47990" y="12187"/>
                      <a:pt x="43477" y="16842"/>
                    </a:cubicBezTo>
                    <a:cubicBezTo>
                      <a:pt x="41474" y="18908"/>
                      <a:pt x="39409" y="21044"/>
                      <a:pt x="37628" y="23261"/>
                    </a:cubicBezTo>
                    <a:cubicBezTo>
                      <a:pt x="32136" y="30079"/>
                      <a:pt x="28682" y="38474"/>
                      <a:pt x="25344" y="46601"/>
                    </a:cubicBezTo>
                    <a:cubicBezTo>
                      <a:pt x="24444" y="48782"/>
                      <a:pt x="23545" y="50963"/>
                      <a:pt x="22620" y="53118"/>
                    </a:cubicBezTo>
                    <a:cubicBezTo>
                      <a:pt x="18525" y="62553"/>
                      <a:pt x="12427" y="74179"/>
                      <a:pt x="1558" y="802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6" name="Google Shape;326;p7"/>
            <p:cNvGrpSpPr/>
            <p:nvPr/>
          </p:nvGrpSpPr>
          <p:grpSpPr>
            <a:xfrm flipH="1">
              <a:off x="-127057" y="154834"/>
              <a:ext cx="717186" cy="697660"/>
              <a:chOff x="7382716" y="1724976"/>
              <a:chExt cx="306765" cy="298413"/>
            </a:xfrm>
          </p:grpSpPr>
          <p:sp>
            <p:nvSpPr>
              <p:cNvPr id="327" name="Google Shape;327;p7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9" name="Google Shape;329;p7"/>
            <p:cNvGrpSpPr/>
            <p:nvPr/>
          </p:nvGrpSpPr>
          <p:grpSpPr>
            <a:xfrm rot="5400000" flipH="1">
              <a:off x="8241317" y="-180965"/>
              <a:ext cx="1068996" cy="992398"/>
              <a:chOff x="5618890" y="389832"/>
              <a:chExt cx="526573" cy="488842"/>
            </a:xfrm>
          </p:grpSpPr>
          <p:sp>
            <p:nvSpPr>
              <p:cNvPr id="330" name="Google Shape;330;p7"/>
              <p:cNvSpPr/>
              <p:nvPr/>
            </p:nvSpPr>
            <p:spPr>
              <a:xfrm>
                <a:off x="5790654" y="389832"/>
                <a:ext cx="354809" cy="397357"/>
              </a:xfrm>
              <a:custGeom>
                <a:avLst/>
                <a:gdLst/>
                <a:ahLst/>
                <a:cxnLst/>
                <a:rect l="l" t="t" r="r" b="b"/>
                <a:pathLst>
                  <a:path w="354809" h="397357" extrusionOk="0">
                    <a:moveTo>
                      <a:pt x="109369" y="7892"/>
                    </a:moveTo>
                    <a:cubicBezTo>
                      <a:pt x="123932" y="7028"/>
                      <a:pt x="137970" y="10046"/>
                      <a:pt x="151653" y="14425"/>
                    </a:cubicBezTo>
                    <a:cubicBezTo>
                      <a:pt x="162513" y="17906"/>
                      <a:pt x="172563" y="16838"/>
                      <a:pt x="182782" y="12387"/>
                    </a:cubicBezTo>
                    <a:cubicBezTo>
                      <a:pt x="191310" y="8666"/>
                      <a:pt x="199900" y="4829"/>
                      <a:pt x="208802" y="2230"/>
                    </a:cubicBezTo>
                    <a:cubicBezTo>
                      <a:pt x="241784" y="-7393"/>
                      <a:pt x="280534" y="15529"/>
                      <a:pt x="292702" y="44131"/>
                    </a:cubicBezTo>
                    <a:cubicBezTo>
                      <a:pt x="296851" y="53879"/>
                      <a:pt x="299833" y="64267"/>
                      <a:pt x="302112" y="74638"/>
                    </a:cubicBezTo>
                    <a:cubicBezTo>
                      <a:pt x="305103" y="88249"/>
                      <a:pt x="311023" y="99705"/>
                      <a:pt x="321749" y="108714"/>
                    </a:cubicBezTo>
                    <a:cubicBezTo>
                      <a:pt x="338690" y="122939"/>
                      <a:pt x="350057" y="140387"/>
                      <a:pt x="353476" y="162713"/>
                    </a:cubicBezTo>
                    <a:cubicBezTo>
                      <a:pt x="356110" y="179911"/>
                      <a:pt x="354775" y="196709"/>
                      <a:pt x="350057" y="213302"/>
                    </a:cubicBezTo>
                    <a:cubicBezTo>
                      <a:pt x="347440" y="222533"/>
                      <a:pt x="344885" y="231836"/>
                      <a:pt x="341405" y="240755"/>
                    </a:cubicBezTo>
                    <a:cubicBezTo>
                      <a:pt x="334141" y="259352"/>
                      <a:pt x="332894" y="278223"/>
                      <a:pt x="336482" y="297745"/>
                    </a:cubicBezTo>
                    <a:cubicBezTo>
                      <a:pt x="338636" y="309460"/>
                      <a:pt x="339758" y="321380"/>
                      <a:pt x="336820" y="333201"/>
                    </a:cubicBezTo>
                    <a:cubicBezTo>
                      <a:pt x="332423" y="350916"/>
                      <a:pt x="322007" y="364714"/>
                      <a:pt x="307818" y="375574"/>
                    </a:cubicBezTo>
                    <a:cubicBezTo>
                      <a:pt x="282661" y="394820"/>
                      <a:pt x="254229" y="401781"/>
                      <a:pt x="223313" y="394580"/>
                    </a:cubicBezTo>
                    <a:cubicBezTo>
                      <a:pt x="199233" y="388972"/>
                      <a:pt x="182426" y="373482"/>
                      <a:pt x="171174" y="351628"/>
                    </a:cubicBezTo>
                    <a:cubicBezTo>
                      <a:pt x="161934" y="333682"/>
                      <a:pt x="156273" y="314552"/>
                      <a:pt x="151723" y="295021"/>
                    </a:cubicBezTo>
                    <a:cubicBezTo>
                      <a:pt x="147237" y="275731"/>
                      <a:pt x="140507" y="257482"/>
                      <a:pt x="127822" y="241859"/>
                    </a:cubicBezTo>
                    <a:cubicBezTo>
                      <a:pt x="118707" y="230625"/>
                      <a:pt x="107125" y="222364"/>
                      <a:pt x="94850" y="215207"/>
                    </a:cubicBezTo>
                    <a:cubicBezTo>
                      <a:pt x="78862" y="205887"/>
                      <a:pt x="62464" y="197270"/>
                      <a:pt x="46112" y="188591"/>
                    </a:cubicBezTo>
                    <a:cubicBezTo>
                      <a:pt x="34157" y="182252"/>
                      <a:pt x="23190" y="174766"/>
                      <a:pt x="14653" y="164102"/>
                    </a:cubicBezTo>
                    <a:cubicBezTo>
                      <a:pt x="1959" y="148238"/>
                      <a:pt x="-1558" y="129998"/>
                      <a:pt x="588" y="110263"/>
                    </a:cubicBezTo>
                    <a:cubicBezTo>
                      <a:pt x="2261" y="94881"/>
                      <a:pt x="7745" y="80878"/>
                      <a:pt x="16193" y="68050"/>
                    </a:cubicBezTo>
                    <a:cubicBezTo>
                      <a:pt x="26483" y="52419"/>
                      <a:pt x="38011" y="37820"/>
                      <a:pt x="52067" y="25277"/>
                    </a:cubicBezTo>
                    <a:cubicBezTo>
                      <a:pt x="65687" y="13126"/>
                      <a:pt x="81603" y="7696"/>
                      <a:pt x="99621" y="7740"/>
                    </a:cubicBezTo>
                    <a:cubicBezTo>
                      <a:pt x="102870" y="7740"/>
                      <a:pt x="106111" y="7838"/>
                      <a:pt x="109360" y="78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5618890" y="453470"/>
                <a:ext cx="361531" cy="425203"/>
              </a:xfrm>
              <a:custGeom>
                <a:avLst/>
                <a:gdLst/>
                <a:ahLst/>
                <a:cxnLst/>
                <a:rect l="l" t="t" r="r" b="b"/>
                <a:pathLst>
                  <a:path w="361531" h="425203" extrusionOk="0">
                    <a:moveTo>
                      <a:pt x="175779" y="256129"/>
                    </a:moveTo>
                    <a:cubicBezTo>
                      <a:pt x="167153" y="257696"/>
                      <a:pt x="159996" y="259218"/>
                      <a:pt x="152768" y="260269"/>
                    </a:cubicBezTo>
                    <a:cubicBezTo>
                      <a:pt x="118647" y="265227"/>
                      <a:pt x="84935" y="264462"/>
                      <a:pt x="52230" y="252168"/>
                    </a:cubicBezTo>
                    <a:cubicBezTo>
                      <a:pt x="36046" y="246079"/>
                      <a:pt x="21795" y="237133"/>
                      <a:pt x="11664" y="222605"/>
                    </a:cubicBezTo>
                    <a:cubicBezTo>
                      <a:pt x="-852" y="204659"/>
                      <a:pt x="-140" y="183401"/>
                      <a:pt x="15786" y="168357"/>
                    </a:cubicBezTo>
                    <a:cubicBezTo>
                      <a:pt x="25355" y="159313"/>
                      <a:pt x="36821" y="151506"/>
                      <a:pt x="48731" y="145889"/>
                    </a:cubicBezTo>
                    <a:cubicBezTo>
                      <a:pt x="66865" y="137325"/>
                      <a:pt x="86101" y="131121"/>
                      <a:pt x="104894" y="123972"/>
                    </a:cubicBezTo>
                    <a:cubicBezTo>
                      <a:pt x="108668" y="122539"/>
                      <a:pt x="112540" y="121337"/>
                      <a:pt x="116368" y="120029"/>
                    </a:cubicBezTo>
                    <a:cubicBezTo>
                      <a:pt x="116689" y="119050"/>
                      <a:pt x="117009" y="118070"/>
                      <a:pt x="117329" y="117082"/>
                    </a:cubicBezTo>
                    <a:cubicBezTo>
                      <a:pt x="115460" y="117020"/>
                      <a:pt x="113421" y="117421"/>
                      <a:pt x="111739" y="116815"/>
                    </a:cubicBezTo>
                    <a:cubicBezTo>
                      <a:pt x="78606" y="104931"/>
                      <a:pt x="46782" y="90590"/>
                      <a:pt x="21759" y="64828"/>
                    </a:cubicBezTo>
                    <a:cubicBezTo>
                      <a:pt x="14993" y="57858"/>
                      <a:pt x="8896" y="49936"/>
                      <a:pt x="3955" y="41585"/>
                    </a:cubicBezTo>
                    <a:cubicBezTo>
                      <a:pt x="-3576" y="28838"/>
                      <a:pt x="-238" y="16046"/>
                      <a:pt x="12991" y="9316"/>
                    </a:cubicBezTo>
                    <a:cubicBezTo>
                      <a:pt x="21287" y="5088"/>
                      <a:pt x="30972" y="2471"/>
                      <a:pt x="40284" y="1527"/>
                    </a:cubicBezTo>
                    <a:cubicBezTo>
                      <a:pt x="82844" y="-2781"/>
                      <a:pt x="124860" y="2613"/>
                      <a:pt x="166619" y="10393"/>
                    </a:cubicBezTo>
                    <a:cubicBezTo>
                      <a:pt x="211119" y="18681"/>
                      <a:pt x="252576" y="35532"/>
                      <a:pt x="291788" y="57547"/>
                    </a:cubicBezTo>
                    <a:cubicBezTo>
                      <a:pt x="353888" y="92406"/>
                      <a:pt x="376730" y="153144"/>
                      <a:pt x="351333" y="222169"/>
                    </a:cubicBezTo>
                    <a:cubicBezTo>
                      <a:pt x="326790" y="288897"/>
                      <a:pt x="286767" y="345843"/>
                      <a:pt x="231861" y="391616"/>
                    </a:cubicBezTo>
                    <a:cubicBezTo>
                      <a:pt x="215188" y="405521"/>
                      <a:pt x="196173" y="415598"/>
                      <a:pt x="175298" y="422069"/>
                    </a:cubicBezTo>
                    <a:cubicBezTo>
                      <a:pt x="144088" y="431746"/>
                      <a:pt x="121825" y="418740"/>
                      <a:pt x="114668" y="386898"/>
                    </a:cubicBezTo>
                    <a:cubicBezTo>
                      <a:pt x="108383" y="358946"/>
                      <a:pt x="116119" y="333887"/>
                      <a:pt x="131377" y="311241"/>
                    </a:cubicBezTo>
                    <a:cubicBezTo>
                      <a:pt x="142949" y="294060"/>
                      <a:pt x="157005" y="278562"/>
                      <a:pt x="169993" y="262343"/>
                    </a:cubicBezTo>
                    <a:cubicBezTo>
                      <a:pt x="171444" y="260527"/>
                      <a:pt x="173153" y="258916"/>
                      <a:pt x="175761" y="256120"/>
                    </a:cubicBezTo>
                    <a:close/>
                    <a:moveTo>
                      <a:pt x="231318" y="157897"/>
                    </a:moveTo>
                    <a:cubicBezTo>
                      <a:pt x="238359" y="172238"/>
                      <a:pt x="247626" y="183312"/>
                      <a:pt x="263916" y="186000"/>
                    </a:cubicBezTo>
                    <a:cubicBezTo>
                      <a:pt x="277296" y="188208"/>
                      <a:pt x="283518" y="182404"/>
                      <a:pt x="282557" y="168989"/>
                    </a:cubicBezTo>
                    <a:cubicBezTo>
                      <a:pt x="281284" y="151212"/>
                      <a:pt x="262421" y="127480"/>
                      <a:pt x="245454" y="122299"/>
                    </a:cubicBezTo>
                    <a:cubicBezTo>
                      <a:pt x="236873" y="119673"/>
                      <a:pt x="232279" y="122352"/>
                      <a:pt x="228549" y="130622"/>
                    </a:cubicBezTo>
                    <a:cubicBezTo>
                      <a:pt x="224009" y="140672"/>
                      <a:pt x="229894" y="149165"/>
                      <a:pt x="231309" y="1579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5968302" y="528034"/>
                <a:ext cx="156212" cy="88129"/>
              </a:xfrm>
              <a:custGeom>
                <a:avLst/>
                <a:gdLst/>
                <a:ahLst/>
                <a:cxnLst/>
                <a:rect l="l" t="t" r="r" b="b"/>
                <a:pathLst>
                  <a:path w="156212" h="88129" extrusionOk="0">
                    <a:moveTo>
                      <a:pt x="125735" y="30759"/>
                    </a:moveTo>
                    <a:cubicBezTo>
                      <a:pt x="110656" y="36848"/>
                      <a:pt x="95638" y="43097"/>
                      <a:pt x="80461" y="48945"/>
                    </a:cubicBezTo>
                    <a:cubicBezTo>
                      <a:pt x="75573" y="50832"/>
                      <a:pt x="73196" y="53423"/>
                      <a:pt x="71701" y="58791"/>
                    </a:cubicBezTo>
                    <a:cubicBezTo>
                      <a:pt x="69574" y="66464"/>
                      <a:pt x="66422" y="74369"/>
                      <a:pt x="61731" y="80707"/>
                    </a:cubicBezTo>
                    <a:cubicBezTo>
                      <a:pt x="53515" y="91799"/>
                      <a:pt x="41221" y="89912"/>
                      <a:pt x="33298" y="78686"/>
                    </a:cubicBezTo>
                    <a:cubicBezTo>
                      <a:pt x="27601" y="70621"/>
                      <a:pt x="25456" y="61541"/>
                      <a:pt x="21895" y="52782"/>
                    </a:cubicBezTo>
                    <a:cubicBezTo>
                      <a:pt x="18263" y="43853"/>
                      <a:pt x="12343" y="35797"/>
                      <a:pt x="6967" y="27661"/>
                    </a:cubicBezTo>
                    <a:cubicBezTo>
                      <a:pt x="2551" y="20984"/>
                      <a:pt x="-3279" y="14424"/>
                      <a:pt x="2267" y="6261"/>
                    </a:cubicBezTo>
                    <a:cubicBezTo>
                      <a:pt x="7786" y="-1867"/>
                      <a:pt x="16518" y="-514"/>
                      <a:pt x="24521" y="1676"/>
                    </a:cubicBezTo>
                    <a:cubicBezTo>
                      <a:pt x="40206" y="5967"/>
                      <a:pt x="54583" y="12634"/>
                      <a:pt x="65220" y="25720"/>
                    </a:cubicBezTo>
                    <a:cubicBezTo>
                      <a:pt x="66351" y="27109"/>
                      <a:pt x="69903" y="27812"/>
                      <a:pt x="71719" y="27162"/>
                    </a:cubicBezTo>
                    <a:cubicBezTo>
                      <a:pt x="92878" y="19524"/>
                      <a:pt x="113914" y="11566"/>
                      <a:pt x="134984" y="3688"/>
                    </a:cubicBezTo>
                    <a:cubicBezTo>
                      <a:pt x="136551" y="3100"/>
                      <a:pt x="138082" y="2371"/>
                      <a:pt x="139684" y="1917"/>
                    </a:cubicBezTo>
                    <a:cubicBezTo>
                      <a:pt x="147055" y="-166"/>
                      <a:pt x="152993" y="2210"/>
                      <a:pt x="155325" y="8103"/>
                    </a:cubicBezTo>
                    <a:cubicBezTo>
                      <a:pt x="157809" y="14361"/>
                      <a:pt x="155032" y="20263"/>
                      <a:pt x="147607" y="23557"/>
                    </a:cubicBezTo>
                    <a:cubicBezTo>
                      <a:pt x="140610" y="26655"/>
                      <a:pt x="133427" y="29343"/>
                      <a:pt x="126323" y="32218"/>
                    </a:cubicBezTo>
                    <a:cubicBezTo>
                      <a:pt x="126127" y="31738"/>
                      <a:pt x="125931" y="31248"/>
                      <a:pt x="125744" y="307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5845748" y="574790"/>
                <a:ext cx="55794" cy="65132"/>
              </a:xfrm>
              <a:custGeom>
                <a:avLst/>
                <a:gdLst/>
                <a:ahLst/>
                <a:cxnLst/>
                <a:rect l="l" t="t" r="r" b="b"/>
                <a:pathLst>
                  <a:path w="55794" h="65132" extrusionOk="0">
                    <a:moveTo>
                      <a:pt x="4450" y="36578"/>
                    </a:moveTo>
                    <a:cubicBezTo>
                      <a:pt x="3035" y="27836"/>
                      <a:pt x="-2849" y="19353"/>
                      <a:pt x="1691" y="9294"/>
                    </a:cubicBezTo>
                    <a:cubicBezTo>
                      <a:pt x="5421" y="1024"/>
                      <a:pt x="10005" y="-1655"/>
                      <a:pt x="18596" y="971"/>
                    </a:cubicBezTo>
                    <a:cubicBezTo>
                      <a:pt x="35563" y="6160"/>
                      <a:pt x="54417" y="29893"/>
                      <a:pt x="55698" y="47661"/>
                    </a:cubicBezTo>
                    <a:cubicBezTo>
                      <a:pt x="56660" y="61076"/>
                      <a:pt x="50438" y="66889"/>
                      <a:pt x="37058" y="64672"/>
                    </a:cubicBezTo>
                    <a:cubicBezTo>
                      <a:pt x="20758" y="61984"/>
                      <a:pt x="11492" y="50910"/>
                      <a:pt x="4459" y="365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" name="Google Shape;334;p7"/>
            <p:cNvGrpSpPr/>
            <p:nvPr/>
          </p:nvGrpSpPr>
          <p:grpSpPr>
            <a:xfrm flipH="1">
              <a:off x="126746" y="-121637"/>
              <a:ext cx="628420" cy="568943"/>
              <a:chOff x="6145465" y="1714987"/>
              <a:chExt cx="284804" cy="257837"/>
            </a:xfrm>
          </p:grpSpPr>
          <p:sp>
            <p:nvSpPr>
              <p:cNvPr id="335" name="Google Shape;335;p7"/>
              <p:cNvSpPr/>
              <p:nvPr/>
            </p:nvSpPr>
            <p:spPr>
              <a:xfrm>
                <a:off x="6151908" y="1714987"/>
                <a:ext cx="265000" cy="257837"/>
              </a:xfrm>
              <a:custGeom>
                <a:avLst/>
                <a:gdLst/>
                <a:ahLst/>
                <a:cxnLst/>
                <a:rect l="l" t="t" r="r" b="b"/>
                <a:pathLst>
                  <a:path w="265000" h="257837" extrusionOk="0">
                    <a:moveTo>
                      <a:pt x="218694" y="86980"/>
                    </a:moveTo>
                    <a:cubicBezTo>
                      <a:pt x="226884" y="87612"/>
                      <a:pt x="234905" y="87523"/>
                      <a:pt x="242640" y="88965"/>
                    </a:cubicBezTo>
                    <a:cubicBezTo>
                      <a:pt x="261646" y="92517"/>
                      <a:pt x="270129" y="109822"/>
                      <a:pt x="261806" y="127341"/>
                    </a:cubicBezTo>
                    <a:cubicBezTo>
                      <a:pt x="256278" y="138985"/>
                      <a:pt x="246940" y="146613"/>
                      <a:pt x="235288" y="151643"/>
                    </a:cubicBezTo>
                    <a:cubicBezTo>
                      <a:pt x="234655" y="151919"/>
                      <a:pt x="234023" y="152213"/>
                      <a:pt x="232893" y="152729"/>
                    </a:cubicBezTo>
                    <a:cubicBezTo>
                      <a:pt x="236818" y="156806"/>
                      <a:pt x="240646" y="160616"/>
                      <a:pt x="244287" y="164605"/>
                    </a:cubicBezTo>
                    <a:cubicBezTo>
                      <a:pt x="250358" y="171254"/>
                      <a:pt x="256260" y="178019"/>
                      <a:pt x="260150" y="186298"/>
                    </a:cubicBezTo>
                    <a:cubicBezTo>
                      <a:pt x="266222" y="199233"/>
                      <a:pt x="261210" y="211019"/>
                      <a:pt x="247483" y="214935"/>
                    </a:cubicBezTo>
                    <a:cubicBezTo>
                      <a:pt x="234326" y="218692"/>
                      <a:pt x="221552" y="216226"/>
                      <a:pt x="209071" y="211517"/>
                    </a:cubicBezTo>
                    <a:cubicBezTo>
                      <a:pt x="205947" y="210333"/>
                      <a:pt x="202911" y="208900"/>
                      <a:pt x="199680" y="207503"/>
                    </a:cubicBezTo>
                    <a:cubicBezTo>
                      <a:pt x="200819" y="212594"/>
                      <a:pt x="202306" y="217312"/>
                      <a:pt x="202831" y="222137"/>
                    </a:cubicBezTo>
                    <a:cubicBezTo>
                      <a:pt x="203285" y="226348"/>
                      <a:pt x="203392" y="230870"/>
                      <a:pt x="202359" y="234920"/>
                    </a:cubicBezTo>
                    <a:cubicBezTo>
                      <a:pt x="199609" y="245718"/>
                      <a:pt x="188001" y="250774"/>
                      <a:pt x="176633" y="245406"/>
                    </a:cubicBezTo>
                    <a:cubicBezTo>
                      <a:pt x="169698" y="242131"/>
                      <a:pt x="163761" y="236745"/>
                      <a:pt x="157405" y="232259"/>
                    </a:cubicBezTo>
                    <a:cubicBezTo>
                      <a:pt x="156488" y="231618"/>
                      <a:pt x="155749" y="230727"/>
                      <a:pt x="154627" y="229668"/>
                    </a:cubicBezTo>
                    <a:cubicBezTo>
                      <a:pt x="153995" y="232419"/>
                      <a:pt x="153568" y="234805"/>
                      <a:pt x="152883" y="237110"/>
                    </a:cubicBezTo>
                    <a:cubicBezTo>
                      <a:pt x="150826" y="244018"/>
                      <a:pt x="146999" y="249733"/>
                      <a:pt x="141275" y="254202"/>
                    </a:cubicBezTo>
                    <a:cubicBezTo>
                      <a:pt x="136299" y="258092"/>
                      <a:pt x="130824" y="258759"/>
                      <a:pt x="125074" y="256685"/>
                    </a:cubicBezTo>
                    <a:cubicBezTo>
                      <a:pt x="111400" y="251736"/>
                      <a:pt x="103201" y="241472"/>
                      <a:pt x="98706" y="228146"/>
                    </a:cubicBezTo>
                    <a:cubicBezTo>
                      <a:pt x="96703" y="222226"/>
                      <a:pt x="95839" y="215915"/>
                      <a:pt x="94371" y="209363"/>
                    </a:cubicBezTo>
                    <a:cubicBezTo>
                      <a:pt x="93481" y="209719"/>
                      <a:pt x="92359" y="210155"/>
                      <a:pt x="91255" y="210627"/>
                    </a:cubicBezTo>
                    <a:cubicBezTo>
                      <a:pt x="79790" y="215496"/>
                      <a:pt x="67950" y="218363"/>
                      <a:pt x="55879" y="213796"/>
                    </a:cubicBezTo>
                    <a:cubicBezTo>
                      <a:pt x="50476" y="211749"/>
                      <a:pt x="45099" y="208428"/>
                      <a:pt x="40987" y="204387"/>
                    </a:cubicBezTo>
                    <a:cubicBezTo>
                      <a:pt x="32565" y="196117"/>
                      <a:pt x="32405" y="182791"/>
                      <a:pt x="39598" y="172910"/>
                    </a:cubicBezTo>
                    <a:cubicBezTo>
                      <a:pt x="40328" y="171913"/>
                      <a:pt x="41102" y="170942"/>
                      <a:pt x="41939" y="169865"/>
                    </a:cubicBezTo>
                    <a:cubicBezTo>
                      <a:pt x="36874" y="169082"/>
                      <a:pt x="32004" y="168566"/>
                      <a:pt x="27242" y="167542"/>
                    </a:cubicBezTo>
                    <a:cubicBezTo>
                      <a:pt x="19435" y="165859"/>
                      <a:pt x="12429" y="162432"/>
                      <a:pt x="6928" y="156495"/>
                    </a:cubicBezTo>
                    <a:cubicBezTo>
                      <a:pt x="-6069" y="142474"/>
                      <a:pt x="1408" y="124742"/>
                      <a:pt x="11486" y="117024"/>
                    </a:cubicBezTo>
                    <a:cubicBezTo>
                      <a:pt x="17004" y="112795"/>
                      <a:pt x="23361" y="110614"/>
                      <a:pt x="30046" y="109190"/>
                    </a:cubicBezTo>
                    <a:cubicBezTo>
                      <a:pt x="31150" y="108959"/>
                      <a:pt x="32254" y="108701"/>
                      <a:pt x="34132" y="108291"/>
                    </a:cubicBezTo>
                    <a:cubicBezTo>
                      <a:pt x="31969" y="106644"/>
                      <a:pt x="30339" y="105424"/>
                      <a:pt x="28729" y="104178"/>
                    </a:cubicBezTo>
                    <a:cubicBezTo>
                      <a:pt x="19426" y="97003"/>
                      <a:pt x="10693" y="89303"/>
                      <a:pt x="5263" y="78577"/>
                    </a:cubicBezTo>
                    <a:cubicBezTo>
                      <a:pt x="2343" y="72799"/>
                      <a:pt x="1079" y="66701"/>
                      <a:pt x="1853" y="60247"/>
                    </a:cubicBezTo>
                    <a:cubicBezTo>
                      <a:pt x="3180" y="49201"/>
                      <a:pt x="11210" y="42123"/>
                      <a:pt x="22622" y="41936"/>
                    </a:cubicBezTo>
                    <a:cubicBezTo>
                      <a:pt x="30740" y="41803"/>
                      <a:pt x="38289" y="44198"/>
                      <a:pt x="45642" y="47340"/>
                    </a:cubicBezTo>
                    <a:cubicBezTo>
                      <a:pt x="47983" y="48337"/>
                      <a:pt x="50280" y="49414"/>
                      <a:pt x="53315" y="50776"/>
                    </a:cubicBezTo>
                    <a:cubicBezTo>
                      <a:pt x="52176" y="47999"/>
                      <a:pt x="51054" y="45969"/>
                      <a:pt x="50511" y="43797"/>
                    </a:cubicBezTo>
                    <a:cubicBezTo>
                      <a:pt x="49399" y="39302"/>
                      <a:pt x="47859" y="34735"/>
                      <a:pt x="47805" y="30177"/>
                    </a:cubicBezTo>
                    <a:cubicBezTo>
                      <a:pt x="47681" y="19521"/>
                      <a:pt x="55443" y="12819"/>
                      <a:pt x="66045" y="13771"/>
                    </a:cubicBezTo>
                    <a:cubicBezTo>
                      <a:pt x="74128" y="14501"/>
                      <a:pt x="80885" y="18409"/>
                      <a:pt x="87285" y="23056"/>
                    </a:cubicBezTo>
                    <a:cubicBezTo>
                      <a:pt x="88656" y="24053"/>
                      <a:pt x="90000" y="25094"/>
                      <a:pt x="91549" y="26269"/>
                    </a:cubicBezTo>
                    <a:cubicBezTo>
                      <a:pt x="92012" y="22708"/>
                      <a:pt x="92181" y="19451"/>
                      <a:pt x="92893" y="16308"/>
                    </a:cubicBezTo>
                    <a:cubicBezTo>
                      <a:pt x="95688" y="4006"/>
                      <a:pt x="106041" y="-2235"/>
                      <a:pt x="118326" y="730"/>
                    </a:cubicBezTo>
                    <a:cubicBezTo>
                      <a:pt x="128732" y="3240"/>
                      <a:pt x="137251" y="8991"/>
                      <a:pt x="143892" y="17020"/>
                    </a:cubicBezTo>
                    <a:cubicBezTo>
                      <a:pt x="149206" y="23439"/>
                      <a:pt x="153355" y="30827"/>
                      <a:pt x="158339" y="38251"/>
                    </a:cubicBezTo>
                    <a:cubicBezTo>
                      <a:pt x="159613" y="37192"/>
                      <a:pt x="160725" y="36079"/>
                      <a:pt x="162016" y="35216"/>
                    </a:cubicBezTo>
                    <a:cubicBezTo>
                      <a:pt x="165969" y="32554"/>
                      <a:pt x="169743" y="29465"/>
                      <a:pt x="174025" y="27498"/>
                    </a:cubicBezTo>
                    <a:cubicBezTo>
                      <a:pt x="183995" y="22913"/>
                      <a:pt x="193680" y="24373"/>
                      <a:pt x="201825" y="31530"/>
                    </a:cubicBezTo>
                    <a:cubicBezTo>
                      <a:pt x="215160" y="43254"/>
                      <a:pt x="222335" y="57951"/>
                      <a:pt x="221115" y="76102"/>
                    </a:cubicBezTo>
                    <a:cubicBezTo>
                      <a:pt x="220982" y="78069"/>
                      <a:pt x="220600" y="80045"/>
                      <a:pt x="220163" y="81977"/>
                    </a:cubicBezTo>
                    <a:cubicBezTo>
                      <a:pt x="219754" y="83784"/>
                      <a:pt x="219130" y="85547"/>
                      <a:pt x="218721" y="86944"/>
                    </a:cubicBezTo>
                    <a:close/>
                    <a:moveTo>
                      <a:pt x="147168" y="120540"/>
                    </a:moveTo>
                    <a:cubicBezTo>
                      <a:pt x="142414" y="113997"/>
                      <a:pt x="136770" y="109190"/>
                      <a:pt x="128866" y="107543"/>
                    </a:cubicBezTo>
                    <a:cubicBezTo>
                      <a:pt x="119207" y="105531"/>
                      <a:pt x="110448" y="111362"/>
                      <a:pt x="108587" y="121074"/>
                    </a:cubicBezTo>
                    <a:cubicBezTo>
                      <a:pt x="105872" y="135273"/>
                      <a:pt x="115985" y="151608"/>
                      <a:pt x="129925" y="155524"/>
                    </a:cubicBezTo>
                    <a:cubicBezTo>
                      <a:pt x="140527" y="158498"/>
                      <a:pt x="149865" y="152792"/>
                      <a:pt x="151921" y="141976"/>
                    </a:cubicBezTo>
                    <a:cubicBezTo>
                      <a:pt x="153426" y="134071"/>
                      <a:pt x="151031" y="126994"/>
                      <a:pt x="147168" y="12054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6260050" y="1822142"/>
                <a:ext cx="44234" cy="49163"/>
              </a:xfrm>
              <a:custGeom>
                <a:avLst/>
                <a:gdLst/>
                <a:ahLst/>
                <a:cxnLst/>
                <a:rect l="l" t="t" r="r" b="b"/>
                <a:pathLst>
                  <a:path w="44234" h="49163" extrusionOk="0">
                    <a:moveTo>
                      <a:pt x="39025" y="13393"/>
                    </a:moveTo>
                    <a:cubicBezTo>
                      <a:pt x="42898" y="19847"/>
                      <a:pt x="45283" y="26924"/>
                      <a:pt x="43779" y="34829"/>
                    </a:cubicBezTo>
                    <a:cubicBezTo>
                      <a:pt x="41722" y="45644"/>
                      <a:pt x="32384" y="51359"/>
                      <a:pt x="21782" y="48377"/>
                    </a:cubicBezTo>
                    <a:cubicBezTo>
                      <a:pt x="7842" y="44460"/>
                      <a:pt x="-2279" y="28135"/>
                      <a:pt x="445" y="13927"/>
                    </a:cubicBezTo>
                    <a:cubicBezTo>
                      <a:pt x="2305" y="4206"/>
                      <a:pt x="11064" y="-1615"/>
                      <a:pt x="20723" y="396"/>
                    </a:cubicBezTo>
                    <a:cubicBezTo>
                      <a:pt x="28619" y="2043"/>
                      <a:pt x="34272" y="6850"/>
                      <a:pt x="39025" y="13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6145464" y="1715169"/>
                <a:ext cx="284804" cy="233722"/>
              </a:xfrm>
              <a:custGeom>
                <a:avLst/>
                <a:gdLst/>
                <a:ahLst/>
                <a:cxnLst/>
                <a:rect l="l" t="t" r="r" b="b"/>
                <a:pathLst>
                  <a:path w="284804" h="233722" extrusionOk="0">
                    <a:moveTo>
                      <a:pt x="145279" y="233722"/>
                    </a:moveTo>
                    <a:cubicBezTo>
                      <a:pt x="144202" y="233722"/>
                      <a:pt x="143125" y="233669"/>
                      <a:pt x="142047" y="233571"/>
                    </a:cubicBezTo>
                    <a:cubicBezTo>
                      <a:pt x="133546" y="232761"/>
                      <a:pt x="126576" y="228835"/>
                      <a:pt x="122410" y="222506"/>
                    </a:cubicBezTo>
                    <a:cubicBezTo>
                      <a:pt x="116775" y="213951"/>
                      <a:pt x="117149" y="203590"/>
                      <a:pt x="117514" y="193575"/>
                    </a:cubicBezTo>
                    <a:cubicBezTo>
                      <a:pt x="117665" y="189471"/>
                      <a:pt x="117817" y="185278"/>
                      <a:pt x="117558" y="181201"/>
                    </a:cubicBezTo>
                    <a:cubicBezTo>
                      <a:pt x="108621" y="195685"/>
                      <a:pt x="91663" y="204782"/>
                      <a:pt x="74527" y="203777"/>
                    </a:cubicBezTo>
                    <a:cubicBezTo>
                      <a:pt x="68572" y="203420"/>
                      <a:pt x="64405" y="201738"/>
                      <a:pt x="61788" y="198622"/>
                    </a:cubicBezTo>
                    <a:cubicBezTo>
                      <a:pt x="58931" y="195222"/>
                      <a:pt x="58459" y="190611"/>
                      <a:pt x="58370" y="186542"/>
                    </a:cubicBezTo>
                    <a:cubicBezTo>
                      <a:pt x="58121" y="175255"/>
                      <a:pt x="61975" y="163558"/>
                      <a:pt x="69809" y="158519"/>
                    </a:cubicBezTo>
                    <a:cubicBezTo>
                      <a:pt x="67939" y="158582"/>
                      <a:pt x="66043" y="158751"/>
                      <a:pt x="64094" y="158929"/>
                    </a:cubicBezTo>
                    <a:cubicBezTo>
                      <a:pt x="61512" y="159160"/>
                      <a:pt x="58850" y="159392"/>
                      <a:pt x="56171" y="159365"/>
                    </a:cubicBezTo>
                    <a:cubicBezTo>
                      <a:pt x="48435" y="159258"/>
                      <a:pt x="39436" y="155528"/>
                      <a:pt x="37940" y="147561"/>
                    </a:cubicBezTo>
                    <a:cubicBezTo>
                      <a:pt x="37263" y="143965"/>
                      <a:pt x="38376" y="140075"/>
                      <a:pt x="40984" y="136487"/>
                    </a:cubicBezTo>
                    <a:cubicBezTo>
                      <a:pt x="33338" y="136176"/>
                      <a:pt x="26038" y="134885"/>
                      <a:pt x="19380" y="131378"/>
                    </a:cubicBezTo>
                    <a:cubicBezTo>
                      <a:pt x="7825" y="125289"/>
                      <a:pt x="45" y="112426"/>
                      <a:pt x="0" y="99375"/>
                    </a:cubicBezTo>
                    <a:cubicBezTo>
                      <a:pt x="-44" y="86316"/>
                      <a:pt x="7674" y="73409"/>
                      <a:pt x="19193" y="67257"/>
                    </a:cubicBezTo>
                    <a:cubicBezTo>
                      <a:pt x="27196" y="62975"/>
                      <a:pt x="37255" y="61435"/>
                      <a:pt x="49958" y="62530"/>
                    </a:cubicBezTo>
                    <a:cubicBezTo>
                      <a:pt x="57613" y="63189"/>
                      <a:pt x="63835" y="65353"/>
                      <a:pt x="68046" y="68655"/>
                    </a:cubicBezTo>
                    <a:cubicBezTo>
                      <a:pt x="67432" y="64818"/>
                      <a:pt x="67227" y="60964"/>
                      <a:pt x="67040" y="57367"/>
                    </a:cubicBezTo>
                    <a:cubicBezTo>
                      <a:pt x="66613" y="49436"/>
                      <a:pt x="67067" y="39786"/>
                      <a:pt x="74340" y="35602"/>
                    </a:cubicBezTo>
                    <a:cubicBezTo>
                      <a:pt x="80197" y="32237"/>
                      <a:pt x="87764" y="34721"/>
                      <a:pt x="92197" y="38932"/>
                    </a:cubicBezTo>
                    <a:cubicBezTo>
                      <a:pt x="94841" y="41442"/>
                      <a:pt x="96764" y="44513"/>
                      <a:pt x="98322" y="47682"/>
                    </a:cubicBezTo>
                    <a:cubicBezTo>
                      <a:pt x="99212" y="24324"/>
                      <a:pt x="105158" y="10989"/>
                      <a:pt x="116018" y="7998"/>
                    </a:cubicBezTo>
                    <a:cubicBezTo>
                      <a:pt x="130386" y="4045"/>
                      <a:pt x="147976" y="19882"/>
                      <a:pt x="153682" y="27457"/>
                    </a:cubicBezTo>
                    <a:cubicBezTo>
                      <a:pt x="153940" y="27048"/>
                      <a:pt x="154189" y="26603"/>
                      <a:pt x="154439" y="26157"/>
                    </a:cubicBezTo>
                    <a:cubicBezTo>
                      <a:pt x="155089" y="25000"/>
                      <a:pt x="155765" y="23807"/>
                      <a:pt x="156673" y="22882"/>
                    </a:cubicBezTo>
                    <a:cubicBezTo>
                      <a:pt x="158721" y="20808"/>
                      <a:pt x="161329" y="18920"/>
                      <a:pt x="164631" y="17104"/>
                    </a:cubicBezTo>
                    <a:cubicBezTo>
                      <a:pt x="181527" y="7855"/>
                      <a:pt x="200604" y="2069"/>
                      <a:pt x="219787" y="378"/>
                    </a:cubicBezTo>
                    <a:cubicBezTo>
                      <a:pt x="236069" y="-1065"/>
                      <a:pt x="248006" y="1615"/>
                      <a:pt x="256285" y="8568"/>
                    </a:cubicBezTo>
                    <a:cubicBezTo>
                      <a:pt x="265009" y="15894"/>
                      <a:pt x="269522" y="28365"/>
                      <a:pt x="268356" y="41932"/>
                    </a:cubicBezTo>
                    <a:cubicBezTo>
                      <a:pt x="267324" y="54065"/>
                      <a:pt x="262240" y="65370"/>
                      <a:pt x="256908" y="75794"/>
                    </a:cubicBezTo>
                    <a:cubicBezTo>
                      <a:pt x="255404" y="78723"/>
                      <a:pt x="253463" y="82150"/>
                      <a:pt x="251104" y="85551"/>
                    </a:cubicBezTo>
                    <a:cubicBezTo>
                      <a:pt x="262819" y="85631"/>
                      <a:pt x="275024" y="87856"/>
                      <a:pt x="281192" y="97551"/>
                    </a:cubicBezTo>
                    <a:cubicBezTo>
                      <a:pt x="285189" y="103826"/>
                      <a:pt x="285875" y="112301"/>
                      <a:pt x="283222" y="122725"/>
                    </a:cubicBezTo>
                    <a:cubicBezTo>
                      <a:pt x="277801" y="144107"/>
                      <a:pt x="262819" y="162828"/>
                      <a:pt x="243164" y="172825"/>
                    </a:cubicBezTo>
                    <a:cubicBezTo>
                      <a:pt x="224336" y="182394"/>
                      <a:pt x="201565" y="183765"/>
                      <a:pt x="181705" y="176644"/>
                    </a:cubicBezTo>
                    <a:cubicBezTo>
                      <a:pt x="184678" y="195818"/>
                      <a:pt x="180423" y="212856"/>
                      <a:pt x="169865" y="223708"/>
                    </a:cubicBezTo>
                    <a:cubicBezTo>
                      <a:pt x="163715" y="230028"/>
                      <a:pt x="154528" y="233722"/>
                      <a:pt x="145279" y="233722"/>
                    </a:cubicBezTo>
                    <a:close/>
                    <a:moveTo>
                      <a:pt x="118555" y="174418"/>
                    </a:moveTo>
                    <a:cubicBezTo>
                      <a:pt x="118627" y="174418"/>
                      <a:pt x="118698" y="174418"/>
                      <a:pt x="118769" y="174436"/>
                    </a:cubicBezTo>
                    <a:cubicBezTo>
                      <a:pt x="119454" y="174525"/>
                      <a:pt x="120006" y="175059"/>
                      <a:pt x="120122" y="175744"/>
                    </a:cubicBezTo>
                    <a:cubicBezTo>
                      <a:pt x="121119" y="181602"/>
                      <a:pt x="120897" y="187753"/>
                      <a:pt x="120683" y="193691"/>
                    </a:cubicBezTo>
                    <a:cubicBezTo>
                      <a:pt x="120318" y="203652"/>
                      <a:pt x="119980" y="213052"/>
                      <a:pt x="125063" y="220770"/>
                    </a:cubicBezTo>
                    <a:cubicBezTo>
                      <a:pt x="128686" y="226280"/>
                      <a:pt x="134828" y="229708"/>
                      <a:pt x="142350" y="230420"/>
                    </a:cubicBezTo>
                    <a:cubicBezTo>
                      <a:pt x="151724" y="231301"/>
                      <a:pt x="161374" y="227892"/>
                      <a:pt x="167587" y="221509"/>
                    </a:cubicBezTo>
                    <a:cubicBezTo>
                      <a:pt x="177771" y="211049"/>
                      <a:pt x="181705" y="193468"/>
                      <a:pt x="178109" y="174489"/>
                    </a:cubicBezTo>
                    <a:cubicBezTo>
                      <a:pt x="178002" y="173920"/>
                      <a:pt x="178207" y="173332"/>
                      <a:pt x="178661" y="172967"/>
                    </a:cubicBezTo>
                    <a:cubicBezTo>
                      <a:pt x="179106" y="172602"/>
                      <a:pt x="179711" y="172504"/>
                      <a:pt x="180263" y="172718"/>
                    </a:cubicBezTo>
                    <a:cubicBezTo>
                      <a:pt x="199892" y="180605"/>
                      <a:pt x="222867" y="179590"/>
                      <a:pt x="241731" y="170012"/>
                    </a:cubicBezTo>
                    <a:cubicBezTo>
                      <a:pt x="260585" y="160433"/>
                      <a:pt x="274952" y="142469"/>
                      <a:pt x="280151" y="121959"/>
                    </a:cubicBezTo>
                    <a:cubicBezTo>
                      <a:pt x="282572" y="112416"/>
                      <a:pt x="282020" y="104779"/>
                      <a:pt x="278513" y="99268"/>
                    </a:cubicBezTo>
                    <a:cubicBezTo>
                      <a:pt x="272727" y="90171"/>
                      <a:pt x="260798" y="88506"/>
                      <a:pt x="248763" y="88747"/>
                    </a:cubicBezTo>
                    <a:cubicBezTo>
                      <a:pt x="242184" y="97159"/>
                      <a:pt x="233069" y="104440"/>
                      <a:pt x="221781" y="102536"/>
                    </a:cubicBezTo>
                    <a:cubicBezTo>
                      <a:pt x="221051" y="102411"/>
                      <a:pt x="220508" y="101797"/>
                      <a:pt x="220464" y="101058"/>
                    </a:cubicBezTo>
                    <a:cubicBezTo>
                      <a:pt x="220286" y="98067"/>
                      <a:pt x="221229" y="95405"/>
                      <a:pt x="223259" y="93126"/>
                    </a:cubicBezTo>
                    <a:cubicBezTo>
                      <a:pt x="228680" y="87046"/>
                      <a:pt x="239933" y="85960"/>
                      <a:pt x="243244" y="85773"/>
                    </a:cubicBezTo>
                    <a:cubicBezTo>
                      <a:pt x="244526" y="85702"/>
                      <a:pt x="245834" y="85640"/>
                      <a:pt x="247170" y="85604"/>
                    </a:cubicBezTo>
                    <a:cubicBezTo>
                      <a:pt x="250036" y="81741"/>
                      <a:pt x="252359" y="77699"/>
                      <a:pt x="254077" y="74352"/>
                    </a:cubicBezTo>
                    <a:cubicBezTo>
                      <a:pt x="259267" y="64222"/>
                      <a:pt x="264199" y="53255"/>
                      <a:pt x="265196" y="41674"/>
                    </a:cubicBezTo>
                    <a:cubicBezTo>
                      <a:pt x="266273" y="29131"/>
                      <a:pt x="262178" y="17674"/>
                      <a:pt x="254246" y="11006"/>
                    </a:cubicBezTo>
                    <a:cubicBezTo>
                      <a:pt x="246653" y="4633"/>
                      <a:pt x="235482" y="2194"/>
                      <a:pt x="220072" y="3547"/>
                    </a:cubicBezTo>
                    <a:cubicBezTo>
                      <a:pt x="201325" y="5202"/>
                      <a:pt x="182685" y="10855"/>
                      <a:pt x="166163" y="19890"/>
                    </a:cubicBezTo>
                    <a:cubicBezTo>
                      <a:pt x="163127" y="21555"/>
                      <a:pt x="160768" y="23264"/>
                      <a:pt x="158934" y="25107"/>
                    </a:cubicBezTo>
                    <a:cubicBezTo>
                      <a:pt x="158320" y="25730"/>
                      <a:pt x="157750" y="26745"/>
                      <a:pt x="157198" y="27715"/>
                    </a:cubicBezTo>
                    <a:cubicBezTo>
                      <a:pt x="156442" y="29060"/>
                      <a:pt x="155658" y="30448"/>
                      <a:pt x="154510" y="31329"/>
                    </a:cubicBezTo>
                    <a:cubicBezTo>
                      <a:pt x="154145" y="31605"/>
                      <a:pt x="153691" y="31721"/>
                      <a:pt x="153237" y="31632"/>
                    </a:cubicBezTo>
                    <a:cubicBezTo>
                      <a:pt x="152792" y="31543"/>
                      <a:pt x="152400" y="31267"/>
                      <a:pt x="152178" y="30876"/>
                    </a:cubicBezTo>
                    <a:cubicBezTo>
                      <a:pt x="148457" y="24546"/>
                      <a:pt x="130030" y="7419"/>
                      <a:pt x="116855" y="11051"/>
                    </a:cubicBezTo>
                    <a:cubicBezTo>
                      <a:pt x="106591" y="13873"/>
                      <a:pt x="101241" y="29086"/>
                      <a:pt x="101375" y="55035"/>
                    </a:cubicBezTo>
                    <a:cubicBezTo>
                      <a:pt x="101375" y="55801"/>
                      <a:pt x="100841" y="56451"/>
                      <a:pt x="100093" y="56602"/>
                    </a:cubicBezTo>
                    <a:cubicBezTo>
                      <a:pt x="99354" y="56753"/>
                      <a:pt x="98598" y="56344"/>
                      <a:pt x="98312" y="55641"/>
                    </a:cubicBezTo>
                    <a:cubicBezTo>
                      <a:pt x="96309" y="50682"/>
                      <a:pt x="94040" y="45065"/>
                      <a:pt x="89998" y="41228"/>
                    </a:cubicBezTo>
                    <a:cubicBezTo>
                      <a:pt x="86420" y="37828"/>
                      <a:pt x="80429" y="35736"/>
                      <a:pt x="75906" y="38344"/>
                    </a:cubicBezTo>
                    <a:cubicBezTo>
                      <a:pt x="70129" y="41664"/>
                      <a:pt x="69818" y="50157"/>
                      <a:pt x="70192" y="57189"/>
                    </a:cubicBezTo>
                    <a:cubicBezTo>
                      <a:pt x="70485" y="62735"/>
                      <a:pt x="70788" y="68441"/>
                      <a:pt x="72426" y="73729"/>
                    </a:cubicBezTo>
                    <a:cubicBezTo>
                      <a:pt x="73049" y="74886"/>
                      <a:pt x="73512" y="76115"/>
                      <a:pt x="73797" y="77406"/>
                    </a:cubicBezTo>
                    <a:cubicBezTo>
                      <a:pt x="73975" y="78198"/>
                      <a:pt x="73512" y="78999"/>
                      <a:pt x="72746" y="79248"/>
                    </a:cubicBezTo>
                    <a:cubicBezTo>
                      <a:pt x="71972" y="79497"/>
                      <a:pt x="71135" y="79133"/>
                      <a:pt x="70806" y="78394"/>
                    </a:cubicBezTo>
                    <a:cubicBezTo>
                      <a:pt x="70298" y="77254"/>
                      <a:pt x="69862" y="76097"/>
                      <a:pt x="69488" y="74913"/>
                    </a:cubicBezTo>
                    <a:cubicBezTo>
                      <a:pt x="65313" y="67631"/>
                      <a:pt x="53554" y="66020"/>
                      <a:pt x="49673" y="65682"/>
                    </a:cubicBezTo>
                    <a:cubicBezTo>
                      <a:pt x="37602" y="64640"/>
                      <a:pt x="28121" y="66065"/>
                      <a:pt x="20671" y="70044"/>
                    </a:cubicBezTo>
                    <a:cubicBezTo>
                      <a:pt x="10157" y="75661"/>
                      <a:pt x="3125" y="87438"/>
                      <a:pt x="3161" y="99357"/>
                    </a:cubicBezTo>
                    <a:cubicBezTo>
                      <a:pt x="3196" y="111268"/>
                      <a:pt x="10299" y="123010"/>
                      <a:pt x="20840" y="128565"/>
                    </a:cubicBezTo>
                    <a:cubicBezTo>
                      <a:pt x="27712" y="132187"/>
                      <a:pt x="35483" y="133265"/>
                      <a:pt x="43682" y="133381"/>
                    </a:cubicBezTo>
                    <a:cubicBezTo>
                      <a:pt x="44278" y="132811"/>
                      <a:pt x="44910" y="132250"/>
                      <a:pt x="45578" y="131716"/>
                    </a:cubicBezTo>
                    <a:cubicBezTo>
                      <a:pt x="52771" y="125947"/>
                      <a:pt x="62215" y="122894"/>
                      <a:pt x="71384" y="123330"/>
                    </a:cubicBezTo>
                    <a:cubicBezTo>
                      <a:pt x="72230" y="123375"/>
                      <a:pt x="72889" y="124069"/>
                      <a:pt x="72898" y="124906"/>
                    </a:cubicBezTo>
                    <a:cubicBezTo>
                      <a:pt x="72924" y="132570"/>
                      <a:pt x="64005" y="135775"/>
                      <a:pt x="55646" y="136229"/>
                    </a:cubicBezTo>
                    <a:cubicBezTo>
                      <a:pt x="52067" y="136425"/>
                      <a:pt x="48382" y="136621"/>
                      <a:pt x="45026" y="136568"/>
                    </a:cubicBezTo>
                    <a:cubicBezTo>
                      <a:pt x="42783" y="138998"/>
                      <a:pt x="40255" y="142790"/>
                      <a:pt x="41038" y="146982"/>
                    </a:cubicBezTo>
                    <a:cubicBezTo>
                      <a:pt x="42151" y="152920"/>
                      <a:pt x="49503" y="156107"/>
                      <a:pt x="56198" y="156196"/>
                    </a:cubicBezTo>
                    <a:cubicBezTo>
                      <a:pt x="58655" y="156223"/>
                      <a:pt x="61290" y="156000"/>
                      <a:pt x="63800" y="155769"/>
                    </a:cubicBezTo>
                    <a:cubicBezTo>
                      <a:pt x="68411" y="155350"/>
                      <a:pt x="73182" y="154932"/>
                      <a:pt x="77865" y="156045"/>
                    </a:cubicBezTo>
                    <a:cubicBezTo>
                      <a:pt x="78630" y="156232"/>
                      <a:pt x="79138" y="156935"/>
                      <a:pt x="79076" y="157718"/>
                    </a:cubicBezTo>
                    <a:cubicBezTo>
                      <a:pt x="79013" y="158501"/>
                      <a:pt x="78390" y="159116"/>
                      <a:pt x="77607" y="159169"/>
                    </a:cubicBezTo>
                    <a:cubicBezTo>
                      <a:pt x="66791" y="159944"/>
                      <a:pt x="61254" y="173813"/>
                      <a:pt x="61530" y="186471"/>
                    </a:cubicBezTo>
                    <a:cubicBezTo>
                      <a:pt x="61601" y="189987"/>
                      <a:pt x="61984" y="193931"/>
                      <a:pt x="64209" y="196575"/>
                    </a:cubicBezTo>
                    <a:cubicBezTo>
                      <a:pt x="66203" y="198952"/>
                      <a:pt x="69737" y="200305"/>
                      <a:pt x="74705" y="200598"/>
                    </a:cubicBezTo>
                    <a:cubicBezTo>
                      <a:pt x="92286" y="201649"/>
                      <a:pt x="109680" y="191243"/>
                      <a:pt x="117113" y="175326"/>
                    </a:cubicBezTo>
                    <a:cubicBezTo>
                      <a:pt x="117380" y="174765"/>
                      <a:pt x="117941" y="174409"/>
                      <a:pt x="118555" y="174409"/>
                    </a:cubicBezTo>
                    <a:close/>
                    <a:moveTo>
                      <a:pt x="69515" y="126455"/>
                    </a:moveTo>
                    <a:cubicBezTo>
                      <a:pt x="62091" y="126482"/>
                      <a:pt x="54649" y="128938"/>
                      <a:pt x="48684" y="133336"/>
                    </a:cubicBezTo>
                    <a:cubicBezTo>
                      <a:pt x="50928" y="133282"/>
                      <a:pt x="53207" y="133176"/>
                      <a:pt x="55494" y="133051"/>
                    </a:cubicBezTo>
                    <a:cubicBezTo>
                      <a:pt x="61423" y="132731"/>
                      <a:pt x="68233" y="130808"/>
                      <a:pt x="69524" y="126455"/>
                    </a:cubicBezTo>
                    <a:close/>
                    <a:moveTo>
                      <a:pt x="223669" y="99571"/>
                    </a:moveTo>
                    <a:cubicBezTo>
                      <a:pt x="231947" y="100363"/>
                      <a:pt x="239060" y="95272"/>
                      <a:pt x="244561" y="88880"/>
                    </a:cubicBezTo>
                    <a:cubicBezTo>
                      <a:pt x="244179" y="88898"/>
                      <a:pt x="243804" y="88916"/>
                      <a:pt x="243440" y="88943"/>
                    </a:cubicBezTo>
                    <a:cubicBezTo>
                      <a:pt x="237235" y="89289"/>
                      <a:pt x="229303" y="91132"/>
                      <a:pt x="225636" y="95236"/>
                    </a:cubicBezTo>
                    <a:cubicBezTo>
                      <a:pt x="224470" y="96545"/>
                      <a:pt x="223820" y="97969"/>
                      <a:pt x="223669" y="995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8" name="Google Shape;338;p7"/>
            <p:cNvGrpSpPr/>
            <p:nvPr/>
          </p:nvGrpSpPr>
          <p:grpSpPr>
            <a:xfrm flipH="1">
              <a:off x="-2784" y="3692203"/>
              <a:ext cx="379199" cy="829958"/>
              <a:chOff x="7758834" y="2104435"/>
              <a:chExt cx="209641" cy="458819"/>
            </a:xfrm>
          </p:grpSpPr>
          <p:sp>
            <p:nvSpPr>
              <p:cNvPr id="339" name="Google Shape;339;p7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4" name="Google Shape;344;p7"/>
            <p:cNvGrpSpPr/>
            <p:nvPr/>
          </p:nvGrpSpPr>
          <p:grpSpPr>
            <a:xfrm flipH="1">
              <a:off x="-125259" y="4411341"/>
              <a:ext cx="470191" cy="486024"/>
              <a:chOff x="8671008" y="2256039"/>
              <a:chExt cx="470191" cy="486024"/>
            </a:xfrm>
          </p:grpSpPr>
          <p:sp>
            <p:nvSpPr>
              <p:cNvPr id="345" name="Google Shape;345;p7"/>
              <p:cNvSpPr/>
              <p:nvPr/>
            </p:nvSpPr>
            <p:spPr>
              <a:xfrm>
                <a:off x="8671008" y="2608260"/>
                <a:ext cx="86208" cy="131938"/>
              </a:xfrm>
              <a:custGeom>
                <a:avLst/>
                <a:gdLst/>
                <a:ahLst/>
                <a:cxnLst/>
                <a:rect l="l" t="t" r="r" b="b"/>
                <a:pathLst>
                  <a:path w="35623" h="54520" extrusionOk="0">
                    <a:moveTo>
                      <a:pt x="17" y="37143"/>
                    </a:moveTo>
                    <a:cubicBezTo>
                      <a:pt x="1130" y="24893"/>
                      <a:pt x="5999" y="14363"/>
                      <a:pt x="14278" y="5906"/>
                    </a:cubicBezTo>
                    <a:cubicBezTo>
                      <a:pt x="16975" y="3146"/>
                      <a:pt x="21044" y="1553"/>
                      <a:pt x="24756" y="333"/>
                    </a:cubicBezTo>
                    <a:cubicBezTo>
                      <a:pt x="29785" y="-1322"/>
                      <a:pt x="35322" y="3431"/>
                      <a:pt x="35580" y="9235"/>
                    </a:cubicBezTo>
                    <a:cubicBezTo>
                      <a:pt x="35696" y="11719"/>
                      <a:pt x="35616" y="14380"/>
                      <a:pt x="34904" y="16713"/>
                    </a:cubicBezTo>
                    <a:cubicBezTo>
                      <a:pt x="31138" y="29024"/>
                      <a:pt x="26278" y="40766"/>
                      <a:pt x="18035" y="50602"/>
                    </a:cubicBezTo>
                    <a:cubicBezTo>
                      <a:pt x="16112" y="52890"/>
                      <a:pt x="13753" y="54128"/>
                      <a:pt x="10931" y="54457"/>
                    </a:cubicBezTo>
                    <a:cubicBezTo>
                      <a:pt x="7940" y="54804"/>
                      <a:pt x="5634" y="53745"/>
                      <a:pt x="4050" y="50896"/>
                    </a:cubicBezTo>
                    <a:cubicBezTo>
                      <a:pt x="1682" y="46659"/>
                      <a:pt x="-250" y="42315"/>
                      <a:pt x="26" y="371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8731658" y="2449472"/>
                <a:ext cx="101926" cy="100703"/>
              </a:xfrm>
              <a:custGeom>
                <a:avLst/>
                <a:gdLst/>
                <a:ahLst/>
                <a:cxnLst/>
                <a:rect l="l" t="t" r="r" b="b"/>
                <a:pathLst>
                  <a:path w="42118" h="41613" extrusionOk="0">
                    <a:moveTo>
                      <a:pt x="42101" y="11520"/>
                    </a:moveTo>
                    <a:cubicBezTo>
                      <a:pt x="42270" y="15250"/>
                      <a:pt x="41255" y="18588"/>
                      <a:pt x="39181" y="21526"/>
                    </a:cubicBezTo>
                    <a:cubicBezTo>
                      <a:pt x="32665" y="30766"/>
                      <a:pt x="24929" y="38315"/>
                      <a:pt x="13998" y="41208"/>
                    </a:cubicBezTo>
                    <a:cubicBezTo>
                      <a:pt x="12484" y="41609"/>
                      <a:pt x="10846" y="41671"/>
                      <a:pt x="9279" y="41573"/>
                    </a:cubicBezTo>
                    <a:cubicBezTo>
                      <a:pt x="2835" y="41173"/>
                      <a:pt x="-1207" y="35636"/>
                      <a:pt x="324" y="28977"/>
                    </a:cubicBezTo>
                    <a:cubicBezTo>
                      <a:pt x="2550" y="19319"/>
                      <a:pt x="8505" y="12428"/>
                      <a:pt x="15805" y="6669"/>
                    </a:cubicBezTo>
                    <a:cubicBezTo>
                      <a:pt x="20033" y="3331"/>
                      <a:pt x="24733" y="1007"/>
                      <a:pt x="29994" y="260"/>
                    </a:cubicBezTo>
                    <a:cubicBezTo>
                      <a:pt x="31899" y="-7"/>
                      <a:pt x="33884" y="-114"/>
                      <a:pt x="35771" y="162"/>
                    </a:cubicBezTo>
                    <a:cubicBezTo>
                      <a:pt x="39546" y="722"/>
                      <a:pt x="40819" y="2245"/>
                      <a:pt x="41415" y="6260"/>
                    </a:cubicBezTo>
                    <a:cubicBezTo>
                      <a:pt x="41673" y="8004"/>
                      <a:pt x="41869" y="9758"/>
                      <a:pt x="42083" y="115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8974585" y="2465466"/>
                <a:ext cx="87490" cy="110998"/>
              </a:xfrm>
              <a:custGeom>
                <a:avLst/>
                <a:gdLst/>
                <a:ahLst/>
                <a:cxnLst/>
                <a:rect l="l" t="t" r="r" b="b"/>
                <a:pathLst>
                  <a:path w="36153" h="45867" extrusionOk="0">
                    <a:moveTo>
                      <a:pt x="0" y="31922"/>
                    </a:moveTo>
                    <a:cubicBezTo>
                      <a:pt x="205" y="30542"/>
                      <a:pt x="240" y="29109"/>
                      <a:pt x="632" y="27800"/>
                    </a:cubicBezTo>
                    <a:cubicBezTo>
                      <a:pt x="3890" y="17136"/>
                      <a:pt x="8982" y="7869"/>
                      <a:pt x="18427" y="1976"/>
                    </a:cubicBezTo>
                    <a:cubicBezTo>
                      <a:pt x="22299" y="-436"/>
                      <a:pt x="26314" y="-757"/>
                      <a:pt x="30231" y="1665"/>
                    </a:cubicBezTo>
                    <a:cubicBezTo>
                      <a:pt x="34174" y="4104"/>
                      <a:pt x="36676" y="7887"/>
                      <a:pt x="36061" y="12774"/>
                    </a:cubicBezTo>
                    <a:cubicBezTo>
                      <a:pt x="34744" y="23287"/>
                      <a:pt x="31833" y="33204"/>
                      <a:pt x="24275" y="40824"/>
                    </a:cubicBezTo>
                    <a:cubicBezTo>
                      <a:pt x="17937" y="47207"/>
                      <a:pt x="9659" y="47545"/>
                      <a:pt x="3854" y="41759"/>
                    </a:cubicBezTo>
                    <a:cubicBezTo>
                      <a:pt x="1175" y="39088"/>
                      <a:pt x="89" y="35759"/>
                      <a:pt x="0" y="319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7"/>
              <p:cNvSpPr/>
              <p:nvPr/>
            </p:nvSpPr>
            <p:spPr>
              <a:xfrm>
                <a:off x="8671855" y="2371656"/>
                <a:ext cx="94980" cy="94385"/>
              </a:xfrm>
              <a:custGeom>
                <a:avLst/>
                <a:gdLst/>
                <a:ahLst/>
                <a:cxnLst/>
                <a:rect l="l" t="t" r="r" b="b"/>
                <a:pathLst>
                  <a:path w="39248" h="39002" extrusionOk="0">
                    <a:moveTo>
                      <a:pt x="13501" y="39002"/>
                    </a:moveTo>
                    <a:cubicBezTo>
                      <a:pt x="4279" y="39073"/>
                      <a:pt x="-937" y="32913"/>
                      <a:pt x="140" y="23219"/>
                    </a:cubicBezTo>
                    <a:cubicBezTo>
                      <a:pt x="1546" y="10632"/>
                      <a:pt x="14872" y="-976"/>
                      <a:pt x="26712" y="65"/>
                    </a:cubicBezTo>
                    <a:cubicBezTo>
                      <a:pt x="36887" y="964"/>
                      <a:pt x="42539" y="11290"/>
                      <a:pt x="37198" y="20584"/>
                    </a:cubicBezTo>
                    <a:cubicBezTo>
                      <a:pt x="33967" y="26201"/>
                      <a:pt x="29231" y="30955"/>
                      <a:pt x="24691" y="35566"/>
                    </a:cubicBezTo>
                    <a:cubicBezTo>
                      <a:pt x="21762" y="38539"/>
                      <a:pt x="17543" y="38975"/>
                      <a:pt x="13493" y="3900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7"/>
              <p:cNvSpPr/>
              <p:nvPr/>
            </p:nvSpPr>
            <p:spPr>
              <a:xfrm>
                <a:off x="8837671" y="2546983"/>
                <a:ext cx="79427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2821" h="40744" extrusionOk="0">
                    <a:moveTo>
                      <a:pt x="11660" y="40744"/>
                    </a:moveTo>
                    <a:cubicBezTo>
                      <a:pt x="7129" y="40228"/>
                      <a:pt x="4049" y="38083"/>
                      <a:pt x="2037" y="34130"/>
                    </a:cubicBezTo>
                    <a:cubicBezTo>
                      <a:pt x="319" y="30739"/>
                      <a:pt x="-429" y="27053"/>
                      <a:pt x="247" y="23288"/>
                    </a:cubicBezTo>
                    <a:cubicBezTo>
                      <a:pt x="1885" y="14199"/>
                      <a:pt x="6523" y="7131"/>
                      <a:pt x="13832" y="2155"/>
                    </a:cubicBezTo>
                    <a:cubicBezTo>
                      <a:pt x="19458" y="-1682"/>
                      <a:pt x="28146" y="-729"/>
                      <a:pt x="31475" y="7736"/>
                    </a:cubicBezTo>
                    <a:cubicBezTo>
                      <a:pt x="33122" y="11938"/>
                      <a:pt x="33211" y="15507"/>
                      <a:pt x="32000" y="19549"/>
                    </a:cubicBezTo>
                    <a:cubicBezTo>
                      <a:pt x="29784" y="26920"/>
                      <a:pt x="26775" y="33756"/>
                      <a:pt x="19974" y="37575"/>
                    </a:cubicBezTo>
                    <a:cubicBezTo>
                      <a:pt x="17401" y="39026"/>
                      <a:pt x="14437" y="39712"/>
                      <a:pt x="11651" y="4074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8952133" y="2613438"/>
                <a:ext cx="91481" cy="75712"/>
              </a:xfrm>
              <a:custGeom>
                <a:avLst/>
                <a:gdLst/>
                <a:ahLst/>
                <a:cxnLst/>
                <a:rect l="l" t="t" r="r" b="b"/>
                <a:pathLst>
                  <a:path w="37802" h="31286" extrusionOk="0">
                    <a:moveTo>
                      <a:pt x="15186" y="31282"/>
                    </a:moveTo>
                    <a:cubicBezTo>
                      <a:pt x="11910" y="31344"/>
                      <a:pt x="8118" y="30801"/>
                      <a:pt x="4851" y="28158"/>
                    </a:cubicBezTo>
                    <a:cubicBezTo>
                      <a:pt x="-348" y="23956"/>
                      <a:pt x="-1487" y="17342"/>
                      <a:pt x="2011" y="11538"/>
                    </a:cubicBezTo>
                    <a:cubicBezTo>
                      <a:pt x="7103" y="3081"/>
                      <a:pt x="19423" y="-1957"/>
                      <a:pt x="28521" y="722"/>
                    </a:cubicBezTo>
                    <a:cubicBezTo>
                      <a:pt x="35037" y="2645"/>
                      <a:pt x="40280" y="10915"/>
                      <a:pt x="36568" y="18944"/>
                    </a:cubicBezTo>
                    <a:cubicBezTo>
                      <a:pt x="33079" y="26493"/>
                      <a:pt x="25272" y="31291"/>
                      <a:pt x="15186" y="3128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7"/>
              <p:cNvSpPr/>
              <p:nvPr/>
            </p:nvSpPr>
            <p:spPr>
              <a:xfrm>
                <a:off x="8796490" y="2670356"/>
                <a:ext cx="92887" cy="71707"/>
              </a:xfrm>
              <a:custGeom>
                <a:avLst/>
                <a:gdLst/>
                <a:ahLst/>
                <a:cxnLst/>
                <a:rect l="l" t="t" r="r" b="b"/>
                <a:pathLst>
                  <a:path w="38383" h="29631" extrusionOk="0">
                    <a:moveTo>
                      <a:pt x="18933" y="29632"/>
                    </a:moveTo>
                    <a:cubicBezTo>
                      <a:pt x="15452" y="28849"/>
                      <a:pt x="11784" y="28519"/>
                      <a:pt x="8526" y="27175"/>
                    </a:cubicBezTo>
                    <a:cubicBezTo>
                      <a:pt x="3764" y="25225"/>
                      <a:pt x="613" y="21460"/>
                      <a:pt x="70" y="16136"/>
                    </a:cubicBezTo>
                    <a:cubicBezTo>
                      <a:pt x="-491" y="10591"/>
                      <a:pt x="2393" y="6630"/>
                      <a:pt x="6719" y="3665"/>
                    </a:cubicBezTo>
                    <a:cubicBezTo>
                      <a:pt x="14072" y="-1356"/>
                      <a:pt x="26018" y="-1276"/>
                      <a:pt x="32998" y="4261"/>
                    </a:cubicBezTo>
                    <a:cubicBezTo>
                      <a:pt x="41018" y="10618"/>
                      <a:pt x="39158" y="19653"/>
                      <a:pt x="33434" y="24629"/>
                    </a:cubicBezTo>
                    <a:cubicBezTo>
                      <a:pt x="29339" y="28181"/>
                      <a:pt x="24372" y="29284"/>
                      <a:pt x="18942" y="2963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7"/>
              <p:cNvSpPr/>
              <p:nvPr/>
            </p:nvSpPr>
            <p:spPr>
              <a:xfrm>
                <a:off x="8884552" y="2402215"/>
                <a:ext cx="81968" cy="82749"/>
              </a:xfrm>
              <a:custGeom>
                <a:avLst/>
                <a:gdLst/>
                <a:ahLst/>
                <a:cxnLst/>
                <a:rect l="l" t="t" r="r" b="b"/>
                <a:pathLst>
                  <a:path w="33871" h="34194" extrusionOk="0">
                    <a:moveTo>
                      <a:pt x="12580" y="34194"/>
                    </a:moveTo>
                    <a:cubicBezTo>
                      <a:pt x="3723" y="34239"/>
                      <a:pt x="-1983" y="25888"/>
                      <a:pt x="643" y="16586"/>
                    </a:cubicBezTo>
                    <a:cubicBezTo>
                      <a:pt x="2236" y="10933"/>
                      <a:pt x="5441" y="6482"/>
                      <a:pt x="10052" y="3144"/>
                    </a:cubicBezTo>
                    <a:cubicBezTo>
                      <a:pt x="16363" y="-1422"/>
                      <a:pt x="22684" y="-648"/>
                      <a:pt x="28951" y="3117"/>
                    </a:cubicBezTo>
                    <a:cubicBezTo>
                      <a:pt x="32707" y="5370"/>
                      <a:pt x="34203" y="8921"/>
                      <a:pt x="33811" y="13479"/>
                    </a:cubicBezTo>
                    <a:cubicBezTo>
                      <a:pt x="32921" y="23814"/>
                      <a:pt x="22372" y="34140"/>
                      <a:pt x="12580" y="341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8992779" y="2308893"/>
                <a:ext cx="90711" cy="77709"/>
              </a:xfrm>
              <a:custGeom>
                <a:avLst/>
                <a:gdLst/>
                <a:ahLst/>
                <a:cxnLst/>
                <a:rect l="l" t="t" r="r" b="b"/>
                <a:pathLst>
                  <a:path w="37484" h="32111" extrusionOk="0">
                    <a:moveTo>
                      <a:pt x="12068" y="32100"/>
                    </a:moveTo>
                    <a:cubicBezTo>
                      <a:pt x="11997" y="32100"/>
                      <a:pt x="11205" y="32127"/>
                      <a:pt x="10413" y="32100"/>
                    </a:cubicBezTo>
                    <a:cubicBezTo>
                      <a:pt x="1262" y="31779"/>
                      <a:pt x="-2807" y="23919"/>
                      <a:pt x="2098" y="15765"/>
                    </a:cubicBezTo>
                    <a:cubicBezTo>
                      <a:pt x="6327" y="8741"/>
                      <a:pt x="12122" y="3810"/>
                      <a:pt x="19929" y="1816"/>
                    </a:cubicBezTo>
                    <a:cubicBezTo>
                      <a:pt x="20783" y="1602"/>
                      <a:pt x="21620" y="1300"/>
                      <a:pt x="22448" y="979"/>
                    </a:cubicBezTo>
                    <a:cubicBezTo>
                      <a:pt x="26997" y="-784"/>
                      <a:pt x="31234" y="-294"/>
                      <a:pt x="34635" y="3498"/>
                    </a:cubicBezTo>
                    <a:cubicBezTo>
                      <a:pt x="38169" y="7451"/>
                      <a:pt x="38142" y="12231"/>
                      <a:pt x="36050" y="16815"/>
                    </a:cubicBezTo>
                    <a:cubicBezTo>
                      <a:pt x="32062" y="25557"/>
                      <a:pt x="25119" y="30186"/>
                      <a:pt x="16226" y="31753"/>
                    </a:cubicBezTo>
                    <a:cubicBezTo>
                      <a:pt x="15095" y="31948"/>
                      <a:pt x="13938" y="31948"/>
                      <a:pt x="12077" y="320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7"/>
              <p:cNvSpPr/>
              <p:nvPr/>
            </p:nvSpPr>
            <p:spPr>
              <a:xfrm>
                <a:off x="8827809" y="2322175"/>
                <a:ext cx="75768" cy="92345"/>
              </a:xfrm>
              <a:custGeom>
                <a:avLst/>
                <a:gdLst/>
                <a:ahLst/>
                <a:cxnLst/>
                <a:rect l="l" t="t" r="r" b="b"/>
                <a:pathLst>
                  <a:path w="31309" h="38159" extrusionOk="0">
                    <a:moveTo>
                      <a:pt x="9022" y="38150"/>
                    </a:moveTo>
                    <a:cubicBezTo>
                      <a:pt x="3048" y="38133"/>
                      <a:pt x="-815" y="32889"/>
                      <a:pt x="147" y="26507"/>
                    </a:cubicBezTo>
                    <a:cubicBezTo>
                      <a:pt x="1144" y="19875"/>
                      <a:pt x="4580" y="14489"/>
                      <a:pt x="8657" y="9682"/>
                    </a:cubicBezTo>
                    <a:cubicBezTo>
                      <a:pt x="11381" y="6460"/>
                      <a:pt x="14656" y="3638"/>
                      <a:pt x="18066" y="1234"/>
                    </a:cubicBezTo>
                    <a:cubicBezTo>
                      <a:pt x="21306" y="-1053"/>
                      <a:pt x="23612" y="14"/>
                      <a:pt x="26371" y="2997"/>
                    </a:cubicBezTo>
                    <a:cubicBezTo>
                      <a:pt x="28285" y="5062"/>
                      <a:pt x="30724" y="6753"/>
                      <a:pt x="31045" y="9789"/>
                    </a:cubicBezTo>
                    <a:cubicBezTo>
                      <a:pt x="31330" y="12495"/>
                      <a:pt x="31570" y="15539"/>
                      <a:pt x="30724" y="17996"/>
                    </a:cubicBezTo>
                    <a:cubicBezTo>
                      <a:pt x="27600" y="27005"/>
                      <a:pt x="21689" y="33450"/>
                      <a:pt x="13268" y="37180"/>
                    </a:cubicBezTo>
                    <a:cubicBezTo>
                      <a:pt x="12458" y="37536"/>
                      <a:pt x="11594" y="37776"/>
                      <a:pt x="10731" y="37972"/>
                    </a:cubicBezTo>
                    <a:cubicBezTo>
                      <a:pt x="10045" y="38123"/>
                      <a:pt x="9333" y="38123"/>
                      <a:pt x="9031" y="3815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7"/>
              <p:cNvSpPr/>
              <p:nvPr/>
            </p:nvSpPr>
            <p:spPr>
              <a:xfrm>
                <a:off x="9079917" y="2518499"/>
                <a:ext cx="61282" cy="80417"/>
              </a:xfrm>
              <a:custGeom>
                <a:avLst/>
                <a:gdLst/>
                <a:ahLst/>
                <a:cxnLst/>
                <a:rect l="l" t="t" r="r" b="b"/>
                <a:pathLst>
                  <a:path w="25323" h="33230" extrusionOk="0">
                    <a:moveTo>
                      <a:pt x="9" y="18061"/>
                    </a:moveTo>
                    <a:cubicBezTo>
                      <a:pt x="1255" y="14029"/>
                      <a:pt x="2030" y="9739"/>
                      <a:pt x="3854" y="6026"/>
                    </a:cubicBezTo>
                    <a:cubicBezTo>
                      <a:pt x="7567" y="-1513"/>
                      <a:pt x="17412" y="-2021"/>
                      <a:pt x="22237" y="4744"/>
                    </a:cubicBezTo>
                    <a:cubicBezTo>
                      <a:pt x="27364" y="11928"/>
                      <a:pt x="25913" y="24551"/>
                      <a:pt x="19290" y="30231"/>
                    </a:cubicBezTo>
                    <a:cubicBezTo>
                      <a:pt x="12133" y="36382"/>
                      <a:pt x="2644" y="32625"/>
                      <a:pt x="1166" y="23047"/>
                    </a:cubicBezTo>
                    <a:cubicBezTo>
                      <a:pt x="926" y="21480"/>
                      <a:pt x="792" y="19895"/>
                      <a:pt x="614" y="18329"/>
                    </a:cubicBezTo>
                    <a:cubicBezTo>
                      <a:pt x="409" y="18240"/>
                      <a:pt x="205" y="18151"/>
                      <a:pt x="0" y="1806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7"/>
              <p:cNvSpPr/>
              <p:nvPr/>
            </p:nvSpPr>
            <p:spPr>
              <a:xfrm>
                <a:off x="9075715" y="2392189"/>
                <a:ext cx="59353" cy="85191"/>
              </a:xfrm>
              <a:custGeom>
                <a:avLst/>
                <a:gdLst/>
                <a:ahLst/>
                <a:cxnLst/>
                <a:rect l="l" t="t" r="r" b="b"/>
                <a:pathLst>
                  <a:path w="24526" h="35203" extrusionOk="0">
                    <a:moveTo>
                      <a:pt x="668" y="19785"/>
                    </a:moveTo>
                    <a:cubicBezTo>
                      <a:pt x="828" y="13500"/>
                      <a:pt x="2777" y="7963"/>
                      <a:pt x="6819" y="3263"/>
                    </a:cubicBezTo>
                    <a:cubicBezTo>
                      <a:pt x="11688" y="-2408"/>
                      <a:pt x="18062" y="191"/>
                      <a:pt x="21836" y="4411"/>
                    </a:cubicBezTo>
                    <a:cubicBezTo>
                      <a:pt x="24017" y="6850"/>
                      <a:pt x="24747" y="10188"/>
                      <a:pt x="24471" y="13553"/>
                    </a:cubicBezTo>
                    <a:cubicBezTo>
                      <a:pt x="23999" y="19108"/>
                      <a:pt x="22593" y="24476"/>
                      <a:pt x="19548" y="29025"/>
                    </a:cubicBezTo>
                    <a:cubicBezTo>
                      <a:pt x="18053" y="31250"/>
                      <a:pt x="15747" y="33217"/>
                      <a:pt x="13397" y="34384"/>
                    </a:cubicBezTo>
                    <a:cubicBezTo>
                      <a:pt x="9534" y="36297"/>
                      <a:pt x="5412" y="34775"/>
                      <a:pt x="3463" y="30707"/>
                    </a:cubicBezTo>
                    <a:cubicBezTo>
                      <a:pt x="1878" y="27387"/>
                      <a:pt x="1122" y="23630"/>
                      <a:pt x="0" y="20061"/>
                    </a:cubicBezTo>
                    <a:cubicBezTo>
                      <a:pt x="223" y="19971"/>
                      <a:pt x="445" y="19874"/>
                      <a:pt x="676" y="197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7"/>
              <p:cNvSpPr/>
              <p:nvPr/>
            </p:nvSpPr>
            <p:spPr>
              <a:xfrm>
                <a:off x="8942973" y="2256039"/>
                <a:ext cx="70647" cy="63600"/>
              </a:xfrm>
              <a:custGeom>
                <a:avLst/>
                <a:gdLst/>
                <a:ahLst/>
                <a:cxnLst/>
                <a:rect l="l" t="t" r="r" b="b"/>
                <a:pathLst>
                  <a:path w="29193" h="26281" extrusionOk="0">
                    <a:moveTo>
                      <a:pt x="11742" y="26267"/>
                    </a:moveTo>
                    <a:cubicBezTo>
                      <a:pt x="7265" y="26454"/>
                      <a:pt x="3286" y="24878"/>
                      <a:pt x="1140" y="20035"/>
                    </a:cubicBezTo>
                    <a:cubicBezTo>
                      <a:pt x="-1103" y="14970"/>
                      <a:pt x="116" y="10377"/>
                      <a:pt x="3464" y="6308"/>
                    </a:cubicBezTo>
                    <a:cubicBezTo>
                      <a:pt x="8564" y="104"/>
                      <a:pt x="16175" y="-1668"/>
                      <a:pt x="23350" y="1635"/>
                    </a:cubicBezTo>
                    <a:cubicBezTo>
                      <a:pt x="28798" y="4146"/>
                      <a:pt x="30757" y="10564"/>
                      <a:pt x="27855" y="16466"/>
                    </a:cubicBezTo>
                    <a:cubicBezTo>
                      <a:pt x="24810" y="22679"/>
                      <a:pt x="19175" y="26169"/>
                      <a:pt x="11733" y="2626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8" name="Google Shape;358;p7"/>
            <p:cNvGrpSpPr/>
            <p:nvPr/>
          </p:nvGrpSpPr>
          <p:grpSpPr>
            <a:xfrm rot="-5400000" flipH="1">
              <a:off x="8052681" y="4502311"/>
              <a:ext cx="433747" cy="949342"/>
              <a:chOff x="7758834" y="2104435"/>
              <a:chExt cx="209641" cy="458819"/>
            </a:xfrm>
          </p:grpSpPr>
          <p:sp>
            <p:nvSpPr>
              <p:cNvPr id="359" name="Google Shape;359;p7"/>
              <p:cNvSpPr/>
              <p:nvPr/>
            </p:nvSpPr>
            <p:spPr>
              <a:xfrm>
                <a:off x="7758834" y="2104435"/>
                <a:ext cx="209641" cy="458819"/>
              </a:xfrm>
              <a:custGeom>
                <a:avLst/>
                <a:gdLst/>
                <a:ahLst/>
                <a:cxnLst/>
                <a:rect l="l" t="t" r="r" b="b"/>
                <a:pathLst>
                  <a:path w="209641" h="458819" extrusionOk="0">
                    <a:moveTo>
                      <a:pt x="104464" y="334818"/>
                    </a:moveTo>
                    <a:cubicBezTo>
                      <a:pt x="108523" y="324563"/>
                      <a:pt x="112387" y="314237"/>
                      <a:pt x="116677" y="304080"/>
                    </a:cubicBezTo>
                    <a:cubicBezTo>
                      <a:pt x="128463" y="276217"/>
                      <a:pt x="141478" y="248960"/>
                      <a:pt x="158721" y="223972"/>
                    </a:cubicBezTo>
                    <a:cubicBezTo>
                      <a:pt x="168210" y="210228"/>
                      <a:pt x="179160" y="197720"/>
                      <a:pt x="191961" y="186905"/>
                    </a:cubicBezTo>
                    <a:cubicBezTo>
                      <a:pt x="193447" y="185641"/>
                      <a:pt x="194996" y="184412"/>
                      <a:pt x="196643" y="183380"/>
                    </a:cubicBezTo>
                    <a:cubicBezTo>
                      <a:pt x="202572" y="179677"/>
                      <a:pt x="209266" y="183122"/>
                      <a:pt x="209604" y="190127"/>
                    </a:cubicBezTo>
                    <a:cubicBezTo>
                      <a:pt x="209720" y="192620"/>
                      <a:pt x="209577" y="195202"/>
                      <a:pt x="209034" y="197632"/>
                    </a:cubicBezTo>
                    <a:cubicBezTo>
                      <a:pt x="198948" y="243094"/>
                      <a:pt x="183611" y="286357"/>
                      <a:pt x="155214" y="324003"/>
                    </a:cubicBezTo>
                    <a:cubicBezTo>
                      <a:pt x="150086" y="330803"/>
                      <a:pt x="144798" y="337614"/>
                      <a:pt x="138745" y="343560"/>
                    </a:cubicBezTo>
                    <a:cubicBezTo>
                      <a:pt x="116686" y="365183"/>
                      <a:pt x="108434" y="392235"/>
                      <a:pt x="106939" y="422057"/>
                    </a:cubicBezTo>
                    <a:cubicBezTo>
                      <a:pt x="106511" y="430567"/>
                      <a:pt x="106636" y="439104"/>
                      <a:pt x="106494" y="447632"/>
                    </a:cubicBezTo>
                    <a:cubicBezTo>
                      <a:pt x="106476" y="448887"/>
                      <a:pt x="106405" y="450151"/>
                      <a:pt x="106271" y="451397"/>
                    </a:cubicBezTo>
                    <a:cubicBezTo>
                      <a:pt x="105790" y="455955"/>
                      <a:pt x="103396" y="458652"/>
                      <a:pt x="99755" y="458813"/>
                    </a:cubicBezTo>
                    <a:cubicBezTo>
                      <a:pt x="96185" y="458964"/>
                      <a:pt x="93239" y="456454"/>
                      <a:pt x="92464" y="452065"/>
                    </a:cubicBezTo>
                    <a:cubicBezTo>
                      <a:pt x="90577" y="441365"/>
                      <a:pt x="88467" y="430683"/>
                      <a:pt x="87248" y="419903"/>
                    </a:cubicBezTo>
                    <a:cubicBezTo>
                      <a:pt x="86322" y="411757"/>
                      <a:pt x="83420" y="404680"/>
                      <a:pt x="78328" y="398582"/>
                    </a:cubicBezTo>
                    <a:cubicBezTo>
                      <a:pt x="71527" y="390437"/>
                      <a:pt x="64993" y="381838"/>
                      <a:pt x="57044" y="374939"/>
                    </a:cubicBezTo>
                    <a:cubicBezTo>
                      <a:pt x="37388" y="357865"/>
                      <a:pt x="23893" y="337026"/>
                      <a:pt x="15063" y="312751"/>
                    </a:cubicBezTo>
                    <a:cubicBezTo>
                      <a:pt x="6989" y="290549"/>
                      <a:pt x="472" y="268063"/>
                      <a:pt x="27" y="244233"/>
                    </a:cubicBezTo>
                    <a:cubicBezTo>
                      <a:pt x="-35" y="240752"/>
                      <a:pt x="-44" y="237192"/>
                      <a:pt x="606" y="233800"/>
                    </a:cubicBezTo>
                    <a:cubicBezTo>
                      <a:pt x="1995" y="226581"/>
                      <a:pt x="8965" y="223910"/>
                      <a:pt x="14591" y="228672"/>
                    </a:cubicBezTo>
                    <a:cubicBezTo>
                      <a:pt x="18597" y="232064"/>
                      <a:pt x="22585" y="235928"/>
                      <a:pt x="25255" y="240379"/>
                    </a:cubicBezTo>
                    <a:cubicBezTo>
                      <a:pt x="37335" y="260496"/>
                      <a:pt x="49264" y="280713"/>
                      <a:pt x="60587" y="301258"/>
                    </a:cubicBezTo>
                    <a:cubicBezTo>
                      <a:pt x="67566" y="313926"/>
                      <a:pt x="73352" y="327261"/>
                      <a:pt x="80260" y="341495"/>
                    </a:cubicBezTo>
                    <a:cubicBezTo>
                      <a:pt x="80304" y="333813"/>
                      <a:pt x="80046" y="327314"/>
                      <a:pt x="80438" y="320842"/>
                    </a:cubicBezTo>
                    <a:cubicBezTo>
                      <a:pt x="81364" y="305353"/>
                      <a:pt x="77118" y="290692"/>
                      <a:pt x="74118" y="275754"/>
                    </a:cubicBezTo>
                    <a:cubicBezTo>
                      <a:pt x="69943" y="254968"/>
                      <a:pt x="61112" y="235946"/>
                      <a:pt x="53447" y="216432"/>
                    </a:cubicBezTo>
                    <a:cubicBezTo>
                      <a:pt x="41510" y="186042"/>
                      <a:pt x="31673" y="154992"/>
                      <a:pt x="25789" y="122794"/>
                    </a:cubicBezTo>
                    <a:cubicBezTo>
                      <a:pt x="22068" y="102426"/>
                      <a:pt x="18552" y="82014"/>
                      <a:pt x="18659" y="61228"/>
                    </a:cubicBezTo>
                    <a:cubicBezTo>
                      <a:pt x="18695" y="54276"/>
                      <a:pt x="19727" y="47324"/>
                      <a:pt x="20368" y="40380"/>
                    </a:cubicBezTo>
                    <a:cubicBezTo>
                      <a:pt x="20466" y="39285"/>
                      <a:pt x="20867" y="38199"/>
                      <a:pt x="21214" y="37140"/>
                    </a:cubicBezTo>
                    <a:cubicBezTo>
                      <a:pt x="25326" y="24553"/>
                      <a:pt x="34273" y="22042"/>
                      <a:pt x="44118" y="30873"/>
                    </a:cubicBezTo>
                    <a:cubicBezTo>
                      <a:pt x="53189" y="39009"/>
                      <a:pt x="58646" y="49540"/>
                      <a:pt x="63204" y="60614"/>
                    </a:cubicBezTo>
                    <a:cubicBezTo>
                      <a:pt x="72782" y="83901"/>
                      <a:pt x="75382" y="108542"/>
                      <a:pt x="76548" y="133298"/>
                    </a:cubicBezTo>
                    <a:cubicBezTo>
                      <a:pt x="78488" y="174282"/>
                      <a:pt x="84123" y="214848"/>
                      <a:pt x="89224" y="255494"/>
                    </a:cubicBezTo>
                    <a:cubicBezTo>
                      <a:pt x="90025" y="261867"/>
                      <a:pt x="90773" y="268241"/>
                      <a:pt x="92099" y="274713"/>
                    </a:cubicBezTo>
                    <a:cubicBezTo>
                      <a:pt x="92313" y="273386"/>
                      <a:pt x="92607" y="272069"/>
                      <a:pt x="92740" y="270734"/>
                    </a:cubicBezTo>
                    <a:cubicBezTo>
                      <a:pt x="96515" y="235011"/>
                      <a:pt x="99595" y="199198"/>
                      <a:pt x="104215" y="163582"/>
                    </a:cubicBezTo>
                    <a:cubicBezTo>
                      <a:pt x="109850" y="120159"/>
                      <a:pt x="117959" y="77136"/>
                      <a:pt x="129950" y="34950"/>
                    </a:cubicBezTo>
                    <a:cubicBezTo>
                      <a:pt x="132460" y="26102"/>
                      <a:pt x="136164" y="17592"/>
                      <a:pt x="139377" y="8948"/>
                    </a:cubicBezTo>
                    <a:cubicBezTo>
                      <a:pt x="139858" y="7648"/>
                      <a:pt x="140579" y="6411"/>
                      <a:pt x="141353" y="5253"/>
                    </a:cubicBezTo>
                    <a:cubicBezTo>
                      <a:pt x="146027" y="-1717"/>
                      <a:pt x="154234" y="-1921"/>
                      <a:pt x="157715" y="5663"/>
                    </a:cubicBezTo>
                    <a:cubicBezTo>
                      <a:pt x="160920" y="12651"/>
                      <a:pt x="162896" y="20413"/>
                      <a:pt x="164178" y="28042"/>
                    </a:cubicBezTo>
                    <a:cubicBezTo>
                      <a:pt x="169163" y="57703"/>
                      <a:pt x="164507" y="86812"/>
                      <a:pt x="158400" y="115806"/>
                    </a:cubicBezTo>
                    <a:cubicBezTo>
                      <a:pt x="153620" y="138506"/>
                      <a:pt x="144700" y="159835"/>
                      <a:pt x="137187" y="181644"/>
                    </a:cubicBezTo>
                    <a:cubicBezTo>
                      <a:pt x="130208" y="201896"/>
                      <a:pt x="124645" y="222512"/>
                      <a:pt x="120550" y="243574"/>
                    </a:cubicBezTo>
                    <a:cubicBezTo>
                      <a:pt x="117701" y="258245"/>
                      <a:pt x="113232" y="272603"/>
                      <a:pt x="110366" y="287273"/>
                    </a:cubicBezTo>
                    <a:cubicBezTo>
                      <a:pt x="107562" y="301641"/>
                      <a:pt x="105862" y="316222"/>
                      <a:pt x="103725" y="330715"/>
                    </a:cubicBezTo>
                    <a:cubicBezTo>
                      <a:pt x="103529" y="332050"/>
                      <a:pt x="103698" y="333430"/>
                      <a:pt x="103698" y="334792"/>
                    </a:cubicBezTo>
                    <a:lnTo>
                      <a:pt x="104473" y="33482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7"/>
              <p:cNvSpPr/>
              <p:nvPr/>
            </p:nvSpPr>
            <p:spPr>
              <a:xfrm>
                <a:off x="7799035" y="2170355"/>
                <a:ext cx="60942" cy="363276"/>
              </a:xfrm>
              <a:custGeom>
                <a:avLst/>
                <a:gdLst/>
                <a:ahLst/>
                <a:cxnLst/>
                <a:rect l="l" t="t" r="r" b="b"/>
                <a:pathLst>
                  <a:path w="60942" h="363276" extrusionOk="0">
                    <a:moveTo>
                      <a:pt x="57773" y="363276"/>
                    </a:moveTo>
                    <a:cubicBezTo>
                      <a:pt x="56767" y="337852"/>
                      <a:pt x="55548" y="312055"/>
                      <a:pt x="54141" y="286587"/>
                    </a:cubicBezTo>
                    <a:cubicBezTo>
                      <a:pt x="53055" y="266904"/>
                      <a:pt x="51925" y="250543"/>
                      <a:pt x="48159" y="234092"/>
                    </a:cubicBezTo>
                    <a:cubicBezTo>
                      <a:pt x="45987" y="224612"/>
                      <a:pt x="42907" y="215167"/>
                      <a:pt x="39925" y="206034"/>
                    </a:cubicBezTo>
                    <a:cubicBezTo>
                      <a:pt x="37975" y="200078"/>
                      <a:pt x="35964" y="193918"/>
                      <a:pt x="34219" y="187776"/>
                    </a:cubicBezTo>
                    <a:cubicBezTo>
                      <a:pt x="26421" y="160411"/>
                      <a:pt x="23278" y="131552"/>
                      <a:pt x="20252" y="103626"/>
                    </a:cubicBezTo>
                    <a:cubicBezTo>
                      <a:pt x="16513" y="69248"/>
                      <a:pt x="12650" y="33693"/>
                      <a:pt x="0" y="1148"/>
                    </a:cubicBezTo>
                    <a:lnTo>
                      <a:pt x="2955" y="0"/>
                    </a:lnTo>
                    <a:cubicBezTo>
                      <a:pt x="15756" y="32937"/>
                      <a:pt x="19646" y="68704"/>
                      <a:pt x="23403" y="103288"/>
                    </a:cubicBezTo>
                    <a:cubicBezTo>
                      <a:pt x="26421" y="131071"/>
                      <a:pt x="29545" y="159797"/>
                      <a:pt x="37272" y="186904"/>
                    </a:cubicBezTo>
                    <a:cubicBezTo>
                      <a:pt x="39008" y="192984"/>
                      <a:pt x="41011" y="199117"/>
                      <a:pt x="42943" y="205046"/>
                    </a:cubicBezTo>
                    <a:cubicBezTo>
                      <a:pt x="45951" y="214241"/>
                      <a:pt x="49058" y="223757"/>
                      <a:pt x="51257" y="233380"/>
                    </a:cubicBezTo>
                    <a:cubicBezTo>
                      <a:pt x="55076" y="250071"/>
                      <a:pt x="56215" y="266566"/>
                      <a:pt x="57310" y="286409"/>
                    </a:cubicBezTo>
                    <a:cubicBezTo>
                      <a:pt x="58717" y="311894"/>
                      <a:pt x="59936" y="337710"/>
                      <a:pt x="60942" y="363152"/>
                    </a:cubicBezTo>
                    <a:lnTo>
                      <a:pt x="57773" y="363276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7849037" y="2144637"/>
                <a:ext cx="60174" cy="259382"/>
              </a:xfrm>
              <a:custGeom>
                <a:avLst/>
                <a:gdLst/>
                <a:ahLst/>
                <a:cxnLst/>
                <a:rect l="l" t="t" r="r" b="b"/>
                <a:pathLst>
                  <a:path w="60174" h="259382" extrusionOk="0">
                    <a:moveTo>
                      <a:pt x="3053" y="259383"/>
                    </a:moveTo>
                    <a:lnTo>
                      <a:pt x="0" y="258510"/>
                    </a:lnTo>
                    <a:lnTo>
                      <a:pt x="32634" y="143890"/>
                    </a:lnTo>
                    <a:cubicBezTo>
                      <a:pt x="45871" y="97422"/>
                      <a:pt x="59554" y="49361"/>
                      <a:pt x="56589" y="196"/>
                    </a:cubicBezTo>
                    <a:lnTo>
                      <a:pt x="59758" y="0"/>
                    </a:lnTo>
                    <a:cubicBezTo>
                      <a:pt x="62758" y="49708"/>
                      <a:pt x="48996" y="98027"/>
                      <a:pt x="35688" y="144753"/>
                    </a:cubicBezTo>
                    <a:lnTo>
                      <a:pt x="3053" y="259374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>
                <a:off x="7850657" y="2333267"/>
                <a:ext cx="85760" cy="147299"/>
              </a:xfrm>
              <a:custGeom>
                <a:avLst/>
                <a:gdLst/>
                <a:ahLst/>
                <a:cxnLst/>
                <a:rect l="l" t="t" r="r" b="b"/>
                <a:pathLst>
                  <a:path w="85760" h="147299" extrusionOk="0">
                    <a:moveTo>
                      <a:pt x="2644" y="147299"/>
                    </a:moveTo>
                    <a:lnTo>
                      <a:pt x="0" y="145537"/>
                    </a:lnTo>
                    <a:lnTo>
                      <a:pt x="50901" y="69114"/>
                    </a:lnTo>
                    <a:cubicBezTo>
                      <a:pt x="56972" y="59999"/>
                      <a:pt x="63257" y="50572"/>
                      <a:pt x="68153" y="40610"/>
                    </a:cubicBezTo>
                    <a:cubicBezTo>
                      <a:pt x="74500" y="27703"/>
                      <a:pt x="78675" y="13620"/>
                      <a:pt x="82716" y="0"/>
                    </a:cubicBezTo>
                    <a:lnTo>
                      <a:pt x="85761" y="908"/>
                    </a:lnTo>
                    <a:cubicBezTo>
                      <a:pt x="81684" y="14652"/>
                      <a:pt x="77473" y="28869"/>
                      <a:pt x="71001" y="42017"/>
                    </a:cubicBezTo>
                    <a:cubicBezTo>
                      <a:pt x="66016" y="52156"/>
                      <a:pt x="59678" y="61672"/>
                      <a:pt x="53545" y="70877"/>
                    </a:cubicBezTo>
                    <a:lnTo>
                      <a:pt x="2644" y="14729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7"/>
              <p:cNvSpPr/>
              <p:nvPr/>
            </p:nvSpPr>
            <p:spPr>
              <a:xfrm>
                <a:off x="7784623" y="2383083"/>
                <a:ext cx="69274" cy="100110"/>
              </a:xfrm>
              <a:custGeom>
                <a:avLst/>
                <a:gdLst/>
                <a:ahLst/>
                <a:cxnLst/>
                <a:rect l="l" t="t" r="r" b="b"/>
                <a:pathLst>
                  <a:path w="69274" h="100110" extrusionOk="0">
                    <a:moveTo>
                      <a:pt x="67191" y="100102"/>
                    </a:moveTo>
                    <a:cubicBezTo>
                      <a:pt x="60862" y="94636"/>
                      <a:pt x="57461" y="86936"/>
                      <a:pt x="54177" y="79485"/>
                    </a:cubicBezTo>
                    <a:cubicBezTo>
                      <a:pt x="52708" y="76156"/>
                      <a:pt x="51186" y="72711"/>
                      <a:pt x="49441" y="69559"/>
                    </a:cubicBezTo>
                    <a:cubicBezTo>
                      <a:pt x="44046" y="59839"/>
                      <a:pt x="35848" y="51782"/>
                      <a:pt x="27916" y="43984"/>
                    </a:cubicBezTo>
                    <a:cubicBezTo>
                      <a:pt x="25798" y="41901"/>
                      <a:pt x="23679" y="39818"/>
                      <a:pt x="21605" y="37700"/>
                    </a:cubicBezTo>
                    <a:cubicBezTo>
                      <a:pt x="12561" y="28468"/>
                      <a:pt x="1932" y="15881"/>
                      <a:pt x="0" y="392"/>
                    </a:cubicBezTo>
                    <a:lnTo>
                      <a:pt x="3151" y="0"/>
                    </a:lnTo>
                    <a:cubicBezTo>
                      <a:pt x="4967" y="14546"/>
                      <a:pt x="15187" y="26599"/>
                      <a:pt x="23875" y="35483"/>
                    </a:cubicBezTo>
                    <a:cubicBezTo>
                      <a:pt x="25931" y="37584"/>
                      <a:pt x="28032" y="39649"/>
                      <a:pt x="30142" y="41723"/>
                    </a:cubicBezTo>
                    <a:cubicBezTo>
                      <a:pt x="38233" y="49681"/>
                      <a:pt x="46601" y="57898"/>
                      <a:pt x="52218" y="68019"/>
                    </a:cubicBezTo>
                    <a:cubicBezTo>
                      <a:pt x="54034" y="71295"/>
                      <a:pt x="55583" y="74811"/>
                      <a:pt x="57088" y="78203"/>
                    </a:cubicBezTo>
                    <a:cubicBezTo>
                      <a:pt x="60381" y="85663"/>
                      <a:pt x="63488" y="92704"/>
                      <a:pt x="69274" y="97707"/>
                    </a:cubicBezTo>
                    <a:lnTo>
                      <a:pt x="67200" y="10011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4" name="Google Shape;364;p7"/>
            <p:cNvGrpSpPr/>
            <p:nvPr/>
          </p:nvGrpSpPr>
          <p:grpSpPr>
            <a:xfrm flipH="1">
              <a:off x="8505230" y="4444784"/>
              <a:ext cx="717186" cy="697660"/>
              <a:chOff x="7382716" y="1724976"/>
              <a:chExt cx="306765" cy="298413"/>
            </a:xfrm>
          </p:grpSpPr>
          <p:sp>
            <p:nvSpPr>
              <p:cNvPr id="365" name="Google Shape;365;p7"/>
              <p:cNvSpPr/>
              <p:nvPr/>
            </p:nvSpPr>
            <p:spPr>
              <a:xfrm>
                <a:off x="7382716" y="1724976"/>
                <a:ext cx="306765" cy="298413"/>
              </a:xfrm>
              <a:custGeom>
                <a:avLst/>
                <a:gdLst/>
                <a:ahLst/>
                <a:cxnLst/>
                <a:rect l="l" t="t" r="r" b="b"/>
                <a:pathLst>
                  <a:path w="306765" h="298413" extrusionOk="0">
                    <a:moveTo>
                      <a:pt x="253164" y="100624"/>
                    </a:moveTo>
                    <a:cubicBezTo>
                      <a:pt x="262645" y="101354"/>
                      <a:pt x="271929" y="101247"/>
                      <a:pt x="280885" y="102920"/>
                    </a:cubicBezTo>
                    <a:cubicBezTo>
                      <a:pt x="302890" y="107033"/>
                      <a:pt x="312700" y="127062"/>
                      <a:pt x="303068" y="147341"/>
                    </a:cubicBezTo>
                    <a:cubicBezTo>
                      <a:pt x="296668" y="160809"/>
                      <a:pt x="285861" y="169649"/>
                      <a:pt x="272366" y="175471"/>
                    </a:cubicBezTo>
                    <a:cubicBezTo>
                      <a:pt x="271627" y="175791"/>
                      <a:pt x="270906" y="176129"/>
                      <a:pt x="269588" y="176735"/>
                    </a:cubicBezTo>
                    <a:cubicBezTo>
                      <a:pt x="274128" y="181453"/>
                      <a:pt x="278561" y="185859"/>
                      <a:pt x="282781" y="190479"/>
                    </a:cubicBezTo>
                    <a:cubicBezTo>
                      <a:pt x="289804" y="198179"/>
                      <a:pt x="296641" y="206013"/>
                      <a:pt x="301136" y="215591"/>
                    </a:cubicBezTo>
                    <a:cubicBezTo>
                      <a:pt x="308169" y="230564"/>
                      <a:pt x="302365" y="244202"/>
                      <a:pt x="286475" y="248733"/>
                    </a:cubicBezTo>
                    <a:cubicBezTo>
                      <a:pt x="271253" y="253077"/>
                      <a:pt x="256458" y="250228"/>
                      <a:pt x="242019" y="244780"/>
                    </a:cubicBezTo>
                    <a:cubicBezTo>
                      <a:pt x="238396" y="243419"/>
                      <a:pt x="234889" y="241745"/>
                      <a:pt x="231141" y="240143"/>
                    </a:cubicBezTo>
                    <a:cubicBezTo>
                      <a:pt x="232458" y="246036"/>
                      <a:pt x="234185" y="251502"/>
                      <a:pt x="234791" y="257083"/>
                    </a:cubicBezTo>
                    <a:cubicBezTo>
                      <a:pt x="235316" y="261961"/>
                      <a:pt x="235432" y="267187"/>
                      <a:pt x="234239" y="271878"/>
                    </a:cubicBezTo>
                    <a:cubicBezTo>
                      <a:pt x="231052" y="284385"/>
                      <a:pt x="217619" y="290225"/>
                      <a:pt x="204453" y="284011"/>
                    </a:cubicBezTo>
                    <a:cubicBezTo>
                      <a:pt x="196424" y="280219"/>
                      <a:pt x="189551" y="273987"/>
                      <a:pt x="182199" y="268798"/>
                    </a:cubicBezTo>
                    <a:cubicBezTo>
                      <a:pt x="181139" y="268050"/>
                      <a:pt x="180276" y="267026"/>
                      <a:pt x="178976" y="265798"/>
                    </a:cubicBezTo>
                    <a:cubicBezTo>
                      <a:pt x="178237" y="268976"/>
                      <a:pt x="177748" y="271744"/>
                      <a:pt x="176955" y="274415"/>
                    </a:cubicBezTo>
                    <a:cubicBezTo>
                      <a:pt x="174570" y="282409"/>
                      <a:pt x="170145" y="289023"/>
                      <a:pt x="163522" y="294204"/>
                    </a:cubicBezTo>
                    <a:cubicBezTo>
                      <a:pt x="157763" y="298708"/>
                      <a:pt x="151425" y="299483"/>
                      <a:pt x="144775" y="297079"/>
                    </a:cubicBezTo>
                    <a:cubicBezTo>
                      <a:pt x="128948" y="291355"/>
                      <a:pt x="119458" y="279462"/>
                      <a:pt x="114251" y="264044"/>
                    </a:cubicBezTo>
                    <a:cubicBezTo>
                      <a:pt x="111936" y="257190"/>
                      <a:pt x="110939" y="249890"/>
                      <a:pt x="109230" y="242306"/>
                    </a:cubicBezTo>
                    <a:cubicBezTo>
                      <a:pt x="108197" y="242724"/>
                      <a:pt x="106898" y="243223"/>
                      <a:pt x="105616" y="243766"/>
                    </a:cubicBezTo>
                    <a:cubicBezTo>
                      <a:pt x="92352" y="249400"/>
                      <a:pt x="78643" y="252721"/>
                      <a:pt x="64667" y="247433"/>
                    </a:cubicBezTo>
                    <a:cubicBezTo>
                      <a:pt x="58409" y="245065"/>
                      <a:pt x="52196" y="241220"/>
                      <a:pt x="47424" y="236546"/>
                    </a:cubicBezTo>
                    <a:cubicBezTo>
                      <a:pt x="37677" y="226977"/>
                      <a:pt x="37490" y="211550"/>
                      <a:pt x="45822" y="200120"/>
                    </a:cubicBezTo>
                    <a:cubicBezTo>
                      <a:pt x="46668" y="198963"/>
                      <a:pt x="47567" y="197850"/>
                      <a:pt x="48528" y="196595"/>
                    </a:cubicBezTo>
                    <a:cubicBezTo>
                      <a:pt x="42662" y="195687"/>
                      <a:pt x="37027" y="195090"/>
                      <a:pt x="31525" y="193906"/>
                    </a:cubicBezTo>
                    <a:cubicBezTo>
                      <a:pt x="22490" y="191957"/>
                      <a:pt x="14380" y="187995"/>
                      <a:pt x="8016" y="181123"/>
                    </a:cubicBezTo>
                    <a:cubicBezTo>
                      <a:pt x="-7020" y="164895"/>
                      <a:pt x="1624" y="144376"/>
                      <a:pt x="13294" y="135439"/>
                    </a:cubicBezTo>
                    <a:cubicBezTo>
                      <a:pt x="19686" y="130543"/>
                      <a:pt x="27039" y="128015"/>
                      <a:pt x="34775" y="126368"/>
                    </a:cubicBezTo>
                    <a:cubicBezTo>
                      <a:pt x="36057" y="126092"/>
                      <a:pt x="37330" y="125807"/>
                      <a:pt x="39510" y="125326"/>
                    </a:cubicBezTo>
                    <a:cubicBezTo>
                      <a:pt x="37000" y="123422"/>
                      <a:pt x="35122" y="122006"/>
                      <a:pt x="33261" y="120573"/>
                    </a:cubicBezTo>
                    <a:cubicBezTo>
                      <a:pt x="22499" y="112267"/>
                      <a:pt x="12378" y="103357"/>
                      <a:pt x="6102" y="90938"/>
                    </a:cubicBezTo>
                    <a:cubicBezTo>
                      <a:pt x="2728" y="84253"/>
                      <a:pt x="1259" y="77194"/>
                      <a:pt x="2158" y="69725"/>
                    </a:cubicBezTo>
                    <a:cubicBezTo>
                      <a:pt x="3689" y="56933"/>
                      <a:pt x="12992" y="48752"/>
                      <a:pt x="26193" y="48530"/>
                    </a:cubicBezTo>
                    <a:cubicBezTo>
                      <a:pt x="35594" y="48379"/>
                      <a:pt x="44326" y="51147"/>
                      <a:pt x="52837" y="54788"/>
                    </a:cubicBezTo>
                    <a:cubicBezTo>
                      <a:pt x="55543" y="55945"/>
                      <a:pt x="58204" y="57191"/>
                      <a:pt x="61712" y="58767"/>
                    </a:cubicBezTo>
                    <a:cubicBezTo>
                      <a:pt x="60394" y="55553"/>
                      <a:pt x="59095" y="53203"/>
                      <a:pt x="58463" y="50693"/>
                    </a:cubicBezTo>
                    <a:cubicBezTo>
                      <a:pt x="57172" y="45485"/>
                      <a:pt x="55391" y="40198"/>
                      <a:pt x="55329" y="34928"/>
                    </a:cubicBezTo>
                    <a:cubicBezTo>
                      <a:pt x="55187" y="22599"/>
                      <a:pt x="64178" y="14827"/>
                      <a:pt x="76444" y="15940"/>
                    </a:cubicBezTo>
                    <a:cubicBezTo>
                      <a:pt x="85800" y="16786"/>
                      <a:pt x="93625" y="21317"/>
                      <a:pt x="101031" y="26685"/>
                    </a:cubicBezTo>
                    <a:cubicBezTo>
                      <a:pt x="102625" y="27842"/>
                      <a:pt x="104174" y="29044"/>
                      <a:pt x="105963" y="30406"/>
                    </a:cubicBezTo>
                    <a:cubicBezTo>
                      <a:pt x="106497" y="26284"/>
                      <a:pt x="106693" y="22510"/>
                      <a:pt x="107521" y="18878"/>
                    </a:cubicBezTo>
                    <a:cubicBezTo>
                      <a:pt x="110761" y="4644"/>
                      <a:pt x="122734" y="-2585"/>
                      <a:pt x="136959" y="843"/>
                    </a:cubicBezTo>
                    <a:cubicBezTo>
                      <a:pt x="149003" y="3744"/>
                      <a:pt x="158867" y="10412"/>
                      <a:pt x="166558" y="19706"/>
                    </a:cubicBezTo>
                    <a:cubicBezTo>
                      <a:pt x="172709" y="27139"/>
                      <a:pt x="177507" y="35685"/>
                      <a:pt x="183276" y="44284"/>
                    </a:cubicBezTo>
                    <a:cubicBezTo>
                      <a:pt x="184744" y="43055"/>
                      <a:pt x="186044" y="41773"/>
                      <a:pt x="187531" y="40768"/>
                    </a:cubicBezTo>
                    <a:cubicBezTo>
                      <a:pt x="192106" y="37688"/>
                      <a:pt x="196468" y="34109"/>
                      <a:pt x="201427" y="31830"/>
                    </a:cubicBezTo>
                    <a:cubicBezTo>
                      <a:pt x="212963" y="26525"/>
                      <a:pt x="224180" y="28207"/>
                      <a:pt x="233607" y="36504"/>
                    </a:cubicBezTo>
                    <a:cubicBezTo>
                      <a:pt x="249034" y="50070"/>
                      <a:pt x="257348" y="67082"/>
                      <a:pt x="255933" y="88099"/>
                    </a:cubicBezTo>
                    <a:cubicBezTo>
                      <a:pt x="255781" y="90378"/>
                      <a:pt x="255327" y="92657"/>
                      <a:pt x="254829" y="94900"/>
                    </a:cubicBezTo>
                    <a:cubicBezTo>
                      <a:pt x="254357" y="96991"/>
                      <a:pt x="253636" y="99030"/>
                      <a:pt x="253155" y="100650"/>
                    </a:cubicBezTo>
                    <a:close/>
                    <a:moveTo>
                      <a:pt x="170377" y="139471"/>
                    </a:moveTo>
                    <a:cubicBezTo>
                      <a:pt x="164876" y="131905"/>
                      <a:pt x="158333" y="126332"/>
                      <a:pt x="149190" y="124436"/>
                    </a:cubicBezTo>
                    <a:cubicBezTo>
                      <a:pt x="138010" y="122113"/>
                      <a:pt x="127870" y="128851"/>
                      <a:pt x="125716" y="140103"/>
                    </a:cubicBezTo>
                    <a:cubicBezTo>
                      <a:pt x="122565" y="156545"/>
                      <a:pt x="134280" y="175444"/>
                      <a:pt x="150419" y="179975"/>
                    </a:cubicBezTo>
                    <a:cubicBezTo>
                      <a:pt x="162686" y="183420"/>
                      <a:pt x="173501" y="176806"/>
                      <a:pt x="175878" y="164290"/>
                    </a:cubicBezTo>
                    <a:cubicBezTo>
                      <a:pt x="177614" y="155139"/>
                      <a:pt x="174854" y="146949"/>
                      <a:pt x="170377" y="13948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7"/>
              <p:cNvSpPr/>
              <p:nvPr/>
            </p:nvSpPr>
            <p:spPr>
              <a:xfrm>
                <a:off x="7507918" y="1848946"/>
                <a:ext cx="51204" cy="56902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56902" extrusionOk="0">
                    <a:moveTo>
                      <a:pt x="45175" y="15501"/>
                    </a:moveTo>
                    <a:cubicBezTo>
                      <a:pt x="49652" y="22978"/>
                      <a:pt x="52421" y="31168"/>
                      <a:pt x="50676" y="40310"/>
                    </a:cubicBezTo>
                    <a:cubicBezTo>
                      <a:pt x="48299" y="52826"/>
                      <a:pt x="37484" y="59440"/>
                      <a:pt x="25217" y="55995"/>
                    </a:cubicBezTo>
                    <a:cubicBezTo>
                      <a:pt x="9078" y="51464"/>
                      <a:pt x="-2637" y="32565"/>
                      <a:pt x="514" y="16124"/>
                    </a:cubicBezTo>
                    <a:cubicBezTo>
                      <a:pt x="2668" y="4881"/>
                      <a:pt x="12808" y="-1867"/>
                      <a:pt x="23988" y="457"/>
                    </a:cubicBezTo>
                    <a:cubicBezTo>
                      <a:pt x="33131" y="2361"/>
                      <a:pt x="39673" y="7925"/>
                      <a:pt x="45175" y="1549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67" name="Google Shape;367;p7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68" name="Google Shape;368;p7"/>
          <p:cNvSpPr txBox="1">
            <a:spLocks noGrp="1"/>
          </p:cNvSpPr>
          <p:nvPr>
            <p:ph type="title"/>
          </p:nvPr>
        </p:nvSpPr>
        <p:spPr>
          <a:xfrm>
            <a:off x="4315088" y="995575"/>
            <a:ext cx="3757500" cy="12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7"/>
          <p:cNvSpPr txBox="1">
            <a:spLocks noGrp="1"/>
          </p:cNvSpPr>
          <p:nvPr>
            <p:ph type="subTitle" idx="1"/>
          </p:nvPr>
        </p:nvSpPr>
        <p:spPr>
          <a:xfrm>
            <a:off x="4315088" y="2180800"/>
            <a:ext cx="3757500" cy="19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lbert Sans Light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7"/>
          <p:cNvSpPr>
            <a:spLocks noGrp="1"/>
          </p:cNvSpPr>
          <p:nvPr>
            <p:ph type="pic" idx="2"/>
          </p:nvPr>
        </p:nvSpPr>
        <p:spPr>
          <a:xfrm>
            <a:off x="1071413" y="938550"/>
            <a:ext cx="2966100" cy="326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2" name="Google Shape;372;p8"/>
          <p:cNvGrpSpPr/>
          <p:nvPr/>
        </p:nvGrpSpPr>
        <p:grpSpPr>
          <a:xfrm>
            <a:off x="-136901" y="-168355"/>
            <a:ext cx="9529818" cy="5450955"/>
            <a:chOff x="-136901" y="-168355"/>
            <a:chExt cx="9529818" cy="5450955"/>
          </a:xfrm>
        </p:grpSpPr>
        <p:grpSp>
          <p:nvGrpSpPr>
            <p:cNvPr id="373" name="Google Shape;373;p8"/>
            <p:cNvGrpSpPr/>
            <p:nvPr/>
          </p:nvGrpSpPr>
          <p:grpSpPr>
            <a:xfrm>
              <a:off x="8548964" y="539509"/>
              <a:ext cx="843952" cy="992406"/>
              <a:chOff x="6225830" y="946643"/>
              <a:chExt cx="431226" cy="507080"/>
            </a:xfrm>
          </p:grpSpPr>
          <p:sp>
            <p:nvSpPr>
              <p:cNvPr id="374" name="Google Shape;374;p8"/>
              <p:cNvSpPr/>
              <p:nvPr/>
            </p:nvSpPr>
            <p:spPr>
              <a:xfrm>
                <a:off x="6225830" y="1110009"/>
                <a:ext cx="431226" cy="343714"/>
              </a:xfrm>
              <a:custGeom>
                <a:avLst/>
                <a:gdLst/>
                <a:ahLst/>
                <a:cxnLst/>
                <a:rect l="l" t="t" r="r" b="b"/>
                <a:pathLst>
                  <a:path w="431226" h="343714" extrusionOk="0">
                    <a:moveTo>
                      <a:pt x="283276" y="218156"/>
                    </a:moveTo>
                    <a:cubicBezTo>
                      <a:pt x="279511" y="231295"/>
                      <a:pt x="276751" y="244158"/>
                      <a:pt x="272113" y="256309"/>
                    </a:cubicBezTo>
                    <a:cubicBezTo>
                      <a:pt x="265063" y="274808"/>
                      <a:pt x="257407" y="293154"/>
                      <a:pt x="248586" y="310869"/>
                    </a:cubicBezTo>
                    <a:cubicBezTo>
                      <a:pt x="244891" y="318302"/>
                      <a:pt x="238206" y="324667"/>
                      <a:pt x="231779" y="330231"/>
                    </a:cubicBezTo>
                    <a:cubicBezTo>
                      <a:pt x="208892" y="350046"/>
                      <a:pt x="181260" y="347767"/>
                      <a:pt x="161178" y="325068"/>
                    </a:cubicBezTo>
                    <a:cubicBezTo>
                      <a:pt x="144656" y="306391"/>
                      <a:pt x="138033" y="283638"/>
                      <a:pt x="136787" y="259648"/>
                    </a:cubicBezTo>
                    <a:cubicBezTo>
                      <a:pt x="135817" y="240936"/>
                      <a:pt x="137882" y="222064"/>
                      <a:pt x="138594" y="203548"/>
                    </a:cubicBezTo>
                    <a:cubicBezTo>
                      <a:pt x="137998" y="204038"/>
                      <a:pt x="136173" y="205640"/>
                      <a:pt x="134223" y="207091"/>
                    </a:cubicBezTo>
                    <a:cubicBezTo>
                      <a:pt x="118138" y="219091"/>
                      <a:pt x="102595" y="231954"/>
                      <a:pt x="85681" y="242663"/>
                    </a:cubicBezTo>
                    <a:cubicBezTo>
                      <a:pt x="76886" y="248236"/>
                      <a:pt x="65901" y="251494"/>
                      <a:pt x="55495" y="253105"/>
                    </a:cubicBezTo>
                    <a:cubicBezTo>
                      <a:pt x="37086" y="255953"/>
                      <a:pt x="22015" y="248431"/>
                      <a:pt x="11858" y="232808"/>
                    </a:cubicBezTo>
                    <a:cubicBezTo>
                      <a:pt x="-2527" y="210687"/>
                      <a:pt x="-2198" y="186545"/>
                      <a:pt x="4265" y="162154"/>
                    </a:cubicBezTo>
                    <a:cubicBezTo>
                      <a:pt x="12205" y="132173"/>
                      <a:pt x="28407" y="106438"/>
                      <a:pt x="47590" y="82581"/>
                    </a:cubicBezTo>
                    <a:cubicBezTo>
                      <a:pt x="74367" y="49270"/>
                      <a:pt x="106538" y="22991"/>
                      <a:pt x="148137" y="10360"/>
                    </a:cubicBezTo>
                    <a:cubicBezTo>
                      <a:pt x="197702" y="-4693"/>
                      <a:pt x="247402" y="-2139"/>
                      <a:pt x="297083" y="10306"/>
                    </a:cubicBezTo>
                    <a:cubicBezTo>
                      <a:pt x="318572" y="15692"/>
                      <a:pt x="339242" y="22324"/>
                      <a:pt x="357037" y="36496"/>
                    </a:cubicBezTo>
                    <a:cubicBezTo>
                      <a:pt x="386279" y="59783"/>
                      <a:pt x="405792" y="89364"/>
                      <a:pt x="417374" y="124659"/>
                    </a:cubicBezTo>
                    <a:cubicBezTo>
                      <a:pt x="425332" y="148926"/>
                      <a:pt x="431341" y="173522"/>
                      <a:pt x="431225" y="199213"/>
                    </a:cubicBezTo>
                    <a:cubicBezTo>
                      <a:pt x="431145" y="218076"/>
                      <a:pt x="428652" y="236530"/>
                      <a:pt x="418282" y="252953"/>
                    </a:cubicBezTo>
                    <a:cubicBezTo>
                      <a:pt x="404920" y="274113"/>
                      <a:pt x="384410" y="282356"/>
                      <a:pt x="360144" y="276472"/>
                    </a:cubicBezTo>
                    <a:cubicBezTo>
                      <a:pt x="338183" y="271140"/>
                      <a:pt x="320673" y="258490"/>
                      <a:pt x="305272" y="242601"/>
                    </a:cubicBezTo>
                    <a:cubicBezTo>
                      <a:pt x="297848" y="234936"/>
                      <a:pt x="290967" y="226755"/>
                      <a:pt x="283267" y="218165"/>
                    </a:cubicBezTo>
                    <a:close/>
                    <a:moveTo>
                      <a:pt x="266060" y="81343"/>
                    </a:moveTo>
                    <a:cubicBezTo>
                      <a:pt x="265268" y="80898"/>
                      <a:pt x="264075" y="80070"/>
                      <a:pt x="262766" y="79509"/>
                    </a:cubicBezTo>
                    <a:cubicBezTo>
                      <a:pt x="241918" y="70563"/>
                      <a:pt x="220206" y="68961"/>
                      <a:pt x="198112" y="72833"/>
                    </a:cubicBezTo>
                    <a:cubicBezTo>
                      <a:pt x="192646" y="73795"/>
                      <a:pt x="187198" y="76483"/>
                      <a:pt x="182427" y="79465"/>
                    </a:cubicBezTo>
                    <a:cubicBezTo>
                      <a:pt x="176801" y="82981"/>
                      <a:pt x="176249" y="89177"/>
                      <a:pt x="181172" y="93379"/>
                    </a:cubicBezTo>
                    <a:cubicBezTo>
                      <a:pt x="187403" y="98693"/>
                      <a:pt x="193198" y="104960"/>
                      <a:pt x="202340" y="105761"/>
                    </a:cubicBezTo>
                    <a:cubicBezTo>
                      <a:pt x="211598" y="106580"/>
                      <a:pt x="220758" y="108743"/>
                      <a:pt x="230016" y="109144"/>
                    </a:cubicBezTo>
                    <a:cubicBezTo>
                      <a:pt x="243511" y="109740"/>
                      <a:pt x="256072" y="105921"/>
                      <a:pt x="267066" y="97892"/>
                    </a:cubicBezTo>
                    <a:cubicBezTo>
                      <a:pt x="275532" y="91714"/>
                      <a:pt x="275256" y="87245"/>
                      <a:pt x="266051" y="813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6388829" y="946643"/>
                <a:ext cx="155744" cy="161168"/>
              </a:xfrm>
              <a:custGeom>
                <a:avLst/>
                <a:gdLst/>
                <a:ahLst/>
                <a:cxnLst/>
                <a:rect l="l" t="t" r="r" b="b"/>
                <a:pathLst>
                  <a:path w="155744" h="161168" extrusionOk="0">
                    <a:moveTo>
                      <a:pt x="91863" y="107486"/>
                    </a:moveTo>
                    <a:cubicBezTo>
                      <a:pt x="100720" y="109836"/>
                      <a:pt x="110005" y="111465"/>
                      <a:pt x="118622" y="114813"/>
                    </a:cubicBezTo>
                    <a:cubicBezTo>
                      <a:pt x="127906" y="118418"/>
                      <a:pt x="136906" y="123083"/>
                      <a:pt x="145425" y="128281"/>
                    </a:cubicBezTo>
                    <a:cubicBezTo>
                      <a:pt x="153927" y="133462"/>
                      <a:pt x="157122" y="141251"/>
                      <a:pt x="155209" y="148114"/>
                    </a:cubicBezTo>
                    <a:cubicBezTo>
                      <a:pt x="153072" y="155797"/>
                      <a:pt x="145995" y="161334"/>
                      <a:pt x="135767" y="161165"/>
                    </a:cubicBezTo>
                    <a:cubicBezTo>
                      <a:pt x="116637" y="160853"/>
                      <a:pt x="97533" y="159366"/>
                      <a:pt x="78412" y="158814"/>
                    </a:cubicBezTo>
                    <a:cubicBezTo>
                      <a:pt x="64579" y="158414"/>
                      <a:pt x="50700" y="159313"/>
                      <a:pt x="36902" y="158530"/>
                    </a:cubicBezTo>
                    <a:cubicBezTo>
                      <a:pt x="28223" y="158040"/>
                      <a:pt x="19046" y="156972"/>
                      <a:pt x="11185" y="153616"/>
                    </a:cubicBezTo>
                    <a:cubicBezTo>
                      <a:pt x="-1990" y="147990"/>
                      <a:pt x="-3574" y="133364"/>
                      <a:pt x="6689" y="122708"/>
                    </a:cubicBezTo>
                    <a:cubicBezTo>
                      <a:pt x="15885" y="113166"/>
                      <a:pt x="27600" y="108483"/>
                      <a:pt x="40267" y="106071"/>
                    </a:cubicBezTo>
                    <a:cubicBezTo>
                      <a:pt x="46107" y="104958"/>
                      <a:pt x="52169" y="104469"/>
                      <a:pt x="58098" y="104611"/>
                    </a:cubicBezTo>
                    <a:cubicBezTo>
                      <a:pt x="62540" y="104718"/>
                      <a:pt x="64107" y="103222"/>
                      <a:pt x="65549" y="99136"/>
                    </a:cubicBezTo>
                    <a:cubicBezTo>
                      <a:pt x="75083" y="72092"/>
                      <a:pt x="79498" y="43954"/>
                      <a:pt x="84002" y="15824"/>
                    </a:cubicBezTo>
                    <a:cubicBezTo>
                      <a:pt x="85854" y="4296"/>
                      <a:pt x="90474" y="-876"/>
                      <a:pt x="97934" y="121"/>
                    </a:cubicBezTo>
                    <a:cubicBezTo>
                      <a:pt x="105385" y="1118"/>
                      <a:pt x="109408" y="7242"/>
                      <a:pt x="107842" y="18655"/>
                    </a:cubicBezTo>
                    <a:cubicBezTo>
                      <a:pt x="104201" y="45173"/>
                      <a:pt x="99830" y="71603"/>
                      <a:pt x="95539" y="98033"/>
                    </a:cubicBezTo>
                    <a:cubicBezTo>
                      <a:pt x="95023" y="101228"/>
                      <a:pt x="93171" y="104219"/>
                      <a:pt x="91871" y="1074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6403650" y="1180860"/>
                <a:ext cx="95382" cy="38343"/>
              </a:xfrm>
              <a:custGeom>
                <a:avLst/>
                <a:gdLst/>
                <a:ahLst/>
                <a:cxnLst/>
                <a:rect l="l" t="t" r="r" b="b"/>
                <a:pathLst>
                  <a:path w="95382" h="38343" extrusionOk="0">
                    <a:moveTo>
                      <a:pt x="88240" y="10491"/>
                    </a:moveTo>
                    <a:cubicBezTo>
                      <a:pt x="97445" y="16393"/>
                      <a:pt x="97721" y="20853"/>
                      <a:pt x="89255" y="27031"/>
                    </a:cubicBezTo>
                    <a:cubicBezTo>
                      <a:pt x="78261" y="35061"/>
                      <a:pt x="65700" y="38880"/>
                      <a:pt x="52205" y="38283"/>
                    </a:cubicBezTo>
                    <a:cubicBezTo>
                      <a:pt x="42948" y="37873"/>
                      <a:pt x="33788" y="35719"/>
                      <a:pt x="24529" y="34900"/>
                    </a:cubicBezTo>
                    <a:cubicBezTo>
                      <a:pt x="15387" y="34090"/>
                      <a:pt x="9592" y="27823"/>
                      <a:pt x="3361" y="22518"/>
                    </a:cubicBezTo>
                    <a:cubicBezTo>
                      <a:pt x="-1571" y="18316"/>
                      <a:pt x="-1010" y="12121"/>
                      <a:pt x="4616" y="8604"/>
                    </a:cubicBezTo>
                    <a:cubicBezTo>
                      <a:pt x="9387" y="5622"/>
                      <a:pt x="14826" y="2934"/>
                      <a:pt x="20301" y="1972"/>
                    </a:cubicBezTo>
                    <a:cubicBezTo>
                      <a:pt x="42386" y="-1891"/>
                      <a:pt x="64107" y="-289"/>
                      <a:pt x="84955" y="8649"/>
                    </a:cubicBezTo>
                    <a:cubicBezTo>
                      <a:pt x="86264" y="9210"/>
                      <a:pt x="87457" y="10037"/>
                      <a:pt x="88249" y="104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7" name="Google Shape;377;p8"/>
            <p:cNvGrpSpPr/>
            <p:nvPr/>
          </p:nvGrpSpPr>
          <p:grpSpPr>
            <a:xfrm>
              <a:off x="8249777" y="-168355"/>
              <a:ext cx="1068996" cy="992398"/>
              <a:chOff x="5618890" y="389832"/>
              <a:chExt cx="526573" cy="488842"/>
            </a:xfrm>
          </p:grpSpPr>
          <p:sp>
            <p:nvSpPr>
              <p:cNvPr id="378" name="Google Shape;378;p8"/>
              <p:cNvSpPr/>
              <p:nvPr/>
            </p:nvSpPr>
            <p:spPr>
              <a:xfrm>
                <a:off x="5790654" y="389832"/>
                <a:ext cx="354809" cy="397357"/>
              </a:xfrm>
              <a:custGeom>
                <a:avLst/>
                <a:gdLst/>
                <a:ahLst/>
                <a:cxnLst/>
                <a:rect l="l" t="t" r="r" b="b"/>
                <a:pathLst>
                  <a:path w="354809" h="397357" extrusionOk="0">
                    <a:moveTo>
                      <a:pt x="109369" y="7892"/>
                    </a:moveTo>
                    <a:cubicBezTo>
                      <a:pt x="123932" y="7028"/>
                      <a:pt x="137970" y="10046"/>
                      <a:pt x="151653" y="14425"/>
                    </a:cubicBezTo>
                    <a:cubicBezTo>
                      <a:pt x="162513" y="17906"/>
                      <a:pt x="172563" y="16838"/>
                      <a:pt x="182782" y="12387"/>
                    </a:cubicBezTo>
                    <a:cubicBezTo>
                      <a:pt x="191310" y="8666"/>
                      <a:pt x="199900" y="4829"/>
                      <a:pt x="208802" y="2230"/>
                    </a:cubicBezTo>
                    <a:cubicBezTo>
                      <a:pt x="241784" y="-7393"/>
                      <a:pt x="280534" y="15529"/>
                      <a:pt x="292702" y="44131"/>
                    </a:cubicBezTo>
                    <a:cubicBezTo>
                      <a:pt x="296851" y="53879"/>
                      <a:pt x="299833" y="64267"/>
                      <a:pt x="302112" y="74638"/>
                    </a:cubicBezTo>
                    <a:cubicBezTo>
                      <a:pt x="305103" y="88249"/>
                      <a:pt x="311023" y="99705"/>
                      <a:pt x="321749" y="108714"/>
                    </a:cubicBezTo>
                    <a:cubicBezTo>
                      <a:pt x="338690" y="122939"/>
                      <a:pt x="350057" y="140387"/>
                      <a:pt x="353476" y="162713"/>
                    </a:cubicBezTo>
                    <a:cubicBezTo>
                      <a:pt x="356110" y="179911"/>
                      <a:pt x="354775" y="196709"/>
                      <a:pt x="350057" y="213302"/>
                    </a:cubicBezTo>
                    <a:cubicBezTo>
                      <a:pt x="347440" y="222533"/>
                      <a:pt x="344885" y="231836"/>
                      <a:pt x="341405" y="240755"/>
                    </a:cubicBezTo>
                    <a:cubicBezTo>
                      <a:pt x="334141" y="259352"/>
                      <a:pt x="332894" y="278223"/>
                      <a:pt x="336482" y="297745"/>
                    </a:cubicBezTo>
                    <a:cubicBezTo>
                      <a:pt x="338636" y="309460"/>
                      <a:pt x="339758" y="321380"/>
                      <a:pt x="336820" y="333201"/>
                    </a:cubicBezTo>
                    <a:cubicBezTo>
                      <a:pt x="332423" y="350916"/>
                      <a:pt x="322007" y="364714"/>
                      <a:pt x="307818" y="375574"/>
                    </a:cubicBezTo>
                    <a:cubicBezTo>
                      <a:pt x="282661" y="394820"/>
                      <a:pt x="254229" y="401781"/>
                      <a:pt x="223313" y="394580"/>
                    </a:cubicBezTo>
                    <a:cubicBezTo>
                      <a:pt x="199233" y="388972"/>
                      <a:pt x="182426" y="373482"/>
                      <a:pt x="171174" y="351628"/>
                    </a:cubicBezTo>
                    <a:cubicBezTo>
                      <a:pt x="161934" y="333682"/>
                      <a:pt x="156273" y="314552"/>
                      <a:pt x="151723" y="295021"/>
                    </a:cubicBezTo>
                    <a:cubicBezTo>
                      <a:pt x="147237" y="275731"/>
                      <a:pt x="140507" y="257482"/>
                      <a:pt x="127822" y="241859"/>
                    </a:cubicBezTo>
                    <a:cubicBezTo>
                      <a:pt x="118707" y="230625"/>
                      <a:pt x="107125" y="222364"/>
                      <a:pt x="94850" y="215207"/>
                    </a:cubicBezTo>
                    <a:cubicBezTo>
                      <a:pt x="78862" y="205887"/>
                      <a:pt x="62464" y="197270"/>
                      <a:pt x="46112" y="188591"/>
                    </a:cubicBezTo>
                    <a:cubicBezTo>
                      <a:pt x="34157" y="182252"/>
                      <a:pt x="23190" y="174766"/>
                      <a:pt x="14653" y="164102"/>
                    </a:cubicBezTo>
                    <a:cubicBezTo>
                      <a:pt x="1959" y="148238"/>
                      <a:pt x="-1558" y="129998"/>
                      <a:pt x="588" y="110263"/>
                    </a:cubicBezTo>
                    <a:cubicBezTo>
                      <a:pt x="2261" y="94881"/>
                      <a:pt x="7745" y="80878"/>
                      <a:pt x="16193" y="68050"/>
                    </a:cubicBezTo>
                    <a:cubicBezTo>
                      <a:pt x="26483" y="52419"/>
                      <a:pt x="38011" y="37820"/>
                      <a:pt x="52067" y="25277"/>
                    </a:cubicBezTo>
                    <a:cubicBezTo>
                      <a:pt x="65687" y="13126"/>
                      <a:pt x="81603" y="7696"/>
                      <a:pt x="99621" y="7740"/>
                    </a:cubicBezTo>
                    <a:cubicBezTo>
                      <a:pt x="102870" y="7740"/>
                      <a:pt x="106111" y="7838"/>
                      <a:pt x="109360" y="78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5618890" y="453470"/>
                <a:ext cx="361531" cy="425203"/>
              </a:xfrm>
              <a:custGeom>
                <a:avLst/>
                <a:gdLst/>
                <a:ahLst/>
                <a:cxnLst/>
                <a:rect l="l" t="t" r="r" b="b"/>
                <a:pathLst>
                  <a:path w="361531" h="425203" extrusionOk="0">
                    <a:moveTo>
                      <a:pt x="175779" y="256129"/>
                    </a:moveTo>
                    <a:cubicBezTo>
                      <a:pt x="167153" y="257696"/>
                      <a:pt x="159996" y="259218"/>
                      <a:pt x="152768" y="260269"/>
                    </a:cubicBezTo>
                    <a:cubicBezTo>
                      <a:pt x="118647" y="265227"/>
                      <a:pt x="84935" y="264462"/>
                      <a:pt x="52230" y="252168"/>
                    </a:cubicBezTo>
                    <a:cubicBezTo>
                      <a:pt x="36046" y="246079"/>
                      <a:pt x="21795" y="237133"/>
                      <a:pt x="11664" y="222605"/>
                    </a:cubicBezTo>
                    <a:cubicBezTo>
                      <a:pt x="-852" y="204659"/>
                      <a:pt x="-140" y="183401"/>
                      <a:pt x="15786" y="168357"/>
                    </a:cubicBezTo>
                    <a:cubicBezTo>
                      <a:pt x="25355" y="159313"/>
                      <a:pt x="36821" y="151506"/>
                      <a:pt x="48731" y="145889"/>
                    </a:cubicBezTo>
                    <a:cubicBezTo>
                      <a:pt x="66865" y="137325"/>
                      <a:pt x="86101" y="131121"/>
                      <a:pt x="104894" y="123972"/>
                    </a:cubicBezTo>
                    <a:cubicBezTo>
                      <a:pt x="108668" y="122539"/>
                      <a:pt x="112540" y="121337"/>
                      <a:pt x="116368" y="120029"/>
                    </a:cubicBezTo>
                    <a:cubicBezTo>
                      <a:pt x="116689" y="119050"/>
                      <a:pt x="117009" y="118070"/>
                      <a:pt x="117329" y="117082"/>
                    </a:cubicBezTo>
                    <a:cubicBezTo>
                      <a:pt x="115460" y="117020"/>
                      <a:pt x="113421" y="117421"/>
                      <a:pt x="111739" y="116815"/>
                    </a:cubicBezTo>
                    <a:cubicBezTo>
                      <a:pt x="78606" y="104931"/>
                      <a:pt x="46782" y="90590"/>
                      <a:pt x="21759" y="64828"/>
                    </a:cubicBezTo>
                    <a:cubicBezTo>
                      <a:pt x="14993" y="57858"/>
                      <a:pt x="8896" y="49936"/>
                      <a:pt x="3955" y="41585"/>
                    </a:cubicBezTo>
                    <a:cubicBezTo>
                      <a:pt x="-3576" y="28838"/>
                      <a:pt x="-238" y="16046"/>
                      <a:pt x="12991" y="9316"/>
                    </a:cubicBezTo>
                    <a:cubicBezTo>
                      <a:pt x="21287" y="5088"/>
                      <a:pt x="30972" y="2471"/>
                      <a:pt x="40284" y="1527"/>
                    </a:cubicBezTo>
                    <a:cubicBezTo>
                      <a:pt x="82844" y="-2781"/>
                      <a:pt x="124860" y="2613"/>
                      <a:pt x="166619" y="10393"/>
                    </a:cubicBezTo>
                    <a:cubicBezTo>
                      <a:pt x="211119" y="18681"/>
                      <a:pt x="252576" y="35532"/>
                      <a:pt x="291788" y="57547"/>
                    </a:cubicBezTo>
                    <a:cubicBezTo>
                      <a:pt x="353888" y="92406"/>
                      <a:pt x="376730" y="153144"/>
                      <a:pt x="351333" y="222169"/>
                    </a:cubicBezTo>
                    <a:cubicBezTo>
                      <a:pt x="326790" y="288897"/>
                      <a:pt x="286767" y="345843"/>
                      <a:pt x="231861" y="391616"/>
                    </a:cubicBezTo>
                    <a:cubicBezTo>
                      <a:pt x="215188" y="405521"/>
                      <a:pt x="196173" y="415598"/>
                      <a:pt x="175298" y="422069"/>
                    </a:cubicBezTo>
                    <a:cubicBezTo>
                      <a:pt x="144088" y="431746"/>
                      <a:pt x="121825" y="418740"/>
                      <a:pt x="114668" y="386898"/>
                    </a:cubicBezTo>
                    <a:cubicBezTo>
                      <a:pt x="108383" y="358946"/>
                      <a:pt x="116119" y="333887"/>
                      <a:pt x="131377" y="311241"/>
                    </a:cubicBezTo>
                    <a:cubicBezTo>
                      <a:pt x="142949" y="294060"/>
                      <a:pt x="157005" y="278562"/>
                      <a:pt x="169993" y="262343"/>
                    </a:cubicBezTo>
                    <a:cubicBezTo>
                      <a:pt x="171444" y="260527"/>
                      <a:pt x="173153" y="258916"/>
                      <a:pt x="175761" y="256120"/>
                    </a:cubicBezTo>
                    <a:close/>
                    <a:moveTo>
                      <a:pt x="231318" y="157897"/>
                    </a:moveTo>
                    <a:cubicBezTo>
                      <a:pt x="238359" y="172238"/>
                      <a:pt x="247626" y="183312"/>
                      <a:pt x="263916" y="186000"/>
                    </a:cubicBezTo>
                    <a:cubicBezTo>
                      <a:pt x="277296" y="188208"/>
                      <a:pt x="283518" y="182404"/>
                      <a:pt x="282557" y="168989"/>
                    </a:cubicBezTo>
                    <a:cubicBezTo>
                      <a:pt x="281284" y="151212"/>
                      <a:pt x="262421" y="127480"/>
                      <a:pt x="245454" y="122299"/>
                    </a:cubicBezTo>
                    <a:cubicBezTo>
                      <a:pt x="236873" y="119673"/>
                      <a:pt x="232279" y="122352"/>
                      <a:pt x="228549" y="130622"/>
                    </a:cubicBezTo>
                    <a:cubicBezTo>
                      <a:pt x="224009" y="140672"/>
                      <a:pt x="229894" y="149165"/>
                      <a:pt x="231309" y="1579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5968302" y="528034"/>
                <a:ext cx="156212" cy="88129"/>
              </a:xfrm>
              <a:custGeom>
                <a:avLst/>
                <a:gdLst/>
                <a:ahLst/>
                <a:cxnLst/>
                <a:rect l="l" t="t" r="r" b="b"/>
                <a:pathLst>
                  <a:path w="156212" h="88129" extrusionOk="0">
                    <a:moveTo>
                      <a:pt x="125735" y="30759"/>
                    </a:moveTo>
                    <a:cubicBezTo>
                      <a:pt x="110656" y="36848"/>
                      <a:pt x="95638" y="43097"/>
                      <a:pt x="80461" y="48945"/>
                    </a:cubicBezTo>
                    <a:cubicBezTo>
                      <a:pt x="75573" y="50832"/>
                      <a:pt x="73196" y="53423"/>
                      <a:pt x="71701" y="58791"/>
                    </a:cubicBezTo>
                    <a:cubicBezTo>
                      <a:pt x="69574" y="66464"/>
                      <a:pt x="66422" y="74369"/>
                      <a:pt x="61731" y="80707"/>
                    </a:cubicBezTo>
                    <a:cubicBezTo>
                      <a:pt x="53515" y="91799"/>
                      <a:pt x="41221" y="89912"/>
                      <a:pt x="33298" y="78686"/>
                    </a:cubicBezTo>
                    <a:cubicBezTo>
                      <a:pt x="27601" y="70621"/>
                      <a:pt x="25456" y="61541"/>
                      <a:pt x="21895" y="52782"/>
                    </a:cubicBezTo>
                    <a:cubicBezTo>
                      <a:pt x="18263" y="43853"/>
                      <a:pt x="12343" y="35797"/>
                      <a:pt x="6967" y="27661"/>
                    </a:cubicBezTo>
                    <a:cubicBezTo>
                      <a:pt x="2551" y="20984"/>
                      <a:pt x="-3279" y="14424"/>
                      <a:pt x="2267" y="6261"/>
                    </a:cubicBezTo>
                    <a:cubicBezTo>
                      <a:pt x="7786" y="-1867"/>
                      <a:pt x="16518" y="-514"/>
                      <a:pt x="24521" y="1676"/>
                    </a:cubicBezTo>
                    <a:cubicBezTo>
                      <a:pt x="40206" y="5967"/>
                      <a:pt x="54583" y="12634"/>
                      <a:pt x="65220" y="25720"/>
                    </a:cubicBezTo>
                    <a:cubicBezTo>
                      <a:pt x="66351" y="27109"/>
                      <a:pt x="69903" y="27812"/>
                      <a:pt x="71719" y="27162"/>
                    </a:cubicBezTo>
                    <a:cubicBezTo>
                      <a:pt x="92878" y="19524"/>
                      <a:pt x="113914" y="11566"/>
                      <a:pt x="134984" y="3688"/>
                    </a:cubicBezTo>
                    <a:cubicBezTo>
                      <a:pt x="136551" y="3100"/>
                      <a:pt x="138082" y="2371"/>
                      <a:pt x="139684" y="1917"/>
                    </a:cubicBezTo>
                    <a:cubicBezTo>
                      <a:pt x="147055" y="-166"/>
                      <a:pt x="152993" y="2210"/>
                      <a:pt x="155325" y="8103"/>
                    </a:cubicBezTo>
                    <a:cubicBezTo>
                      <a:pt x="157809" y="14361"/>
                      <a:pt x="155032" y="20263"/>
                      <a:pt x="147607" y="23557"/>
                    </a:cubicBezTo>
                    <a:cubicBezTo>
                      <a:pt x="140610" y="26655"/>
                      <a:pt x="133427" y="29343"/>
                      <a:pt x="126323" y="32218"/>
                    </a:cubicBezTo>
                    <a:cubicBezTo>
                      <a:pt x="126127" y="31738"/>
                      <a:pt x="125931" y="31248"/>
                      <a:pt x="125744" y="307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5845748" y="574790"/>
                <a:ext cx="55794" cy="65132"/>
              </a:xfrm>
              <a:custGeom>
                <a:avLst/>
                <a:gdLst/>
                <a:ahLst/>
                <a:cxnLst/>
                <a:rect l="l" t="t" r="r" b="b"/>
                <a:pathLst>
                  <a:path w="55794" h="65132" extrusionOk="0">
                    <a:moveTo>
                      <a:pt x="4450" y="36578"/>
                    </a:moveTo>
                    <a:cubicBezTo>
                      <a:pt x="3035" y="27836"/>
                      <a:pt x="-2849" y="19353"/>
                      <a:pt x="1691" y="9294"/>
                    </a:cubicBezTo>
                    <a:cubicBezTo>
                      <a:pt x="5421" y="1024"/>
                      <a:pt x="10005" y="-1655"/>
                      <a:pt x="18596" y="971"/>
                    </a:cubicBezTo>
                    <a:cubicBezTo>
                      <a:pt x="35563" y="6160"/>
                      <a:pt x="54417" y="29893"/>
                      <a:pt x="55698" y="47661"/>
                    </a:cubicBezTo>
                    <a:cubicBezTo>
                      <a:pt x="56660" y="61076"/>
                      <a:pt x="50438" y="66889"/>
                      <a:pt x="37058" y="64672"/>
                    </a:cubicBezTo>
                    <a:cubicBezTo>
                      <a:pt x="20758" y="61984"/>
                      <a:pt x="11492" y="50910"/>
                      <a:pt x="4459" y="365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2" name="Google Shape;382;p8"/>
            <p:cNvGrpSpPr/>
            <p:nvPr/>
          </p:nvGrpSpPr>
          <p:grpSpPr>
            <a:xfrm rot="-5400000" flipH="1">
              <a:off x="645190" y="4364421"/>
              <a:ext cx="843952" cy="992406"/>
              <a:chOff x="6225830" y="946643"/>
              <a:chExt cx="431226" cy="507080"/>
            </a:xfrm>
          </p:grpSpPr>
          <p:sp>
            <p:nvSpPr>
              <p:cNvPr id="383" name="Google Shape;383;p8"/>
              <p:cNvSpPr/>
              <p:nvPr/>
            </p:nvSpPr>
            <p:spPr>
              <a:xfrm>
                <a:off x="6225830" y="1110009"/>
                <a:ext cx="431226" cy="343714"/>
              </a:xfrm>
              <a:custGeom>
                <a:avLst/>
                <a:gdLst/>
                <a:ahLst/>
                <a:cxnLst/>
                <a:rect l="l" t="t" r="r" b="b"/>
                <a:pathLst>
                  <a:path w="431226" h="343714" extrusionOk="0">
                    <a:moveTo>
                      <a:pt x="283276" y="218156"/>
                    </a:moveTo>
                    <a:cubicBezTo>
                      <a:pt x="279511" y="231295"/>
                      <a:pt x="276751" y="244158"/>
                      <a:pt x="272113" y="256309"/>
                    </a:cubicBezTo>
                    <a:cubicBezTo>
                      <a:pt x="265063" y="274808"/>
                      <a:pt x="257407" y="293154"/>
                      <a:pt x="248586" y="310869"/>
                    </a:cubicBezTo>
                    <a:cubicBezTo>
                      <a:pt x="244891" y="318302"/>
                      <a:pt x="238206" y="324667"/>
                      <a:pt x="231779" y="330231"/>
                    </a:cubicBezTo>
                    <a:cubicBezTo>
                      <a:pt x="208892" y="350046"/>
                      <a:pt x="181260" y="347767"/>
                      <a:pt x="161178" y="325068"/>
                    </a:cubicBezTo>
                    <a:cubicBezTo>
                      <a:pt x="144656" y="306391"/>
                      <a:pt x="138033" y="283638"/>
                      <a:pt x="136787" y="259648"/>
                    </a:cubicBezTo>
                    <a:cubicBezTo>
                      <a:pt x="135817" y="240936"/>
                      <a:pt x="137882" y="222064"/>
                      <a:pt x="138594" y="203548"/>
                    </a:cubicBezTo>
                    <a:cubicBezTo>
                      <a:pt x="137998" y="204038"/>
                      <a:pt x="136173" y="205640"/>
                      <a:pt x="134223" y="207091"/>
                    </a:cubicBezTo>
                    <a:cubicBezTo>
                      <a:pt x="118138" y="219091"/>
                      <a:pt x="102595" y="231954"/>
                      <a:pt x="85681" y="242663"/>
                    </a:cubicBezTo>
                    <a:cubicBezTo>
                      <a:pt x="76886" y="248236"/>
                      <a:pt x="65901" y="251494"/>
                      <a:pt x="55495" y="253105"/>
                    </a:cubicBezTo>
                    <a:cubicBezTo>
                      <a:pt x="37086" y="255953"/>
                      <a:pt x="22015" y="248431"/>
                      <a:pt x="11858" y="232808"/>
                    </a:cubicBezTo>
                    <a:cubicBezTo>
                      <a:pt x="-2527" y="210687"/>
                      <a:pt x="-2198" y="186545"/>
                      <a:pt x="4265" y="162154"/>
                    </a:cubicBezTo>
                    <a:cubicBezTo>
                      <a:pt x="12205" y="132173"/>
                      <a:pt x="28407" y="106438"/>
                      <a:pt x="47590" y="82581"/>
                    </a:cubicBezTo>
                    <a:cubicBezTo>
                      <a:pt x="74367" y="49270"/>
                      <a:pt x="106538" y="22991"/>
                      <a:pt x="148137" y="10360"/>
                    </a:cubicBezTo>
                    <a:cubicBezTo>
                      <a:pt x="197702" y="-4693"/>
                      <a:pt x="247402" y="-2139"/>
                      <a:pt x="297083" y="10306"/>
                    </a:cubicBezTo>
                    <a:cubicBezTo>
                      <a:pt x="318572" y="15692"/>
                      <a:pt x="339242" y="22324"/>
                      <a:pt x="357037" y="36496"/>
                    </a:cubicBezTo>
                    <a:cubicBezTo>
                      <a:pt x="386279" y="59783"/>
                      <a:pt x="405792" y="89364"/>
                      <a:pt x="417374" y="124659"/>
                    </a:cubicBezTo>
                    <a:cubicBezTo>
                      <a:pt x="425332" y="148926"/>
                      <a:pt x="431341" y="173522"/>
                      <a:pt x="431225" y="199213"/>
                    </a:cubicBezTo>
                    <a:cubicBezTo>
                      <a:pt x="431145" y="218076"/>
                      <a:pt x="428652" y="236530"/>
                      <a:pt x="418282" y="252953"/>
                    </a:cubicBezTo>
                    <a:cubicBezTo>
                      <a:pt x="404920" y="274113"/>
                      <a:pt x="384410" y="282356"/>
                      <a:pt x="360144" y="276472"/>
                    </a:cubicBezTo>
                    <a:cubicBezTo>
                      <a:pt x="338183" y="271140"/>
                      <a:pt x="320673" y="258490"/>
                      <a:pt x="305272" y="242601"/>
                    </a:cubicBezTo>
                    <a:cubicBezTo>
                      <a:pt x="297848" y="234936"/>
                      <a:pt x="290967" y="226755"/>
                      <a:pt x="283267" y="218165"/>
                    </a:cubicBezTo>
                    <a:close/>
                    <a:moveTo>
                      <a:pt x="266060" y="81343"/>
                    </a:moveTo>
                    <a:cubicBezTo>
                      <a:pt x="265268" y="80898"/>
                      <a:pt x="264075" y="80070"/>
                      <a:pt x="262766" y="79509"/>
                    </a:cubicBezTo>
                    <a:cubicBezTo>
                      <a:pt x="241918" y="70563"/>
                      <a:pt x="220206" y="68961"/>
                      <a:pt x="198112" y="72833"/>
                    </a:cubicBezTo>
                    <a:cubicBezTo>
                      <a:pt x="192646" y="73795"/>
                      <a:pt x="187198" y="76483"/>
                      <a:pt x="182427" y="79465"/>
                    </a:cubicBezTo>
                    <a:cubicBezTo>
                      <a:pt x="176801" y="82981"/>
                      <a:pt x="176249" y="89177"/>
                      <a:pt x="181172" y="93379"/>
                    </a:cubicBezTo>
                    <a:cubicBezTo>
                      <a:pt x="187403" y="98693"/>
                      <a:pt x="193198" y="104960"/>
                      <a:pt x="202340" y="105761"/>
                    </a:cubicBezTo>
                    <a:cubicBezTo>
                      <a:pt x="211598" y="106580"/>
                      <a:pt x="220758" y="108743"/>
                      <a:pt x="230016" y="109144"/>
                    </a:cubicBezTo>
                    <a:cubicBezTo>
                      <a:pt x="243511" y="109740"/>
                      <a:pt x="256072" y="105921"/>
                      <a:pt x="267066" y="97892"/>
                    </a:cubicBezTo>
                    <a:cubicBezTo>
                      <a:pt x="275532" y="91714"/>
                      <a:pt x="275256" y="87245"/>
                      <a:pt x="266051" y="81352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6388829" y="946643"/>
                <a:ext cx="155744" cy="161168"/>
              </a:xfrm>
              <a:custGeom>
                <a:avLst/>
                <a:gdLst/>
                <a:ahLst/>
                <a:cxnLst/>
                <a:rect l="l" t="t" r="r" b="b"/>
                <a:pathLst>
                  <a:path w="155744" h="161168" extrusionOk="0">
                    <a:moveTo>
                      <a:pt x="91863" y="107486"/>
                    </a:moveTo>
                    <a:cubicBezTo>
                      <a:pt x="100720" y="109836"/>
                      <a:pt x="110005" y="111465"/>
                      <a:pt x="118622" y="114813"/>
                    </a:cubicBezTo>
                    <a:cubicBezTo>
                      <a:pt x="127906" y="118418"/>
                      <a:pt x="136906" y="123083"/>
                      <a:pt x="145425" y="128281"/>
                    </a:cubicBezTo>
                    <a:cubicBezTo>
                      <a:pt x="153927" y="133462"/>
                      <a:pt x="157122" y="141251"/>
                      <a:pt x="155209" y="148114"/>
                    </a:cubicBezTo>
                    <a:cubicBezTo>
                      <a:pt x="153072" y="155797"/>
                      <a:pt x="145995" y="161334"/>
                      <a:pt x="135767" y="161165"/>
                    </a:cubicBezTo>
                    <a:cubicBezTo>
                      <a:pt x="116637" y="160853"/>
                      <a:pt x="97533" y="159366"/>
                      <a:pt x="78412" y="158814"/>
                    </a:cubicBezTo>
                    <a:cubicBezTo>
                      <a:pt x="64579" y="158414"/>
                      <a:pt x="50700" y="159313"/>
                      <a:pt x="36902" y="158530"/>
                    </a:cubicBezTo>
                    <a:cubicBezTo>
                      <a:pt x="28223" y="158040"/>
                      <a:pt x="19046" y="156972"/>
                      <a:pt x="11185" y="153616"/>
                    </a:cubicBezTo>
                    <a:cubicBezTo>
                      <a:pt x="-1990" y="147990"/>
                      <a:pt x="-3574" y="133364"/>
                      <a:pt x="6689" y="122708"/>
                    </a:cubicBezTo>
                    <a:cubicBezTo>
                      <a:pt x="15885" y="113166"/>
                      <a:pt x="27600" y="108483"/>
                      <a:pt x="40267" y="106071"/>
                    </a:cubicBezTo>
                    <a:cubicBezTo>
                      <a:pt x="46107" y="104958"/>
                      <a:pt x="52169" y="104469"/>
                      <a:pt x="58098" y="104611"/>
                    </a:cubicBezTo>
                    <a:cubicBezTo>
                      <a:pt x="62540" y="104718"/>
                      <a:pt x="64107" y="103222"/>
                      <a:pt x="65549" y="99136"/>
                    </a:cubicBezTo>
                    <a:cubicBezTo>
                      <a:pt x="75083" y="72092"/>
                      <a:pt x="79498" y="43954"/>
                      <a:pt x="84002" y="15824"/>
                    </a:cubicBezTo>
                    <a:cubicBezTo>
                      <a:pt x="85854" y="4296"/>
                      <a:pt x="90474" y="-876"/>
                      <a:pt x="97934" y="121"/>
                    </a:cubicBezTo>
                    <a:cubicBezTo>
                      <a:pt x="105385" y="1118"/>
                      <a:pt x="109408" y="7242"/>
                      <a:pt x="107842" y="18655"/>
                    </a:cubicBezTo>
                    <a:cubicBezTo>
                      <a:pt x="104201" y="45173"/>
                      <a:pt x="99830" y="71603"/>
                      <a:pt x="95539" y="98033"/>
                    </a:cubicBezTo>
                    <a:cubicBezTo>
                      <a:pt x="95023" y="101228"/>
                      <a:pt x="93171" y="104219"/>
                      <a:pt x="91871" y="10748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6403650" y="1180860"/>
                <a:ext cx="95382" cy="38343"/>
              </a:xfrm>
              <a:custGeom>
                <a:avLst/>
                <a:gdLst/>
                <a:ahLst/>
                <a:cxnLst/>
                <a:rect l="l" t="t" r="r" b="b"/>
                <a:pathLst>
                  <a:path w="95382" h="38343" extrusionOk="0">
                    <a:moveTo>
                      <a:pt x="88240" y="10491"/>
                    </a:moveTo>
                    <a:cubicBezTo>
                      <a:pt x="97445" y="16393"/>
                      <a:pt x="97721" y="20853"/>
                      <a:pt x="89255" y="27031"/>
                    </a:cubicBezTo>
                    <a:cubicBezTo>
                      <a:pt x="78261" y="35061"/>
                      <a:pt x="65700" y="38880"/>
                      <a:pt x="52205" y="38283"/>
                    </a:cubicBezTo>
                    <a:cubicBezTo>
                      <a:pt x="42948" y="37873"/>
                      <a:pt x="33788" y="35719"/>
                      <a:pt x="24529" y="34900"/>
                    </a:cubicBezTo>
                    <a:cubicBezTo>
                      <a:pt x="15387" y="34090"/>
                      <a:pt x="9592" y="27823"/>
                      <a:pt x="3361" y="22518"/>
                    </a:cubicBezTo>
                    <a:cubicBezTo>
                      <a:pt x="-1571" y="18316"/>
                      <a:pt x="-1010" y="12121"/>
                      <a:pt x="4616" y="8604"/>
                    </a:cubicBezTo>
                    <a:cubicBezTo>
                      <a:pt x="9387" y="5622"/>
                      <a:pt x="14826" y="2934"/>
                      <a:pt x="20301" y="1972"/>
                    </a:cubicBezTo>
                    <a:cubicBezTo>
                      <a:pt x="42386" y="-1891"/>
                      <a:pt x="64107" y="-289"/>
                      <a:pt x="84955" y="8649"/>
                    </a:cubicBezTo>
                    <a:cubicBezTo>
                      <a:pt x="86264" y="9210"/>
                      <a:pt x="87457" y="10037"/>
                      <a:pt x="88249" y="1048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6" name="Google Shape;386;p8"/>
            <p:cNvGrpSpPr/>
            <p:nvPr/>
          </p:nvGrpSpPr>
          <p:grpSpPr>
            <a:xfrm rot="-5400000" flipH="1">
              <a:off x="-175200" y="4177759"/>
              <a:ext cx="1068996" cy="992398"/>
              <a:chOff x="5618890" y="389832"/>
              <a:chExt cx="526573" cy="488842"/>
            </a:xfrm>
          </p:grpSpPr>
          <p:sp>
            <p:nvSpPr>
              <p:cNvPr id="387" name="Google Shape;387;p8"/>
              <p:cNvSpPr/>
              <p:nvPr/>
            </p:nvSpPr>
            <p:spPr>
              <a:xfrm>
                <a:off x="5790654" y="389832"/>
                <a:ext cx="354809" cy="397357"/>
              </a:xfrm>
              <a:custGeom>
                <a:avLst/>
                <a:gdLst/>
                <a:ahLst/>
                <a:cxnLst/>
                <a:rect l="l" t="t" r="r" b="b"/>
                <a:pathLst>
                  <a:path w="354809" h="397357" extrusionOk="0">
                    <a:moveTo>
                      <a:pt x="109369" y="7892"/>
                    </a:moveTo>
                    <a:cubicBezTo>
                      <a:pt x="123932" y="7028"/>
                      <a:pt x="137970" y="10046"/>
                      <a:pt x="151653" y="14425"/>
                    </a:cubicBezTo>
                    <a:cubicBezTo>
                      <a:pt x="162513" y="17906"/>
                      <a:pt x="172563" y="16838"/>
                      <a:pt x="182782" y="12387"/>
                    </a:cubicBezTo>
                    <a:cubicBezTo>
                      <a:pt x="191310" y="8666"/>
                      <a:pt x="199900" y="4829"/>
                      <a:pt x="208802" y="2230"/>
                    </a:cubicBezTo>
                    <a:cubicBezTo>
                      <a:pt x="241784" y="-7393"/>
                      <a:pt x="280534" y="15529"/>
                      <a:pt x="292702" y="44131"/>
                    </a:cubicBezTo>
                    <a:cubicBezTo>
                      <a:pt x="296851" y="53879"/>
                      <a:pt x="299833" y="64267"/>
                      <a:pt x="302112" y="74638"/>
                    </a:cubicBezTo>
                    <a:cubicBezTo>
                      <a:pt x="305103" y="88249"/>
                      <a:pt x="311023" y="99705"/>
                      <a:pt x="321749" y="108714"/>
                    </a:cubicBezTo>
                    <a:cubicBezTo>
                      <a:pt x="338690" y="122939"/>
                      <a:pt x="350057" y="140387"/>
                      <a:pt x="353476" y="162713"/>
                    </a:cubicBezTo>
                    <a:cubicBezTo>
                      <a:pt x="356110" y="179911"/>
                      <a:pt x="354775" y="196709"/>
                      <a:pt x="350057" y="213302"/>
                    </a:cubicBezTo>
                    <a:cubicBezTo>
                      <a:pt x="347440" y="222533"/>
                      <a:pt x="344885" y="231836"/>
                      <a:pt x="341405" y="240755"/>
                    </a:cubicBezTo>
                    <a:cubicBezTo>
                      <a:pt x="334141" y="259352"/>
                      <a:pt x="332894" y="278223"/>
                      <a:pt x="336482" y="297745"/>
                    </a:cubicBezTo>
                    <a:cubicBezTo>
                      <a:pt x="338636" y="309460"/>
                      <a:pt x="339758" y="321380"/>
                      <a:pt x="336820" y="333201"/>
                    </a:cubicBezTo>
                    <a:cubicBezTo>
                      <a:pt x="332423" y="350916"/>
                      <a:pt x="322007" y="364714"/>
                      <a:pt x="307818" y="375574"/>
                    </a:cubicBezTo>
                    <a:cubicBezTo>
                      <a:pt x="282661" y="394820"/>
                      <a:pt x="254229" y="401781"/>
                      <a:pt x="223313" y="394580"/>
                    </a:cubicBezTo>
                    <a:cubicBezTo>
                      <a:pt x="199233" y="388972"/>
                      <a:pt x="182426" y="373482"/>
                      <a:pt x="171174" y="351628"/>
                    </a:cubicBezTo>
                    <a:cubicBezTo>
                      <a:pt x="161934" y="333682"/>
                      <a:pt x="156273" y="314552"/>
                      <a:pt x="151723" y="295021"/>
                    </a:cubicBezTo>
                    <a:cubicBezTo>
                      <a:pt x="147237" y="275731"/>
                      <a:pt x="140507" y="257482"/>
                      <a:pt x="127822" y="241859"/>
                    </a:cubicBezTo>
                    <a:cubicBezTo>
                      <a:pt x="118707" y="230625"/>
                      <a:pt x="107125" y="222364"/>
                      <a:pt x="94850" y="215207"/>
                    </a:cubicBezTo>
                    <a:cubicBezTo>
                      <a:pt x="78862" y="205887"/>
                      <a:pt x="62464" y="197270"/>
                      <a:pt x="46112" y="188591"/>
                    </a:cubicBezTo>
                    <a:cubicBezTo>
                      <a:pt x="34157" y="182252"/>
                      <a:pt x="23190" y="174766"/>
                      <a:pt x="14653" y="164102"/>
                    </a:cubicBezTo>
                    <a:cubicBezTo>
                      <a:pt x="1959" y="148238"/>
                      <a:pt x="-1558" y="129998"/>
                      <a:pt x="588" y="110263"/>
                    </a:cubicBezTo>
                    <a:cubicBezTo>
                      <a:pt x="2261" y="94881"/>
                      <a:pt x="7745" y="80878"/>
                      <a:pt x="16193" y="68050"/>
                    </a:cubicBezTo>
                    <a:cubicBezTo>
                      <a:pt x="26483" y="52419"/>
                      <a:pt x="38011" y="37820"/>
                      <a:pt x="52067" y="25277"/>
                    </a:cubicBezTo>
                    <a:cubicBezTo>
                      <a:pt x="65687" y="13126"/>
                      <a:pt x="81603" y="7696"/>
                      <a:pt x="99621" y="7740"/>
                    </a:cubicBezTo>
                    <a:cubicBezTo>
                      <a:pt x="102870" y="7740"/>
                      <a:pt x="106111" y="7838"/>
                      <a:pt x="109360" y="78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5618890" y="453470"/>
                <a:ext cx="361531" cy="425203"/>
              </a:xfrm>
              <a:custGeom>
                <a:avLst/>
                <a:gdLst/>
                <a:ahLst/>
                <a:cxnLst/>
                <a:rect l="l" t="t" r="r" b="b"/>
                <a:pathLst>
                  <a:path w="361531" h="425203" extrusionOk="0">
                    <a:moveTo>
                      <a:pt x="175779" y="256129"/>
                    </a:moveTo>
                    <a:cubicBezTo>
                      <a:pt x="167153" y="257696"/>
                      <a:pt x="159996" y="259218"/>
                      <a:pt x="152768" y="260269"/>
                    </a:cubicBezTo>
                    <a:cubicBezTo>
                      <a:pt x="118647" y="265227"/>
                      <a:pt x="84935" y="264462"/>
                      <a:pt x="52230" y="252168"/>
                    </a:cubicBezTo>
                    <a:cubicBezTo>
                      <a:pt x="36046" y="246079"/>
                      <a:pt x="21795" y="237133"/>
                      <a:pt x="11664" y="222605"/>
                    </a:cubicBezTo>
                    <a:cubicBezTo>
                      <a:pt x="-852" y="204659"/>
                      <a:pt x="-140" y="183401"/>
                      <a:pt x="15786" y="168357"/>
                    </a:cubicBezTo>
                    <a:cubicBezTo>
                      <a:pt x="25355" y="159313"/>
                      <a:pt x="36821" y="151506"/>
                      <a:pt x="48731" y="145889"/>
                    </a:cubicBezTo>
                    <a:cubicBezTo>
                      <a:pt x="66865" y="137325"/>
                      <a:pt x="86101" y="131121"/>
                      <a:pt x="104894" y="123972"/>
                    </a:cubicBezTo>
                    <a:cubicBezTo>
                      <a:pt x="108668" y="122539"/>
                      <a:pt x="112540" y="121337"/>
                      <a:pt x="116368" y="120029"/>
                    </a:cubicBezTo>
                    <a:cubicBezTo>
                      <a:pt x="116689" y="119050"/>
                      <a:pt x="117009" y="118070"/>
                      <a:pt x="117329" y="117082"/>
                    </a:cubicBezTo>
                    <a:cubicBezTo>
                      <a:pt x="115460" y="117020"/>
                      <a:pt x="113421" y="117421"/>
                      <a:pt x="111739" y="116815"/>
                    </a:cubicBezTo>
                    <a:cubicBezTo>
                      <a:pt x="78606" y="104931"/>
                      <a:pt x="46782" y="90590"/>
                      <a:pt x="21759" y="64828"/>
                    </a:cubicBezTo>
                    <a:cubicBezTo>
                      <a:pt x="14993" y="57858"/>
                      <a:pt x="8896" y="49936"/>
                      <a:pt x="3955" y="41585"/>
                    </a:cubicBezTo>
                    <a:cubicBezTo>
                      <a:pt x="-3576" y="28838"/>
                      <a:pt x="-238" y="16046"/>
                      <a:pt x="12991" y="9316"/>
                    </a:cubicBezTo>
                    <a:cubicBezTo>
                      <a:pt x="21287" y="5088"/>
                      <a:pt x="30972" y="2471"/>
                      <a:pt x="40284" y="1527"/>
                    </a:cubicBezTo>
                    <a:cubicBezTo>
                      <a:pt x="82844" y="-2781"/>
                      <a:pt x="124860" y="2613"/>
                      <a:pt x="166619" y="10393"/>
                    </a:cubicBezTo>
                    <a:cubicBezTo>
                      <a:pt x="211119" y="18681"/>
                      <a:pt x="252576" y="35532"/>
                      <a:pt x="291788" y="57547"/>
                    </a:cubicBezTo>
                    <a:cubicBezTo>
                      <a:pt x="353888" y="92406"/>
                      <a:pt x="376730" y="153144"/>
                      <a:pt x="351333" y="222169"/>
                    </a:cubicBezTo>
                    <a:cubicBezTo>
                      <a:pt x="326790" y="288897"/>
                      <a:pt x="286767" y="345843"/>
                      <a:pt x="231861" y="391616"/>
                    </a:cubicBezTo>
                    <a:cubicBezTo>
                      <a:pt x="215188" y="405521"/>
                      <a:pt x="196173" y="415598"/>
                      <a:pt x="175298" y="422069"/>
                    </a:cubicBezTo>
                    <a:cubicBezTo>
                      <a:pt x="144088" y="431746"/>
                      <a:pt x="121825" y="418740"/>
                      <a:pt x="114668" y="386898"/>
                    </a:cubicBezTo>
                    <a:cubicBezTo>
                      <a:pt x="108383" y="358946"/>
                      <a:pt x="116119" y="333887"/>
                      <a:pt x="131377" y="311241"/>
                    </a:cubicBezTo>
                    <a:cubicBezTo>
                      <a:pt x="142949" y="294060"/>
                      <a:pt x="157005" y="278562"/>
                      <a:pt x="169993" y="262343"/>
                    </a:cubicBezTo>
                    <a:cubicBezTo>
                      <a:pt x="171444" y="260527"/>
                      <a:pt x="173153" y="258916"/>
                      <a:pt x="175761" y="256120"/>
                    </a:cubicBezTo>
                    <a:close/>
                    <a:moveTo>
                      <a:pt x="231318" y="157897"/>
                    </a:moveTo>
                    <a:cubicBezTo>
                      <a:pt x="238359" y="172238"/>
                      <a:pt x="247626" y="183312"/>
                      <a:pt x="263916" y="186000"/>
                    </a:cubicBezTo>
                    <a:cubicBezTo>
                      <a:pt x="277296" y="188208"/>
                      <a:pt x="283518" y="182404"/>
                      <a:pt x="282557" y="168989"/>
                    </a:cubicBezTo>
                    <a:cubicBezTo>
                      <a:pt x="281284" y="151212"/>
                      <a:pt x="262421" y="127480"/>
                      <a:pt x="245454" y="122299"/>
                    </a:cubicBezTo>
                    <a:cubicBezTo>
                      <a:pt x="236873" y="119673"/>
                      <a:pt x="232279" y="122352"/>
                      <a:pt x="228549" y="130622"/>
                    </a:cubicBezTo>
                    <a:cubicBezTo>
                      <a:pt x="224009" y="140672"/>
                      <a:pt x="229894" y="149165"/>
                      <a:pt x="231309" y="15790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5968302" y="528034"/>
                <a:ext cx="156212" cy="88129"/>
              </a:xfrm>
              <a:custGeom>
                <a:avLst/>
                <a:gdLst/>
                <a:ahLst/>
                <a:cxnLst/>
                <a:rect l="l" t="t" r="r" b="b"/>
                <a:pathLst>
                  <a:path w="156212" h="88129" extrusionOk="0">
                    <a:moveTo>
                      <a:pt x="125735" y="30759"/>
                    </a:moveTo>
                    <a:cubicBezTo>
                      <a:pt x="110656" y="36848"/>
                      <a:pt x="95638" y="43097"/>
                      <a:pt x="80461" y="48945"/>
                    </a:cubicBezTo>
                    <a:cubicBezTo>
                      <a:pt x="75573" y="50832"/>
                      <a:pt x="73196" y="53423"/>
                      <a:pt x="71701" y="58791"/>
                    </a:cubicBezTo>
                    <a:cubicBezTo>
                      <a:pt x="69574" y="66464"/>
                      <a:pt x="66422" y="74369"/>
                      <a:pt x="61731" y="80707"/>
                    </a:cubicBezTo>
                    <a:cubicBezTo>
                      <a:pt x="53515" y="91799"/>
                      <a:pt x="41221" y="89912"/>
                      <a:pt x="33298" y="78686"/>
                    </a:cubicBezTo>
                    <a:cubicBezTo>
                      <a:pt x="27601" y="70621"/>
                      <a:pt x="25456" y="61541"/>
                      <a:pt x="21895" y="52782"/>
                    </a:cubicBezTo>
                    <a:cubicBezTo>
                      <a:pt x="18263" y="43853"/>
                      <a:pt x="12343" y="35797"/>
                      <a:pt x="6967" y="27661"/>
                    </a:cubicBezTo>
                    <a:cubicBezTo>
                      <a:pt x="2551" y="20984"/>
                      <a:pt x="-3279" y="14424"/>
                      <a:pt x="2267" y="6261"/>
                    </a:cubicBezTo>
                    <a:cubicBezTo>
                      <a:pt x="7786" y="-1867"/>
                      <a:pt x="16518" y="-514"/>
                      <a:pt x="24521" y="1676"/>
                    </a:cubicBezTo>
                    <a:cubicBezTo>
                      <a:pt x="40206" y="5967"/>
                      <a:pt x="54583" y="12634"/>
                      <a:pt x="65220" y="25720"/>
                    </a:cubicBezTo>
                    <a:cubicBezTo>
                      <a:pt x="66351" y="27109"/>
                      <a:pt x="69903" y="27812"/>
                      <a:pt x="71719" y="27162"/>
                    </a:cubicBezTo>
                    <a:cubicBezTo>
                      <a:pt x="92878" y="19524"/>
                      <a:pt x="113914" y="11566"/>
                      <a:pt x="134984" y="3688"/>
                    </a:cubicBezTo>
                    <a:cubicBezTo>
                      <a:pt x="136551" y="3100"/>
                      <a:pt x="138082" y="2371"/>
                      <a:pt x="139684" y="1917"/>
                    </a:cubicBezTo>
                    <a:cubicBezTo>
                      <a:pt x="147055" y="-166"/>
                      <a:pt x="152993" y="2210"/>
                      <a:pt x="155325" y="8103"/>
                    </a:cubicBezTo>
                    <a:cubicBezTo>
                      <a:pt x="157809" y="14361"/>
                      <a:pt x="155032" y="20263"/>
                      <a:pt x="147607" y="23557"/>
                    </a:cubicBezTo>
                    <a:cubicBezTo>
                      <a:pt x="140610" y="26655"/>
                      <a:pt x="133427" y="29343"/>
                      <a:pt x="126323" y="32218"/>
                    </a:cubicBezTo>
                    <a:cubicBezTo>
                      <a:pt x="126127" y="31738"/>
                      <a:pt x="125931" y="31248"/>
                      <a:pt x="125744" y="307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8"/>
              <p:cNvSpPr/>
              <p:nvPr/>
            </p:nvSpPr>
            <p:spPr>
              <a:xfrm>
                <a:off x="5845748" y="574790"/>
                <a:ext cx="55794" cy="65132"/>
              </a:xfrm>
              <a:custGeom>
                <a:avLst/>
                <a:gdLst/>
                <a:ahLst/>
                <a:cxnLst/>
                <a:rect l="l" t="t" r="r" b="b"/>
                <a:pathLst>
                  <a:path w="55794" h="65132" extrusionOk="0">
                    <a:moveTo>
                      <a:pt x="4450" y="36578"/>
                    </a:moveTo>
                    <a:cubicBezTo>
                      <a:pt x="3035" y="27836"/>
                      <a:pt x="-2849" y="19353"/>
                      <a:pt x="1691" y="9294"/>
                    </a:cubicBezTo>
                    <a:cubicBezTo>
                      <a:pt x="5421" y="1024"/>
                      <a:pt x="10005" y="-1655"/>
                      <a:pt x="18596" y="971"/>
                    </a:cubicBezTo>
                    <a:cubicBezTo>
                      <a:pt x="35563" y="6160"/>
                      <a:pt x="54417" y="29893"/>
                      <a:pt x="55698" y="47661"/>
                    </a:cubicBezTo>
                    <a:cubicBezTo>
                      <a:pt x="56660" y="61076"/>
                      <a:pt x="50438" y="66889"/>
                      <a:pt x="37058" y="64672"/>
                    </a:cubicBezTo>
                    <a:cubicBezTo>
                      <a:pt x="20758" y="61984"/>
                      <a:pt x="11492" y="50910"/>
                      <a:pt x="4459" y="3656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91" name="Google Shape;391;p8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92" name="Google Shape;392;p8"/>
          <p:cNvSpPr txBox="1">
            <a:spLocks noGrp="1"/>
          </p:cNvSpPr>
          <p:nvPr>
            <p:ph type="title"/>
          </p:nvPr>
        </p:nvSpPr>
        <p:spPr>
          <a:xfrm>
            <a:off x="2317950" y="130710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"/>
          <p:cNvSpPr/>
          <p:nvPr/>
        </p:nvSpPr>
        <p:spPr>
          <a:xfrm>
            <a:off x="457800" y="343200"/>
            <a:ext cx="8228400" cy="4457100"/>
          </a:xfrm>
          <a:prstGeom prst="roundRect">
            <a:avLst>
              <a:gd name="adj" fmla="val 40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lbert Sans"/>
              <a:ea typeface="Albert Sans"/>
              <a:cs typeface="Albert Sans"/>
              <a:sym typeface="Albert Sans"/>
            </a:endParaRPr>
          </a:p>
        </p:txBody>
      </p:sp>
      <p:sp>
        <p:nvSpPr>
          <p:cNvPr id="395" name="Google Shape;395;p9"/>
          <p:cNvSpPr txBox="1">
            <a:spLocks noGrp="1"/>
          </p:cNvSpPr>
          <p:nvPr>
            <p:ph type="title"/>
          </p:nvPr>
        </p:nvSpPr>
        <p:spPr>
          <a:xfrm>
            <a:off x="2883125" y="1619763"/>
            <a:ext cx="3384300" cy="110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9"/>
          <p:cNvSpPr txBox="1">
            <a:spLocks noGrp="1"/>
          </p:cNvSpPr>
          <p:nvPr>
            <p:ph type="subTitle" idx="1"/>
          </p:nvPr>
        </p:nvSpPr>
        <p:spPr>
          <a:xfrm>
            <a:off x="2876575" y="2683737"/>
            <a:ext cx="3384300" cy="8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33333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0"/>
          <p:cNvSpPr>
            <a:spLocks noGrp="1"/>
          </p:cNvSpPr>
          <p:nvPr>
            <p:ph type="pic" idx="2"/>
          </p:nvPr>
        </p:nvSpPr>
        <p:spPr>
          <a:xfrm>
            <a:off x="-7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99" name="Google Shape;399;p10"/>
          <p:cNvSpPr txBox="1">
            <a:spLocks noGrp="1"/>
          </p:cNvSpPr>
          <p:nvPr>
            <p:ph type="title"/>
          </p:nvPr>
        </p:nvSpPr>
        <p:spPr>
          <a:xfrm>
            <a:off x="720000" y="4014450"/>
            <a:ext cx="7704000" cy="5727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lbert Sans"/>
              <a:buNone/>
              <a:defRPr sz="3000" b="1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●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○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lbert Sans"/>
              <a:buChar char="■"/>
              <a:defRPr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endParaRPr/>
          </a:p>
        </p:txBody>
      </p:sp>
      <p:sp>
        <p:nvSpPr>
          <p:cNvPr id="4" name="Google Shape;910;p22">
            <a:extLst>
              <a:ext uri="{FF2B5EF4-FFF2-40B4-BE49-F238E27FC236}">
                <a16:creationId xmlns:a16="http://schemas.microsoft.com/office/drawing/2014/main" id="{17E20C44-6589-0E4B-D177-A9CC94CC8E8E}"/>
              </a:ext>
            </a:extLst>
          </p:cNvPr>
          <p:cNvSpPr txBox="1"/>
          <p:nvPr userDrawn="1"/>
        </p:nvSpPr>
        <p:spPr>
          <a:xfrm>
            <a:off x="5973512" y="4923670"/>
            <a:ext cx="1972001" cy="219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by </a:t>
            </a:r>
            <a:r>
              <a:rPr lang="en" sz="1100" b="1" u="sng" dirty="0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rPr>
              <a:t>Entisar Al-Obaidallah</a:t>
            </a:r>
            <a:endParaRPr sz="1100" u="sng" dirty="0">
              <a:solidFill>
                <a:schemeClr val="dk1"/>
              </a:solidFill>
              <a:latin typeface="Albert Sans"/>
              <a:ea typeface="Albert Sans"/>
              <a:cs typeface="Albert Sans"/>
              <a:sym typeface="Albert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floral-doodle-spring-planner_13442230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freepik.com/free-vector/hand-drawn-school-sticker-collection_30093548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vector/hand-drawn-school-sticker-collection_30093545.htm/?utm_source=slidesgo_template&amp;utm_medium=referral-link&amp;utm_campaign=sg_resources&amp;utm_content=freepik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free-vector/orange-blue-background-list_15695272.htm/?utm_source=slidesgo_template&amp;utm_medium=referral-link&amp;utm_campaign=sg_resources&amp;utm_content=freepik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freepik.com/free-vector/flat-design-school-sticker-design_29938007.htm/?utm_source=slidesgo_template&amp;utm_medium=referral-link&amp;utm_campaign=sg_resources&amp;utm_content=freepik" TargetMode="External"/><Relationship Id="rId4" Type="http://schemas.openxmlformats.org/officeDocument/2006/relationships/hyperlink" Target="https://www.freepik.com/free-vector/flat-design-school-sticker-design_29938006.htm/?utm_source=slidesgo_template&amp;utm_medium=referral-link&amp;utm_campaign=sg_resources&amp;utm_content=freepi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22"/>
          <p:cNvSpPr txBox="1">
            <a:spLocks noGrp="1"/>
          </p:cNvSpPr>
          <p:nvPr>
            <p:ph type="ctrTitle"/>
          </p:nvPr>
        </p:nvSpPr>
        <p:spPr>
          <a:xfrm>
            <a:off x="1494357" y="1553671"/>
            <a:ext cx="6090600" cy="208278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Unit 8</a:t>
            </a:r>
            <a:br>
              <a:rPr lang="en" dirty="0"/>
            </a:br>
            <a:r>
              <a:rPr lang="en" dirty="0">
                <a:solidFill>
                  <a:schemeClr val="accent1">
                    <a:lumMod val="75000"/>
                  </a:schemeClr>
                </a:solidFill>
              </a:rPr>
              <a:t>Against the Odds</a:t>
            </a:r>
            <a:br>
              <a:rPr lang="en" dirty="0"/>
            </a:br>
            <a:r>
              <a:rPr lang="en" sz="2400" dirty="0">
                <a:solidFill>
                  <a:schemeClr val="accent6">
                    <a:lumMod val="75000"/>
                  </a:schemeClr>
                </a:solidFill>
              </a:rPr>
              <a:t>Grammar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790" name="Google Shape;790;p22"/>
          <p:cNvGrpSpPr/>
          <p:nvPr/>
        </p:nvGrpSpPr>
        <p:grpSpPr>
          <a:xfrm>
            <a:off x="7838386" y="3880822"/>
            <a:ext cx="1425444" cy="1359508"/>
            <a:chOff x="7838386" y="3880822"/>
            <a:chExt cx="1425444" cy="1359508"/>
          </a:xfrm>
        </p:grpSpPr>
        <p:grpSp>
          <p:nvGrpSpPr>
            <p:cNvPr id="791" name="Google Shape;791;p22"/>
            <p:cNvGrpSpPr/>
            <p:nvPr/>
          </p:nvGrpSpPr>
          <p:grpSpPr>
            <a:xfrm>
              <a:off x="8364129" y="3880822"/>
              <a:ext cx="899700" cy="1284346"/>
              <a:chOff x="6973964" y="2420079"/>
              <a:chExt cx="528800" cy="754876"/>
            </a:xfrm>
          </p:grpSpPr>
          <p:sp>
            <p:nvSpPr>
              <p:cNvPr id="792" name="Google Shape;792;p22"/>
              <p:cNvSpPr/>
              <p:nvPr/>
            </p:nvSpPr>
            <p:spPr>
              <a:xfrm>
                <a:off x="6973964" y="2420079"/>
                <a:ext cx="452046" cy="431224"/>
              </a:xfrm>
              <a:custGeom>
                <a:avLst/>
                <a:gdLst/>
                <a:ahLst/>
                <a:cxnLst/>
                <a:rect l="l" t="t" r="r" b="b"/>
                <a:pathLst>
                  <a:path w="239178" h="228161" extrusionOk="0">
                    <a:moveTo>
                      <a:pt x="110956" y="621"/>
                    </a:moveTo>
                    <a:cubicBezTo>
                      <a:pt x="146724" y="-2646"/>
                      <a:pt x="178477" y="6888"/>
                      <a:pt x="204897" y="31484"/>
                    </a:cubicBezTo>
                    <a:cubicBezTo>
                      <a:pt x="228104" y="53080"/>
                      <a:pt x="239695" y="80204"/>
                      <a:pt x="239160" y="111992"/>
                    </a:cubicBezTo>
                    <a:cubicBezTo>
                      <a:pt x="238626" y="143986"/>
                      <a:pt x="225923" y="170887"/>
                      <a:pt x="203126" y="193061"/>
                    </a:cubicBezTo>
                    <a:cubicBezTo>
                      <a:pt x="163878" y="231233"/>
                      <a:pt x="103701" y="239129"/>
                      <a:pt x="55862" y="212521"/>
                    </a:cubicBezTo>
                    <a:cubicBezTo>
                      <a:pt x="11335" y="187756"/>
                      <a:pt x="-10528" y="134683"/>
                      <a:pt x="4952" y="86186"/>
                    </a:cubicBezTo>
                    <a:cubicBezTo>
                      <a:pt x="20317" y="38053"/>
                      <a:pt x="55114" y="11624"/>
                      <a:pt x="103505" y="1387"/>
                    </a:cubicBezTo>
                    <a:cubicBezTo>
                      <a:pt x="105988" y="1137"/>
                      <a:pt x="108472" y="861"/>
                      <a:pt x="110956" y="639"/>
                    </a:cubicBezTo>
                    <a:close/>
                    <a:moveTo>
                      <a:pt x="89832" y="118072"/>
                    </a:moveTo>
                    <a:cubicBezTo>
                      <a:pt x="94354" y="135226"/>
                      <a:pt x="110974" y="147066"/>
                      <a:pt x="127611" y="144983"/>
                    </a:cubicBezTo>
                    <a:cubicBezTo>
                      <a:pt x="143394" y="143006"/>
                      <a:pt x="153275" y="130063"/>
                      <a:pt x="151050" y="114289"/>
                    </a:cubicBezTo>
                    <a:cubicBezTo>
                      <a:pt x="148459" y="95978"/>
                      <a:pt x="129534" y="81886"/>
                      <a:pt x="111428" y="84788"/>
                    </a:cubicBezTo>
                    <a:cubicBezTo>
                      <a:pt x="95404" y="87352"/>
                      <a:pt x="85692" y="102334"/>
                      <a:pt x="89841" y="1180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3" name="Google Shape;793;p22"/>
              <p:cNvSpPr/>
              <p:nvPr/>
            </p:nvSpPr>
            <p:spPr>
              <a:xfrm>
                <a:off x="7027601" y="2852302"/>
                <a:ext cx="292820" cy="188131"/>
              </a:xfrm>
              <a:custGeom>
                <a:avLst/>
                <a:gdLst/>
                <a:ahLst/>
                <a:cxnLst/>
                <a:rect l="l" t="t" r="r" b="b"/>
                <a:pathLst>
                  <a:path w="154931" h="99540" extrusionOk="0">
                    <a:moveTo>
                      <a:pt x="254" y="9684"/>
                    </a:moveTo>
                    <a:cubicBezTo>
                      <a:pt x="1019" y="10904"/>
                      <a:pt x="2239" y="13200"/>
                      <a:pt x="3779" y="15257"/>
                    </a:cubicBezTo>
                    <a:cubicBezTo>
                      <a:pt x="10455" y="24186"/>
                      <a:pt x="19152" y="31013"/>
                      <a:pt x="27769" y="37903"/>
                    </a:cubicBezTo>
                    <a:cubicBezTo>
                      <a:pt x="54270" y="59108"/>
                      <a:pt x="83664" y="75024"/>
                      <a:pt x="115657" y="86320"/>
                    </a:cubicBezTo>
                    <a:cubicBezTo>
                      <a:pt x="124862" y="89570"/>
                      <a:pt x="133737" y="93744"/>
                      <a:pt x="142782" y="97439"/>
                    </a:cubicBezTo>
                    <a:cubicBezTo>
                      <a:pt x="144874" y="98294"/>
                      <a:pt x="147019" y="99282"/>
                      <a:pt x="149218" y="99513"/>
                    </a:cubicBezTo>
                    <a:cubicBezTo>
                      <a:pt x="150758" y="99673"/>
                      <a:pt x="153179" y="99121"/>
                      <a:pt x="153864" y="98044"/>
                    </a:cubicBezTo>
                    <a:cubicBezTo>
                      <a:pt x="154817" y="96540"/>
                      <a:pt x="155298" y="93887"/>
                      <a:pt x="154603" y="92347"/>
                    </a:cubicBezTo>
                    <a:cubicBezTo>
                      <a:pt x="152957" y="88688"/>
                      <a:pt x="150713" y="85234"/>
                      <a:pt x="148327" y="81976"/>
                    </a:cubicBezTo>
                    <a:cubicBezTo>
                      <a:pt x="141624" y="72834"/>
                      <a:pt x="133052" y="65517"/>
                      <a:pt x="124301" y="58449"/>
                    </a:cubicBezTo>
                    <a:cubicBezTo>
                      <a:pt x="94907" y="34680"/>
                      <a:pt x="62700" y="15907"/>
                      <a:pt x="26683" y="4058"/>
                    </a:cubicBezTo>
                    <a:cubicBezTo>
                      <a:pt x="20799" y="2126"/>
                      <a:pt x="14612" y="853"/>
                      <a:pt x="8461" y="79"/>
                    </a:cubicBezTo>
                    <a:cubicBezTo>
                      <a:pt x="2808" y="-642"/>
                      <a:pt x="-1028" y="3640"/>
                      <a:pt x="245" y="96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4" name="Google Shape;794;p22"/>
              <p:cNvSpPr/>
              <p:nvPr/>
            </p:nvSpPr>
            <p:spPr>
              <a:xfrm>
                <a:off x="7387284" y="2737615"/>
                <a:ext cx="115481" cy="258892"/>
              </a:xfrm>
              <a:custGeom>
                <a:avLst/>
                <a:gdLst/>
                <a:ahLst/>
                <a:cxnLst/>
                <a:rect l="l" t="t" r="r" b="b"/>
                <a:pathLst>
                  <a:path w="61101" h="136980" extrusionOk="0">
                    <a:moveTo>
                      <a:pt x="59930" y="16863"/>
                    </a:moveTo>
                    <a:cubicBezTo>
                      <a:pt x="59137" y="14050"/>
                      <a:pt x="58265" y="9964"/>
                      <a:pt x="56823" y="6083"/>
                    </a:cubicBezTo>
                    <a:cubicBezTo>
                      <a:pt x="54393" y="-469"/>
                      <a:pt x="48909" y="-2018"/>
                      <a:pt x="43879" y="2860"/>
                    </a:cubicBezTo>
                    <a:cubicBezTo>
                      <a:pt x="39295" y="7311"/>
                      <a:pt x="34755" y="12180"/>
                      <a:pt x="31604" y="17673"/>
                    </a:cubicBezTo>
                    <a:cubicBezTo>
                      <a:pt x="14156" y="48082"/>
                      <a:pt x="3047" y="80654"/>
                      <a:pt x="145" y="115754"/>
                    </a:cubicBezTo>
                    <a:cubicBezTo>
                      <a:pt x="-238" y="120374"/>
                      <a:pt x="198" y="125118"/>
                      <a:pt x="759" y="129747"/>
                    </a:cubicBezTo>
                    <a:cubicBezTo>
                      <a:pt x="1569" y="136504"/>
                      <a:pt x="8512" y="139166"/>
                      <a:pt x="13756" y="134964"/>
                    </a:cubicBezTo>
                    <a:cubicBezTo>
                      <a:pt x="45268" y="109709"/>
                      <a:pt x="59467" y="76122"/>
                      <a:pt x="61042" y="36491"/>
                    </a:cubicBezTo>
                    <a:cubicBezTo>
                      <a:pt x="61158" y="33687"/>
                      <a:pt x="61096" y="30874"/>
                      <a:pt x="60935" y="28070"/>
                    </a:cubicBezTo>
                    <a:cubicBezTo>
                      <a:pt x="60740" y="24750"/>
                      <a:pt x="60348" y="21439"/>
                      <a:pt x="59930" y="1686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5" name="Google Shape;795;p22"/>
              <p:cNvSpPr/>
              <p:nvPr/>
            </p:nvSpPr>
            <p:spPr>
              <a:xfrm>
                <a:off x="7301919" y="2839444"/>
                <a:ext cx="64606" cy="335511"/>
              </a:xfrm>
              <a:custGeom>
                <a:avLst/>
                <a:gdLst/>
                <a:ahLst/>
                <a:cxnLst/>
                <a:rect l="l" t="t" r="r" b="b"/>
                <a:pathLst>
                  <a:path w="34183" h="177519" extrusionOk="0">
                    <a:moveTo>
                      <a:pt x="29105" y="79648"/>
                    </a:moveTo>
                    <a:cubicBezTo>
                      <a:pt x="26185" y="59805"/>
                      <a:pt x="20657" y="40613"/>
                      <a:pt x="14826" y="21492"/>
                    </a:cubicBezTo>
                    <a:cubicBezTo>
                      <a:pt x="13126" y="15919"/>
                      <a:pt x="11693" y="10267"/>
                      <a:pt x="9966" y="4712"/>
                    </a:cubicBezTo>
                    <a:cubicBezTo>
                      <a:pt x="8755" y="831"/>
                      <a:pt x="6316" y="-665"/>
                      <a:pt x="3342" y="270"/>
                    </a:cubicBezTo>
                    <a:cubicBezTo>
                      <a:pt x="458" y="1178"/>
                      <a:pt x="-664" y="4071"/>
                      <a:pt x="387" y="7765"/>
                    </a:cubicBezTo>
                    <a:cubicBezTo>
                      <a:pt x="4767" y="23067"/>
                      <a:pt x="9414" y="38290"/>
                      <a:pt x="13437" y="53690"/>
                    </a:cubicBezTo>
                    <a:cubicBezTo>
                      <a:pt x="18209" y="71948"/>
                      <a:pt x="21030" y="90562"/>
                      <a:pt x="22508" y="109398"/>
                    </a:cubicBezTo>
                    <a:cubicBezTo>
                      <a:pt x="24110" y="129756"/>
                      <a:pt x="24396" y="150115"/>
                      <a:pt x="23532" y="170509"/>
                    </a:cubicBezTo>
                    <a:cubicBezTo>
                      <a:pt x="23505" y="171230"/>
                      <a:pt x="23488" y="171978"/>
                      <a:pt x="23594" y="172690"/>
                    </a:cubicBezTo>
                    <a:cubicBezTo>
                      <a:pt x="24048" y="175744"/>
                      <a:pt x="26096" y="177631"/>
                      <a:pt x="28748" y="177515"/>
                    </a:cubicBezTo>
                    <a:cubicBezTo>
                      <a:pt x="31535" y="177399"/>
                      <a:pt x="33422" y="175539"/>
                      <a:pt x="33556" y="172388"/>
                    </a:cubicBezTo>
                    <a:cubicBezTo>
                      <a:pt x="33840" y="165738"/>
                      <a:pt x="34099" y="159079"/>
                      <a:pt x="34161" y="152430"/>
                    </a:cubicBezTo>
                    <a:cubicBezTo>
                      <a:pt x="34392" y="128039"/>
                      <a:pt x="32870" y="103763"/>
                      <a:pt x="29096" y="7965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6" name="Google Shape;796;p22"/>
              <p:cNvSpPr/>
              <p:nvPr/>
            </p:nvSpPr>
            <p:spPr>
              <a:xfrm>
                <a:off x="7141890" y="2579551"/>
                <a:ext cx="118100" cy="114933"/>
              </a:xfrm>
              <a:custGeom>
                <a:avLst/>
                <a:gdLst/>
                <a:ahLst/>
                <a:cxnLst/>
                <a:rect l="l" t="t" r="r" b="b"/>
                <a:pathLst>
                  <a:path w="62487" h="60811" extrusionOk="0">
                    <a:moveTo>
                      <a:pt x="62176" y="29881"/>
                    </a:moveTo>
                    <a:cubicBezTo>
                      <a:pt x="64401" y="45655"/>
                      <a:pt x="54520" y="58599"/>
                      <a:pt x="38737" y="60575"/>
                    </a:cubicBezTo>
                    <a:cubicBezTo>
                      <a:pt x="22100" y="62657"/>
                      <a:pt x="5471" y="50818"/>
                      <a:pt x="958" y="33664"/>
                    </a:cubicBezTo>
                    <a:cubicBezTo>
                      <a:pt x="-3191" y="17926"/>
                      <a:pt x="6530" y="2944"/>
                      <a:pt x="22545" y="380"/>
                    </a:cubicBezTo>
                    <a:cubicBezTo>
                      <a:pt x="40651" y="-2522"/>
                      <a:pt x="59585" y="11570"/>
                      <a:pt x="62167" y="29881"/>
                    </a:cubicBezTo>
                    <a:close/>
                    <a:moveTo>
                      <a:pt x="27103" y="25955"/>
                    </a:moveTo>
                    <a:cubicBezTo>
                      <a:pt x="27645" y="29587"/>
                      <a:pt x="31304" y="32881"/>
                      <a:pt x="34295" y="32445"/>
                    </a:cubicBezTo>
                    <a:cubicBezTo>
                      <a:pt x="37161" y="32026"/>
                      <a:pt x="38897" y="29374"/>
                      <a:pt x="38425" y="26160"/>
                    </a:cubicBezTo>
                    <a:cubicBezTo>
                      <a:pt x="37847" y="22252"/>
                      <a:pt x="34838" y="19662"/>
                      <a:pt x="31429" y="20124"/>
                    </a:cubicBezTo>
                    <a:cubicBezTo>
                      <a:pt x="28571" y="20516"/>
                      <a:pt x="26666" y="23080"/>
                      <a:pt x="27103" y="25955"/>
                    </a:cubicBezTo>
                    <a:close/>
                    <a:moveTo>
                      <a:pt x="47621" y="47729"/>
                    </a:moveTo>
                    <a:cubicBezTo>
                      <a:pt x="50915" y="47097"/>
                      <a:pt x="52900" y="44418"/>
                      <a:pt x="52259" y="41462"/>
                    </a:cubicBezTo>
                    <a:cubicBezTo>
                      <a:pt x="51600" y="38418"/>
                      <a:pt x="48494" y="36388"/>
                      <a:pt x="45405" y="36985"/>
                    </a:cubicBezTo>
                    <a:cubicBezTo>
                      <a:pt x="42244" y="37599"/>
                      <a:pt x="40482" y="40261"/>
                      <a:pt x="41132" y="43465"/>
                    </a:cubicBezTo>
                    <a:cubicBezTo>
                      <a:pt x="41781" y="46670"/>
                      <a:pt x="44346" y="48352"/>
                      <a:pt x="47621" y="47720"/>
                    </a:cubicBezTo>
                    <a:close/>
                    <a:moveTo>
                      <a:pt x="24289" y="45486"/>
                    </a:moveTo>
                    <a:cubicBezTo>
                      <a:pt x="27005" y="45068"/>
                      <a:pt x="28740" y="42637"/>
                      <a:pt x="28322" y="39833"/>
                    </a:cubicBezTo>
                    <a:cubicBezTo>
                      <a:pt x="27814" y="36450"/>
                      <a:pt x="24637" y="33807"/>
                      <a:pt x="21628" y="34252"/>
                    </a:cubicBezTo>
                    <a:cubicBezTo>
                      <a:pt x="18930" y="34652"/>
                      <a:pt x="17097" y="37181"/>
                      <a:pt x="17542" y="39887"/>
                    </a:cubicBezTo>
                    <a:cubicBezTo>
                      <a:pt x="18067" y="43109"/>
                      <a:pt x="21459" y="45922"/>
                      <a:pt x="24299" y="45486"/>
                    </a:cubicBezTo>
                    <a:close/>
                    <a:moveTo>
                      <a:pt x="48102" y="27442"/>
                    </a:moveTo>
                    <a:cubicBezTo>
                      <a:pt x="51280" y="26926"/>
                      <a:pt x="53363" y="24104"/>
                      <a:pt x="52936" y="20899"/>
                    </a:cubicBezTo>
                    <a:cubicBezTo>
                      <a:pt x="52535" y="17890"/>
                      <a:pt x="50140" y="15940"/>
                      <a:pt x="47319" y="16333"/>
                    </a:cubicBezTo>
                    <a:cubicBezTo>
                      <a:pt x="44372" y="16742"/>
                      <a:pt x="41853" y="20178"/>
                      <a:pt x="42280" y="23214"/>
                    </a:cubicBezTo>
                    <a:cubicBezTo>
                      <a:pt x="42689" y="26133"/>
                      <a:pt x="45155" y="27922"/>
                      <a:pt x="48111" y="27442"/>
                    </a:cubicBezTo>
                    <a:close/>
                    <a:moveTo>
                      <a:pt x="31456" y="10368"/>
                    </a:moveTo>
                    <a:cubicBezTo>
                      <a:pt x="30886" y="7537"/>
                      <a:pt x="27628" y="5401"/>
                      <a:pt x="24859" y="6033"/>
                    </a:cubicBezTo>
                    <a:cubicBezTo>
                      <a:pt x="22037" y="6683"/>
                      <a:pt x="20141" y="9879"/>
                      <a:pt x="20826" y="12798"/>
                    </a:cubicBezTo>
                    <a:cubicBezTo>
                      <a:pt x="21485" y="15611"/>
                      <a:pt x="24013" y="17080"/>
                      <a:pt x="27049" y="16439"/>
                    </a:cubicBezTo>
                    <a:cubicBezTo>
                      <a:pt x="30191" y="15771"/>
                      <a:pt x="32025" y="13234"/>
                      <a:pt x="31447" y="10368"/>
                    </a:cubicBezTo>
                    <a:close/>
                    <a:moveTo>
                      <a:pt x="15530" y="28902"/>
                    </a:moveTo>
                    <a:cubicBezTo>
                      <a:pt x="18254" y="28421"/>
                      <a:pt x="20008" y="25911"/>
                      <a:pt x="19491" y="23231"/>
                    </a:cubicBezTo>
                    <a:cubicBezTo>
                      <a:pt x="18957" y="20498"/>
                      <a:pt x="16082" y="18549"/>
                      <a:pt x="13207" y="18967"/>
                    </a:cubicBezTo>
                    <a:cubicBezTo>
                      <a:pt x="10438" y="19377"/>
                      <a:pt x="8649" y="21771"/>
                      <a:pt x="9085" y="24495"/>
                    </a:cubicBezTo>
                    <a:cubicBezTo>
                      <a:pt x="9548" y="27353"/>
                      <a:pt x="12566" y="29418"/>
                      <a:pt x="15521" y="2889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7" name="Google Shape;797;p22"/>
              <p:cNvSpPr/>
              <p:nvPr/>
            </p:nvSpPr>
            <p:spPr>
              <a:xfrm>
                <a:off x="7192984" y="2617475"/>
                <a:ext cx="21663" cy="23459"/>
              </a:xfrm>
              <a:custGeom>
                <a:avLst/>
                <a:gdLst/>
                <a:ahLst/>
                <a:cxnLst/>
                <a:rect l="l" t="t" r="r" b="b"/>
                <a:pathLst>
                  <a:path w="11462" h="12412" extrusionOk="0">
                    <a:moveTo>
                      <a:pt x="4388" y="53"/>
                    </a:moveTo>
                    <a:cubicBezTo>
                      <a:pt x="1531" y="445"/>
                      <a:pt x="-374" y="3009"/>
                      <a:pt x="62" y="5884"/>
                    </a:cubicBezTo>
                    <a:cubicBezTo>
                      <a:pt x="605" y="9516"/>
                      <a:pt x="4264" y="12810"/>
                      <a:pt x="7255" y="12373"/>
                    </a:cubicBezTo>
                    <a:cubicBezTo>
                      <a:pt x="10121" y="11955"/>
                      <a:pt x="11857" y="9303"/>
                      <a:pt x="11385" y="6089"/>
                    </a:cubicBezTo>
                    <a:cubicBezTo>
                      <a:pt x="10807" y="2181"/>
                      <a:pt x="7798" y="-409"/>
                      <a:pt x="4388" y="5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8" name="Google Shape;798;p22"/>
              <p:cNvSpPr/>
              <p:nvPr/>
            </p:nvSpPr>
            <p:spPr>
              <a:xfrm>
                <a:off x="7219356" y="2649236"/>
                <a:ext cx="21510" cy="20752"/>
              </a:xfrm>
              <a:custGeom>
                <a:avLst/>
                <a:gdLst/>
                <a:ahLst/>
                <a:cxnLst/>
                <a:rect l="l" t="t" r="r" b="b"/>
                <a:pathLst>
                  <a:path w="11381" h="10980" extrusionOk="0">
                    <a:moveTo>
                      <a:pt x="134" y="6594"/>
                    </a:moveTo>
                    <a:cubicBezTo>
                      <a:pt x="784" y="9798"/>
                      <a:pt x="3348" y="11481"/>
                      <a:pt x="6623" y="10848"/>
                    </a:cubicBezTo>
                    <a:cubicBezTo>
                      <a:pt x="9917" y="10216"/>
                      <a:pt x="11902" y="7537"/>
                      <a:pt x="11261" y="4582"/>
                    </a:cubicBezTo>
                    <a:cubicBezTo>
                      <a:pt x="10603" y="1537"/>
                      <a:pt x="7496" y="-492"/>
                      <a:pt x="4407" y="104"/>
                    </a:cubicBezTo>
                    <a:cubicBezTo>
                      <a:pt x="1247" y="718"/>
                      <a:pt x="-516" y="3380"/>
                      <a:pt x="134" y="65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9" name="Google Shape;799;p22"/>
              <p:cNvSpPr/>
              <p:nvPr/>
            </p:nvSpPr>
            <p:spPr>
              <a:xfrm>
                <a:off x="7174911" y="2644159"/>
                <a:ext cx="20618" cy="21410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11328" extrusionOk="0">
                    <a:moveTo>
                      <a:pt x="58" y="5684"/>
                    </a:moveTo>
                    <a:cubicBezTo>
                      <a:pt x="583" y="8907"/>
                      <a:pt x="3975" y="11720"/>
                      <a:pt x="6814" y="11283"/>
                    </a:cubicBezTo>
                    <a:cubicBezTo>
                      <a:pt x="9530" y="10865"/>
                      <a:pt x="11265" y="8435"/>
                      <a:pt x="10847" y="5631"/>
                    </a:cubicBezTo>
                    <a:cubicBezTo>
                      <a:pt x="10339" y="2248"/>
                      <a:pt x="7162" y="-396"/>
                      <a:pt x="4153" y="49"/>
                    </a:cubicBezTo>
                    <a:cubicBezTo>
                      <a:pt x="1455" y="450"/>
                      <a:pt x="-379" y="2978"/>
                      <a:pt x="67" y="56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0" name="Google Shape;800;p22"/>
              <p:cNvSpPr/>
              <p:nvPr/>
            </p:nvSpPr>
            <p:spPr>
              <a:xfrm>
                <a:off x="7221689" y="2610299"/>
                <a:ext cx="20333" cy="21238"/>
              </a:xfrm>
              <a:custGeom>
                <a:avLst/>
                <a:gdLst/>
                <a:ahLst/>
                <a:cxnLst/>
                <a:rect l="l" t="t" r="r" b="b"/>
                <a:pathLst>
                  <a:path w="10758" h="11237" extrusionOk="0">
                    <a:moveTo>
                      <a:pt x="39" y="6931"/>
                    </a:moveTo>
                    <a:cubicBezTo>
                      <a:pt x="448" y="9851"/>
                      <a:pt x="2914" y="11640"/>
                      <a:pt x="5869" y="11159"/>
                    </a:cubicBezTo>
                    <a:cubicBezTo>
                      <a:pt x="9048" y="10643"/>
                      <a:pt x="11130" y="7821"/>
                      <a:pt x="10703" y="4616"/>
                    </a:cubicBezTo>
                    <a:cubicBezTo>
                      <a:pt x="10302" y="1608"/>
                      <a:pt x="7908" y="-342"/>
                      <a:pt x="5086" y="50"/>
                    </a:cubicBezTo>
                    <a:cubicBezTo>
                      <a:pt x="2140" y="459"/>
                      <a:pt x="-380" y="3895"/>
                      <a:pt x="47" y="693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1" name="Google Shape;801;p22"/>
              <p:cNvSpPr/>
              <p:nvPr/>
            </p:nvSpPr>
            <p:spPr>
              <a:xfrm>
                <a:off x="7180976" y="2590739"/>
                <a:ext cx="20554" cy="20159"/>
              </a:xfrm>
              <a:custGeom>
                <a:avLst/>
                <a:gdLst/>
                <a:ahLst/>
                <a:cxnLst/>
                <a:rect l="l" t="t" r="r" b="b"/>
                <a:pathLst>
                  <a:path w="10875" h="10666" extrusionOk="0">
                    <a:moveTo>
                      <a:pt x="6372" y="10518"/>
                    </a:moveTo>
                    <a:cubicBezTo>
                      <a:pt x="9514" y="9850"/>
                      <a:pt x="11348" y="7313"/>
                      <a:pt x="10770" y="4447"/>
                    </a:cubicBezTo>
                    <a:cubicBezTo>
                      <a:pt x="10200" y="1616"/>
                      <a:pt x="6942" y="-520"/>
                      <a:pt x="4173" y="112"/>
                    </a:cubicBezTo>
                    <a:cubicBezTo>
                      <a:pt x="1351" y="761"/>
                      <a:pt x="-545" y="3957"/>
                      <a:pt x="140" y="6877"/>
                    </a:cubicBezTo>
                    <a:cubicBezTo>
                      <a:pt x="799" y="9690"/>
                      <a:pt x="3327" y="11159"/>
                      <a:pt x="6363" y="1051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2" name="Google Shape;802;p22"/>
              <p:cNvSpPr/>
              <p:nvPr/>
            </p:nvSpPr>
            <p:spPr>
              <a:xfrm>
                <a:off x="7158917" y="2615284"/>
                <a:ext cx="19960" cy="19036"/>
              </a:xfrm>
              <a:custGeom>
                <a:avLst/>
                <a:gdLst/>
                <a:ahLst/>
                <a:cxnLst/>
                <a:rect l="l" t="t" r="r" b="b"/>
                <a:pathLst>
                  <a:path w="10561" h="10072" extrusionOk="0">
                    <a:moveTo>
                      <a:pt x="74" y="5593"/>
                    </a:moveTo>
                    <a:cubicBezTo>
                      <a:pt x="537" y="8451"/>
                      <a:pt x="3555" y="10516"/>
                      <a:pt x="6510" y="9991"/>
                    </a:cubicBezTo>
                    <a:cubicBezTo>
                      <a:pt x="9234" y="9510"/>
                      <a:pt x="10988" y="7000"/>
                      <a:pt x="10472" y="4321"/>
                    </a:cubicBezTo>
                    <a:cubicBezTo>
                      <a:pt x="9937" y="1588"/>
                      <a:pt x="7062" y="-362"/>
                      <a:pt x="4187" y="57"/>
                    </a:cubicBezTo>
                    <a:cubicBezTo>
                      <a:pt x="1418" y="466"/>
                      <a:pt x="-371" y="2861"/>
                      <a:pt x="65" y="558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03" name="Google Shape;803;p22"/>
            <p:cNvGrpSpPr/>
            <p:nvPr/>
          </p:nvGrpSpPr>
          <p:grpSpPr>
            <a:xfrm>
              <a:off x="7838386" y="4370663"/>
              <a:ext cx="780089" cy="869666"/>
              <a:chOff x="6664958" y="2707984"/>
              <a:chExt cx="458499" cy="511147"/>
            </a:xfrm>
          </p:grpSpPr>
          <p:sp>
            <p:nvSpPr>
              <p:cNvPr id="804" name="Google Shape;804;p22"/>
              <p:cNvSpPr/>
              <p:nvPr/>
            </p:nvSpPr>
            <p:spPr>
              <a:xfrm>
                <a:off x="6664958" y="2707984"/>
                <a:ext cx="346615" cy="344228"/>
              </a:xfrm>
              <a:custGeom>
                <a:avLst/>
                <a:gdLst/>
                <a:ahLst/>
                <a:cxnLst/>
                <a:rect l="l" t="t" r="r" b="b"/>
                <a:pathLst>
                  <a:path w="183394" h="182131" extrusionOk="0">
                    <a:moveTo>
                      <a:pt x="49929" y="12569"/>
                    </a:moveTo>
                    <a:cubicBezTo>
                      <a:pt x="74560" y="-917"/>
                      <a:pt x="100296" y="-3962"/>
                      <a:pt x="126903" y="5439"/>
                    </a:cubicBezTo>
                    <a:cubicBezTo>
                      <a:pt x="150271" y="13700"/>
                      <a:pt x="167033" y="29536"/>
                      <a:pt x="176549" y="52494"/>
                    </a:cubicBezTo>
                    <a:cubicBezTo>
                      <a:pt x="186127" y="75603"/>
                      <a:pt x="185397" y="98846"/>
                      <a:pt x="175961" y="121848"/>
                    </a:cubicBezTo>
                    <a:cubicBezTo>
                      <a:pt x="159707" y="161444"/>
                      <a:pt x="119016" y="185844"/>
                      <a:pt x="76430" y="181669"/>
                    </a:cubicBezTo>
                    <a:cubicBezTo>
                      <a:pt x="36790" y="177779"/>
                      <a:pt x="4583" y="146533"/>
                      <a:pt x="577" y="106929"/>
                    </a:cubicBezTo>
                    <a:cubicBezTo>
                      <a:pt x="-3393" y="67627"/>
                      <a:pt x="13324" y="37841"/>
                      <a:pt x="44837" y="15427"/>
                    </a:cubicBezTo>
                    <a:cubicBezTo>
                      <a:pt x="46537" y="14474"/>
                      <a:pt x="48237" y="13504"/>
                      <a:pt x="49946" y="12569"/>
                    </a:cubicBezTo>
                    <a:close/>
                    <a:moveTo>
                      <a:pt x="71364" y="103368"/>
                    </a:moveTo>
                    <a:cubicBezTo>
                      <a:pt x="79946" y="114255"/>
                      <a:pt x="95560" y="117576"/>
                      <a:pt x="106838" y="110899"/>
                    </a:cubicBezTo>
                    <a:cubicBezTo>
                      <a:pt x="117539" y="104570"/>
                      <a:pt x="120592" y="92205"/>
                      <a:pt x="114085" y="81585"/>
                    </a:cubicBezTo>
                    <a:cubicBezTo>
                      <a:pt x="106527" y="69265"/>
                      <a:pt x="88563" y="65055"/>
                      <a:pt x="76483" y="72772"/>
                    </a:cubicBezTo>
                    <a:cubicBezTo>
                      <a:pt x="65792" y="79600"/>
                      <a:pt x="63495" y="93372"/>
                      <a:pt x="71364" y="10336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5" name="Google Shape;805;p22"/>
              <p:cNvSpPr/>
              <p:nvPr/>
            </p:nvSpPr>
            <p:spPr>
              <a:xfrm>
                <a:off x="6785010" y="3077459"/>
                <a:ext cx="263016" cy="62035"/>
              </a:xfrm>
              <a:custGeom>
                <a:avLst/>
                <a:gdLst/>
                <a:ahLst/>
                <a:cxnLst/>
                <a:rect l="l" t="t" r="r" b="b"/>
                <a:pathLst>
                  <a:path w="139162" h="32823" extrusionOk="0">
                    <a:moveTo>
                      <a:pt x="1436" y="13189"/>
                    </a:moveTo>
                    <a:cubicBezTo>
                      <a:pt x="2362" y="13831"/>
                      <a:pt x="3956" y="15095"/>
                      <a:pt x="5700" y="16083"/>
                    </a:cubicBezTo>
                    <a:cubicBezTo>
                      <a:pt x="13276" y="20409"/>
                      <a:pt x="21635" y="22590"/>
                      <a:pt x="29958" y="24851"/>
                    </a:cubicBezTo>
                    <a:cubicBezTo>
                      <a:pt x="55569" y="31803"/>
                      <a:pt x="81598" y="34064"/>
                      <a:pt x="108063" y="32195"/>
                    </a:cubicBezTo>
                    <a:cubicBezTo>
                      <a:pt x="115674" y="31661"/>
                      <a:pt x="123339" y="31892"/>
                      <a:pt x="130976" y="31723"/>
                    </a:cubicBezTo>
                    <a:cubicBezTo>
                      <a:pt x="132739" y="31687"/>
                      <a:pt x="134590" y="31723"/>
                      <a:pt x="136237" y="31207"/>
                    </a:cubicBezTo>
                    <a:cubicBezTo>
                      <a:pt x="137394" y="30842"/>
                      <a:pt x="138952" y="29694"/>
                      <a:pt x="139113" y="28706"/>
                    </a:cubicBezTo>
                    <a:cubicBezTo>
                      <a:pt x="139327" y="27325"/>
                      <a:pt x="138846" y="25278"/>
                      <a:pt x="137866" y="24388"/>
                    </a:cubicBezTo>
                    <a:cubicBezTo>
                      <a:pt x="135543" y="22278"/>
                      <a:pt x="132864" y="20498"/>
                      <a:pt x="130140" y="18913"/>
                    </a:cubicBezTo>
                    <a:cubicBezTo>
                      <a:pt x="122484" y="14445"/>
                      <a:pt x="114054" y="11872"/>
                      <a:pt x="105588" y="9522"/>
                    </a:cubicBezTo>
                    <a:cubicBezTo>
                      <a:pt x="77111" y="1635"/>
                      <a:pt x="48162" y="-1801"/>
                      <a:pt x="18653" y="923"/>
                    </a:cubicBezTo>
                    <a:cubicBezTo>
                      <a:pt x="13828" y="1368"/>
                      <a:pt x="9003" y="2392"/>
                      <a:pt x="4347" y="3745"/>
                    </a:cubicBezTo>
                    <a:cubicBezTo>
                      <a:pt x="65" y="4991"/>
                      <a:pt x="-1350" y="9255"/>
                      <a:pt x="1445" y="131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6" name="Google Shape;806;p22"/>
              <p:cNvSpPr/>
              <p:nvPr/>
            </p:nvSpPr>
            <p:spPr>
              <a:xfrm>
                <a:off x="7054645" y="2865087"/>
                <a:ext cx="68811" cy="211740"/>
              </a:xfrm>
              <a:custGeom>
                <a:avLst/>
                <a:gdLst/>
                <a:ahLst/>
                <a:cxnLst/>
                <a:rect l="l" t="t" r="r" b="b"/>
                <a:pathLst>
                  <a:path w="36408" h="112032" extrusionOk="0">
                    <a:moveTo>
                      <a:pt x="21362" y="9337"/>
                    </a:moveTo>
                    <a:cubicBezTo>
                      <a:pt x="19919" y="7565"/>
                      <a:pt x="18014" y="4904"/>
                      <a:pt x="15771" y="2571"/>
                    </a:cubicBezTo>
                    <a:cubicBezTo>
                      <a:pt x="11988" y="-1363"/>
                      <a:pt x="7573" y="-776"/>
                      <a:pt x="5490" y="4290"/>
                    </a:cubicBezTo>
                    <a:cubicBezTo>
                      <a:pt x="3593" y="8910"/>
                      <a:pt x="1848" y="13814"/>
                      <a:pt x="1297" y="18737"/>
                    </a:cubicBezTo>
                    <a:cubicBezTo>
                      <a:pt x="-1748" y="45977"/>
                      <a:pt x="433" y="72789"/>
                      <a:pt x="9282" y="98872"/>
                    </a:cubicBezTo>
                    <a:cubicBezTo>
                      <a:pt x="10448" y="102308"/>
                      <a:pt x="12237" y="105575"/>
                      <a:pt x="14080" y="108717"/>
                    </a:cubicBezTo>
                    <a:cubicBezTo>
                      <a:pt x="16768" y="113310"/>
                      <a:pt x="22572" y="113061"/>
                      <a:pt x="25029" y="108406"/>
                    </a:cubicBezTo>
                    <a:cubicBezTo>
                      <a:pt x="39762" y="80480"/>
                      <a:pt x="39477" y="51977"/>
                      <a:pt x="28269" y="23063"/>
                    </a:cubicBezTo>
                    <a:cubicBezTo>
                      <a:pt x="27477" y="21016"/>
                      <a:pt x="26560" y="19022"/>
                      <a:pt x="25572" y="17063"/>
                    </a:cubicBezTo>
                    <a:cubicBezTo>
                      <a:pt x="24397" y="14740"/>
                      <a:pt x="23089" y="12488"/>
                      <a:pt x="21362" y="933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7" name="Google Shape;807;p22"/>
              <p:cNvSpPr/>
              <p:nvPr/>
            </p:nvSpPr>
            <p:spPr>
              <a:xfrm>
                <a:off x="6976655" y="2991275"/>
                <a:ext cx="145362" cy="227857"/>
              </a:xfrm>
              <a:custGeom>
                <a:avLst/>
                <a:gdLst/>
                <a:ahLst/>
                <a:cxnLst/>
                <a:rect l="l" t="t" r="r" b="b"/>
                <a:pathLst>
                  <a:path w="76911" h="120559" extrusionOk="0">
                    <a:moveTo>
                      <a:pt x="44477" y="49891"/>
                    </a:moveTo>
                    <a:cubicBezTo>
                      <a:pt x="36207" y="36573"/>
                      <a:pt x="26264" y="24529"/>
                      <a:pt x="16125" y="12637"/>
                    </a:cubicBezTo>
                    <a:cubicBezTo>
                      <a:pt x="13169" y="9174"/>
                      <a:pt x="10383" y="5568"/>
                      <a:pt x="7410" y="2114"/>
                    </a:cubicBezTo>
                    <a:cubicBezTo>
                      <a:pt x="5336" y="-298"/>
                      <a:pt x="3119" y="-609"/>
                      <a:pt x="1277" y="993"/>
                    </a:cubicBezTo>
                    <a:cubicBezTo>
                      <a:pt x="-504" y="2542"/>
                      <a:pt x="-415" y="4972"/>
                      <a:pt x="1499" y="7286"/>
                    </a:cubicBezTo>
                    <a:cubicBezTo>
                      <a:pt x="9404" y="16891"/>
                      <a:pt x="17478" y="26363"/>
                      <a:pt x="25160" y="36155"/>
                    </a:cubicBezTo>
                    <a:cubicBezTo>
                      <a:pt x="34267" y="47763"/>
                      <a:pt x="42092" y="60235"/>
                      <a:pt x="49017" y="73276"/>
                    </a:cubicBezTo>
                    <a:cubicBezTo>
                      <a:pt x="56504" y="87377"/>
                      <a:pt x="63055" y="101886"/>
                      <a:pt x="68779" y="116779"/>
                    </a:cubicBezTo>
                    <a:cubicBezTo>
                      <a:pt x="68984" y="117305"/>
                      <a:pt x="69198" y="117848"/>
                      <a:pt x="69501" y="118319"/>
                    </a:cubicBezTo>
                    <a:cubicBezTo>
                      <a:pt x="70773" y="120367"/>
                      <a:pt x="72830" y="121079"/>
                      <a:pt x="74699" y="120171"/>
                    </a:cubicBezTo>
                    <a:cubicBezTo>
                      <a:pt x="76658" y="119219"/>
                      <a:pt x="77432" y="117296"/>
                      <a:pt x="76551" y="114999"/>
                    </a:cubicBezTo>
                    <a:cubicBezTo>
                      <a:pt x="74681" y="110139"/>
                      <a:pt x="72794" y="105287"/>
                      <a:pt x="70765" y="100498"/>
                    </a:cubicBezTo>
                    <a:cubicBezTo>
                      <a:pt x="63331" y="82934"/>
                      <a:pt x="54679" y="66003"/>
                      <a:pt x="44468" y="4989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8" name="Google Shape;808;p22"/>
              <p:cNvSpPr/>
              <p:nvPr/>
            </p:nvSpPr>
            <p:spPr>
              <a:xfrm>
                <a:off x="6790956" y="2838146"/>
                <a:ext cx="96023" cy="85910"/>
              </a:xfrm>
              <a:custGeom>
                <a:avLst/>
                <a:gdLst/>
                <a:ahLst/>
                <a:cxnLst/>
                <a:rect l="l" t="t" r="r" b="b"/>
                <a:pathLst>
                  <a:path w="50806" h="45455" extrusionOk="0">
                    <a:moveTo>
                      <a:pt x="47401" y="12698"/>
                    </a:moveTo>
                    <a:cubicBezTo>
                      <a:pt x="53917" y="23319"/>
                      <a:pt x="50855" y="35674"/>
                      <a:pt x="40155" y="42012"/>
                    </a:cubicBezTo>
                    <a:cubicBezTo>
                      <a:pt x="28876" y="48689"/>
                      <a:pt x="13262" y="45377"/>
                      <a:pt x="4681" y="34482"/>
                    </a:cubicBezTo>
                    <a:cubicBezTo>
                      <a:pt x="-3198" y="24485"/>
                      <a:pt x="-892" y="10722"/>
                      <a:pt x="9799" y="3886"/>
                    </a:cubicBezTo>
                    <a:cubicBezTo>
                      <a:pt x="21879" y="-3832"/>
                      <a:pt x="39843" y="378"/>
                      <a:pt x="47401" y="12698"/>
                    </a:cubicBezTo>
                    <a:close/>
                    <a:moveTo>
                      <a:pt x="21024" y="20808"/>
                    </a:moveTo>
                    <a:cubicBezTo>
                      <a:pt x="22547" y="23239"/>
                      <a:pt x="26196" y="24467"/>
                      <a:pt x="28208" y="23221"/>
                    </a:cubicBezTo>
                    <a:cubicBezTo>
                      <a:pt x="30131" y="22028"/>
                      <a:pt x="30558" y="19589"/>
                      <a:pt x="29214" y="17425"/>
                    </a:cubicBezTo>
                    <a:cubicBezTo>
                      <a:pt x="27585" y="14808"/>
                      <a:pt x="24621" y="13882"/>
                      <a:pt x="22315" y="15280"/>
                    </a:cubicBezTo>
                    <a:cubicBezTo>
                      <a:pt x="20392" y="16446"/>
                      <a:pt x="19823" y="18885"/>
                      <a:pt x="21024" y="20808"/>
                    </a:cubicBezTo>
                    <a:close/>
                    <a:moveTo>
                      <a:pt x="42514" y="30031"/>
                    </a:moveTo>
                    <a:cubicBezTo>
                      <a:pt x="44677" y="28544"/>
                      <a:pt x="45264" y="26016"/>
                      <a:pt x="43893" y="24093"/>
                    </a:cubicBezTo>
                    <a:cubicBezTo>
                      <a:pt x="42469" y="22117"/>
                      <a:pt x="39612" y="21627"/>
                      <a:pt x="37582" y="23016"/>
                    </a:cubicBezTo>
                    <a:cubicBezTo>
                      <a:pt x="35508" y="24440"/>
                      <a:pt x="35080" y="26897"/>
                      <a:pt x="36541" y="28998"/>
                    </a:cubicBezTo>
                    <a:cubicBezTo>
                      <a:pt x="38001" y="31099"/>
                      <a:pt x="40368" y="31499"/>
                      <a:pt x="42514" y="30031"/>
                    </a:cubicBezTo>
                    <a:close/>
                    <a:moveTo>
                      <a:pt x="25084" y="35683"/>
                    </a:moveTo>
                    <a:cubicBezTo>
                      <a:pt x="26900" y="34535"/>
                      <a:pt x="27390" y="32256"/>
                      <a:pt x="26214" y="30377"/>
                    </a:cubicBezTo>
                    <a:cubicBezTo>
                      <a:pt x="24799" y="28108"/>
                      <a:pt x="21692" y="27200"/>
                      <a:pt x="19671" y="28464"/>
                    </a:cubicBezTo>
                    <a:cubicBezTo>
                      <a:pt x="17864" y="29594"/>
                      <a:pt x="17339" y="31971"/>
                      <a:pt x="18496" y="33778"/>
                    </a:cubicBezTo>
                    <a:cubicBezTo>
                      <a:pt x="19876" y="35924"/>
                      <a:pt x="23188" y="36885"/>
                      <a:pt x="25084" y="35692"/>
                    </a:cubicBezTo>
                    <a:close/>
                    <a:moveTo>
                      <a:pt x="36541" y="15325"/>
                    </a:moveTo>
                    <a:cubicBezTo>
                      <a:pt x="38659" y="13962"/>
                      <a:pt x="39273" y="11292"/>
                      <a:pt x="37965" y="9129"/>
                    </a:cubicBezTo>
                    <a:cubicBezTo>
                      <a:pt x="36737" y="7090"/>
                      <a:pt x="34413" y="6441"/>
                      <a:pt x="32517" y="7607"/>
                    </a:cubicBezTo>
                    <a:cubicBezTo>
                      <a:pt x="30532" y="8817"/>
                      <a:pt x="29802" y="12066"/>
                      <a:pt x="31048" y="14114"/>
                    </a:cubicBezTo>
                    <a:cubicBezTo>
                      <a:pt x="32250" y="16081"/>
                      <a:pt x="34573" y="16597"/>
                      <a:pt x="36541" y="15333"/>
                    </a:cubicBezTo>
                    <a:close/>
                    <a:moveTo>
                      <a:pt x="19289" y="8265"/>
                    </a:moveTo>
                    <a:cubicBezTo>
                      <a:pt x="17998" y="6414"/>
                      <a:pt x="14998" y="5889"/>
                      <a:pt x="13209" y="7215"/>
                    </a:cubicBezTo>
                    <a:cubicBezTo>
                      <a:pt x="11393" y="8559"/>
                      <a:pt x="11019" y="11444"/>
                      <a:pt x="12425" y="13322"/>
                    </a:cubicBezTo>
                    <a:cubicBezTo>
                      <a:pt x="13779" y="15129"/>
                      <a:pt x="16040" y="15405"/>
                      <a:pt x="18025" y="13989"/>
                    </a:cubicBezTo>
                    <a:cubicBezTo>
                      <a:pt x="20072" y="12529"/>
                      <a:pt x="20597" y="10144"/>
                      <a:pt x="19289" y="8265"/>
                    </a:cubicBezTo>
                    <a:close/>
                    <a:moveTo>
                      <a:pt x="13645" y="26514"/>
                    </a:moveTo>
                    <a:cubicBezTo>
                      <a:pt x="15452" y="25321"/>
                      <a:pt x="15924" y="22971"/>
                      <a:pt x="14722" y="21218"/>
                    </a:cubicBezTo>
                    <a:cubicBezTo>
                      <a:pt x="13493" y="19420"/>
                      <a:pt x="10823" y="18921"/>
                      <a:pt x="8891" y="20123"/>
                    </a:cubicBezTo>
                    <a:cubicBezTo>
                      <a:pt x="7031" y="21280"/>
                      <a:pt x="6497" y="23559"/>
                      <a:pt x="7663" y="25366"/>
                    </a:cubicBezTo>
                    <a:cubicBezTo>
                      <a:pt x="8883" y="27271"/>
                      <a:pt x="11687" y="27814"/>
                      <a:pt x="13654" y="2651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9" name="Google Shape;809;p22"/>
              <p:cNvSpPr/>
              <p:nvPr/>
            </p:nvSpPr>
            <p:spPr>
              <a:xfrm>
                <a:off x="6829494" y="2865792"/>
                <a:ext cx="18142" cy="17165"/>
              </a:xfrm>
              <a:custGeom>
                <a:avLst/>
                <a:gdLst/>
                <a:ahLst/>
                <a:cxnLst/>
                <a:rect l="l" t="t" r="r" b="b"/>
                <a:pathLst>
                  <a:path w="9599" h="9082" extrusionOk="0">
                    <a:moveTo>
                      <a:pt x="1920" y="649"/>
                    </a:moveTo>
                    <a:cubicBezTo>
                      <a:pt x="-3" y="1815"/>
                      <a:pt x="-573" y="4254"/>
                      <a:pt x="629" y="6177"/>
                    </a:cubicBezTo>
                    <a:cubicBezTo>
                      <a:pt x="2151" y="8607"/>
                      <a:pt x="5801" y="9836"/>
                      <a:pt x="7813" y="8590"/>
                    </a:cubicBezTo>
                    <a:cubicBezTo>
                      <a:pt x="9735" y="7396"/>
                      <a:pt x="10163" y="4958"/>
                      <a:pt x="8819" y="2794"/>
                    </a:cubicBezTo>
                    <a:cubicBezTo>
                      <a:pt x="7189" y="177"/>
                      <a:pt x="4225" y="-749"/>
                      <a:pt x="1920" y="6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22"/>
              <p:cNvSpPr/>
              <p:nvPr/>
            </p:nvSpPr>
            <p:spPr>
              <a:xfrm>
                <a:off x="6858371" y="2880140"/>
                <a:ext cx="16917" cy="16407"/>
              </a:xfrm>
              <a:custGeom>
                <a:avLst/>
                <a:gdLst/>
                <a:ahLst/>
                <a:cxnLst/>
                <a:rect l="l" t="t" r="r" b="b"/>
                <a:pathLst>
                  <a:path w="8951" h="8681" extrusionOk="0">
                    <a:moveTo>
                      <a:pt x="862" y="6773"/>
                    </a:moveTo>
                    <a:cubicBezTo>
                      <a:pt x="2322" y="8874"/>
                      <a:pt x="4689" y="9274"/>
                      <a:pt x="6835" y="7806"/>
                    </a:cubicBezTo>
                    <a:cubicBezTo>
                      <a:pt x="8998" y="6319"/>
                      <a:pt x="9585" y="3791"/>
                      <a:pt x="8214" y="1868"/>
                    </a:cubicBezTo>
                    <a:cubicBezTo>
                      <a:pt x="6790" y="-108"/>
                      <a:pt x="3933" y="-598"/>
                      <a:pt x="1903" y="791"/>
                    </a:cubicBezTo>
                    <a:cubicBezTo>
                      <a:pt x="-171" y="2215"/>
                      <a:pt x="-598" y="4672"/>
                      <a:pt x="862" y="677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22"/>
              <p:cNvSpPr/>
              <p:nvPr/>
            </p:nvSpPr>
            <p:spPr>
              <a:xfrm>
                <a:off x="6824761" y="2890844"/>
                <a:ext cx="16953" cy="15708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8311" extrusionOk="0">
                    <a:moveTo>
                      <a:pt x="614" y="5879"/>
                    </a:moveTo>
                    <a:cubicBezTo>
                      <a:pt x="1994" y="8024"/>
                      <a:pt x="5306" y="8986"/>
                      <a:pt x="7202" y="7793"/>
                    </a:cubicBezTo>
                    <a:cubicBezTo>
                      <a:pt x="9018" y="6645"/>
                      <a:pt x="9507" y="4366"/>
                      <a:pt x="8333" y="2487"/>
                    </a:cubicBezTo>
                    <a:cubicBezTo>
                      <a:pt x="6917" y="217"/>
                      <a:pt x="3810" y="-691"/>
                      <a:pt x="1790" y="573"/>
                    </a:cubicBezTo>
                    <a:cubicBezTo>
                      <a:pt x="-18" y="1704"/>
                      <a:pt x="-543" y="4081"/>
                      <a:pt x="614" y="588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812;p22"/>
              <p:cNvSpPr/>
              <p:nvPr/>
            </p:nvSpPr>
            <p:spPr>
              <a:xfrm>
                <a:off x="6848461" y="2851429"/>
                <a:ext cx="15528" cy="16978"/>
              </a:xfrm>
              <a:custGeom>
                <a:avLst/>
                <a:gdLst/>
                <a:ahLst/>
                <a:cxnLst/>
                <a:rect l="l" t="t" r="r" b="b"/>
                <a:pathLst>
                  <a:path w="8216" h="8983" extrusionOk="0">
                    <a:moveTo>
                      <a:pt x="614" y="7075"/>
                    </a:moveTo>
                    <a:cubicBezTo>
                      <a:pt x="1816" y="9042"/>
                      <a:pt x="4139" y="9559"/>
                      <a:pt x="6107" y="8295"/>
                    </a:cubicBezTo>
                    <a:cubicBezTo>
                      <a:pt x="8225" y="6932"/>
                      <a:pt x="8839" y="4262"/>
                      <a:pt x="7531" y="2099"/>
                    </a:cubicBezTo>
                    <a:cubicBezTo>
                      <a:pt x="6303" y="60"/>
                      <a:pt x="3979" y="-590"/>
                      <a:pt x="2083" y="577"/>
                    </a:cubicBezTo>
                    <a:cubicBezTo>
                      <a:pt x="98" y="1787"/>
                      <a:pt x="-632" y="5036"/>
                      <a:pt x="614" y="70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22"/>
              <p:cNvSpPr/>
              <p:nvPr/>
            </p:nvSpPr>
            <p:spPr>
              <a:xfrm>
                <a:off x="6812818" y="2850383"/>
                <a:ext cx="15938" cy="15901"/>
              </a:xfrm>
              <a:custGeom>
                <a:avLst/>
                <a:gdLst/>
                <a:ahLst/>
                <a:cxnLst/>
                <a:rect l="l" t="t" r="r" b="b"/>
                <a:pathLst>
                  <a:path w="8433" h="8413" extrusionOk="0">
                    <a:moveTo>
                      <a:pt x="6455" y="7513"/>
                    </a:moveTo>
                    <a:cubicBezTo>
                      <a:pt x="8502" y="6053"/>
                      <a:pt x="9027" y="3667"/>
                      <a:pt x="7719" y="1789"/>
                    </a:cubicBezTo>
                    <a:cubicBezTo>
                      <a:pt x="6428" y="-63"/>
                      <a:pt x="3428" y="-588"/>
                      <a:pt x="1639" y="739"/>
                    </a:cubicBezTo>
                    <a:cubicBezTo>
                      <a:pt x="-177" y="2083"/>
                      <a:pt x="-551" y="4967"/>
                      <a:pt x="856" y="6846"/>
                    </a:cubicBezTo>
                    <a:cubicBezTo>
                      <a:pt x="2209" y="8652"/>
                      <a:pt x="4470" y="8928"/>
                      <a:pt x="6455" y="751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22"/>
              <p:cNvSpPr/>
              <p:nvPr/>
            </p:nvSpPr>
            <p:spPr>
              <a:xfrm>
                <a:off x="6804272" y="2874944"/>
                <a:ext cx="15759" cy="14661"/>
              </a:xfrm>
              <a:custGeom>
                <a:avLst/>
                <a:gdLst/>
                <a:ahLst/>
                <a:cxnLst/>
                <a:rect l="l" t="t" r="r" b="b"/>
                <a:pathLst>
                  <a:path w="8338" h="7757" extrusionOk="0">
                    <a:moveTo>
                      <a:pt x="607" y="5899"/>
                    </a:moveTo>
                    <a:cubicBezTo>
                      <a:pt x="1826" y="7804"/>
                      <a:pt x="4630" y="8347"/>
                      <a:pt x="6598" y="7048"/>
                    </a:cubicBezTo>
                    <a:cubicBezTo>
                      <a:pt x="8405" y="5855"/>
                      <a:pt x="8877" y="3505"/>
                      <a:pt x="7675" y="1751"/>
                    </a:cubicBezTo>
                    <a:cubicBezTo>
                      <a:pt x="6446" y="-47"/>
                      <a:pt x="3776" y="-546"/>
                      <a:pt x="1844" y="656"/>
                    </a:cubicBezTo>
                    <a:cubicBezTo>
                      <a:pt x="-16" y="1813"/>
                      <a:pt x="-550" y="4092"/>
                      <a:pt x="616" y="589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15" name="Google Shape;815;p22"/>
          <p:cNvGrpSpPr/>
          <p:nvPr/>
        </p:nvGrpSpPr>
        <p:grpSpPr>
          <a:xfrm rot="-825120">
            <a:off x="641151" y="1231333"/>
            <a:ext cx="1166329" cy="1198662"/>
            <a:chOff x="2704766" y="1359747"/>
            <a:chExt cx="677731" cy="696480"/>
          </a:xfrm>
        </p:grpSpPr>
        <p:sp>
          <p:nvSpPr>
            <p:cNvPr id="816" name="Google Shape;816;p22"/>
            <p:cNvSpPr/>
            <p:nvPr/>
          </p:nvSpPr>
          <p:spPr>
            <a:xfrm>
              <a:off x="2704766" y="1365874"/>
              <a:ext cx="674115" cy="690353"/>
            </a:xfrm>
            <a:custGeom>
              <a:avLst/>
              <a:gdLst/>
              <a:ahLst/>
              <a:cxnLst/>
              <a:rect l="l" t="t" r="r" b="b"/>
              <a:pathLst>
                <a:path w="418056" h="428126" extrusionOk="0">
                  <a:moveTo>
                    <a:pt x="41853" y="405462"/>
                  </a:moveTo>
                  <a:cubicBezTo>
                    <a:pt x="49403" y="412432"/>
                    <a:pt x="59212" y="416269"/>
                    <a:pt x="69485" y="416269"/>
                  </a:cubicBezTo>
                  <a:cubicBezTo>
                    <a:pt x="75618" y="416269"/>
                    <a:pt x="81636" y="414872"/>
                    <a:pt x="87075" y="412263"/>
                  </a:cubicBezTo>
                  <a:cubicBezTo>
                    <a:pt x="93173" y="411703"/>
                    <a:pt x="99048" y="409762"/>
                    <a:pt x="104256" y="406629"/>
                  </a:cubicBezTo>
                  <a:cubicBezTo>
                    <a:pt x="106143" y="407314"/>
                    <a:pt x="108119" y="407830"/>
                    <a:pt x="110149" y="408160"/>
                  </a:cubicBezTo>
                  <a:cubicBezTo>
                    <a:pt x="115828" y="413438"/>
                    <a:pt x="123217" y="416572"/>
                    <a:pt x="131024" y="416937"/>
                  </a:cubicBezTo>
                  <a:lnTo>
                    <a:pt x="369647" y="428091"/>
                  </a:lnTo>
                  <a:cubicBezTo>
                    <a:pt x="370172" y="428118"/>
                    <a:pt x="370689" y="428126"/>
                    <a:pt x="371214" y="428126"/>
                  </a:cubicBezTo>
                  <a:cubicBezTo>
                    <a:pt x="388688" y="428126"/>
                    <a:pt x="403252" y="414382"/>
                    <a:pt x="404071" y="396739"/>
                  </a:cubicBezTo>
                  <a:lnTo>
                    <a:pt x="418020" y="98268"/>
                  </a:lnTo>
                  <a:cubicBezTo>
                    <a:pt x="418865" y="80108"/>
                    <a:pt x="404836" y="64690"/>
                    <a:pt x="386667" y="63844"/>
                  </a:cubicBezTo>
                  <a:lnTo>
                    <a:pt x="384549" y="63746"/>
                  </a:lnTo>
                  <a:cubicBezTo>
                    <a:pt x="380223" y="53803"/>
                    <a:pt x="371125" y="46414"/>
                    <a:pt x="360158" y="44465"/>
                  </a:cubicBezTo>
                  <a:lnTo>
                    <a:pt x="360033" y="41082"/>
                  </a:lnTo>
                  <a:cubicBezTo>
                    <a:pt x="359704" y="32358"/>
                    <a:pt x="355929" y="24115"/>
                    <a:pt x="349529" y="18178"/>
                  </a:cubicBezTo>
                  <a:cubicBezTo>
                    <a:pt x="343431" y="12516"/>
                    <a:pt x="335428" y="9391"/>
                    <a:pt x="327141" y="9391"/>
                  </a:cubicBezTo>
                  <a:cubicBezTo>
                    <a:pt x="326731" y="9391"/>
                    <a:pt x="326322" y="9391"/>
                    <a:pt x="325912" y="9418"/>
                  </a:cubicBezTo>
                  <a:lnTo>
                    <a:pt x="220087" y="13380"/>
                  </a:lnTo>
                  <a:cubicBezTo>
                    <a:pt x="212226" y="5101"/>
                    <a:pt x="201126" y="0"/>
                    <a:pt x="188922" y="0"/>
                  </a:cubicBezTo>
                  <a:lnTo>
                    <a:pt x="188922" y="0"/>
                  </a:lnTo>
                  <a:cubicBezTo>
                    <a:pt x="187310" y="0"/>
                    <a:pt x="185690" y="89"/>
                    <a:pt x="184088" y="276"/>
                  </a:cubicBezTo>
                  <a:cubicBezTo>
                    <a:pt x="172506" y="1558"/>
                    <a:pt x="162492" y="7389"/>
                    <a:pt x="155628" y="15792"/>
                  </a:cubicBezTo>
                  <a:lnTo>
                    <a:pt x="87200" y="18356"/>
                  </a:lnTo>
                  <a:cubicBezTo>
                    <a:pt x="69031" y="19032"/>
                    <a:pt x="54850" y="34317"/>
                    <a:pt x="55527" y="52485"/>
                  </a:cubicBezTo>
                  <a:lnTo>
                    <a:pt x="63049" y="253712"/>
                  </a:lnTo>
                  <a:lnTo>
                    <a:pt x="13421" y="307462"/>
                  </a:lnTo>
                  <a:cubicBezTo>
                    <a:pt x="6593" y="314850"/>
                    <a:pt x="2837" y="324313"/>
                    <a:pt x="2721" y="334301"/>
                  </a:cubicBezTo>
                  <a:cubicBezTo>
                    <a:pt x="736" y="339428"/>
                    <a:pt x="-190" y="344956"/>
                    <a:pt x="32" y="350618"/>
                  </a:cubicBezTo>
                  <a:cubicBezTo>
                    <a:pt x="469" y="361487"/>
                    <a:pt x="5107" y="371546"/>
                    <a:pt x="13101" y="378926"/>
                  </a:cubicBezTo>
                  <a:lnTo>
                    <a:pt x="41853" y="40548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22"/>
            <p:cNvSpPr/>
            <p:nvPr/>
          </p:nvSpPr>
          <p:spPr>
            <a:xfrm>
              <a:off x="2708395" y="1359747"/>
              <a:ext cx="674101" cy="690353"/>
            </a:xfrm>
            <a:custGeom>
              <a:avLst/>
              <a:gdLst/>
              <a:ahLst/>
              <a:cxnLst/>
              <a:rect l="l" t="t" r="r" b="b"/>
              <a:pathLst>
                <a:path w="418047" h="428126" extrusionOk="0">
                  <a:moveTo>
                    <a:pt x="41844" y="405462"/>
                  </a:moveTo>
                  <a:cubicBezTo>
                    <a:pt x="49393" y="412433"/>
                    <a:pt x="59203" y="416269"/>
                    <a:pt x="69476" y="416269"/>
                  </a:cubicBezTo>
                  <a:cubicBezTo>
                    <a:pt x="75609" y="416269"/>
                    <a:pt x="81627" y="414872"/>
                    <a:pt x="87066" y="412263"/>
                  </a:cubicBezTo>
                  <a:cubicBezTo>
                    <a:pt x="93164" y="411703"/>
                    <a:pt x="99039" y="409762"/>
                    <a:pt x="104246" y="406629"/>
                  </a:cubicBezTo>
                  <a:cubicBezTo>
                    <a:pt x="106134" y="407314"/>
                    <a:pt x="108110" y="407830"/>
                    <a:pt x="110140" y="408160"/>
                  </a:cubicBezTo>
                  <a:cubicBezTo>
                    <a:pt x="115819" y="413438"/>
                    <a:pt x="123208" y="416572"/>
                    <a:pt x="131015" y="416937"/>
                  </a:cubicBezTo>
                  <a:lnTo>
                    <a:pt x="369638" y="428091"/>
                  </a:lnTo>
                  <a:cubicBezTo>
                    <a:pt x="370163" y="428118"/>
                    <a:pt x="370680" y="428126"/>
                    <a:pt x="371205" y="428126"/>
                  </a:cubicBezTo>
                  <a:cubicBezTo>
                    <a:pt x="388679" y="428126"/>
                    <a:pt x="403242" y="414382"/>
                    <a:pt x="404062" y="396739"/>
                  </a:cubicBezTo>
                  <a:lnTo>
                    <a:pt x="418011" y="98268"/>
                  </a:lnTo>
                  <a:cubicBezTo>
                    <a:pt x="418856" y="80108"/>
                    <a:pt x="404827" y="64690"/>
                    <a:pt x="386658" y="63844"/>
                  </a:cubicBezTo>
                  <a:lnTo>
                    <a:pt x="384540" y="63746"/>
                  </a:lnTo>
                  <a:cubicBezTo>
                    <a:pt x="380214" y="53803"/>
                    <a:pt x="371116" y="46414"/>
                    <a:pt x="360149" y="44465"/>
                  </a:cubicBezTo>
                  <a:lnTo>
                    <a:pt x="360024" y="41082"/>
                  </a:lnTo>
                  <a:cubicBezTo>
                    <a:pt x="359694" y="32358"/>
                    <a:pt x="355920" y="24115"/>
                    <a:pt x="349520" y="18178"/>
                  </a:cubicBezTo>
                  <a:cubicBezTo>
                    <a:pt x="343422" y="12516"/>
                    <a:pt x="335419" y="9391"/>
                    <a:pt x="327131" y="9391"/>
                  </a:cubicBezTo>
                  <a:cubicBezTo>
                    <a:pt x="326722" y="9391"/>
                    <a:pt x="326312" y="9391"/>
                    <a:pt x="325903" y="9418"/>
                  </a:cubicBezTo>
                  <a:lnTo>
                    <a:pt x="220078" y="13380"/>
                  </a:lnTo>
                  <a:cubicBezTo>
                    <a:pt x="212217" y="5101"/>
                    <a:pt x="201117" y="0"/>
                    <a:pt x="188912" y="0"/>
                  </a:cubicBezTo>
                  <a:lnTo>
                    <a:pt x="188912" y="0"/>
                  </a:lnTo>
                  <a:cubicBezTo>
                    <a:pt x="187301" y="0"/>
                    <a:pt x="185681" y="89"/>
                    <a:pt x="184079" y="276"/>
                  </a:cubicBezTo>
                  <a:cubicBezTo>
                    <a:pt x="172497" y="1558"/>
                    <a:pt x="162482" y="7389"/>
                    <a:pt x="155619" y="15792"/>
                  </a:cubicBezTo>
                  <a:lnTo>
                    <a:pt x="87191" y="18356"/>
                  </a:lnTo>
                  <a:cubicBezTo>
                    <a:pt x="69022" y="19032"/>
                    <a:pt x="54841" y="34317"/>
                    <a:pt x="55518" y="52485"/>
                  </a:cubicBezTo>
                  <a:lnTo>
                    <a:pt x="63049" y="253712"/>
                  </a:lnTo>
                  <a:lnTo>
                    <a:pt x="13421" y="307462"/>
                  </a:lnTo>
                  <a:cubicBezTo>
                    <a:pt x="6593" y="314850"/>
                    <a:pt x="2836" y="324313"/>
                    <a:pt x="2721" y="334301"/>
                  </a:cubicBezTo>
                  <a:cubicBezTo>
                    <a:pt x="736" y="339428"/>
                    <a:pt x="-190" y="344956"/>
                    <a:pt x="32" y="350618"/>
                  </a:cubicBezTo>
                  <a:cubicBezTo>
                    <a:pt x="468" y="361487"/>
                    <a:pt x="5106" y="371546"/>
                    <a:pt x="13101" y="378926"/>
                  </a:cubicBezTo>
                  <a:lnTo>
                    <a:pt x="41853" y="4054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22"/>
            <p:cNvSpPr/>
            <p:nvPr/>
          </p:nvSpPr>
          <p:spPr>
            <a:xfrm>
              <a:off x="2996686" y="1430311"/>
              <a:ext cx="43594" cy="74339"/>
            </a:xfrm>
            <a:custGeom>
              <a:avLst/>
              <a:gdLst/>
              <a:ahLst/>
              <a:cxnLst/>
              <a:rect l="l" t="t" r="r" b="b"/>
              <a:pathLst>
                <a:path w="27035" h="46102" extrusionOk="0">
                  <a:moveTo>
                    <a:pt x="15427" y="46103"/>
                  </a:moveTo>
                  <a:cubicBezTo>
                    <a:pt x="12809" y="46103"/>
                    <a:pt x="10281" y="45222"/>
                    <a:pt x="8207" y="43557"/>
                  </a:cubicBezTo>
                  <a:cubicBezTo>
                    <a:pt x="5786" y="41625"/>
                    <a:pt x="4273" y="38866"/>
                    <a:pt x="3935" y="35786"/>
                  </a:cubicBezTo>
                  <a:lnTo>
                    <a:pt x="0" y="312"/>
                  </a:lnTo>
                  <a:lnTo>
                    <a:pt x="2822" y="0"/>
                  </a:lnTo>
                  <a:lnTo>
                    <a:pt x="6756" y="35474"/>
                  </a:lnTo>
                  <a:cubicBezTo>
                    <a:pt x="7015" y="37797"/>
                    <a:pt x="8163" y="39880"/>
                    <a:pt x="9988" y="41340"/>
                  </a:cubicBezTo>
                  <a:cubicBezTo>
                    <a:pt x="11813" y="42800"/>
                    <a:pt x="14073" y="43468"/>
                    <a:pt x="16415" y="43201"/>
                  </a:cubicBezTo>
                  <a:cubicBezTo>
                    <a:pt x="18738" y="42943"/>
                    <a:pt x="20821" y="41794"/>
                    <a:pt x="22281" y="39969"/>
                  </a:cubicBezTo>
                  <a:cubicBezTo>
                    <a:pt x="23741" y="38145"/>
                    <a:pt x="24400" y="35866"/>
                    <a:pt x="24142" y="33542"/>
                  </a:cubicBezTo>
                  <a:lnTo>
                    <a:pt x="22121" y="15311"/>
                  </a:lnTo>
                  <a:lnTo>
                    <a:pt x="24943" y="15000"/>
                  </a:lnTo>
                  <a:lnTo>
                    <a:pt x="26964" y="33231"/>
                  </a:lnTo>
                  <a:cubicBezTo>
                    <a:pt x="27302" y="36302"/>
                    <a:pt x="26430" y="39328"/>
                    <a:pt x="24489" y="41750"/>
                  </a:cubicBezTo>
                  <a:cubicBezTo>
                    <a:pt x="22557" y="44171"/>
                    <a:pt x="19798" y="45684"/>
                    <a:pt x="16718" y="46023"/>
                  </a:cubicBezTo>
                  <a:cubicBezTo>
                    <a:pt x="16282" y="46067"/>
                    <a:pt x="15854" y="46094"/>
                    <a:pt x="15418" y="46094"/>
                  </a:cubicBezTo>
                  <a:close/>
                </a:path>
              </a:pathLst>
            </a:custGeom>
            <a:solidFill>
              <a:srgbClr val="454A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22"/>
            <p:cNvSpPr/>
            <p:nvPr/>
          </p:nvSpPr>
          <p:spPr>
            <a:xfrm rot="-133179">
              <a:off x="2860071" y="1434899"/>
              <a:ext cx="385485" cy="482162"/>
            </a:xfrm>
            <a:custGeom>
              <a:avLst/>
              <a:gdLst/>
              <a:ahLst/>
              <a:cxnLst/>
              <a:rect l="l" t="t" r="r" b="b"/>
              <a:pathLst>
                <a:path w="238881" h="298791" extrusionOk="0">
                  <a:moveTo>
                    <a:pt x="0" y="0"/>
                  </a:moveTo>
                  <a:lnTo>
                    <a:pt x="238882" y="0"/>
                  </a:lnTo>
                  <a:lnTo>
                    <a:pt x="238882" y="298792"/>
                  </a:lnTo>
                  <a:lnTo>
                    <a:pt x="0" y="29879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22"/>
            <p:cNvSpPr/>
            <p:nvPr/>
          </p:nvSpPr>
          <p:spPr>
            <a:xfrm rot="165098">
              <a:off x="2932650" y="1507169"/>
              <a:ext cx="385640" cy="482357"/>
            </a:xfrm>
            <a:custGeom>
              <a:avLst/>
              <a:gdLst/>
              <a:ahLst/>
              <a:cxnLst/>
              <a:rect l="l" t="t" r="r" b="b"/>
              <a:pathLst>
                <a:path w="238881" h="298791" extrusionOk="0">
                  <a:moveTo>
                    <a:pt x="0" y="0"/>
                  </a:moveTo>
                  <a:lnTo>
                    <a:pt x="238881" y="0"/>
                  </a:lnTo>
                  <a:lnTo>
                    <a:pt x="238881" y="298792"/>
                  </a:lnTo>
                  <a:lnTo>
                    <a:pt x="0" y="2987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21;p22"/>
            <p:cNvSpPr/>
            <p:nvPr/>
          </p:nvSpPr>
          <p:spPr>
            <a:xfrm>
              <a:off x="2894484" y="1483657"/>
              <a:ext cx="385196" cy="481800"/>
            </a:xfrm>
            <a:custGeom>
              <a:avLst/>
              <a:gdLst/>
              <a:ahLst/>
              <a:cxnLst/>
              <a:rect l="l" t="t" r="r" b="b"/>
              <a:pathLst>
                <a:path w="238881" h="298791" extrusionOk="0">
                  <a:moveTo>
                    <a:pt x="200301" y="298791"/>
                  </a:moveTo>
                  <a:lnTo>
                    <a:pt x="0" y="298791"/>
                  </a:lnTo>
                  <a:lnTo>
                    <a:pt x="0" y="0"/>
                  </a:lnTo>
                  <a:lnTo>
                    <a:pt x="238881" y="0"/>
                  </a:lnTo>
                  <a:lnTo>
                    <a:pt x="238881" y="260211"/>
                  </a:lnTo>
                  <a:lnTo>
                    <a:pt x="200301" y="2987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22;p22"/>
            <p:cNvSpPr/>
            <p:nvPr/>
          </p:nvSpPr>
          <p:spPr>
            <a:xfrm>
              <a:off x="3217330" y="1903069"/>
              <a:ext cx="62210" cy="62210"/>
            </a:xfrm>
            <a:custGeom>
              <a:avLst/>
              <a:gdLst/>
              <a:ahLst/>
              <a:cxnLst/>
              <a:rect l="l" t="t" r="r" b="b"/>
              <a:pathLst>
                <a:path w="38580" h="38580" extrusionOk="0">
                  <a:moveTo>
                    <a:pt x="0" y="38581"/>
                  </a:moveTo>
                  <a:lnTo>
                    <a:pt x="0" y="0"/>
                  </a:lnTo>
                  <a:lnTo>
                    <a:pt x="38581" y="0"/>
                  </a:lnTo>
                  <a:lnTo>
                    <a:pt x="0" y="38581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22"/>
            <p:cNvSpPr/>
            <p:nvPr/>
          </p:nvSpPr>
          <p:spPr>
            <a:xfrm>
              <a:off x="2996586" y="1412803"/>
              <a:ext cx="35153" cy="39964"/>
            </a:xfrm>
            <a:custGeom>
              <a:avLst/>
              <a:gdLst/>
              <a:ahLst/>
              <a:cxnLst/>
              <a:rect l="l" t="t" r="r" b="b"/>
              <a:pathLst>
                <a:path w="21800" h="24784" extrusionOk="0">
                  <a:moveTo>
                    <a:pt x="18979" y="24784"/>
                  </a:moveTo>
                  <a:lnTo>
                    <a:pt x="17261" y="9277"/>
                  </a:lnTo>
                  <a:cubicBezTo>
                    <a:pt x="16816" y="5316"/>
                    <a:pt x="13255" y="2441"/>
                    <a:pt x="9275" y="2886"/>
                  </a:cubicBezTo>
                  <a:cubicBezTo>
                    <a:pt x="5314" y="3322"/>
                    <a:pt x="2448" y="6901"/>
                    <a:pt x="2884" y="10871"/>
                  </a:cubicBezTo>
                  <a:lnTo>
                    <a:pt x="62" y="11182"/>
                  </a:lnTo>
                  <a:cubicBezTo>
                    <a:pt x="-552" y="5663"/>
                    <a:pt x="3445" y="678"/>
                    <a:pt x="8964" y="64"/>
                  </a:cubicBezTo>
                  <a:cubicBezTo>
                    <a:pt x="14474" y="-559"/>
                    <a:pt x="19468" y="3447"/>
                    <a:pt x="20082" y="8966"/>
                  </a:cubicBezTo>
                  <a:lnTo>
                    <a:pt x="21801" y="24473"/>
                  </a:lnTo>
                  <a:lnTo>
                    <a:pt x="18979" y="2478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24;p22"/>
            <p:cNvSpPr/>
            <p:nvPr/>
          </p:nvSpPr>
          <p:spPr>
            <a:xfrm>
              <a:off x="3003014" y="1449164"/>
              <a:ext cx="32339" cy="50354"/>
            </a:xfrm>
            <a:custGeom>
              <a:avLst/>
              <a:gdLst/>
              <a:ahLst/>
              <a:cxnLst/>
              <a:rect l="l" t="t" r="r" b="b"/>
              <a:pathLst>
                <a:path w="20055" h="31227" extrusionOk="0">
                  <a:moveTo>
                    <a:pt x="11439" y="31228"/>
                  </a:moveTo>
                  <a:cubicBezTo>
                    <a:pt x="9490" y="31228"/>
                    <a:pt x="7620" y="30569"/>
                    <a:pt x="6071" y="29341"/>
                  </a:cubicBezTo>
                  <a:cubicBezTo>
                    <a:pt x="4273" y="27907"/>
                    <a:pt x="3151" y="25851"/>
                    <a:pt x="2893" y="23572"/>
                  </a:cubicBezTo>
                  <a:lnTo>
                    <a:pt x="0" y="347"/>
                  </a:lnTo>
                  <a:lnTo>
                    <a:pt x="2822" y="0"/>
                  </a:lnTo>
                  <a:lnTo>
                    <a:pt x="5724" y="23243"/>
                  </a:lnTo>
                  <a:cubicBezTo>
                    <a:pt x="5893" y="24792"/>
                    <a:pt x="6650" y="26163"/>
                    <a:pt x="7852" y="27124"/>
                  </a:cubicBezTo>
                  <a:cubicBezTo>
                    <a:pt x="9053" y="28085"/>
                    <a:pt x="10549" y="28530"/>
                    <a:pt x="12089" y="28352"/>
                  </a:cubicBezTo>
                  <a:cubicBezTo>
                    <a:pt x="15249" y="28005"/>
                    <a:pt x="17537" y="25148"/>
                    <a:pt x="17181" y="21988"/>
                  </a:cubicBezTo>
                  <a:lnTo>
                    <a:pt x="14946" y="1843"/>
                  </a:lnTo>
                  <a:lnTo>
                    <a:pt x="17768" y="1531"/>
                  </a:lnTo>
                  <a:lnTo>
                    <a:pt x="20003" y="21676"/>
                  </a:lnTo>
                  <a:cubicBezTo>
                    <a:pt x="20528" y="26394"/>
                    <a:pt x="17110" y="30649"/>
                    <a:pt x="12400" y="31174"/>
                  </a:cubicBezTo>
                  <a:cubicBezTo>
                    <a:pt x="12080" y="31210"/>
                    <a:pt x="11759" y="31228"/>
                    <a:pt x="11439" y="31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25;p22"/>
            <p:cNvSpPr/>
            <p:nvPr/>
          </p:nvSpPr>
          <p:spPr>
            <a:xfrm>
              <a:off x="3157700" y="1588930"/>
              <a:ext cx="27817" cy="27817"/>
            </a:xfrm>
            <a:custGeom>
              <a:avLst/>
              <a:gdLst/>
              <a:ahLst/>
              <a:cxnLst/>
              <a:rect l="l" t="t" r="r" b="b"/>
              <a:pathLst>
                <a:path w="17251" h="17251" extrusionOk="0">
                  <a:moveTo>
                    <a:pt x="8626" y="0"/>
                  </a:moveTo>
                  <a:cubicBezTo>
                    <a:pt x="3863" y="0"/>
                    <a:pt x="0" y="3863"/>
                    <a:pt x="0" y="8626"/>
                  </a:cubicBezTo>
                  <a:cubicBezTo>
                    <a:pt x="0" y="13388"/>
                    <a:pt x="3863" y="17252"/>
                    <a:pt x="8626" y="17252"/>
                  </a:cubicBezTo>
                  <a:cubicBezTo>
                    <a:pt x="13388" y="17252"/>
                    <a:pt x="17252" y="13388"/>
                    <a:pt x="17252" y="8626"/>
                  </a:cubicBezTo>
                  <a:cubicBezTo>
                    <a:pt x="17252" y="3863"/>
                    <a:pt x="13388" y="0"/>
                    <a:pt x="8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22"/>
            <p:cNvSpPr/>
            <p:nvPr/>
          </p:nvSpPr>
          <p:spPr>
            <a:xfrm>
              <a:off x="3178813" y="1526876"/>
              <a:ext cx="47148" cy="60894"/>
            </a:xfrm>
            <a:custGeom>
              <a:avLst/>
              <a:gdLst/>
              <a:ahLst/>
              <a:cxnLst/>
              <a:rect l="l" t="t" r="r" b="b"/>
              <a:pathLst>
                <a:path w="29239" h="37764" extrusionOk="0">
                  <a:moveTo>
                    <a:pt x="23799" y="1762"/>
                  </a:moveTo>
                  <a:cubicBezTo>
                    <a:pt x="4090" y="-9357"/>
                    <a:pt x="-2221" y="35713"/>
                    <a:pt x="663" y="37663"/>
                  </a:cubicBezTo>
                  <a:cubicBezTo>
                    <a:pt x="3547" y="39612"/>
                    <a:pt x="43508" y="12889"/>
                    <a:pt x="23799" y="17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22"/>
            <p:cNvSpPr/>
            <p:nvPr/>
          </p:nvSpPr>
          <p:spPr>
            <a:xfrm>
              <a:off x="3125583" y="1519481"/>
              <a:ext cx="40183" cy="65511"/>
            </a:xfrm>
            <a:custGeom>
              <a:avLst/>
              <a:gdLst/>
              <a:ahLst/>
              <a:cxnLst/>
              <a:rect l="l" t="t" r="r" b="b"/>
              <a:pathLst>
                <a:path w="24920" h="40627" extrusionOk="0">
                  <a:moveTo>
                    <a:pt x="23451" y="40568"/>
                  </a:moveTo>
                  <a:cubicBezTo>
                    <a:pt x="26513" y="38993"/>
                    <a:pt x="26477" y="-8828"/>
                    <a:pt x="6324" y="1445"/>
                  </a:cubicBezTo>
                  <a:cubicBezTo>
                    <a:pt x="-13839" y="11726"/>
                    <a:pt x="20389" y="42144"/>
                    <a:pt x="23451" y="405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22"/>
            <p:cNvSpPr/>
            <p:nvPr/>
          </p:nvSpPr>
          <p:spPr>
            <a:xfrm>
              <a:off x="3087011" y="1567821"/>
              <a:ext cx="67430" cy="37162"/>
            </a:xfrm>
            <a:custGeom>
              <a:avLst/>
              <a:gdLst/>
              <a:ahLst/>
              <a:cxnLst/>
              <a:rect l="l" t="t" r="r" b="b"/>
              <a:pathLst>
                <a:path w="41817" h="23046" extrusionOk="0">
                  <a:moveTo>
                    <a:pt x="41810" y="18223"/>
                  </a:moveTo>
                  <a:cubicBezTo>
                    <a:pt x="42433" y="14636"/>
                    <a:pt x="4111" y="-13850"/>
                    <a:pt x="238" y="8449"/>
                  </a:cubicBezTo>
                  <a:cubicBezTo>
                    <a:pt x="-3643" y="30748"/>
                    <a:pt x="41196" y="21811"/>
                    <a:pt x="41810" y="182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22"/>
            <p:cNvSpPr/>
            <p:nvPr/>
          </p:nvSpPr>
          <p:spPr>
            <a:xfrm>
              <a:off x="3097654" y="1608911"/>
              <a:ext cx="57176" cy="52387"/>
            </a:xfrm>
            <a:custGeom>
              <a:avLst/>
              <a:gdLst/>
              <a:ahLst/>
              <a:cxnLst/>
              <a:rect l="l" t="t" r="r" b="b"/>
              <a:pathLst>
                <a:path w="35458" h="32488" extrusionOk="0">
                  <a:moveTo>
                    <a:pt x="3454" y="28882"/>
                  </a:moveTo>
                  <a:cubicBezTo>
                    <a:pt x="19548" y="44789"/>
                    <a:pt x="37824" y="3093"/>
                    <a:pt x="35207" y="324"/>
                  </a:cubicBezTo>
                  <a:cubicBezTo>
                    <a:pt x="32590" y="-2444"/>
                    <a:pt x="-12641" y="12974"/>
                    <a:pt x="3454" y="288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22"/>
            <p:cNvSpPr/>
            <p:nvPr/>
          </p:nvSpPr>
          <p:spPr>
            <a:xfrm>
              <a:off x="3189443" y="1580730"/>
              <a:ext cx="68870" cy="35280"/>
            </a:xfrm>
            <a:custGeom>
              <a:avLst/>
              <a:gdLst/>
              <a:ahLst/>
              <a:cxnLst/>
              <a:rect l="l" t="t" r="r" b="b"/>
              <a:pathLst>
                <a:path w="42710" h="21879" extrusionOk="0">
                  <a:moveTo>
                    <a:pt x="5" y="11283"/>
                  </a:moveTo>
                  <a:cubicBezTo>
                    <a:pt x="549" y="15030"/>
                    <a:pt x="43536" y="33413"/>
                    <a:pt x="42699" y="10793"/>
                  </a:cubicBezTo>
                  <a:cubicBezTo>
                    <a:pt x="41871" y="-11818"/>
                    <a:pt x="-546" y="7526"/>
                    <a:pt x="5" y="112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22"/>
            <p:cNvSpPr/>
            <p:nvPr/>
          </p:nvSpPr>
          <p:spPr>
            <a:xfrm>
              <a:off x="3186564" y="1614274"/>
              <a:ext cx="56570" cy="53011"/>
            </a:xfrm>
            <a:custGeom>
              <a:avLst/>
              <a:gdLst/>
              <a:ahLst/>
              <a:cxnLst/>
              <a:rect l="l" t="t" r="r" b="b"/>
              <a:pathLst>
                <a:path w="35082" h="32875" extrusionOk="0">
                  <a:moveTo>
                    <a:pt x="252" y="371"/>
                  </a:moveTo>
                  <a:cubicBezTo>
                    <a:pt x="-2534" y="3149"/>
                    <a:pt x="18403" y="46421"/>
                    <a:pt x="32326" y="28572"/>
                  </a:cubicBezTo>
                  <a:cubicBezTo>
                    <a:pt x="46248" y="10733"/>
                    <a:pt x="3047" y="-2406"/>
                    <a:pt x="252" y="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22"/>
            <p:cNvSpPr/>
            <p:nvPr/>
          </p:nvSpPr>
          <p:spPr>
            <a:xfrm>
              <a:off x="3150368" y="1620811"/>
              <a:ext cx="36067" cy="68862"/>
            </a:xfrm>
            <a:custGeom>
              <a:avLst/>
              <a:gdLst/>
              <a:ahLst/>
              <a:cxnLst/>
              <a:rect l="l" t="t" r="r" b="b"/>
              <a:pathLst>
                <a:path w="22367" h="42705" extrusionOk="0">
                  <a:moveTo>
                    <a:pt x="10905" y="42693"/>
                  </a:moveTo>
                  <a:cubicBezTo>
                    <a:pt x="33516" y="41848"/>
                    <a:pt x="16505" y="0"/>
                    <a:pt x="11813" y="0"/>
                  </a:cubicBezTo>
                  <a:cubicBezTo>
                    <a:pt x="7122" y="0"/>
                    <a:pt x="-11714" y="43548"/>
                    <a:pt x="10905" y="426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22"/>
            <p:cNvSpPr/>
            <p:nvPr/>
          </p:nvSpPr>
          <p:spPr>
            <a:xfrm>
              <a:off x="3018400" y="1715686"/>
              <a:ext cx="212560" cy="221712"/>
            </a:xfrm>
            <a:custGeom>
              <a:avLst/>
              <a:gdLst/>
              <a:ahLst/>
              <a:cxnLst/>
              <a:rect l="l" t="t" r="r" b="b"/>
              <a:pathLst>
                <a:path w="131820" h="137496" extrusionOk="0">
                  <a:moveTo>
                    <a:pt x="64536" y="43973"/>
                  </a:moveTo>
                  <a:cubicBezTo>
                    <a:pt x="64536" y="43973"/>
                    <a:pt x="41649" y="-6189"/>
                    <a:pt x="13243" y="639"/>
                  </a:cubicBezTo>
                  <a:cubicBezTo>
                    <a:pt x="-26255" y="13573"/>
                    <a:pt x="35186" y="137496"/>
                    <a:pt x="35186" y="137496"/>
                  </a:cubicBezTo>
                  <a:cubicBezTo>
                    <a:pt x="35186" y="137496"/>
                    <a:pt x="145418" y="81281"/>
                    <a:pt x="130418" y="51905"/>
                  </a:cubicBezTo>
                  <a:cubicBezTo>
                    <a:pt x="115419" y="22528"/>
                    <a:pt x="64544" y="43973"/>
                    <a:pt x="64544" y="439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34;p22"/>
            <p:cNvSpPr/>
            <p:nvPr/>
          </p:nvSpPr>
          <p:spPr>
            <a:xfrm>
              <a:off x="2937594" y="1602840"/>
              <a:ext cx="99527" cy="92678"/>
            </a:xfrm>
            <a:custGeom>
              <a:avLst/>
              <a:gdLst/>
              <a:ahLst/>
              <a:cxnLst/>
              <a:rect l="l" t="t" r="r" b="b"/>
              <a:pathLst>
                <a:path w="61722" h="57475" extrusionOk="0">
                  <a:moveTo>
                    <a:pt x="30814" y="13643"/>
                  </a:moveTo>
                  <a:cubicBezTo>
                    <a:pt x="30814" y="13643"/>
                    <a:pt x="14773" y="-5096"/>
                    <a:pt x="3405" y="1349"/>
                  </a:cubicBezTo>
                  <a:cubicBezTo>
                    <a:pt x="-11977" y="11791"/>
                    <a:pt x="29746" y="57475"/>
                    <a:pt x="29746" y="57475"/>
                  </a:cubicBezTo>
                  <a:cubicBezTo>
                    <a:pt x="29746" y="57475"/>
                    <a:pt x="70187" y="19687"/>
                    <a:pt x="60110" y="8907"/>
                  </a:cubicBezTo>
                  <a:cubicBezTo>
                    <a:pt x="50033" y="-1873"/>
                    <a:pt x="30805" y="13634"/>
                    <a:pt x="30805" y="136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35;p22"/>
            <p:cNvSpPr/>
            <p:nvPr/>
          </p:nvSpPr>
          <p:spPr>
            <a:xfrm>
              <a:off x="2957290" y="1725747"/>
              <a:ext cx="36870" cy="42949"/>
            </a:xfrm>
            <a:custGeom>
              <a:avLst/>
              <a:gdLst/>
              <a:ahLst/>
              <a:cxnLst/>
              <a:rect l="l" t="t" r="r" b="b"/>
              <a:pathLst>
                <a:path w="22865" h="26635" extrusionOk="0">
                  <a:moveTo>
                    <a:pt x="906" y="13134"/>
                  </a:moveTo>
                  <a:lnTo>
                    <a:pt x="12033" y="1081"/>
                  </a:lnTo>
                  <a:cubicBezTo>
                    <a:pt x="13573" y="-592"/>
                    <a:pt x="16217" y="-272"/>
                    <a:pt x="17098" y="1687"/>
                  </a:cubicBezTo>
                  <a:lnTo>
                    <a:pt x="22600" y="13820"/>
                  </a:lnTo>
                  <a:cubicBezTo>
                    <a:pt x="23116" y="14959"/>
                    <a:pt x="22867" y="16339"/>
                    <a:pt x="21968" y="17309"/>
                  </a:cubicBezTo>
                  <a:lnTo>
                    <a:pt x="14357" y="25553"/>
                  </a:lnTo>
                  <a:cubicBezTo>
                    <a:pt x="13146" y="26861"/>
                    <a:pt x="11178" y="27004"/>
                    <a:pt x="9950" y="25873"/>
                  </a:cubicBezTo>
                  <a:lnTo>
                    <a:pt x="933" y="17550"/>
                  </a:lnTo>
                  <a:cubicBezTo>
                    <a:pt x="-296" y="16419"/>
                    <a:pt x="-314" y="14443"/>
                    <a:pt x="897" y="131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36;p22"/>
            <p:cNvSpPr/>
            <p:nvPr/>
          </p:nvSpPr>
          <p:spPr>
            <a:xfrm rot="2560454">
              <a:off x="2818522" y="1763469"/>
              <a:ext cx="88267" cy="218702"/>
            </a:xfrm>
            <a:custGeom>
              <a:avLst/>
              <a:gdLst/>
              <a:ahLst/>
              <a:cxnLst/>
              <a:rect l="l" t="t" r="r" b="b"/>
              <a:pathLst>
                <a:path w="54764" h="135691" extrusionOk="0">
                  <a:moveTo>
                    <a:pt x="52441" y="0"/>
                  </a:moveTo>
                  <a:cubicBezTo>
                    <a:pt x="53724" y="0"/>
                    <a:pt x="54764" y="1040"/>
                    <a:pt x="54764" y="2324"/>
                  </a:cubicBezTo>
                  <a:lnTo>
                    <a:pt x="54764" y="133368"/>
                  </a:lnTo>
                  <a:cubicBezTo>
                    <a:pt x="54764" y="134651"/>
                    <a:pt x="53724" y="135691"/>
                    <a:pt x="52441" y="135691"/>
                  </a:cubicBezTo>
                  <a:lnTo>
                    <a:pt x="2323" y="135691"/>
                  </a:lnTo>
                  <a:cubicBezTo>
                    <a:pt x="1040" y="135691"/>
                    <a:pt x="0" y="134651"/>
                    <a:pt x="0" y="133368"/>
                  </a:cubicBezTo>
                  <a:lnTo>
                    <a:pt x="0" y="2324"/>
                  </a:lnTo>
                  <a:cubicBezTo>
                    <a:pt x="0" y="1040"/>
                    <a:pt x="1040" y="0"/>
                    <a:pt x="2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37;p22"/>
            <p:cNvSpPr/>
            <p:nvPr/>
          </p:nvSpPr>
          <p:spPr>
            <a:xfrm>
              <a:off x="2765827" y="1739991"/>
              <a:ext cx="225181" cy="231558"/>
            </a:xfrm>
            <a:custGeom>
              <a:avLst/>
              <a:gdLst/>
              <a:ahLst/>
              <a:cxnLst/>
              <a:rect l="l" t="t" r="r" b="b"/>
              <a:pathLst>
                <a:path w="139647" h="143602" extrusionOk="0">
                  <a:moveTo>
                    <a:pt x="134595" y="15603"/>
                  </a:moveTo>
                  <a:lnTo>
                    <a:pt x="120700" y="2766"/>
                  </a:lnTo>
                  <a:lnTo>
                    <a:pt x="93202" y="42"/>
                  </a:lnTo>
                  <a:cubicBezTo>
                    <a:pt x="90540" y="-225"/>
                    <a:pt x="87914" y="781"/>
                    <a:pt x="86107" y="2740"/>
                  </a:cubicBezTo>
                  <a:lnTo>
                    <a:pt x="1966" y="93868"/>
                  </a:lnTo>
                  <a:cubicBezTo>
                    <a:pt x="-811" y="96877"/>
                    <a:pt x="-624" y="101568"/>
                    <a:pt x="2385" y="104355"/>
                  </a:cubicBezTo>
                  <a:lnTo>
                    <a:pt x="42764" y="141636"/>
                  </a:lnTo>
                  <a:cubicBezTo>
                    <a:pt x="45773" y="144413"/>
                    <a:pt x="50464" y="144226"/>
                    <a:pt x="53250" y="141217"/>
                  </a:cubicBezTo>
                  <a:lnTo>
                    <a:pt x="137373" y="50107"/>
                  </a:lnTo>
                  <a:cubicBezTo>
                    <a:pt x="139198" y="48130"/>
                    <a:pt x="139990" y="45415"/>
                    <a:pt x="139509" y="42771"/>
                  </a:cubicBezTo>
                  <a:lnTo>
                    <a:pt x="134604" y="156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38;p22"/>
            <p:cNvSpPr/>
            <p:nvPr/>
          </p:nvSpPr>
          <p:spPr>
            <a:xfrm>
              <a:off x="2765827" y="1739991"/>
              <a:ext cx="225181" cy="231558"/>
            </a:xfrm>
            <a:custGeom>
              <a:avLst/>
              <a:gdLst/>
              <a:ahLst/>
              <a:cxnLst/>
              <a:rect l="l" t="t" r="r" b="b"/>
              <a:pathLst>
                <a:path w="139647" h="143602" extrusionOk="0">
                  <a:moveTo>
                    <a:pt x="134595" y="15603"/>
                  </a:moveTo>
                  <a:lnTo>
                    <a:pt x="120700" y="2766"/>
                  </a:lnTo>
                  <a:lnTo>
                    <a:pt x="93202" y="42"/>
                  </a:lnTo>
                  <a:cubicBezTo>
                    <a:pt x="90540" y="-225"/>
                    <a:pt x="87914" y="781"/>
                    <a:pt x="86107" y="2740"/>
                  </a:cubicBezTo>
                  <a:lnTo>
                    <a:pt x="1966" y="93868"/>
                  </a:lnTo>
                  <a:cubicBezTo>
                    <a:pt x="-811" y="96877"/>
                    <a:pt x="-624" y="101568"/>
                    <a:pt x="2385" y="104355"/>
                  </a:cubicBezTo>
                  <a:lnTo>
                    <a:pt x="42764" y="141636"/>
                  </a:lnTo>
                  <a:cubicBezTo>
                    <a:pt x="45773" y="144413"/>
                    <a:pt x="50464" y="144226"/>
                    <a:pt x="53250" y="141217"/>
                  </a:cubicBezTo>
                  <a:lnTo>
                    <a:pt x="137373" y="50107"/>
                  </a:lnTo>
                  <a:cubicBezTo>
                    <a:pt x="139198" y="48130"/>
                    <a:pt x="139990" y="45415"/>
                    <a:pt x="139509" y="42771"/>
                  </a:cubicBezTo>
                  <a:lnTo>
                    <a:pt x="134604" y="15612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39;p22"/>
            <p:cNvSpPr/>
            <p:nvPr/>
          </p:nvSpPr>
          <p:spPr>
            <a:xfrm rot="2560454">
              <a:off x="2851974" y="1763302"/>
              <a:ext cx="42383" cy="167681"/>
            </a:xfrm>
            <a:custGeom>
              <a:avLst/>
              <a:gdLst/>
              <a:ahLst/>
              <a:cxnLst/>
              <a:rect l="l" t="t" r="r" b="b"/>
              <a:pathLst>
                <a:path w="26296" h="104036" extrusionOk="0">
                  <a:moveTo>
                    <a:pt x="24542" y="0"/>
                  </a:moveTo>
                  <a:cubicBezTo>
                    <a:pt x="25511" y="0"/>
                    <a:pt x="26296" y="785"/>
                    <a:pt x="26296" y="1754"/>
                  </a:cubicBezTo>
                  <a:lnTo>
                    <a:pt x="26296" y="102283"/>
                  </a:lnTo>
                  <a:cubicBezTo>
                    <a:pt x="26296" y="103251"/>
                    <a:pt x="25511" y="104036"/>
                    <a:pt x="24542" y="104036"/>
                  </a:cubicBezTo>
                  <a:lnTo>
                    <a:pt x="1753" y="104036"/>
                  </a:lnTo>
                  <a:cubicBezTo>
                    <a:pt x="785" y="104036"/>
                    <a:pt x="0" y="103251"/>
                    <a:pt x="0" y="102283"/>
                  </a:cubicBezTo>
                  <a:lnTo>
                    <a:pt x="0" y="1754"/>
                  </a:lnTo>
                  <a:cubicBezTo>
                    <a:pt x="0" y="785"/>
                    <a:pt x="785" y="0"/>
                    <a:pt x="1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0" name="Google Shape;840;p22"/>
          <p:cNvGrpSpPr/>
          <p:nvPr/>
        </p:nvGrpSpPr>
        <p:grpSpPr>
          <a:xfrm rot="705706">
            <a:off x="1268514" y="522120"/>
            <a:ext cx="968069" cy="1242487"/>
            <a:chOff x="3488285" y="3009488"/>
            <a:chExt cx="562526" cy="721943"/>
          </a:xfrm>
        </p:grpSpPr>
        <p:sp>
          <p:nvSpPr>
            <p:cNvPr id="841" name="Google Shape;841;p22"/>
            <p:cNvSpPr/>
            <p:nvPr/>
          </p:nvSpPr>
          <p:spPr>
            <a:xfrm>
              <a:off x="3488285" y="3017824"/>
              <a:ext cx="555251" cy="713607"/>
            </a:xfrm>
            <a:custGeom>
              <a:avLst/>
              <a:gdLst/>
              <a:ahLst/>
              <a:cxnLst/>
              <a:rect l="l" t="t" r="r" b="b"/>
              <a:pathLst>
                <a:path w="344342" h="442547" extrusionOk="0">
                  <a:moveTo>
                    <a:pt x="316097" y="211508"/>
                  </a:moveTo>
                  <a:cubicBezTo>
                    <a:pt x="316346" y="210591"/>
                    <a:pt x="316524" y="209666"/>
                    <a:pt x="316755" y="208740"/>
                  </a:cubicBezTo>
                  <a:cubicBezTo>
                    <a:pt x="332663" y="204173"/>
                    <a:pt x="344342" y="189521"/>
                    <a:pt x="344342" y="172162"/>
                  </a:cubicBezTo>
                  <a:cubicBezTo>
                    <a:pt x="344342" y="154803"/>
                    <a:pt x="332779" y="140293"/>
                    <a:pt x="316987" y="135647"/>
                  </a:cubicBezTo>
                  <a:cubicBezTo>
                    <a:pt x="316542" y="133875"/>
                    <a:pt x="316052" y="132130"/>
                    <a:pt x="315545" y="130386"/>
                  </a:cubicBezTo>
                  <a:cubicBezTo>
                    <a:pt x="319880" y="125792"/>
                    <a:pt x="323031" y="120166"/>
                    <a:pt x="324660" y="113882"/>
                  </a:cubicBezTo>
                  <a:cubicBezTo>
                    <a:pt x="327224" y="104036"/>
                    <a:pt x="325799" y="93790"/>
                    <a:pt x="320645" y="85022"/>
                  </a:cubicBezTo>
                  <a:cubicBezTo>
                    <a:pt x="313835" y="73423"/>
                    <a:pt x="301257" y="66212"/>
                    <a:pt x="287797" y="66212"/>
                  </a:cubicBezTo>
                  <a:cubicBezTo>
                    <a:pt x="284700" y="66212"/>
                    <a:pt x="281629" y="66639"/>
                    <a:pt x="278637" y="67378"/>
                  </a:cubicBezTo>
                  <a:cubicBezTo>
                    <a:pt x="278086" y="66817"/>
                    <a:pt x="277543" y="66257"/>
                    <a:pt x="276982" y="65705"/>
                  </a:cubicBezTo>
                  <a:cubicBezTo>
                    <a:pt x="280934" y="49752"/>
                    <a:pt x="274195" y="32429"/>
                    <a:pt x="259329" y="23697"/>
                  </a:cubicBezTo>
                  <a:cubicBezTo>
                    <a:pt x="253481" y="20261"/>
                    <a:pt x="246813" y="18454"/>
                    <a:pt x="240048" y="18454"/>
                  </a:cubicBezTo>
                  <a:cubicBezTo>
                    <a:pt x="230363" y="18454"/>
                    <a:pt x="221158" y="22237"/>
                    <a:pt x="214206" y="28655"/>
                  </a:cubicBezTo>
                  <a:cubicBezTo>
                    <a:pt x="212354" y="28112"/>
                    <a:pt x="210502" y="27587"/>
                    <a:pt x="208624" y="27106"/>
                  </a:cubicBezTo>
                  <a:cubicBezTo>
                    <a:pt x="203897" y="11448"/>
                    <a:pt x="189352" y="0"/>
                    <a:pt x="172171" y="0"/>
                  </a:cubicBezTo>
                  <a:cubicBezTo>
                    <a:pt x="154991" y="0"/>
                    <a:pt x="140445" y="11448"/>
                    <a:pt x="135718" y="27106"/>
                  </a:cubicBezTo>
                  <a:cubicBezTo>
                    <a:pt x="133840" y="27578"/>
                    <a:pt x="131988" y="28103"/>
                    <a:pt x="130136" y="28655"/>
                  </a:cubicBezTo>
                  <a:cubicBezTo>
                    <a:pt x="123184" y="22237"/>
                    <a:pt x="113980" y="18454"/>
                    <a:pt x="104294" y="18454"/>
                  </a:cubicBezTo>
                  <a:cubicBezTo>
                    <a:pt x="97520" y="18454"/>
                    <a:pt x="90861" y="20270"/>
                    <a:pt x="85022" y="23697"/>
                  </a:cubicBezTo>
                  <a:cubicBezTo>
                    <a:pt x="76253" y="28851"/>
                    <a:pt x="70004" y="37103"/>
                    <a:pt x="67449" y="46948"/>
                  </a:cubicBezTo>
                  <a:cubicBezTo>
                    <a:pt x="65820" y="53206"/>
                    <a:pt x="65820" y="59625"/>
                    <a:pt x="67343" y="65731"/>
                  </a:cubicBezTo>
                  <a:cubicBezTo>
                    <a:pt x="66791" y="66274"/>
                    <a:pt x="66248" y="66826"/>
                    <a:pt x="65705" y="67378"/>
                  </a:cubicBezTo>
                  <a:cubicBezTo>
                    <a:pt x="62714" y="66639"/>
                    <a:pt x="59651" y="66212"/>
                    <a:pt x="56545" y="66212"/>
                  </a:cubicBezTo>
                  <a:cubicBezTo>
                    <a:pt x="43094" y="66212"/>
                    <a:pt x="30507" y="73423"/>
                    <a:pt x="23697" y="85022"/>
                  </a:cubicBezTo>
                  <a:cubicBezTo>
                    <a:pt x="18552" y="93790"/>
                    <a:pt x="17127" y="104045"/>
                    <a:pt x="19682" y="113890"/>
                  </a:cubicBezTo>
                  <a:cubicBezTo>
                    <a:pt x="21320" y="120175"/>
                    <a:pt x="24462" y="125801"/>
                    <a:pt x="28798" y="130395"/>
                  </a:cubicBezTo>
                  <a:cubicBezTo>
                    <a:pt x="28290" y="132139"/>
                    <a:pt x="27801" y="133884"/>
                    <a:pt x="27355" y="135655"/>
                  </a:cubicBezTo>
                  <a:cubicBezTo>
                    <a:pt x="11572" y="140302"/>
                    <a:pt x="0" y="154901"/>
                    <a:pt x="0" y="172171"/>
                  </a:cubicBezTo>
                  <a:cubicBezTo>
                    <a:pt x="0" y="189441"/>
                    <a:pt x="11653" y="204138"/>
                    <a:pt x="27525" y="208731"/>
                  </a:cubicBezTo>
                  <a:cubicBezTo>
                    <a:pt x="27961" y="210440"/>
                    <a:pt x="28415" y="212140"/>
                    <a:pt x="28913" y="213832"/>
                  </a:cubicBezTo>
                  <a:cubicBezTo>
                    <a:pt x="24516" y="218452"/>
                    <a:pt x="21329" y="224113"/>
                    <a:pt x="19673" y="230451"/>
                  </a:cubicBezTo>
                  <a:cubicBezTo>
                    <a:pt x="17109" y="240297"/>
                    <a:pt x="18534" y="250552"/>
                    <a:pt x="23688" y="259320"/>
                  </a:cubicBezTo>
                  <a:cubicBezTo>
                    <a:pt x="30498" y="270919"/>
                    <a:pt x="43085" y="278121"/>
                    <a:pt x="56527" y="278121"/>
                  </a:cubicBezTo>
                  <a:cubicBezTo>
                    <a:pt x="56936" y="278121"/>
                    <a:pt x="57346" y="278050"/>
                    <a:pt x="57755" y="278041"/>
                  </a:cubicBezTo>
                  <a:cubicBezTo>
                    <a:pt x="58984" y="280169"/>
                    <a:pt x="60195" y="282243"/>
                    <a:pt x="61361" y="284254"/>
                  </a:cubicBezTo>
                  <a:cubicBezTo>
                    <a:pt x="65491" y="291349"/>
                    <a:pt x="71117" y="301026"/>
                    <a:pt x="72274" y="304640"/>
                  </a:cubicBezTo>
                  <a:cubicBezTo>
                    <a:pt x="72390" y="305254"/>
                    <a:pt x="72524" y="305859"/>
                    <a:pt x="72666" y="306465"/>
                  </a:cubicBezTo>
                  <a:cubicBezTo>
                    <a:pt x="72808" y="307159"/>
                    <a:pt x="73111" y="309634"/>
                    <a:pt x="73334" y="311432"/>
                  </a:cubicBezTo>
                  <a:cubicBezTo>
                    <a:pt x="74331" y="319586"/>
                    <a:pt x="75693" y="330758"/>
                    <a:pt x="80713" y="341876"/>
                  </a:cubicBezTo>
                  <a:cubicBezTo>
                    <a:pt x="84408" y="350057"/>
                    <a:pt x="89517" y="356912"/>
                    <a:pt x="95775" y="362235"/>
                  </a:cubicBezTo>
                  <a:cubicBezTo>
                    <a:pt x="96122" y="363161"/>
                    <a:pt x="96496" y="364069"/>
                    <a:pt x="96915" y="364950"/>
                  </a:cubicBezTo>
                  <a:lnTo>
                    <a:pt x="96915" y="373585"/>
                  </a:lnTo>
                  <a:cubicBezTo>
                    <a:pt x="96915" y="373718"/>
                    <a:pt x="96915" y="373843"/>
                    <a:pt x="96915" y="373967"/>
                  </a:cubicBezTo>
                  <a:lnTo>
                    <a:pt x="96915" y="377475"/>
                  </a:lnTo>
                  <a:cubicBezTo>
                    <a:pt x="96915" y="382406"/>
                    <a:pt x="97938" y="387089"/>
                    <a:pt x="99781" y="391344"/>
                  </a:cubicBezTo>
                  <a:cubicBezTo>
                    <a:pt x="104873" y="406780"/>
                    <a:pt x="116428" y="419287"/>
                    <a:pt x="131098" y="425750"/>
                  </a:cubicBezTo>
                  <a:cubicBezTo>
                    <a:pt x="141905" y="436361"/>
                    <a:pt x="156593" y="442547"/>
                    <a:pt x="172144" y="442547"/>
                  </a:cubicBezTo>
                  <a:cubicBezTo>
                    <a:pt x="187696" y="442547"/>
                    <a:pt x="202384" y="436352"/>
                    <a:pt x="213191" y="425750"/>
                  </a:cubicBezTo>
                  <a:cubicBezTo>
                    <a:pt x="227852" y="419287"/>
                    <a:pt x="239407" y="406789"/>
                    <a:pt x="244499" y="391362"/>
                  </a:cubicBezTo>
                  <a:cubicBezTo>
                    <a:pt x="246341" y="387107"/>
                    <a:pt x="247365" y="382406"/>
                    <a:pt x="247365" y="377475"/>
                  </a:cubicBezTo>
                  <a:lnTo>
                    <a:pt x="247365" y="374048"/>
                  </a:lnTo>
                  <a:cubicBezTo>
                    <a:pt x="247365" y="373967"/>
                    <a:pt x="247365" y="373887"/>
                    <a:pt x="247365" y="373816"/>
                  </a:cubicBezTo>
                  <a:cubicBezTo>
                    <a:pt x="247365" y="373736"/>
                    <a:pt x="247365" y="373656"/>
                    <a:pt x="247365" y="373585"/>
                  </a:cubicBezTo>
                  <a:lnTo>
                    <a:pt x="247365" y="364950"/>
                  </a:lnTo>
                  <a:cubicBezTo>
                    <a:pt x="247766" y="364104"/>
                    <a:pt x="248131" y="363232"/>
                    <a:pt x="248460" y="362350"/>
                  </a:cubicBezTo>
                  <a:cubicBezTo>
                    <a:pt x="254763" y="357018"/>
                    <a:pt x="259908" y="350146"/>
                    <a:pt x="263629" y="341939"/>
                  </a:cubicBezTo>
                  <a:cubicBezTo>
                    <a:pt x="268676" y="330793"/>
                    <a:pt x="270047" y="319604"/>
                    <a:pt x="271044" y="311423"/>
                  </a:cubicBezTo>
                  <a:cubicBezTo>
                    <a:pt x="271267" y="309625"/>
                    <a:pt x="271569" y="307150"/>
                    <a:pt x="271738" y="306313"/>
                  </a:cubicBezTo>
                  <a:cubicBezTo>
                    <a:pt x="271881" y="305717"/>
                    <a:pt x="271997" y="305192"/>
                    <a:pt x="272103" y="304622"/>
                  </a:cubicBezTo>
                  <a:cubicBezTo>
                    <a:pt x="273261" y="301008"/>
                    <a:pt x="278887" y="291340"/>
                    <a:pt x="283017" y="284254"/>
                  </a:cubicBezTo>
                  <a:cubicBezTo>
                    <a:pt x="284174" y="282269"/>
                    <a:pt x="285385" y="280186"/>
                    <a:pt x="286622" y="278041"/>
                  </a:cubicBezTo>
                  <a:cubicBezTo>
                    <a:pt x="287005" y="278050"/>
                    <a:pt x="287388" y="278121"/>
                    <a:pt x="287771" y="278121"/>
                  </a:cubicBezTo>
                  <a:cubicBezTo>
                    <a:pt x="301222" y="278121"/>
                    <a:pt x="313809" y="270919"/>
                    <a:pt x="320619" y="259320"/>
                  </a:cubicBezTo>
                  <a:cubicBezTo>
                    <a:pt x="325764" y="250552"/>
                    <a:pt x="327197" y="240297"/>
                    <a:pt x="324633" y="230451"/>
                  </a:cubicBezTo>
                  <a:cubicBezTo>
                    <a:pt x="322987" y="224122"/>
                    <a:pt x="319800" y="218461"/>
                    <a:pt x="315420" y="213850"/>
                  </a:cubicBezTo>
                  <a:cubicBezTo>
                    <a:pt x="315518" y="213511"/>
                    <a:pt x="315625" y="213182"/>
                    <a:pt x="315723" y="212844"/>
                  </a:cubicBezTo>
                  <a:cubicBezTo>
                    <a:pt x="315847" y="212398"/>
                    <a:pt x="315954" y="211962"/>
                    <a:pt x="316061" y="21151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42;p22"/>
            <p:cNvSpPr/>
            <p:nvPr/>
          </p:nvSpPr>
          <p:spPr>
            <a:xfrm>
              <a:off x="3495559" y="3009488"/>
              <a:ext cx="555251" cy="713607"/>
            </a:xfrm>
            <a:custGeom>
              <a:avLst/>
              <a:gdLst/>
              <a:ahLst/>
              <a:cxnLst/>
              <a:rect l="l" t="t" r="r" b="b"/>
              <a:pathLst>
                <a:path w="344342" h="442547" extrusionOk="0">
                  <a:moveTo>
                    <a:pt x="316096" y="211508"/>
                  </a:moveTo>
                  <a:cubicBezTo>
                    <a:pt x="316346" y="210592"/>
                    <a:pt x="316524" y="209666"/>
                    <a:pt x="316755" y="208740"/>
                  </a:cubicBezTo>
                  <a:cubicBezTo>
                    <a:pt x="332663" y="204173"/>
                    <a:pt x="344342" y="189521"/>
                    <a:pt x="344342" y="172162"/>
                  </a:cubicBezTo>
                  <a:cubicBezTo>
                    <a:pt x="344342" y="154803"/>
                    <a:pt x="332779" y="140293"/>
                    <a:pt x="316987" y="135647"/>
                  </a:cubicBezTo>
                  <a:cubicBezTo>
                    <a:pt x="316541" y="133875"/>
                    <a:pt x="316052" y="132130"/>
                    <a:pt x="315545" y="130386"/>
                  </a:cubicBezTo>
                  <a:cubicBezTo>
                    <a:pt x="319880" y="125792"/>
                    <a:pt x="323031" y="120166"/>
                    <a:pt x="324660" y="113882"/>
                  </a:cubicBezTo>
                  <a:cubicBezTo>
                    <a:pt x="327224" y="104036"/>
                    <a:pt x="325799" y="93790"/>
                    <a:pt x="320645" y="85022"/>
                  </a:cubicBezTo>
                  <a:cubicBezTo>
                    <a:pt x="313835" y="73423"/>
                    <a:pt x="301257" y="66212"/>
                    <a:pt x="287797" y="66212"/>
                  </a:cubicBezTo>
                  <a:cubicBezTo>
                    <a:pt x="284700" y="66212"/>
                    <a:pt x="281628" y="66639"/>
                    <a:pt x="278637" y="67378"/>
                  </a:cubicBezTo>
                  <a:cubicBezTo>
                    <a:pt x="278085" y="66817"/>
                    <a:pt x="277543" y="66257"/>
                    <a:pt x="276982" y="65705"/>
                  </a:cubicBezTo>
                  <a:cubicBezTo>
                    <a:pt x="280934" y="49761"/>
                    <a:pt x="274195" y="32429"/>
                    <a:pt x="259329" y="23697"/>
                  </a:cubicBezTo>
                  <a:cubicBezTo>
                    <a:pt x="253481" y="20261"/>
                    <a:pt x="246813" y="18454"/>
                    <a:pt x="240048" y="18454"/>
                  </a:cubicBezTo>
                  <a:cubicBezTo>
                    <a:pt x="230363" y="18454"/>
                    <a:pt x="221158" y="22237"/>
                    <a:pt x="214206" y="28655"/>
                  </a:cubicBezTo>
                  <a:cubicBezTo>
                    <a:pt x="212354" y="28112"/>
                    <a:pt x="210502" y="27587"/>
                    <a:pt x="208624" y="27106"/>
                  </a:cubicBezTo>
                  <a:cubicBezTo>
                    <a:pt x="203897" y="11448"/>
                    <a:pt x="189352" y="0"/>
                    <a:pt x="172171" y="0"/>
                  </a:cubicBezTo>
                  <a:cubicBezTo>
                    <a:pt x="154990" y="0"/>
                    <a:pt x="140445" y="11448"/>
                    <a:pt x="135718" y="27106"/>
                  </a:cubicBezTo>
                  <a:cubicBezTo>
                    <a:pt x="133839" y="27578"/>
                    <a:pt x="131988" y="28112"/>
                    <a:pt x="130136" y="28655"/>
                  </a:cubicBezTo>
                  <a:cubicBezTo>
                    <a:pt x="123184" y="22237"/>
                    <a:pt x="113980" y="18454"/>
                    <a:pt x="104294" y="18454"/>
                  </a:cubicBezTo>
                  <a:cubicBezTo>
                    <a:pt x="97520" y="18454"/>
                    <a:pt x="90861" y="20270"/>
                    <a:pt x="85022" y="23697"/>
                  </a:cubicBezTo>
                  <a:cubicBezTo>
                    <a:pt x="76253" y="28851"/>
                    <a:pt x="70004" y="37103"/>
                    <a:pt x="67449" y="46948"/>
                  </a:cubicBezTo>
                  <a:cubicBezTo>
                    <a:pt x="65820" y="53206"/>
                    <a:pt x="65820" y="59625"/>
                    <a:pt x="67343" y="65731"/>
                  </a:cubicBezTo>
                  <a:cubicBezTo>
                    <a:pt x="66791" y="66274"/>
                    <a:pt x="66248" y="66826"/>
                    <a:pt x="65705" y="67378"/>
                  </a:cubicBezTo>
                  <a:cubicBezTo>
                    <a:pt x="62714" y="66639"/>
                    <a:pt x="59651" y="66212"/>
                    <a:pt x="56545" y="66212"/>
                  </a:cubicBezTo>
                  <a:cubicBezTo>
                    <a:pt x="43094" y="66212"/>
                    <a:pt x="30507" y="73423"/>
                    <a:pt x="23697" y="85022"/>
                  </a:cubicBezTo>
                  <a:cubicBezTo>
                    <a:pt x="18551" y="93790"/>
                    <a:pt x="17127" y="104045"/>
                    <a:pt x="19682" y="113890"/>
                  </a:cubicBezTo>
                  <a:cubicBezTo>
                    <a:pt x="21320" y="120175"/>
                    <a:pt x="24462" y="125801"/>
                    <a:pt x="28797" y="130395"/>
                  </a:cubicBezTo>
                  <a:cubicBezTo>
                    <a:pt x="28290" y="132139"/>
                    <a:pt x="27801" y="133884"/>
                    <a:pt x="27355" y="135655"/>
                  </a:cubicBezTo>
                  <a:cubicBezTo>
                    <a:pt x="11572" y="140302"/>
                    <a:pt x="0" y="154901"/>
                    <a:pt x="0" y="172171"/>
                  </a:cubicBezTo>
                  <a:cubicBezTo>
                    <a:pt x="0" y="189441"/>
                    <a:pt x="11652" y="204138"/>
                    <a:pt x="27525" y="208731"/>
                  </a:cubicBezTo>
                  <a:cubicBezTo>
                    <a:pt x="27961" y="210440"/>
                    <a:pt x="28415" y="212141"/>
                    <a:pt x="28913" y="213832"/>
                  </a:cubicBezTo>
                  <a:cubicBezTo>
                    <a:pt x="24516" y="218452"/>
                    <a:pt x="21329" y="224113"/>
                    <a:pt x="19673" y="230451"/>
                  </a:cubicBezTo>
                  <a:cubicBezTo>
                    <a:pt x="17109" y="240297"/>
                    <a:pt x="18534" y="250552"/>
                    <a:pt x="23688" y="259320"/>
                  </a:cubicBezTo>
                  <a:cubicBezTo>
                    <a:pt x="30498" y="270920"/>
                    <a:pt x="43085" y="278121"/>
                    <a:pt x="56527" y="278121"/>
                  </a:cubicBezTo>
                  <a:cubicBezTo>
                    <a:pt x="56936" y="278121"/>
                    <a:pt x="57346" y="278050"/>
                    <a:pt x="57755" y="278041"/>
                  </a:cubicBezTo>
                  <a:cubicBezTo>
                    <a:pt x="58984" y="280169"/>
                    <a:pt x="60194" y="282243"/>
                    <a:pt x="61361" y="284255"/>
                  </a:cubicBezTo>
                  <a:cubicBezTo>
                    <a:pt x="65491" y="291349"/>
                    <a:pt x="71117" y="301026"/>
                    <a:pt x="72274" y="304640"/>
                  </a:cubicBezTo>
                  <a:cubicBezTo>
                    <a:pt x="72390" y="305254"/>
                    <a:pt x="72524" y="305859"/>
                    <a:pt x="72666" y="306465"/>
                  </a:cubicBezTo>
                  <a:cubicBezTo>
                    <a:pt x="72808" y="307159"/>
                    <a:pt x="73111" y="309634"/>
                    <a:pt x="73333" y="311432"/>
                  </a:cubicBezTo>
                  <a:cubicBezTo>
                    <a:pt x="74331" y="319586"/>
                    <a:pt x="75693" y="330758"/>
                    <a:pt x="80713" y="341876"/>
                  </a:cubicBezTo>
                  <a:cubicBezTo>
                    <a:pt x="84408" y="350057"/>
                    <a:pt x="89517" y="356912"/>
                    <a:pt x="95775" y="362235"/>
                  </a:cubicBezTo>
                  <a:cubicBezTo>
                    <a:pt x="96122" y="363161"/>
                    <a:pt x="96496" y="364069"/>
                    <a:pt x="96915" y="364950"/>
                  </a:cubicBezTo>
                  <a:lnTo>
                    <a:pt x="96915" y="373585"/>
                  </a:lnTo>
                  <a:cubicBezTo>
                    <a:pt x="96915" y="373718"/>
                    <a:pt x="96915" y="373843"/>
                    <a:pt x="96915" y="373967"/>
                  </a:cubicBezTo>
                  <a:lnTo>
                    <a:pt x="96915" y="377475"/>
                  </a:lnTo>
                  <a:cubicBezTo>
                    <a:pt x="96915" y="382407"/>
                    <a:pt x="97938" y="387089"/>
                    <a:pt x="99781" y="391344"/>
                  </a:cubicBezTo>
                  <a:cubicBezTo>
                    <a:pt x="104873" y="406780"/>
                    <a:pt x="116428" y="419287"/>
                    <a:pt x="131098" y="425750"/>
                  </a:cubicBezTo>
                  <a:cubicBezTo>
                    <a:pt x="141905" y="436361"/>
                    <a:pt x="156593" y="442547"/>
                    <a:pt x="172144" y="442547"/>
                  </a:cubicBezTo>
                  <a:cubicBezTo>
                    <a:pt x="187696" y="442547"/>
                    <a:pt x="202384" y="436352"/>
                    <a:pt x="213191" y="425750"/>
                  </a:cubicBezTo>
                  <a:cubicBezTo>
                    <a:pt x="227852" y="419287"/>
                    <a:pt x="239407" y="406789"/>
                    <a:pt x="244499" y="391362"/>
                  </a:cubicBezTo>
                  <a:cubicBezTo>
                    <a:pt x="246341" y="387107"/>
                    <a:pt x="247365" y="382407"/>
                    <a:pt x="247365" y="377475"/>
                  </a:cubicBezTo>
                  <a:lnTo>
                    <a:pt x="247365" y="374048"/>
                  </a:lnTo>
                  <a:cubicBezTo>
                    <a:pt x="247365" y="373967"/>
                    <a:pt x="247365" y="373887"/>
                    <a:pt x="247365" y="373816"/>
                  </a:cubicBezTo>
                  <a:cubicBezTo>
                    <a:pt x="247365" y="373736"/>
                    <a:pt x="247365" y="373656"/>
                    <a:pt x="247365" y="373576"/>
                  </a:cubicBezTo>
                  <a:lnTo>
                    <a:pt x="247365" y="364941"/>
                  </a:lnTo>
                  <a:cubicBezTo>
                    <a:pt x="247766" y="364095"/>
                    <a:pt x="248131" y="363223"/>
                    <a:pt x="248460" y="362342"/>
                  </a:cubicBezTo>
                  <a:cubicBezTo>
                    <a:pt x="254763" y="357010"/>
                    <a:pt x="259908" y="350137"/>
                    <a:pt x="263629" y="341930"/>
                  </a:cubicBezTo>
                  <a:cubicBezTo>
                    <a:pt x="268676" y="330785"/>
                    <a:pt x="270047" y="319595"/>
                    <a:pt x="271044" y="311414"/>
                  </a:cubicBezTo>
                  <a:cubicBezTo>
                    <a:pt x="271267" y="309616"/>
                    <a:pt x="271569" y="307141"/>
                    <a:pt x="271738" y="306305"/>
                  </a:cubicBezTo>
                  <a:cubicBezTo>
                    <a:pt x="271881" y="305708"/>
                    <a:pt x="271997" y="305183"/>
                    <a:pt x="272103" y="304613"/>
                  </a:cubicBezTo>
                  <a:cubicBezTo>
                    <a:pt x="273261" y="300999"/>
                    <a:pt x="278887" y="291332"/>
                    <a:pt x="283017" y="284246"/>
                  </a:cubicBezTo>
                  <a:cubicBezTo>
                    <a:pt x="284174" y="282261"/>
                    <a:pt x="285385" y="280177"/>
                    <a:pt x="286622" y="278032"/>
                  </a:cubicBezTo>
                  <a:cubicBezTo>
                    <a:pt x="287005" y="278041"/>
                    <a:pt x="287388" y="278112"/>
                    <a:pt x="287771" y="278112"/>
                  </a:cubicBezTo>
                  <a:cubicBezTo>
                    <a:pt x="301221" y="278112"/>
                    <a:pt x="313809" y="270911"/>
                    <a:pt x="320619" y="259311"/>
                  </a:cubicBezTo>
                  <a:cubicBezTo>
                    <a:pt x="325764" y="250543"/>
                    <a:pt x="327197" y="240288"/>
                    <a:pt x="324633" y="230443"/>
                  </a:cubicBezTo>
                  <a:cubicBezTo>
                    <a:pt x="322987" y="224113"/>
                    <a:pt x="319800" y="218452"/>
                    <a:pt x="315420" y="213841"/>
                  </a:cubicBezTo>
                  <a:cubicBezTo>
                    <a:pt x="315518" y="213503"/>
                    <a:pt x="315625" y="213173"/>
                    <a:pt x="315723" y="212835"/>
                  </a:cubicBezTo>
                  <a:cubicBezTo>
                    <a:pt x="315847" y="212390"/>
                    <a:pt x="315954" y="211953"/>
                    <a:pt x="316061" y="211508"/>
                  </a:cubicBezTo>
                  <a:close/>
                  <a:moveTo>
                    <a:pt x="128570" y="350084"/>
                  </a:moveTo>
                  <a:lnTo>
                    <a:pt x="128570" y="340060"/>
                  </a:lnTo>
                  <a:cubicBezTo>
                    <a:pt x="121920" y="339019"/>
                    <a:pt x="117567" y="335698"/>
                    <a:pt x="114638" y="331265"/>
                  </a:cubicBezTo>
                  <a:cubicBezTo>
                    <a:pt x="112885" y="328604"/>
                    <a:pt x="111638" y="325541"/>
                    <a:pt x="110712" y="322337"/>
                  </a:cubicBezTo>
                  <a:cubicBezTo>
                    <a:pt x="111638" y="325550"/>
                    <a:pt x="112885" y="328612"/>
                    <a:pt x="114638" y="331265"/>
                  </a:cubicBezTo>
                  <a:cubicBezTo>
                    <a:pt x="117567" y="335698"/>
                    <a:pt x="121920" y="339019"/>
                    <a:pt x="128570" y="340060"/>
                  </a:cubicBezTo>
                  <a:lnTo>
                    <a:pt x="128570" y="350084"/>
                  </a:lnTo>
                  <a:lnTo>
                    <a:pt x="131881" y="350084"/>
                  </a:lnTo>
                  <a:cubicBezTo>
                    <a:pt x="131881" y="350084"/>
                    <a:pt x="128570" y="350084"/>
                    <a:pt x="128570" y="350084"/>
                  </a:cubicBezTo>
                  <a:close/>
                  <a:moveTo>
                    <a:pt x="131908" y="374057"/>
                  </a:moveTo>
                  <a:lnTo>
                    <a:pt x="131908" y="374057"/>
                  </a:lnTo>
                  <a:cubicBezTo>
                    <a:pt x="131908" y="373896"/>
                    <a:pt x="131881" y="373745"/>
                    <a:pt x="131881" y="373585"/>
                  </a:cubicBezTo>
                  <a:cubicBezTo>
                    <a:pt x="131881" y="373745"/>
                    <a:pt x="131899" y="373896"/>
                    <a:pt x="131908" y="374057"/>
                  </a:cubicBezTo>
                  <a:close/>
                  <a:moveTo>
                    <a:pt x="132246" y="377484"/>
                  </a:moveTo>
                  <a:lnTo>
                    <a:pt x="131881" y="377484"/>
                  </a:lnTo>
                  <a:cubicBezTo>
                    <a:pt x="131881" y="377484"/>
                    <a:pt x="132246" y="377484"/>
                    <a:pt x="132246" y="377484"/>
                  </a:cubicBezTo>
                  <a:cubicBezTo>
                    <a:pt x="132460" y="378677"/>
                    <a:pt x="132771" y="379834"/>
                    <a:pt x="133163" y="380955"/>
                  </a:cubicBezTo>
                  <a:cubicBezTo>
                    <a:pt x="132762" y="379834"/>
                    <a:pt x="132460" y="378677"/>
                    <a:pt x="132246" y="377484"/>
                  </a:cubicBezTo>
                  <a:close/>
                  <a:moveTo>
                    <a:pt x="158774" y="403406"/>
                  </a:moveTo>
                  <a:cubicBezTo>
                    <a:pt x="162593" y="406050"/>
                    <a:pt x="167195" y="407643"/>
                    <a:pt x="172189" y="407643"/>
                  </a:cubicBezTo>
                  <a:cubicBezTo>
                    <a:pt x="177183" y="407643"/>
                    <a:pt x="181794" y="406050"/>
                    <a:pt x="185613" y="403406"/>
                  </a:cubicBezTo>
                  <a:cubicBezTo>
                    <a:pt x="181794" y="406050"/>
                    <a:pt x="177192" y="407643"/>
                    <a:pt x="172189" y="407643"/>
                  </a:cubicBezTo>
                  <a:cubicBezTo>
                    <a:pt x="167186" y="407643"/>
                    <a:pt x="162584" y="406050"/>
                    <a:pt x="158774" y="403406"/>
                  </a:cubicBezTo>
                  <a:close/>
                  <a:moveTo>
                    <a:pt x="212505" y="377484"/>
                  </a:moveTo>
                  <a:lnTo>
                    <a:pt x="212140" y="377484"/>
                  </a:lnTo>
                  <a:cubicBezTo>
                    <a:pt x="211927" y="378677"/>
                    <a:pt x="211615" y="379834"/>
                    <a:pt x="211224" y="380955"/>
                  </a:cubicBezTo>
                  <a:cubicBezTo>
                    <a:pt x="211615" y="379834"/>
                    <a:pt x="211927" y="378677"/>
                    <a:pt x="212140" y="377484"/>
                  </a:cubicBezTo>
                  <a:lnTo>
                    <a:pt x="212505" y="377484"/>
                  </a:lnTo>
                  <a:close/>
                  <a:moveTo>
                    <a:pt x="212479" y="374057"/>
                  </a:moveTo>
                  <a:lnTo>
                    <a:pt x="212479" y="374057"/>
                  </a:lnTo>
                  <a:cubicBezTo>
                    <a:pt x="212479" y="373896"/>
                    <a:pt x="212505" y="373745"/>
                    <a:pt x="212505" y="373585"/>
                  </a:cubicBezTo>
                  <a:cubicBezTo>
                    <a:pt x="212505" y="373745"/>
                    <a:pt x="212488" y="373896"/>
                    <a:pt x="212479" y="374057"/>
                  </a:cubicBezTo>
                  <a:close/>
                  <a:moveTo>
                    <a:pt x="215817" y="350084"/>
                  </a:moveTo>
                  <a:lnTo>
                    <a:pt x="212505" y="350084"/>
                  </a:lnTo>
                  <a:cubicBezTo>
                    <a:pt x="212505" y="350084"/>
                    <a:pt x="215817" y="350084"/>
                    <a:pt x="215817" y="350084"/>
                  </a:cubicBezTo>
                  <a:lnTo>
                    <a:pt x="215817" y="350084"/>
                  </a:lnTo>
                  <a:close/>
                  <a:moveTo>
                    <a:pt x="241214" y="288198"/>
                  </a:moveTo>
                  <a:cubicBezTo>
                    <a:pt x="244347" y="281255"/>
                    <a:pt x="249181" y="273083"/>
                    <a:pt x="254593" y="263745"/>
                  </a:cubicBezTo>
                  <a:cubicBezTo>
                    <a:pt x="254593" y="263745"/>
                    <a:pt x="254593" y="263745"/>
                    <a:pt x="254593" y="263745"/>
                  </a:cubicBezTo>
                  <a:cubicBezTo>
                    <a:pt x="249172" y="273074"/>
                    <a:pt x="244338" y="281255"/>
                    <a:pt x="241214" y="288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2"/>
            <p:cNvSpPr/>
            <p:nvPr/>
          </p:nvSpPr>
          <p:spPr>
            <a:xfrm>
              <a:off x="3734942" y="3579885"/>
              <a:ext cx="76350" cy="86670"/>
            </a:xfrm>
            <a:custGeom>
              <a:avLst/>
              <a:gdLst/>
              <a:ahLst/>
              <a:cxnLst/>
              <a:rect l="l" t="t" r="r" b="b"/>
              <a:pathLst>
                <a:path w="47349" h="53749" extrusionOk="0">
                  <a:moveTo>
                    <a:pt x="41198" y="0"/>
                  </a:moveTo>
                  <a:cubicBezTo>
                    <a:pt x="44595" y="0"/>
                    <a:pt x="47349" y="2754"/>
                    <a:pt x="47349" y="6151"/>
                  </a:cubicBezTo>
                  <a:lnTo>
                    <a:pt x="47349" y="47598"/>
                  </a:lnTo>
                  <a:cubicBezTo>
                    <a:pt x="47349" y="50996"/>
                    <a:pt x="44595" y="53749"/>
                    <a:pt x="41198" y="53749"/>
                  </a:cubicBezTo>
                  <a:lnTo>
                    <a:pt x="6151" y="53749"/>
                  </a:lnTo>
                  <a:cubicBezTo>
                    <a:pt x="2754" y="53749"/>
                    <a:pt x="0" y="50995"/>
                    <a:pt x="0" y="47598"/>
                  </a:cubicBezTo>
                  <a:lnTo>
                    <a:pt x="0" y="6151"/>
                  </a:lnTo>
                  <a:cubicBezTo>
                    <a:pt x="0" y="2754"/>
                    <a:pt x="2754" y="0"/>
                    <a:pt x="6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22"/>
            <p:cNvSpPr/>
            <p:nvPr/>
          </p:nvSpPr>
          <p:spPr>
            <a:xfrm>
              <a:off x="3708125" y="3499649"/>
              <a:ext cx="129992" cy="147576"/>
            </a:xfrm>
            <a:custGeom>
              <a:avLst/>
              <a:gdLst/>
              <a:ahLst/>
              <a:cxnLst/>
              <a:rect l="l" t="t" r="r" b="b"/>
              <a:pathLst>
                <a:path w="80615" h="91520" extrusionOk="0">
                  <a:moveTo>
                    <a:pt x="5724" y="0"/>
                  </a:moveTo>
                  <a:lnTo>
                    <a:pt x="74892" y="0"/>
                  </a:lnTo>
                  <a:cubicBezTo>
                    <a:pt x="78052" y="0"/>
                    <a:pt x="80615" y="2564"/>
                    <a:pt x="80615" y="5724"/>
                  </a:cubicBezTo>
                  <a:lnTo>
                    <a:pt x="80615" y="85796"/>
                  </a:lnTo>
                  <a:cubicBezTo>
                    <a:pt x="80615" y="88957"/>
                    <a:pt x="78052" y="91520"/>
                    <a:pt x="74892" y="91520"/>
                  </a:cubicBezTo>
                  <a:lnTo>
                    <a:pt x="5724" y="91520"/>
                  </a:lnTo>
                  <a:cubicBezTo>
                    <a:pt x="2564" y="91520"/>
                    <a:pt x="0" y="88957"/>
                    <a:pt x="0" y="85796"/>
                  </a:cubicBezTo>
                  <a:lnTo>
                    <a:pt x="0" y="5724"/>
                  </a:lnTo>
                  <a:cubicBezTo>
                    <a:pt x="0" y="2564"/>
                    <a:pt x="2564" y="0"/>
                    <a:pt x="5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22"/>
            <p:cNvSpPr/>
            <p:nvPr/>
          </p:nvSpPr>
          <p:spPr>
            <a:xfrm>
              <a:off x="3702788" y="3556942"/>
              <a:ext cx="140686" cy="16822"/>
            </a:xfrm>
            <a:custGeom>
              <a:avLst/>
              <a:gdLst/>
              <a:ahLst/>
              <a:cxnLst/>
              <a:rect l="l" t="t" r="r" b="b"/>
              <a:pathLst>
                <a:path w="87247" h="10432" extrusionOk="0">
                  <a:moveTo>
                    <a:pt x="0" y="0"/>
                  </a:moveTo>
                  <a:lnTo>
                    <a:pt x="87247" y="0"/>
                  </a:lnTo>
                  <a:lnTo>
                    <a:pt x="87247" y="10433"/>
                  </a:lnTo>
                  <a:lnTo>
                    <a:pt x="0" y="104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22"/>
            <p:cNvSpPr/>
            <p:nvPr/>
          </p:nvSpPr>
          <p:spPr>
            <a:xfrm>
              <a:off x="3588779" y="3102191"/>
              <a:ext cx="368788" cy="456163"/>
            </a:xfrm>
            <a:custGeom>
              <a:avLst/>
              <a:gdLst/>
              <a:ahLst/>
              <a:cxnLst/>
              <a:rect l="l" t="t" r="r" b="b"/>
              <a:pathLst>
                <a:path w="228706" h="282892" extrusionOk="0">
                  <a:moveTo>
                    <a:pt x="224265" y="146035"/>
                  </a:moveTo>
                  <a:lnTo>
                    <a:pt x="224229" y="146035"/>
                  </a:lnTo>
                  <a:cubicBezTo>
                    <a:pt x="227131" y="135967"/>
                    <a:pt x="228707" y="125347"/>
                    <a:pt x="228707" y="114354"/>
                  </a:cubicBezTo>
                  <a:cubicBezTo>
                    <a:pt x="228707" y="51195"/>
                    <a:pt x="177512" y="0"/>
                    <a:pt x="114353" y="0"/>
                  </a:cubicBezTo>
                  <a:cubicBezTo>
                    <a:pt x="51195" y="0"/>
                    <a:pt x="0" y="51195"/>
                    <a:pt x="0" y="114354"/>
                  </a:cubicBezTo>
                  <a:cubicBezTo>
                    <a:pt x="0" y="127235"/>
                    <a:pt x="2163" y="139599"/>
                    <a:pt x="6089" y="151145"/>
                  </a:cubicBezTo>
                  <a:cubicBezTo>
                    <a:pt x="18863" y="192138"/>
                    <a:pt x="45756" y="222876"/>
                    <a:pt x="48800" y="240680"/>
                  </a:cubicBezTo>
                  <a:cubicBezTo>
                    <a:pt x="51889" y="253365"/>
                    <a:pt x="49120" y="282893"/>
                    <a:pt x="75399" y="282893"/>
                  </a:cubicBezTo>
                  <a:lnTo>
                    <a:pt x="153397" y="282893"/>
                  </a:lnTo>
                  <a:cubicBezTo>
                    <a:pt x="179666" y="282893"/>
                    <a:pt x="176898" y="253365"/>
                    <a:pt x="179996" y="240680"/>
                  </a:cubicBezTo>
                  <a:cubicBezTo>
                    <a:pt x="183102" y="222511"/>
                    <a:pt x="211028" y="190901"/>
                    <a:pt x="223464" y="148670"/>
                  </a:cubicBezTo>
                  <a:cubicBezTo>
                    <a:pt x="223553" y="148385"/>
                    <a:pt x="223642" y="148092"/>
                    <a:pt x="223731" y="147798"/>
                  </a:cubicBezTo>
                  <a:cubicBezTo>
                    <a:pt x="223900" y="147201"/>
                    <a:pt x="224105" y="146632"/>
                    <a:pt x="224265" y="1460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22"/>
            <p:cNvSpPr/>
            <p:nvPr/>
          </p:nvSpPr>
          <p:spPr>
            <a:xfrm>
              <a:off x="3727539" y="3409716"/>
              <a:ext cx="91177" cy="148508"/>
            </a:xfrm>
            <a:custGeom>
              <a:avLst/>
              <a:gdLst/>
              <a:ahLst/>
              <a:cxnLst/>
              <a:rect l="l" t="t" r="r" b="b"/>
              <a:pathLst>
                <a:path w="56544" h="92098" extrusionOk="0">
                  <a:moveTo>
                    <a:pt x="56545" y="92099"/>
                  </a:moveTo>
                  <a:lnTo>
                    <a:pt x="54168" y="92099"/>
                  </a:lnTo>
                  <a:lnTo>
                    <a:pt x="54168" y="28272"/>
                  </a:lnTo>
                  <a:cubicBezTo>
                    <a:pt x="54168" y="13994"/>
                    <a:pt x="42551" y="2377"/>
                    <a:pt x="28272" y="2377"/>
                  </a:cubicBezTo>
                  <a:cubicBezTo>
                    <a:pt x="13994" y="2377"/>
                    <a:pt x="2377" y="13994"/>
                    <a:pt x="2377" y="28272"/>
                  </a:cubicBezTo>
                  <a:lnTo>
                    <a:pt x="2377" y="92099"/>
                  </a:lnTo>
                  <a:lnTo>
                    <a:pt x="0" y="92099"/>
                  </a:lnTo>
                  <a:lnTo>
                    <a:pt x="0" y="28272"/>
                  </a:lnTo>
                  <a:cubicBezTo>
                    <a:pt x="0" y="12685"/>
                    <a:pt x="12685" y="0"/>
                    <a:pt x="28272" y="0"/>
                  </a:cubicBezTo>
                  <a:cubicBezTo>
                    <a:pt x="43860" y="0"/>
                    <a:pt x="56545" y="12685"/>
                    <a:pt x="56545" y="28272"/>
                  </a:cubicBezTo>
                  <a:lnTo>
                    <a:pt x="56545" y="920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22"/>
            <p:cNvSpPr/>
            <p:nvPr/>
          </p:nvSpPr>
          <p:spPr>
            <a:xfrm>
              <a:off x="3753394" y="3352969"/>
              <a:ext cx="39445" cy="61694"/>
            </a:xfrm>
            <a:custGeom>
              <a:avLst/>
              <a:gdLst/>
              <a:ahLst/>
              <a:cxnLst/>
              <a:rect l="l" t="t" r="r" b="b"/>
              <a:pathLst>
                <a:path w="24462" h="38260" extrusionOk="0">
                  <a:moveTo>
                    <a:pt x="24462" y="38260"/>
                  </a:moveTo>
                  <a:lnTo>
                    <a:pt x="22086" y="38260"/>
                  </a:lnTo>
                  <a:lnTo>
                    <a:pt x="22086" y="12231"/>
                  </a:lnTo>
                  <a:cubicBezTo>
                    <a:pt x="22086" y="6801"/>
                    <a:pt x="17661" y="2377"/>
                    <a:pt x="12231" y="2377"/>
                  </a:cubicBezTo>
                  <a:cubicBezTo>
                    <a:pt x="6801" y="2377"/>
                    <a:pt x="2377" y="6801"/>
                    <a:pt x="2377" y="12231"/>
                  </a:cubicBezTo>
                  <a:lnTo>
                    <a:pt x="2377" y="38260"/>
                  </a:lnTo>
                  <a:lnTo>
                    <a:pt x="0" y="38260"/>
                  </a:lnTo>
                  <a:lnTo>
                    <a:pt x="0" y="12231"/>
                  </a:lnTo>
                  <a:cubicBezTo>
                    <a:pt x="0" y="5484"/>
                    <a:pt x="5492" y="0"/>
                    <a:pt x="12231" y="0"/>
                  </a:cubicBezTo>
                  <a:cubicBezTo>
                    <a:pt x="18970" y="0"/>
                    <a:pt x="24462" y="5493"/>
                    <a:pt x="24462" y="12231"/>
                  </a:cubicBezTo>
                  <a:lnTo>
                    <a:pt x="24462" y="382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22"/>
            <p:cNvSpPr/>
            <p:nvPr/>
          </p:nvSpPr>
          <p:spPr>
            <a:xfrm>
              <a:off x="3670649" y="3278329"/>
              <a:ext cx="204978" cy="155887"/>
            </a:xfrm>
            <a:custGeom>
              <a:avLst/>
              <a:gdLst/>
              <a:ahLst/>
              <a:cxnLst/>
              <a:rect l="l" t="t" r="r" b="b"/>
              <a:pathLst>
                <a:path w="127118" h="96674" extrusionOk="0">
                  <a:moveTo>
                    <a:pt x="39177" y="96674"/>
                  </a:moveTo>
                  <a:lnTo>
                    <a:pt x="0" y="16014"/>
                  </a:lnTo>
                  <a:lnTo>
                    <a:pt x="2154" y="16264"/>
                  </a:lnTo>
                  <a:cubicBezTo>
                    <a:pt x="25717" y="18979"/>
                    <a:pt x="46129" y="13709"/>
                    <a:pt x="62820" y="570"/>
                  </a:cubicBezTo>
                  <a:lnTo>
                    <a:pt x="63550" y="0"/>
                  </a:lnTo>
                  <a:lnTo>
                    <a:pt x="64289" y="570"/>
                  </a:lnTo>
                  <a:cubicBezTo>
                    <a:pt x="81310" y="13700"/>
                    <a:pt x="101731" y="18979"/>
                    <a:pt x="124955" y="16273"/>
                  </a:cubicBezTo>
                  <a:lnTo>
                    <a:pt x="127119" y="16014"/>
                  </a:lnTo>
                  <a:lnTo>
                    <a:pt x="87942" y="96674"/>
                  </a:lnTo>
                  <a:lnTo>
                    <a:pt x="85805" y="95633"/>
                  </a:lnTo>
                  <a:lnTo>
                    <a:pt x="123086" y="18863"/>
                  </a:lnTo>
                  <a:cubicBezTo>
                    <a:pt x="100422" y="21062"/>
                    <a:pt x="80419" y="15721"/>
                    <a:pt x="63568" y="3009"/>
                  </a:cubicBezTo>
                  <a:cubicBezTo>
                    <a:pt x="47020" y="15748"/>
                    <a:pt x="26990" y="21071"/>
                    <a:pt x="4033" y="18863"/>
                  </a:cubicBezTo>
                  <a:lnTo>
                    <a:pt x="41322" y="95633"/>
                  </a:lnTo>
                  <a:lnTo>
                    <a:pt x="39186" y="966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22"/>
            <p:cNvSpPr/>
            <p:nvPr/>
          </p:nvSpPr>
          <p:spPr>
            <a:xfrm>
              <a:off x="3771185" y="3280755"/>
              <a:ext cx="3831" cy="74154"/>
            </a:xfrm>
            <a:custGeom>
              <a:avLst/>
              <a:gdLst/>
              <a:ahLst/>
              <a:cxnLst/>
              <a:rect l="l" t="t" r="r" b="b"/>
              <a:pathLst>
                <a:path w="2376" h="45987" extrusionOk="0">
                  <a:moveTo>
                    <a:pt x="0" y="0"/>
                  </a:moveTo>
                  <a:lnTo>
                    <a:pt x="2377" y="0"/>
                  </a:lnTo>
                  <a:lnTo>
                    <a:pt x="2377" y="45987"/>
                  </a:lnTo>
                  <a:lnTo>
                    <a:pt x="0" y="4598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22"/>
            <p:cNvSpPr/>
            <p:nvPr/>
          </p:nvSpPr>
          <p:spPr>
            <a:xfrm>
              <a:off x="3836592" y="3147546"/>
              <a:ext cx="71408" cy="71403"/>
            </a:xfrm>
            <a:custGeom>
              <a:avLst/>
              <a:gdLst/>
              <a:ahLst/>
              <a:cxnLst/>
              <a:rect l="l" t="t" r="r" b="b"/>
              <a:pathLst>
                <a:path w="44284" h="44281" extrusionOk="0">
                  <a:moveTo>
                    <a:pt x="31098" y="13183"/>
                  </a:moveTo>
                  <a:cubicBezTo>
                    <a:pt x="42278" y="24364"/>
                    <a:pt x="47335" y="37432"/>
                    <a:pt x="42385" y="42382"/>
                  </a:cubicBezTo>
                  <a:cubicBezTo>
                    <a:pt x="37436" y="47331"/>
                    <a:pt x="24368" y="42275"/>
                    <a:pt x="13187" y="31094"/>
                  </a:cubicBezTo>
                  <a:cubicBezTo>
                    <a:pt x="2006" y="19913"/>
                    <a:pt x="-3050" y="6845"/>
                    <a:pt x="1900" y="1896"/>
                  </a:cubicBezTo>
                  <a:cubicBezTo>
                    <a:pt x="6849" y="-3045"/>
                    <a:pt x="19917" y="2003"/>
                    <a:pt x="31098" y="13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52;p22"/>
            <p:cNvSpPr/>
            <p:nvPr/>
          </p:nvSpPr>
          <p:spPr>
            <a:xfrm>
              <a:off x="3708125" y="358364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53;p22"/>
            <p:cNvSpPr/>
            <p:nvPr/>
          </p:nvSpPr>
          <p:spPr>
            <a:xfrm>
              <a:off x="3708125" y="3598121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54;p22"/>
            <p:cNvSpPr/>
            <p:nvPr/>
          </p:nvSpPr>
          <p:spPr>
            <a:xfrm>
              <a:off x="3708125" y="361258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55;p22"/>
            <p:cNvSpPr/>
            <p:nvPr/>
          </p:nvSpPr>
          <p:spPr>
            <a:xfrm>
              <a:off x="3551890" y="3281873"/>
              <a:ext cx="24402" cy="10191"/>
            </a:xfrm>
            <a:custGeom>
              <a:avLst/>
              <a:gdLst/>
              <a:ahLst/>
              <a:cxnLst/>
              <a:rect l="l" t="t" r="r" b="b"/>
              <a:pathLst>
                <a:path w="15133" h="6320" extrusionOk="0">
                  <a:moveTo>
                    <a:pt x="11973" y="0"/>
                  </a:moveTo>
                  <a:lnTo>
                    <a:pt x="3160" y="0"/>
                  </a:lnTo>
                  <a:cubicBezTo>
                    <a:pt x="1415" y="0"/>
                    <a:pt x="0" y="1415"/>
                    <a:pt x="0" y="3160"/>
                  </a:cubicBezTo>
                  <a:cubicBezTo>
                    <a:pt x="0" y="4905"/>
                    <a:pt x="1415" y="6320"/>
                    <a:pt x="3160" y="6320"/>
                  </a:cubicBezTo>
                  <a:lnTo>
                    <a:pt x="11973" y="6320"/>
                  </a:lnTo>
                  <a:cubicBezTo>
                    <a:pt x="13718" y="6320"/>
                    <a:pt x="15133" y="4905"/>
                    <a:pt x="15133" y="3160"/>
                  </a:cubicBezTo>
                  <a:cubicBezTo>
                    <a:pt x="15133" y="1415"/>
                    <a:pt x="13718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56;p22"/>
            <p:cNvSpPr/>
            <p:nvPr/>
          </p:nvSpPr>
          <p:spPr>
            <a:xfrm>
              <a:off x="3969906" y="3281873"/>
              <a:ext cx="24402" cy="10191"/>
            </a:xfrm>
            <a:custGeom>
              <a:avLst/>
              <a:gdLst/>
              <a:ahLst/>
              <a:cxnLst/>
              <a:rect l="l" t="t" r="r" b="b"/>
              <a:pathLst>
                <a:path w="15133" h="6320" extrusionOk="0">
                  <a:moveTo>
                    <a:pt x="11973" y="0"/>
                  </a:moveTo>
                  <a:lnTo>
                    <a:pt x="3160" y="0"/>
                  </a:lnTo>
                  <a:cubicBezTo>
                    <a:pt x="1415" y="0"/>
                    <a:pt x="0" y="1415"/>
                    <a:pt x="0" y="3160"/>
                  </a:cubicBezTo>
                  <a:cubicBezTo>
                    <a:pt x="0" y="4905"/>
                    <a:pt x="1415" y="6320"/>
                    <a:pt x="3160" y="6320"/>
                  </a:cubicBezTo>
                  <a:lnTo>
                    <a:pt x="11973" y="6320"/>
                  </a:lnTo>
                  <a:cubicBezTo>
                    <a:pt x="13718" y="6320"/>
                    <a:pt x="15133" y="4905"/>
                    <a:pt x="15133" y="3160"/>
                  </a:cubicBezTo>
                  <a:cubicBezTo>
                    <a:pt x="15133" y="1415"/>
                    <a:pt x="13718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57;p22"/>
            <p:cNvSpPr/>
            <p:nvPr/>
          </p:nvSpPr>
          <p:spPr>
            <a:xfrm>
              <a:off x="3768000" y="3065776"/>
              <a:ext cx="10191" cy="24402"/>
            </a:xfrm>
            <a:custGeom>
              <a:avLst/>
              <a:gdLst/>
              <a:ahLst/>
              <a:cxnLst/>
              <a:rect l="l" t="t" r="r" b="b"/>
              <a:pathLst>
                <a:path w="6320" h="15133" extrusionOk="0">
                  <a:moveTo>
                    <a:pt x="3160" y="0"/>
                  </a:moveTo>
                  <a:cubicBezTo>
                    <a:pt x="1415" y="0"/>
                    <a:pt x="0" y="1415"/>
                    <a:pt x="0" y="3160"/>
                  </a:cubicBezTo>
                  <a:lnTo>
                    <a:pt x="0" y="11973"/>
                  </a:lnTo>
                  <a:cubicBezTo>
                    <a:pt x="0" y="13718"/>
                    <a:pt x="1415" y="15133"/>
                    <a:pt x="3160" y="15133"/>
                  </a:cubicBezTo>
                  <a:cubicBezTo>
                    <a:pt x="4905" y="15133"/>
                    <a:pt x="6320" y="13718"/>
                    <a:pt x="6320" y="11973"/>
                  </a:cubicBezTo>
                  <a:lnTo>
                    <a:pt x="6320" y="3160"/>
                  </a:lnTo>
                  <a:cubicBezTo>
                    <a:pt x="6320" y="1415"/>
                    <a:pt x="4905" y="0"/>
                    <a:pt x="3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58;p22"/>
            <p:cNvSpPr/>
            <p:nvPr/>
          </p:nvSpPr>
          <p:spPr>
            <a:xfrm>
              <a:off x="3581635" y="3172484"/>
              <a:ext cx="22459" cy="17392"/>
            </a:xfrm>
            <a:custGeom>
              <a:avLst/>
              <a:gdLst/>
              <a:ahLst/>
              <a:cxnLst/>
              <a:rect l="l" t="t" r="r" b="b"/>
              <a:pathLst>
                <a:path w="13928" h="10786" extrusionOk="0">
                  <a:moveTo>
                    <a:pt x="12363" y="4895"/>
                  </a:moveTo>
                  <a:lnTo>
                    <a:pt x="4761" y="435"/>
                  </a:lnTo>
                  <a:cubicBezTo>
                    <a:pt x="3257" y="-446"/>
                    <a:pt x="1316" y="52"/>
                    <a:pt x="435" y="1565"/>
                  </a:cubicBezTo>
                  <a:cubicBezTo>
                    <a:pt x="-446" y="3070"/>
                    <a:pt x="52" y="5010"/>
                    <a:pt x="1565" y="5892"/>
                  </a:cubicBezTo>
                  <a:lnTo>
                    <a:pt x="9168" y="10352"/>
                  </a:lnTo>
                  <a:cubicBezTo>
                    <a:pt x="10672" y="11233"/>
                    <a:pt x="12613" y="10734"/>
                    <a:pt x="13494" y="9221"/>
                  </a:cubicBezTo>
                  <a:cubicBezTo>
                    <a:pt x="14375" y="7717"/>
                    <a:pt x="13877" y="5776"/>
                    <a:pt x="12363" y="48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59;p22"/>
            <p:cNvSpPr/>
            <p:nvPr/>
          </p:nvSpPr>
          <p:spPr>
            <a:xfrm>
              <a:off x="3942130" y="3384091"/>
              <a:ext cx="22459" cy="17392"/>
            </a:xfrm>
            <a:custGeom>
              <a:avLst/>
              <a:gdLst/>
              <a:ahLst/>
              <a:cxnLst/>
              <a:rect l="l" t="t" r="r" b="b"/>
              <a:pathLst>
                <a:path w="13928" h="10786" extrusionOk="0">
                  <a:moveTo>
                    <a:pt x="12363" y="4895"/>
                  </a:moveTo>
                  <a:lnTo>
                    <a:pt x="4761" y="435"/>
                  </a:lnTo>
                  <a:cubicBezTo>
                    <a:pt x="3257" y="-446"/>
                    <a:pt x="1316" y="52"/>
                    <a:pt x="435" y="1565"/>
                  </a:cubicBezTo>
                  <a:cubicBezTo>
                    <a:pt x="-446" y="3070"/>
                    <a:pt x="52" y="5010"/>
                    <a:pt x="1565" y="5892"/>
                  </a:cubicBezTo>
                  <a:lnTo>
                    <a:pt x="9168" y="10351"/>
                  </a:lnTo>
                  <a:cubicBezTo>
                    <a:pt x="10672" y="11233"/>
                    <a:pt x="12613" y="10734"/>
                    <a:pt x="13494" y="9221"/>
                  </a:cubicBezTo>
                  <a:cubicBezTo>
                    <a:pt x="14375" y="7717"/>
                    <a:pt x="13877" y="5776"/>
                    <a:pt x="12363" y="48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60;p22"/>
            <p:cNvSpPr/>
            <p:nvPr/>
          </p:nvSpPr>
          <p:spPr>
            <a:xfrm>
              <a:off x="3870217" y="3095507"/>
              <a:ext cx="17392" cy="22459"/>
            </a:xfrm>
            <a:custGeom>
              <a:avLst/>
              <a:gdLst/>
              <a:ahLst/>
              <a:cxnLst/>
              <a:rect l="l" t="t" r="r" b="b"/>
              <a:pathLst>
                <a:path w="10786" h="13928" extrusionOk="0">
                  <a:moveTo>
                    <a:pt x="9221" y="435"/>
                  </a:moveTo>
                  <a:cubicBezTo>
                    <a:pt x="7717" y="-446"/>
                    <a:pt x="5776" y="52"/>
                    <a:pt x="4895" y="1565"/>
                  </a:cubicBezTo>
                  <a:lnTo>
                    <a:pt x="435" y="9168"/>
                  </a:lnTo>
                  <a:cubicBezTo>
                    <a:pt x="-446" y="10672"/>
                    <a:pt x="52" y="12613"/>
                    <a:pt x="1565" y="13494"/>
                  </a:cubicBezTo>
                  <a:cubicBezTo>
                    <a:pt x="3070" y="14375"/>
                    <a:pt x="5011" y="13877"/>
                    <a:pt x="5892" y="12363"/>
                  </a:cubicBezTo>
                  <a:lnTo>
                    <a:pt x="10352" y="4761"/>
                  </a:lnTo>
                  <a:cubicBezTo>
                    <a:pt x="11233" y="3257"/>
                    <a:pt x="10734" y="1316"/>
                    <a:pt x="9221" y="4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61;p22"/>
            <p:cNvSpPr/>
            <p:nvPr/>
          </p:nvSpPr>
          <p:spPr>
            <a:xfrm>
              <a:off x="3942118" y="3172488"/>
              <a:ext cx="22452" cy="17386"/>
            </a:xfrm>
            <a:custGeom>
              <a:avLst/>
              <a:gdLst/>
              <a:ahLst/>
              <a:cxnLst/>
              <a:rect l="l" t="t" r="r" b="b"/>
              <a:pathLst>
                <a:path w="13924" h="10782" extrusionOk="0">
                  <a:moveTo>
                    <a:pt x="9166" y="433"/>
                  </a:moveTo>
                  <a:lnTo>
                    <a:pt x="1563" y="4893"/>
                  </a:lnTo>
                  <a:cubicBezTo>
                    <a:pt x="59" y="5774"/>
                    <a:pt x="-448" y="7715"/>
                    <a:pt x="433" y="9219"/>
                  </a:cubicBezTo>
                  <a:cubicBezTo>
                    <a:pt x="1314" y="10723"/>
                    <a:pt x="3255" y="11231"/>
                    <a:pt x="4759" y="10350"/>
                  </a:cubicBezTo>
                  <a:lnTo>
                    <a:pt x="12361" y="5890"/>
                  </a:lnTo>
                  <a:cubicBezTo>
                    <a:pt x="13866" y="5008"/>
                    <a:pt x="14373" y="3068"/>
                    <a:pt x="13492" y="1563"/>
                  </a:cubicBezTo>
                  <a:cubicBezTo>
                    <a:pt x="12611" y="59"/>
                    <a:pt x="10670" y="-448"/>
                    <a:pt x="9166" y="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22"/>
            <p:cNvSpPr/>
            <p:nvPr/>
          </p:nvSpPr>
          <p:spPr>
            <a:xfrm>
              <a:off x="3581624" y="3384095"/>
              <a:ext cx="22452" cy="17386"/>
            </a:xfrm>
            <a:custGeom>
              <a:avLst/>
              <a:gdLst/>
              <a:ahLst/>
              <a:cxnLst/>
              <a:rect l="l" t="t" r="r" b="b"/>
              <a:pathLst>
                <a:path w="13924" h="10782" extrusionOk="0">
                  <a:moveTo>
                    <a:pt x="9166" y="433"/>
                  </a:moveTo>
                  <a:lnTo>
                    <a:pt x="1563" y="4893"/>
                  </a:lnTo>
                  <a:cubicBezTo>
                    <a:pt x="59" y="5774"/>
                    <a:pt x="-448" y="7715"/>
                    <a:pt x="433" y="9219"/>
                  </a:cubicBezTo>
                  <a:cubicBezTo>
                    <a:pt x="1314" y="10723"/>
                    <a:pt x="3255" y="11231"/>
                    <a:pt x="4759" y="10350"/>
                  </a:cubicBezTo>
                  <a:lnTo>
                    <a:pt x="12361" y="5890"/>
                  </a:lnTo>
                  <a:cubicBezTo>
                    <a:pt x="13866" y="5008"/>
                    <a:pt x="14373" y="3068"/>
                    <a:pt x="13492" y="1563"/>
                  </a:cubicBezTo>
                  <a:cubicBezTo>
                    <a:pt x="12611" y="59"/>
                    <a:pt x="10670" y="-448"/>
                    <a:pt x="9166" y="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22"/>
            <p:cNvSpPr/>
            <p:nvPr/>
          </p:nvSpPr>
          <p:spPr>
            <a:xfrm>
              <a:off x="3658601" y="3095511"/>
              <a:ext cx="17400" cy="22452"/>
            </a:xfrm>
            <a:custGeom>
              <a:avLst/>
              <a:gdLst/>
              <a:ahLst/>
              <a:cxnLst/>
              <a:rect l="l" t="t" r="r" b="b"/>
              <a:pathLst>
                <a:path w="10791" h="13924" extrusionOk="0">
                  <a:moveTo>
                    <a:pt x="5890" y="1563"/>
                  </a:moveTo>
                  <a:cubicBezTo>
                    <a:pt x="5009" y="59"/>
                    <a:pt x="3068" y="-448"/>
                    <a:pt x="1563" y="433"/>
                  </a:cubicBezTo>
                  <a:cubicBezTo>
                    <a:pt x="59" y="1314"/>
                    <a:pt x="-448" y="3255"/>
                    <a:pt x="433" y="4759"/>
                  </a:cubicBezTo>
                  <a:lnTo>
                    <a:pt x="4893" y="12362"/>
                  </a:lnTo>
                  <a:cubicBezTo>
                    <a:pt x="5774" y="13866"/>
                    <a:pt x="7715" y="14373"/>
                    <a:pt x="9228" y="13492"/>
                  </a:cubicBezTo>
                  <a:cubicBezTo>
                    <a:pt x="10732" y="12611"/>
                    <a:pt x="11240" y="10670"/>
                    <a:pt x="10359" y="9166"/>
                  </a:cubicBezTo>
                  <a:lnTo>
                    <a:pt x="5899" y="156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22"/>
            <p:cNvSpPr/>
            <p:nvPr/>
          </p:nvSpPr>
          <p:spPr>
            <a:xfrm>
              <a:off x="3702788" y="3556942"/>
              <a:ext cx="140686" cy="16822"/>
            </a:xfrm>
            <a:custGeom>
              <a:avLst/>
              <a:gdLst/>
              <a:ahLst/>
              <a:cxnLst/>
              <a:rect l="l" t="t" r="r" b="b"/>
              <a:pathLst>
                <a:path w="87247" h="10432" extrusionOk="0">
                  <a:moveTo>
                    <a:pt x="0" y="0"/>
                  </a:moveTo>
                  <a:lnTo>
                    <a:pt x="87247" y="0"/>
                  </a:lnTo>
                  <a:lnTo>
                    <a:pt x="87247" y="10433"/>
                  </a:lnTo>
                  <a:lnTo>
                    <a:pt x="0" y="10433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22"/>
            <p:cNvSpPr/>
            <p:nvPr/>
          </p:nvSpPr>
          <p:spPr>
            <a:xfrm>
              <a:off x="3708125" y="358364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22"/>
            <p:cNvSpPr/>
            <p:nvPr/>
          </p:nvSpPr>
          <p:spPr>
            <a:xfrm>
              <a:off x="3708125" y="3598121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22"/>
            <p:cNvSpPr/>
            <p:nvPr/>
          </p:nvSpPr>
          <p:spPr>
            <a:xfrm>
              <a:off x="3708125" y="361258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68" name="Google Shape;868;p22"/>
          <p:cNvSpPr txBox="1">
            <a:spLocks noGrp="1"/>
          </p:cNvSpPr>
          <p:nvPr>
            <p:ph type="subTitle" idx="1"/>
          </p:nvPr>
        </p:nvSpPr>
        <p:spPr>
          <a:xfrm>
            <a:off x="523313" y="4232218"/>
            <a:ext cx="3870663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>
                    <a:lumMod val="75000"/>
                  </a:schemeClr>
                </a:solidFill>
              </a:rPr>
              <a:t>Done by: </a:t>
            </a:r>
            <a:r>
              <a:rPr lang="en" sz="2000" b="1" dirty="0">
                <a:solidFill>
                  <a:schemeClr val="accent1"/>
                </a:solidFill>
                <a:latin typeface="Amasis MT Pro Medium" panose="02040604050005020304" pitchFamily="18" charset="0"/>
              </a:rPr>
              <a:t>Entisr Al-Obaidallah</a:t>
            </a:r>
            <a:endParaRPr sz="1800" b="1" dirty="0">
              <a:solidFill>
                <a:schemeClr val="accent1"/>
              </a:solidFill>
              <a:latin typeface="Amasis MT Pro Medium" panose="02040604050005020304" pitchFamily="18" charset="0"/>
            </a:endParaRPr>
          </a:p>
        </p:txBody>
      </p:sp>
      <p:grpSp>
        <p:nvGrpSpPr>
          <p:cNvPr id="869" name="Google Shape;869;p22"/>
          <p:cNvGrpSpPr/>
          <p:nvPr/>
        </p:nvGrpSpPr>
        <p:grpSpPr>
          <a:xfrm>
            <a:off x="5220063" y="442217"/>
            <a:ext cx="628420" cy="568943"/>
            <a:chOff x="6145465" y="1714987"/>
            <a:chExt cx="284804" cy="257837"/>
          </a:xfrm>
        </p:grpSpPr>
        <p:sp>
          <p:nvSpPr>
            <p:cNvPr id="870" name="Google Shape;870;p22"/>
            <p:cNvSpPr/>
            <p:nvPr/>
          </p:nvSpPr>
          <p:spPr>
            <a:xfrm>
              <a:off x="6151908" y="1714987"/>
              <a:ext cx="265000" cy="257837"/>
            </a:xfrm>
            <a:custGeom>
              <a:avLst/>
              <a:gdLst/>
              <a:ahLst/>
              <a:cxnLst/>
              <a:rect l="l" t="t" r="r" b="b"/>
              <a:pathLst>
                <a:path w="265000" h="257837" extrusionOk="0">
                  <a:moveTo>
                    <a:pt x="218694" y="86980"/>
                  </a:moveTo>
                  <a:cubicBezTo>
                    <a:pt x="226884" y="87612"/>
                    <a:pt x="234905" y="87523"/>
                    <a:pt x="242640" y="88965"/>
                  </a:cubicBezTo>
                  <a:cubicBezTo>
                    <a:pt x="261646" y="92517"/>
                    <a:pt x="270129" y="109822"/>
                    <a:pt x="261806" y="127341"/>
                  </a:cubicBezTo>
                  <a:cubicBezTo>
                    <a:pt x="256278" y="138985"/>
                    <a:pt x="246940" y="146613"/>
                    <a:pt x="235288" y="151643"/>
                  </a:cubicBezTo>
                  <a:cubicBezTo>
                    <a:pt x="234655" y="151919"/>
                    <a:pt x="234023" y="152213"/>
                    <a:pt x="232893" y="152729"/>
                  </a:cubicBezTo>
                  <a:cubicBezTo>
                    <a:pt x="236818" y="156806"/>
                    <a:pt x="240646" y="160616"/>
                    <a:pt x="244287" y="164605"/>
                  </a:cubicBezTo>
                  <a:cubicBezTo>
                    <a:pt x="250358" y="171254"/>
                    <a:pt x="256260" y="178019"/>
                    <a:pt x="260150" y="186298"/>
                  </a:cubicBezTo>
                  <a:cubicBezTo>
                    <a:pt x="266222" y="199233"/>
                    <a:pt x="261210" y="211019"/>
                    <a:pt x="247483" y="214935"/>
                  </a:cubicBezTo>
                  <a:cubicBezTo>
                    <a:pt x="234326" y="218692"/>
                    <a:pt x="221552" y="216226"/>
                    <a:pt x="209071" y="211517"/>
                  </a:cubicBezTo>
                  <a:cubicBezTo>
                    <a:pt x="205947" y="210333"/>
                    <a:pt x="202911" y="208900"/>
                    <a:pt x="199680" y="207503"/>
                  </a:cubicBezTo>
                  <a:cubicBezTo>
                    <a:pt x="200819" y="212594"/>
                    <a:pt x="202306" y="217312"/>
                    <a:pt x="202831" y="222137"/>
                  </a:cubicBezTo>
                  <a:cubicBezTo>
                    <a:pt x="203285" y="226348"/>
                    <a:pt x="203392" y="230870"/>
                    <a:pt x="202359" y="234920"/>
                  </a:cubicBezTo>
                  <a:cubicBezTo>
                    <a:pt x="199609" y="245718"/>
                    <a:pt x="188001" y="250774"/>
                    <a:pt x="176633" y="245406"/>
                  </a:cubicBezTo>
                  <a:cubicBezTo>
                    <a:pt x="169698" y="242131"/>
                    <a:pt x="163761" y="236745"/>
                    <a:pt x="157405" y="232259"/>
                  </a:cubicBezTo>
                  <a:cubicBezTo>
                    <a:pt x="156488" y="231618"/>
                    <a:pt x="155749" y="230727"/>
                    <a:pt x="154627" y="229668"/>
                  </a:cubicBezTo>
                  <a:cubicBezTo>
                    <a:pt x="153995" y="232419"/>
                    <a:pt x="153568" y="234805"/>
                    <a:pt x="152883" y="237110"/>
                  </a:cubicBezTo>
                  <a:cubicBezTo>
                    <a:pt x="150826" y="244018"/>
                    <a:pt x="146999" y="249733"/>
                    <a:pt x="141275" y="254202"/>
                  </a:cubicBezTo>
                  <a:cubicBezTo>
                    <a:pt x="136299" y="258092"/>
                    <a:pt x="130824" y="258759"/>
                    <a:pt x="125074" y="256685"/>
                  </a:cubicBezTo>
                  <a:cubicBezTo>
                    <a:pt x="111400" y="251736"/>
                    <a:pt x="103201" y="241472"/>
                    <a:pt x="98706" y="228146"/>
                  </a:cubicBezTo>
                  <a:cubicBezTo>
                    <a:pt x="96703" y="222226"/>
                    <a:pt x="95839" y="215915"/>
                    <a:pt x="94371" y="209363"/>
                  </a:cubicBezTo>
                  <a:cubicBezTo>
                    <a:pt x="93481" y="209719"/>
                    <a:pt x="92359" y="210155"/>
                    <a:pt x="91255" y="210627"/>
                  </a:cubicBezTo>
                  <a:cubicBezTo>
                    <a:pt x="79790" y="215496"/>
                    <a:pt x="67950" y="218363"/>
                    <a:pt x="55879" y="213796"/>
                  </a:cubicBezTo>
                  <a:cubicBezTo>
                    <a:pt x="50476" y="211749"/>
                    <a:pt x="45099" y="208428"/>
                    <a:pt x="40987" y="204387"/>
                  </a:cubicBezTo>
                  <a:cubicBezTo>
                    <a:pt x="32565" y="196117"/>
                    <a:pt x="32405" y="182791"/>
                    <a:pt x="39598" y="172910"/>
                  </a:cubicBezTo>
                  <a:cubicBezTo>
                    <a:pt x="40328" y="171913"/>
                    <a:pt x="41102" y="170942"/>
                    <a:pt x="41939" y="169865"/>
                  </a:cubicBezTo>
                  <a:cubicBezTo>
                    <a:pt x="36874" y="169082"/>
                    <a:pt x="32004" y="168566"/>
                    <a:pt x="27242" y="167542"/>
                  </a:cubicBezTo>
                  <a:cubicBezTo>
                    <a:pt x="19435" y="165859"/>
                    <a:pt x="12429" y="162432"/>
                    <a:pt x="6928" y="156495"/>
                  </a:cubicBezTo>
                  <a:cubicBezTo>
                    <a:pt x="-6069" y="142474"/>
                    <a:pt x="1408" y="124742"/>
                    <a:pt x="11486" y="117024"/>
                  </a:cubicBezTo>
                  <a:cubicBezTo>
                    <a:pt x="17004" y="112795"/>
                    <a:pt x="23361" y="110614"/>
                    <a:pt x="30046" y="109190"/>
                  </a:cubicBezTo>
                  <a:cubicBezTo>
                    <a:pt x="31150" y="108959"/>
                    <a:pt x="32254" y="108701"/>
                    <a:pt x="34132" y="108291"/>
                  </a:cubicBezTo>
                  <a:cubicBezTo>
                    <a:pt x="31969" y="106644"/>
                    <a:pt x="30339" y="105424"/>
                    <a:pt x="28729" y="104178"/>
                  </a:cubicBezTo>
                  <a:cubicBezTo>
                    <a:pt x="19426" y="97003"/>
                    <a:pt x="10693" y="89303"/>
                    <a:pt x="5263" y="78577"/>
                  </a:cubicBezTo>
                  <a:cubicBezTo>
                    <a:pt x="2343" y="72799"/>
                    <a:pt x="1079" y="66701"/>
                    <a:pt x="1853" y="60247"/>
                  </a:cubicBezTo>
                  <a:cubicBezTo>
                    <a:pt x="3180" y="49201"/>
                    <a:pt x="11210" y="42123"/>
                    <a:pt x="22622" y="41936"/>
                  </a:cubicBezTo>
                  <a:cubicBezTo>
                    <a:pt x="30740" y="41803"/>
                    <a:pt x="38289" y="44198"/>
                    <a:pt x="45642" y="47340"/>
                  </a:cubicBezTo>
                  <a:cubicBezTo>
                    <a:pt x="47983" y="48337"/>
                    <a:pt x="50280" y="49414"/>
                    <a:pt x="53315" y="50776"/>
                  </a:cubicBezTo>
                  <a:cubicBezTo>
                    <a:pt x="52176" y="47999"/>
                    <a:pt x="51054" y="45969"/>
                    <a:pt x="50511" y="43797"/>
                  </a:cubicBezTo>
                  <a:cubicBezTo>
                    <a:pt x="49399" y="39302"/>
                    <a:pt x="47859" y="34735"/>
                    <a:pt x="47805" y="30177"/>
                  </a:cubicBezTo>
                  <a:cubicBezTo>
                    <a:pt x="47681" y="19521"/>
                    <a:pt x="55443" y="12819"/>
                    <a:pt x="66045" y="13771"/>
                  </a:cubicBezTo>
                  <a:cubicBezTo>
                    <a:pt x="74128" y="14501"/>
                    <a:pt x="80885" y="18409"/>
                    <a:pt x="87285" y="23056"/>
                  </a:cubicBezTo>
                  <a:cubicBezTo>
                    <a:pt x="88656" y="24053"/>
                    <a:pt x="90000" y="25094"/>
                    <a:pt x="91549" y="26269"/>
                  </a:cubicBezTo>
                  <a:cubicBezTo>
                    <a:pt x="92012" y="22708"/>
                    <a:pt x="92181" y="19451"/>
                    <a:pt x="92893" y="16308"/>
                  </a:cubicBezTo>
                  <a:cubicBezTo>
                    <a:pt x="95688" y="4006"/>
                    <a:pt x="106041" y="-2235"/>
                    <a:pt x="118326" y="730"/>
                  </a:cubicBezTo>
                  <a:cubicBezTo>
                    <a:pt x="128732" y="3240"/>
                    <a:pt x="137251" y="8991"/>
                    <a:pt x="143892" y="17020"/>
                  </a:cubicBezTo>
                  <a:cubicBezTo>
                    <a:pt x="149206" y="23439"/>
                    <a:pt x="153355" y="30827"/>
                    <a:pt x="158339" y="38251"/>
                  </a:cubicBezTo>
                  <a:cubicBezTo>
                    <a:pt x="159613" y="37192"/>
                    <a:pt x="160725" y="36079"/>
                    <a:pt x="162016" y="35216"/>
                  </a:cubicBezTo>
                  <a:cubicBezTo>
                    <a:pt x="165969" y="32554"/>
                    <a:pt x="169743" y="29465"/>
                    <a:pt x="174025" y="27498"/>
                  </a:cubicBezTo>
                  <a:cubicBezTo>
                    <a:pt x="183995" y="22913"/>
                    <a:pt x="193680" y="24373"/>
                    <a:pt x="201825" y="31530"/>
                  </a:cubicBezTo>
                  <a:cubicBezTo>
                    <a:pt x="215160" y="43254"/>
                    <a:pt x="222335" y="57951"/>
                    <a:pt x="221115" y="76102"/>
                  </a:cubicBezTo>
                  <a:cubicBezTo>
                    <a:pt x="220982" y="78069"/>
                    <a:pt x="220600" y="80045"/>
                    <a:pt x="220163" y="81977"/>
                  </a:cubicBezTo>
                  <a:cubicBezTo>
                    <a:pt x="219754" y="83784"/>
                    <a:pt x="219130" y="85547"/>
                    <a:pt x="218721" y="86944"/>
                  </a:cubicBezTo>
                  <a:close/>
                  <a:moveTo>
                    <a:pt x="147168" y="120540"/>
                  </a:moveTo>
                  <a:cubicBezTo>
                    <a:pt x="142414" y="113997"/>
                    <a:pt x="136770" y="109190"/>
                    <a:pt x="128866" y="107543"/>
                  </a:cubicBezTo>
                  <a:cubicBezTo>
                    <a:pt x="119207" y="105531"/>
                    <a:pt x="110448" y="111362"/>
                    <a:pt x="108587" y="121074"/>
                  </a:cubicBezTo>
                  <a:cubicBezTo>
                    <a:pt x="105872" y="135273"/>
                    <a:pt x="115985" y="151608"/>
                    <a:pt x="129925" y="155524"/>
                  </a:cubicBezTo>
                  <a:cubicBezTo>
                    <a:pt x="140527" y="158498"/>
                    <a:pt x="149865" y="152792"/>
                    <a:pt x="151921" y="141976"/>
                  </a:cubicBezTo>
                  <a:cubicBezTo>
                    <a:pt x="153426" y="134071"/>
                    <a:pt x="151031" y="126994"/>
                    <a:pt x="147168" y="1205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22"/>
            <p:cNvSpPr/>
            <p:nvPr/>
          </p:nvSpPr>
          <p:spPr>
            <a:xfrm>
              <a:off x="6260050" y="1822142"/>
              <a:ext cx="44234" cy="49163"/>
            </a:xfrm>
            <a:custGeom>
              <a:avLst/>
              <a:gdLst/>
              <a:ahLst/>
              <a:cxnLst/>
              <a:rect l="l" t="t" r="r" b="b"/>
              <a:pathLst>
                <a:path w="44234" h="49163" extrusionOk="0">
                  <a:moveTo>
                    <a:pt x="39025" y="13393"/>
                  </a:moveTo>
                  <a:cubicBezTo>
                    <a:pt x="42898" y="19847"/>
                    <a:pt x="45283" y="26924"/>
                    <a:pt x="43779" y="34829"/>
                  </a:cubicBezTo>
                  <a:cubicBezTo>
                    <a:pt x="41722" y="45644"/>
                    <a:pt x="32384" y="51359"/>
                    <a:pt x="21782" y="48377"/>
                  </a:cubicBezTo>
                  <a:cubicBezTo>
                    <a:pt x="7842" y="44460"/>
                    <a:pt x="-2279" y="28135"/>
                    <a:pt x="445" y="13927"/>
                  </a:cubicBezTo>
                  <a:cubicBezTo>
                    <a:pt x="2305" y="4206"/>
                    <a:pt x="11064" y="-1615"/>
                    <a:pt x="20723" y="396"/>
                  </a:cubicBezTo>
                  <a:cubicBezTo>
                    <a:pt x="28619" y="2043"/>
                    <a:pt x="34272" y="6850"/>
                    <a:pt x="39025" y="13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22"/>
            <p:cNvSpPr/>
            <p:nvPr/>
          </p:nvSpPr>
          <p:spPr>
            <a:xfrm>
              <a:off x="6145464" y="1715169"/>
              <a:ext cx="284804" cy="233722"/>
            </a:xfrm>
            <a:custGeom>
              <a:avLst/>
              <a:gdLst/>
              <a:ahLst/>
              <a:cxnLst/>
              <a:rect l="l" t="t" r="r" b="b"/>
              <a:pathLst>
                <a:path w="284804" h="233722" extrusionOk="0">
                  <a:moveTo>
                    <a:pt x="145279" y="233722"/>
                  </a:moveTo>
                  <a:cubicBezTo>
                    <a:pt x="144202" y="233722"/>
                    <a:pt x="143125" y="233669"/>
                    <a:pt x="142047" y="233571"/>
                  </a:cubicBezTo>
                  <a:cubicBezTo>
                    <a:pt x="133546" y="232761"/>
                    <a:pt x="126576" y="228835"/>
                    <a:pt x="122410" y="222506"/>
                  </a:cubicBezTo>
                  <a:cubicBezTo>
                    <a:pt x="116775" y="213951"/>
                    <a:pt x="117149" y="203590"/>
                    <a:pt x="117514" y="193575"/>
                  </a:cubicBezTo>
                  <a:cubicBezTo>
                    <a:pt x="117665" y="189471"/>
                    <a:pt x="117817" y="185278"/>
                    <a:pt x="117558" y="181201"/>
                  </a:cubicBezTo>
                  <a:cubicBezTo>
                    <a:pt x="108621" y="195685"/>
                    <a:pt x="91663" y="204782"/>
                    <a:pt x="74527" y="203777"/>
                  </a:cubicBezTo>
                  <a:cubicBezTo>
                    <a:pt x="68572" y="203420"/>
                    <a:pt x="64405" y="201738"/>
                    <a:pt x="61788" y="198622"/>
                  </a:cubicBezTo>
                  <a:cubicBezTo>
                    <a:pt x="58931" y="195222"/>
                    <a:pt x="58459" y="190611"/>
                    <a:pt x="58370" y="186542"/>
                  </a:cubicBezTo>
                  <a:cubicBezTo>
                    <a:pt x="58121" y="175255"/>
                    <a:pt x="61975" y="163558"/>
                    <a:pt x="69809" y="158519"/>
                  </a:cubicBezTo>
                  <a:cubicBezTo>
                    <a:pt x="67939" y="158582"/>
                    <a:pt x="66043" y="158751"/>
                    <a:pt x="64094" y="158929"/>
                  </a:cubicBezTo>
                  <a:cubicBezTo>
                    <a:pt x="61512" y="159160"/>
                    <a:pt x="58850" y="159392"/>
                    <a:pt x="56171" y="159365"/>
                  </a:cubicBezTo>
                  <a:cubicBezTo>
                    <a:pt x="48435" y="159258"/>
                    <a:pt x="39436" y="155528"/>
                    <a:pt x="37940" y="147561"/>
                  </a:cubicBezTo>
                  <a:cubicBezTo>
                    <a:pt x="37263" y="143965"/>
                    <a:pt x="38376" y="140075"/>
                    <a:pt x="40984" y="136487"/>
                  </a:cubicBezTo>
                  <a:cubicBezTo>
                    <a:pt x="33338" y="136176"/>
                    <a:pt x="26038" y="134885"/>
                    <a:pt x="19380" y="131378"/>
                  </a:cubicBezTo>
                  <a:cubicBezTo>
                    <a:pt x="7825" y="125289"/>
                    <a:pt x="45" y="112426"/>
                    <a:pt x="0" y="99375"/>
                  </a:cubicBezTo>
                  <a:cubicBezTo>
                    <a:pt x="-44" y="86316"/>
                    <a:pt x="7674" y="73409"/>
                    <a:pt x="19193" y="67257"/>
                  </a:cubicBezTo>
                  <a:cubicBezTo>
                    <a:pt x="27196" y="62975"/>
                    <a:pt x="37255" y="61435"/>
                    <a:pt x="49958" y="62530"/>
                  </a:cubicBezTo>
                  <a:cubicBezTo>
                    <a:pt x="57613" y="63189"/>
                    <a:pt x="63835" y="65353"/>
                    <a:pt x="68046" y="68655"/>
                  </a:cubicBezTo>
                  <a:cubicBezTo>
                    <a:pt x="67432" y="64818"/>
                    <a:pt x="67227" y="60964"/>
                    <a:pt x="67040" y="57367"/>
                  </a:cubicBezTo>
                  <a:cubicBezTo>
                    <a:pt x="66613" y="49436"/>
                    <a:pt x="67067" y="39786"/>
                    <a:pt x="74340" y="35602"/>
                  </a:cubicBezTo>
                  <a:cubicBezTo>
                    <a:pt x="80197" y="32237"/>
                    <a:pt x="87764" y="34721"/>
                    <a:pt x="92197" y="38932"/>
                  </a:cubicBezTo>
                  <a:cubicBezTo>
                    <a:pt x="94841" y="41442"/>
                    <a:pt x="96764" y="44513"/>
                    <a:pt x="98322" y="47682"/>
                  </a:cubicBezTo>
                  <a:cubicBezTo>
                    <a:pt x="99212" y="24324"/>
                    <a:pt x="105158" y="10989"/>
                    <a:pt x="116018" y="7998"/>
                  </a:cubicBezTo>
                  <a:cubicBezTo>
                    <a:pt x="130386" y="4045"/>
                    <a:pt x="147976" y="19882"/>
                    <a:pt x="153682" y="27457"/>
                  </a:cubicBezTo>
                  <a:cubicBezTo>
                    <a:pt x="153940" y="27048"/>
                    <a:pt x="154189" y="26603"/>
                    <a:pt x="154439" y="26157"/>
                  </a:cubicBezTo>
                  <a:cubicBezTo>
                    <a:pt x="155089" y="25000"/>
                    <a:pt x="155765" y="23807"/>
                    <a:pt x="156673" y="22882"/>
                  </a:cubicBezTo>
                  <a:cubicBezTo>
                    <a:pt x="158721" y="20808"/>
                    <a:pt x="161329" y="18920"/>
                    <a:pt x="164631" y="17104"/>
                  </a:cubicBezTo>
                  <a:cubicBezTo>
                    <a:pt x="181527" y="7855"/>
                    <a:pt x="200604" y="2069"/>
                    <a:pt x="219787" y="378"/>
                  </a:cubicBezTo>
                  <a:cubicBezTo>
                    <a:pt x="236069" y="-1065"/>
                    <a:pt x="248006" y="1615"/>
                    <a:pt x="256285" y="8568"/>
                  </a:cubicBezTo>
                  <a:cubicBezTo>
                    <a:pt x="265009" y="15894"/>
                    <a:pt x="269522" y="28365"/>
                    <a:pt x="268356" y="41932"/>
                  </a:cubicBezTo>
                  <a:cubicBezTo>
                    <a:pt x="267324" y="54065"/>
                    <a:pt x="262240" y="65370"/>
                    <a:pt x="256908" y="75794"/>
                  </a:cubicBezTo>
                  <a:cubicBezTo>
                    <a:pt x="255404" y="78723"/>
                    <a:pt x="253463" y="82150"/>
                    <a:pt x="251104" y="85551"/>
                  </a:cubicBezTo>
                  <a:cubicBezTo>
                    <a:pt x="262819" y="85631"/>
                    <a:pt x="275024" y="87856"/>
                    <a:pt x="281192" y="97551"/>
                  </a:cubicBezTo>
                  <a:cubicBezTo>
                    <a:pt x="285189" y="103826"/>
                    <a:pt x="285875" y="112301"/>
                    <a:pt x="283222" y="122725"/>
                  </a:cubicBezTo>
                  <a:cubicBezTo>
                    <a:pt x="277801" y="144107"/>
                    <a:pt x="262819" y="162828"/>
                    <a:pt x="243164" y="172825"/>
                  </a:cubicBezTo>
                  <a:cubicBezTo>
                    <a:pt x="224336" y="182394"/>
                    <a:pt x="201565" y="183765"/>
                    <a:pt x="181705" y="176644"/>
                  </a:cubicBezTo>
                  <a:cubicBezTo>
                    <a:pt x="184678" y="195818"/>
                    <a:pt x="180423" y="212856"/>
                    <a:pt x="169865" y="223708"/>
                  </a:cubicBezTo>
                  <a:cubicBezTo>
                    <a:pt x="163715" y="230028"/>
                    <a:pt x="154528" y="233722"/>
                    <a:pt x="145279" y="233722"/>
                  </a:cubicBezTo>
                  <a:close/>
                  <a:moveTo>
                    <a:pt x="118555" y="174418"/>
                  </a:moveTo>
                  <a:cubicBezTo>
                    <a:pt x="118627" y="174418"/>
                    <a:pt x="118698" y="174418"/>
                    <a:pt x="118769" y="174436"/>
                  </a:cubicBezTo>
                  <a:cubicBezTo>
                    <a:pt x="119454" y="174525"/>
                    <a:pt x="120006" y="175059"/>
                    <a:pt x="120122" y="175744"/>
                  </a:cubicBezTo>
                  <a:cubicBezTo>
                    <a:pt x="121119" y="181602"/>
                    <a:pt x="120897" y="187753"/>
                    <a:pt x="120683" y="193691"/>
                  </a:cubicBezTo>
                  <a:cubicBezTo>
                    <a:pt x="120318" y="203652"/>
                    <a:pt x="119980" y="213052"/>
                    <a:pt x="125063" y="220770"/>
                  </a:cubicBezTo>
                  <a:cubicBezTo>
                    <a:pt x="128686" y="226280"/>
                    <a:pt x="134828" y="229708"/>
                    <a:pt x="142350" y="230420"/>
                  </a:cubicBezTo>
                  <a:cubicBezTo>
                    <a:pt x="151724" y="231301"/>
                    <a:pt x="161374" y="227892"/>
                    <a:pt x="167587" y="221509"/>
                  </a:cubicBezTo>
                  <a:cubicBezTo>
                    <a:pt x="177771" y="211049"/>
                    <a:pt x="181705" y="193468"/>
                    <a:pt x="178109" y="174489"/>
                  </a:cubicBezTo>
                  <a:cubicBezTo>
                    <a:pt x="178002" y="173920"/>
                    <a:pt x="178207" y="173332"/>
                    <a:pt x="178661" y="172967"/>
                  </a:cubicBezTo>
                  <a:cubicBezTo>
                    <a:pt x="179106" y="172602"/>
                    <a:pt x="179711" y="172504"/>
                    <a:pt x="180263" y="172718"/>
                  </a:cubicBezTo>
                  <a:cubicBezTo>
                    <a:pt x="199892" y="180605"/>
                    <a:pt x="222867" y="179590"/>
                    <a:pt x="241731" y="170012"/>
                  </a:cubicBezTo>
                  <a:cubicBezTo>
                    <a:pt x="260585" y="160433"/>
                    <a:pt x="274952" y="142469"/>
                    <a:pt x="280151" y="121959"/>
                  </a:cubicBezTo>
                  <a:cubicBezTo>
                    <a:pt x="282572" y="112416"/>
                    <a:pt x="282020" y="104779"/>
                    <a:pt x="278513" y="99268"/>
                  </a:cubicBezTo>
                  <a:cubicBezTo>
                    <a:pt x="272727" y="90171"/>
                    <a:pt x="260798" y="88506"/>
                    <a:pt x="248763" y="88747"/>
                  </a:cubicBezTo>
                  <a:cubicBezTo>
                    <a:pt x="242184" y="97159"/>
                    <a:pt x="233069" y="104440"/>
                    <a:pt x="221781" y="102536"/>
                  </a:cubicBezTo>
                  <a:cubicBezTo>
                    <a:pt x="221051" y="102411"/>
                    <a:pt x="220508" y="101797"/>
                    <a:pt x="220464" y="101058"/>
                  </a:cubicBezTo>
                  <a:cubicBezTo>
                    <a:pt x="220286" y="98067"/>
                    <a:pt x="221229" y="95405"/>
                    <a:pt x="223259" y="93126"/>
                  </a:cubicBezTo>
                  <a:cubicBezTo>
                    <a:pt x="228680" y="87046"/>
                    <a:pt x="239933" y="85960"/>
                    <a:pt x="243244" y="85773"/>
                  </a:cubicBezTo>
                  <a:cubicBezTo>
                    <a:pt x="244526" y="85702"/>
                    <a:pt x="245834" y="85640"/>
                    <a:pt x="247170" y="85604"/>
                  </a:cubicBezTo>
                  <a:cubicBezTo>
                    <a:pt x="250036" y="81741"/>
                    <a:pt x="252359" y="77699"/>
                    <a:pt x="254077" y="74352"/>
                  </a:cubicBezTo>
                  <a:cubicBezTo>
                    <a:pt x="259267" y="64222"/>
                    <a:pt x="264199" y="53255"/>
                    <a:pt x="265196" y="41674"/>
                  </a:cubicBezTo>
                  <a:cubicBezTo>
                    <a:pt x="266273" y="29131"/>
                    <a:pt x="262178" y="17674"/>
                    <a:pt x="254246" y="11006"/>
                  </a:cubicBezTo>
                  <a:cubicBezTo>
                    <a:pt x="246653" y="4633"/>
                    <a:pt x="235482" y="2194"/>
                    <a:pt x="220072" y="3547"/>
                  </a:cubicBezTo>
                  <a:cubicBezTo>
                    <a:pt x="201325" y="5202"/>
                    <a:pt x="182685" y="10855"/>
                    <a:pt x="166163" y="19890"/>
                  </a:cubicBezTo>
                  <a:cubicBezTo>
                    <a:pt x="163127" y="21555"/>
                    <a:pt x="160768" y="23264"/>
                    <a:pt x="158934" y="25107"/>
                  </a:cubicBezTo>
                  <a:cubicBezTo>
                    <a:pt x="158320" y="25730"/>
                    <a:pt x="157750" y="26745"/>
                    <a:pt x="157198" y="27715"/>
                  </a:cubicBezTo>
                  <a:cubicBezTo>
                    <a:pt x="156442" y="29060"/>
                    <a:pt x="155658" y="30448"/>
                    <a:pt x="154510" y="31329"/>
                  </a:cubicBezTo>
                  <a:cubicBezTo>
                    <a:pt x="154145" y="31605"/>
                    <a:pt x="153691" y="31721"/>
                    <a:pt x="153237" y="31632"/>
                  </a:cubicBezTo>
                  <a:cubicBezTo>
                    <a:pt x="152792" y="31543"/>
                    <a:pt x="152400" y="31267"/>
                    <a:pt x="152178" y="30876"/>
                  </a:cubicBezTo>
                  <a:cubicBezTo>
                    <a:pt x="148457" y="24546"/>
                    <a:pt x="130030" y="7419"/>
                    <a:pt x="116855" y="11051"/>
                  </a:cubicBezTo>
                  <a:cubicBezTo>
                    <a:pt x="106591" y="13873"/>
                    <a:pt x="101241" y="29086"/>
                    <a:pt x="101375" y="55035"/>
                  </a:cubicBezTo>
                  <a:cubicBezTo>
                    <a:pt x="101375" y="55801"/>
                    <a:pt x="100841" y="56451"/>
                    <a:pt x="100093" y="56602"/>
                  </a:cubicBezTo>
                  <a:cubicBezTo>
                    <a:pt x="99354" y="56753"/>
                    <a:pt x="98598" y="56344"/>
                    <a:pt x="98312" y="55641"/>
                  </a:cubicBezTo>
                  <a:cubicBezTo>
                    <a:pt x="96309" y="50682"/>
                    <a:pt x="94040" y="45065"/>
                    <a:pt x="89998" y="41228"/>
                  </a:cubicBezTo>
                  <a:cubicBezTo>
                    <a:pt x="86420" y="37828"/>
                    <a:pt x="80429" y="35736"/>
                    <a:pt x="75906" y="38344"/>
                  </a:cubicBezTo>
                  <a:cubicBezTo>
                    <a:pt x="70129" y="41664"/>
                    <a:pt x="69818" y="50157"/>
                    <a:pt x="70192" y="57189"/>
                  </a:cubicBezTo>
                  <a:cubicBezTo>
                    <a:pt x="70485" y="62735"/>
                    <a:pt x="70788" y="68441"/>
                    <a:pt x="72426" y="73729"/>
                  </a:cubicBezTo>
                  <a:cubicBezTo>
                    <a:pt x="73049" y="74886"/>
                    <a:pt x="73512" y="76115"/>
                    <a:pt x="73797" y="77406"/>
                  </a:cubicBezTo>
                  <a:cubicBezTo>
                    <a:pt x="73975" y="78198"/>
                    <a:pt x="73512" y="78999"/>
                    <a:pt x="72746" y="79248"/>
                  </a:cubicBezTo>
                  <a:cubicBezTo>
                    <a:pt x="71972" y="79497"/>
                    <a:pt x="71135" y="79133"/>
                    <a:pt x="70806" y="78394"/>
                  </a:cubicBezTo>
                  <a:cubicBezTo>
                    <a:pt x="70298" y="77254"/>
                    <a:pt x="69862" y="76097"/>
                    <a:pt x="69488" y="74913"/>
                  </a:cubicBezTo>
                  <a:cubicBezTo>
                    <a:pt x="65313" y="67631"/>
                    <a:pt x="53554" y="66020"/>
                    <a:pt x="49673" y="65682"/>
                  </a:cubicBezTo>
                  <a:cubicBezTo>
                    <a:pt x="37602" y="64640"/>
                    <a:pt x="28121" y="66065"/>
                    <a:pt x="20671" y="70044"/>
                  </a:cubicBezTo>
                  <a:cubicBezTo>
                    <a:pt x="10157" y="75661"/>
                    <a:pt x="3125" y="87438"/>
                    <a:pt x="3161" y="99357"/>
                  </a:cubicBezTo>
                  <a:cubicBezTo>
                    <a:pt x="3196" y="111268"/>
                    <a:pt x="10299" y="123010"/>
                    <a:pt x="20840" y="128565"/>
                  </a:cubicBezTo>
                  <a:cubicBezTo>
                    <a:pt x="27712" y="132187"/>
                    <a:pt x="35483" y="133265"/>
                    <a:pt x="43682" y="133381"/>
                  </a:cubicBezTo>
                  <a:cubicBezTo>
                    <a:pt x="44278" y="132811"/>
                    <a:pt x="44910" y="132250"/>
                    <a:pt x="45578" y="131716"/>
                  </a:cubicBezTo>
                  <a:cubicBezTo>
                    <a:pt x="52771" y="125947"/>
                    <a:pt x="62215" y="122894"/>
                    <a:pt x="71384" y="123330"/>
                  </a:cubicBezTo>
                  <a:cubicBezTo>
                    <a:pt x="72230" y="123375"/>
                    <a:pt x="72889" y="124069"/>
                    <a:pt x="72898" y="124906"/>
                  </a:cubicBezTo>
                  <a:cubicBezTo>
                    <a:pt x="72924" y="132570"/>
                    <a:pt x="64005" y="135775"/>
                    <a:pt x="55646" y="136229"/>
                  </a:cubicBezTo>
                  <a:cubicBezTo>
                    <a:pt x="52067" y="136425"/>
                    <a:pt x="48382" y="136621"/>
                    <a:pt x="45026" y="136568"/>
                  </a:cubicBezTo>
                  <a:cubicBezTo>
                    <a:pt x="42783" y="138998"/>
                    <a:pt x="40255" y="142790"/>
                    <a:pt x="41038" y="146982"/>
                  </a:cubicBezTo>
                  <a:cubicBezTo>
                    <a:pt x="42151" y="152920"/>
                    <a:pt x="49503" y="156107"/>
                    <a:pt x="56198" y="156196"/>
                  </a:cubicBezTo>
                  <a:cubicBezTo>
                    <a:pt x="58655" y="156223"/>
                    <a:pt x="61290" y="156000"/>
                    <a:pt x="63800" y="155769"/>
                  </a:cubicBezTo>
                  <a:cubicBezTo>
                    <a:pt x="68411" y="155350"/>
                    <a:pt x="73182" y="154932"/>
                    <a:pt x="77865" y="156045"/>
                  </a:cubicBezTo>
                  <a:cubicBezTo>
                    <a:pt x="78630" y="156232"/>
                    <a:pt x="79138" y="156935"/>
                    <a:pt x="79076" y="157718"/>
                  </a:cubicBezTo>
                  <a:cubicBezTo>
                    <a:pt x="79013" y="158501"/>
                    <a:pt x="78390" y="159116"/>
                    <a:pt x="77607" y="159169"/>
                  </a:cubicBezTo>
                  <a:cubicBezTo>
                    <a:pt x="66791" y="159944"/>
                    <a:pt x="61254" y="173813"/>
                    <a:pt x="61530" y="186471"/>
                  </a:cubicBezTo>
                  <a:cubicBezTo>
                    <a:pt x="61601" y="189987"/>
                    <a:pt x="61984" y="193931"/>
                    <a:pt x="64209" y="196575"/>
                  </a:cubicBezTo>
                  <a:cubicBezTo>
                    <a:pt x="66203" y="198952"/>
                    <a:pt x="69737" y="200305"/>
                    <a:pt x="74705" y="200598"/>
                  </a:cubicBezTo>
                  <a:cubicBezTo>
                    <a:pt x="92286" y="201649"/>
                    <a:pt x="109680" y="191243"/>
                    <a:pt x="117113" y="175326"/>
                  </a:cubicBezTo>
                  <a:cubicBezTo>
                    <a:pt x="117380" y="174765"/>
                    <a:pt x="117941" y="174409"/>
                    <a:pt x="118555" y="174409"/>
                  </a:cubicBezTo>
                  <a:close/>
                  <a:moveTo>
                    <a:pt x="69515" y="126455"/>
                  </a:moveTo>
                  <a:cubicBezTo>
                    <a:pt x="62091" y="126482"/>
                    <a:pt x="54649" y="128938"/>
                    <a:pt x="48684" y="133336"/>
                  </a:cubicBezTo>
                  <a:cubicBezTo>
                    <a:pt x="50928" y="133282"/>
                    <a:pt x="53207" y="133176"/>
                    <a:pt x="55494" y="133051"/>
                  </a:cubicBezTo>
                  <a:cubicBezTo>
                    <a:pt x="61423" y="132731"/>
                    <a:pt x="68233" y="130808"/>
                    <a:pt x="69524" y="126455"/>
                  </a:cubicBezTo>
                  <a:close/>
                  <a:moveTo>
                    <a:pt x="223669" y="99571"/>
                  </a:moveTo>
                  <a:cubicBezTo>
                    <a:pt x="231947" y="100363"/>
                    <a:pt x="239060" y="95272"/>
                    <a:pt x="244561" y="88880"/>
                  </a:cubicBezTo>
                  <a:cubicBezTo>
                    <a:pt x="244179" y="88898"/>
                    <a:pt x="243804" y="88916"/>
                    <a:pt x="243440" y="88943"/>
                  </a:cubicBezTo>
                  <a:cubicBezTo>
                    <a:pt x="237235" y="89289"/>
                    <a:pt x="229303" y="91132"/>
                    <a:pt x="225636" y="95236"/>
                  </a:cubicBezTo>
                  <a:cubicBezTo>
                    <a:pt x="224470" y="96545"/>
                    <a:pt x="223820" y="97969"/>
                    <a:pt x="223669" y="995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3" name="Google Shape;873;p22"/>
          <p:cNvGrpSpPr/>
          <p:nvPr/>
        </p:nvGrpSpPr>
        <p:grpSpPr>
          <a:xfrm>
            <a:off x="6141257" y="801442"/>
            <a:ext cx="386279" cy="397872"/>
            <a:chOff x="6566895" y="1668577"/>
            <a:chExt cx="169577" cy="174651"/>
          </a:xfrm>
        </p:grpSpPr>
        <p:sp>
          <p:nvSpPr>
            <p:cNvPr id="874" name="Google Shape;874;p22"/>
            <p:cNvSpPr/>
            <p:nvPr/>
          </p:nvSpPr>
          <p:spPr>
            <a:xfrm>
              <a:off x="6566895" y="1668577"/>
              <a:ext cx="169577" cy="174651"/>
            </a:xfrm>
            <a:custGeom>
              <a:avLst/>
              <a:gdLst/>
              <a:ahLst/>
              <a:cxnLst/>
              <a:rect l="l" t="t" r="r" b="b"/>
              <a:pathLst>
                <a:path w="169577" h="174651" extrusionOk="0">
                  <a:moveTo>
                    <a:pt x="107034" y="145771"/>
                  </a:moveTo>
                  <a:cubicBezTo>
                    <a:pt x="106189" y="151086"/>
                    <a:pt x="105815" y="156338"/>
                    <a:pt x="104462" y="161314"/>
                  </a:cubicBezTo>
                  <a:cubicBezTo>
                    <a:pt x="101132" y="173545"/>
                    <a:pt x="89373" y="178165"/>
                    <a:pt x="78361" y="171791"/>
                  </a:cubicBezTo>
                  <a:cubicBezTo>
                    <a:pt x="71053" y="167563"/>
                    <a:pt x="66558" y="161056"/>
                    <a:pt x="63896" y="153169"/>
                  </a:cubicBezTo>
                  <a:cubicBezTo>
                    <a:pt x="63753" y="152741"/>
                    <a:pt x="63593" y="152314"/>
                    <a:pt x="63308" y="151549"/>
                  </a:cubicBezTo>
                  <a:cubicBezTo>
                    <a:pt x="60433" y="153899"/>
                    <a:pt x="57744" y="156195"/>
                    <a:pt x="54940" y="158358"/>
                  </a:cubicBezTo>
                  <a:cubicBezTo>
                    <a:pt x="50276" y="161973"/>
                    <a:pt x="45540" y="165471"/>
                    <a:pt x="39923" y="167572"/>
                  </a:cubicBezTo>
                  <a:cubicBezTo>
                    <a:pt x="31146" y="170848"/>
                    <a:pt x="23713" y="166949"/>
                    <a:pt x="21888" y="157771"/>
                  </a:cubicBezTo>
                  <a:cubicBezTo>
                    <a:pt x="20134" y="148976"/>
                    <a:pt x="22422" y="140759"/>
                    <a:pt x="26161" y="132855"/>
                  </a:cubicBezTo>
                  <a:cubicBezTo>
                    <a:pt x="27096" y="130869"/>
                    <a:pt x="28199" y="128974"/>
                    <a:pt x="29285" y="126926"/>
                  </a:cubicBezTo>
                  <a:cubicBezTo>
                    <a:pt x="25903" y="127398"/>
                    <a:pt x="22734" y="128119"/>
                    <a:pt x="19556" y="128208"/>
                  </a:cubicBezTo>
                  <a:cubicBezTo>
                    <a:pt x="16778" y="128279"/>
                    <a:pt x="13823" y="128110"/>
                    <a:pt x="11224" y="127220"/>
                  </a:cubicBezTo>
                  <a:cubicBezTo>
                    <a:pt x="4316" y="124843"/>
                    <a:pt x="1627" y="116992"/>
                    <a:pt x="5740" y="109852"/>
                  </a:cubicBezTo>
                  <a:cubicBezTo>
                    <a:pt x="8250" y="105499"/>
                    <a:pt x="12087" y="101903"/>
                    <a:pt x="15354" y="97986"/>
                  </a:cubicBezTo>
                  <a:cubicBezTo>
                    <a:pt x="15826" y="97425"/>
                    <a:pt x="16440" y="96980"/>
                    <a:pt x="17197" y="96303"/>
                  </a:cubicBezTo>
                  <a:cubicBezTo>
                    <a:pt x="15434" y="95743"/>
                    <a:pt x="13894" y="95342"/>
                    <a:pt x="12425" y="94763"/>
                  </a:cubicBezTo>
                  <a:cubicBezTo>
                    <a:pt x="8019" y="93045"/>
                    <a:pt x="4494" y="90241"/>
                    <a:pt x="1877" y="86271"/>
                  </a:cubicBezTo>
                  <a:cubicBezTo>
                    <a:pt x="-402" y="82808"/>
                    <a:pt x="-545" y="79203"/>
                    <a:pt x="1120" y="75553"/>
                  </a:cubicBezTo>
                  <a:cubicBezTo>
                    <a:pt x="5081" y="66883"/>
                    <a:pt x="12229" y="62067"/>
                    <a:pt x="21176" y="59841"/>
                  </a:cubicBezTo>
                  <a:cubicBezTo>
                    <a:pt x="25155" y="58853"/>
                    <a:pt x="29321" y="58622"/>
                    <a:pt x="33683" y="58008"/>
                  </a:cubicBezTo>
                  <a:cubicBezTo>
                    <a:pt x="33496" y="57402"/>
                    <a:pt x="33273" y="56655"/>
                    <a:pt x="33024" y="55907"/>
                  </a:cubicBezTo>
                  <a:cubicBezTo>
                    <a:pt x="30452" y="48162"/>
                    <a:pt x="29205" y="40266"/>
                    <a:pt x="32837" y="32619"/>
                  </a:cubicBezTo>
                  <a:cubicBezTo>
                    <a:pt x="34466" y="29192"/>
                    <a:pt x="36923" y="25863"/>
                    <a:pt x="39781" y="23388"/>
                  </a:cubicBezTo>
                  <a:cubicBezTo>
                    <a:pt x="45629" y="18323"/>
                    <a:pt x="54344" y="18928"/>
                    <a:pt x="60424" y="24154"/>
                  </a:cubicBezTo>
                  <a:cubicBezTo>
                    <a:pt x="61038" y="24679"/>
                    <a:pt x="61626" y="25240"/>
                    <a:pt x="62285" y="25845"/>
                  </a:cubicBezTo>
                  <a:cubicBezTo>
                    <a:pt x="63068" y="22578"/>
                    <a:pt x="63665" y="19418"/>
                    <a:pt x="64590" y="16365"/>
                  </a:cubicBezTo>
                  <a:cubicBezTo>
                    <a:pt x="66103" y="11353"/>
                    <a:pt x="68721" y="6955"/>
                    <a:pt x="72887" y="3680"/>
                  </a:cubicBezTo>
                  <a:cubicBezTo>
                    <a:pt x="82741" y="-4065"/>
                    <a:pt x="93931" y="1765"/>
                    <a:pt x="98435" y="8763"/>
                  </a:cubicBezTo>
                  <a:cubicBezTo>
                    <a:pt x="100910" y="12599"/>
                    <a:pt x="101996" y="16863"/>
                    <a:pt x="102565" y="21305"/>
                  </a:cubicBezTo>
                  <a:cubicBezTo>
                    <a:pt x="102664" y="22035"/>
                    <a:pt x="102761" y="22774"/>
                    <a:pt x="102939" y="24020"/>
                  </a:cubicBezTo>
                  <a:cubicBezTo>
                    <a:pt x="104132" y="22694"/>
                    <a:pt x="105013" y="21697"/>
                    <a:pt x="105913" y="20709"/>
                  </a:cubicBezTo>
                  <a:cubicBezTo>
                    <a:pt x="111094" y="15012"/>
                    <a:pt x="116595" y="9715"/>
                    <a:pt x="123886" y="6742"/>
                  </a:cubicBezTo>
                  <a:cubicBezTo>
                    <a:pt x="127811" y="5139"/>
                    <a:pt x="131870" y="4641"/>
                    <a:pt x="136046" y="5487"/>
                  </a:cubicBezTo>
                  <a:cubicBezTo>
                    <a:pt x="143194" y="6937"/>
                    <a:pt x="147386" y="12564"/>
                    <a:pt x="146906" y="20032"/>
                  </a:cubicBezTo>
                  <a:cubicBezTo>
                    <a:pt x="146558" y="25347"/>
                    <a:pt x="144591" y="30145"/>
                    <a:pt x="142152" y="34791"/>
                  </a:cubicBezTo>
                  <a:cubicBezTo>
                    <a:pt x="141378" y="36269"/>
                    <a:pt x="140550" y="37712"/>
                    <a:pt x="139500" y="39625"/>
                  </a:cubicBezTo>
                  <a:cubicBezTo>
                    <a:pt x="141378" y="39029"/>
                    <a:pt x="142757" y="38397"/>
                    <a:pt x="144209" y="38165"/>
                  </a:cubicBezTo>
                  <a:cubicBezTo>
                    <a:pt x="147208" y="37676"/>
                    <a:pt x="150271" y="36910"/>
                    <a:pt x="153253" y="37124"/>
                  </a:cubicBezTo>
                  <a:cubicBezTo>
                    <a:pt x="160223" y="37613"/>
                    <a:pt x="164193" y="43044"/>
                    <a:pt x="163000" y="49916"/>
                  </a:cubicBezTo>
                  <a:cubicBezTo>
                    <a:pt x="162092" y="55159"/>
                    <a:pt x="159181" y="59369"/>
                    <a:pt x="155799" y="63304"/>
                  </a:cubicBezTo>
                  <a:cubicBezTo>
                    <a:pt x="155078" y="64150"/>
                    <a:pt x="154321" y="64969"/>
                    <a:pt x="153475" y="65921"/>
                  </a:cubicBezTo>
                  <a:cubicBezTo>
                    <a:pt x="155772" y="66411"/>
                    <a:pt x="157900" y="66696"/>
                    <a:pt x="159911" y="67328"/>
                  </a:cubicBezTo>
                  <a:cubicBezTo>
                    <a:pt x="167799" y="69812"/>
                    <a:pt x="171324" y="76906"/>
                    <a:pt x="168742" y="84775"/>
                  </a:cubicBezTo>
                  <a:cubicBezTo>
                    <a:pt x="166552" y="91443"/>
                    <a:pt x="162333" y="96704"/>
                    <a:pt x="156733" y="100621"/>
                  </a:cubicBezTo>
                  <a:cubicBezTo>
                    <a:pt x="152256" y="103754"/>
                    <a:pt x="147208" y="106069"/>
                    <a:pt x="142090" y="108926"/>
                  </a:cubicBezTo>
                  <a:cubicBezTo>
                    <a:pt x="142713" y="109808"/>
                    <a:pt x="143381" y="110600"/>
                    <a:pt x="143879" y="111490"/>
                  </a:cubicBezTo>
                  <a:cubicBezTo>
                    <a:pt x="145410" y="114214"/>
                    <a:pt x="147226" y="116840"/>
                    <a:pt x="148286" y="119742"/>
                  </a:cubicBezTo>
                  <a:cubicBezTo>
                    <a:pt x="150752" y="126499"/>
                    <a:pt x="149282" y="132748"/>
                    <a:pt x="144173" y="137697"/>
                  </a:cubicBezTo>
                  <a:cubicBezTo>
                    <a:pt x="135805" y="145780"/>
                    <a:pt x="125817" y="149697"/>
                    <a:pt x="114022" y="147926"/>
                  </a:cubicBezTo>
                  <a:cubicBezTo>
                    <a:pt x="112740" y="147730"/>
                    <a:pt x="111476" y="147374"/>
                    <a:pt x="110239" y="146991"/>
                  </a:cubicBezTo>
                  <a:cubicBezTo>
                    <a:pt x="109082" y="146626"/>
                    <a:pt x="107960" y="146127"/>
                    <a:pt x="107070" y="145780"/>
                  </a:cubicBezTo>
                  <a:close/>
                  <a:moveTo>
                    <a:pt x="88910" y="97247"/>
                  </a:moveTo>
                  <a:cubicBezTo>
                    <a:pt x="93441" y="94487"/>
                    <a:pt x="96877" y="91051"/>
                    <a:pt x="98373" y="85977"/>
                  </a:cubicBezTo>
                  <a:cubicBezTo>
                    <a:pt x="100198" y="79773"/>
                    <a:pt x="96860" y="73737"/>
                    <a:pt x="90611" y="72002"/>
                  </a:cubicBezTo>
                  <a:cubicBezTo>
                    <a:pt x="81477" y="69473"/>
                    <a:pt x="70270" y="75215"/>
                    <a:pt x="66967" y="84117"/>
                  </a:cubicBezTo>
                  <a:cubicBezTo>
                    <a:pt x="64457" y="90882"/>
                    <a:pt x="67697" y="97291"/>
                    <a:pt x="74649" y="99214"/>
                  </a:cubicBezTo>
                  <a:cubicBezTo>
                    <a:pt x="79732" y="100612"/>
                    <a:pt x="84486" y="99428"/>
                    <a:pt x="88910" y="972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22"/>
            <p:cNvSpPr/>
            <p:nvPr/>
          </p:nvSpPr>
          <p:spPr>
            <a:xfrm>
              <a:off x="6633008" y="1739979"/>
              <a:ext cx="32751" cy="28415"/>
            </a:xfrm>
            <a:custGeom>
              <a:avLst/>
              <a:gdLst/>
              <a:ahLst/>
              <a:cxnLst/>
              <a:rect l="l" t="t" r="r" b="b"/>
              <a:pathLst>
                <a:path w="32751" h="28415" extrusionOk="0">
                  <a:moveTo>
                    <a:pt x="22788" y="25845"/>
                  </a:moveTo>
                  <a:cubicBezTo>
                    <a:pt x="18364" y="28026"/>
                    <a:pt x="13611" y="29210"/>
                    <a:pt x="8528" y="27812"/>
                  </a:cubicBezTo>
                  <a:cubicBezTo>
                    <a:pt x="1567" y="25898"/>
                    <a:pt x="-1665" y="19489"/>
                    <a:pt x="845" y="12715"/>
                  </a:cubicBezTo>
                  <a:cubicBezTo>
                    <a:pt x="4148" y="3813"/>
                    <a:pt x="15356" y="-1929"/>
                    <a:pt x="24489" y="599"/>
                  </a:cubicBezTo>
                  <a:cubicBezTo>
                    <a:pt x="30738" y="2335"/>
                    <a:pt x="34085" y="8362"/>
                    <a:pt x="32251" y="14575"/>
                  </a:cubicBezTo>
                  <a:cubicBezTo>
                    <a:pt x="30756" y="19649"/>
                    <a:pt x="27311" y="23085"/>
                    <a:pt x="22788" y="25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6" name="Google Shape;876;p22"/>
          <p:cNvGrpSpPr/>
          <p:nvPr/>
        </p:nvGrpSpPr>
        <p:grpSpPr>
          <a:xfrm rot="5400000" flipH="1">
            <a:off x="5806373" y="180123"/>
            <a:ext cx="793967" cy="433744"/>
            <a:chOff x="5496480" y="1487027"/>
            <a:chExt cx="349273" cy="190816"/>
          </a:xfrm>
        </p:grpSpPr>
        <p:sp>
          <p:nvSpPr>
            <p:cNvPr id="877" name="Google Shape;877;p22"/>
            <p:cNvSpPr/>
            <p:nvPr/>
          </p:nvSpPr>
          <p:spPr>
            <a:xfrm>
              <a:off x="5496480" y="1487027"/>
              <a:ext cx="349273" cy="190816"/>
            </a:xfrm>
            <a:custGeom>
              <a:avLst/>
              <a:gdLst/>
              <a:ahLst/>
              <a:cxnLst/>
              <a:rect l="l" t="t" r="r" b="b"/>
              <a:pathLst>
                <a:path w="349273" h="190816" extrusionOk="0">
                  <a:moveTo>
                    <a:pt x="349273" y="14604"/>
                  </a:moveTo>
                  <a:cubicBezTo>
                    <a:pt x="341983" y="19179"/>
                    <a:pt x="334781" y="23924"/>
                    <a:pt x="327232" y="28037"/>
                  </a:cubicBezTo>
                  <a:cubicBezTo>
                    <a:pt x="321535" y="31143"/>
                    <a:pt x="317200" y="35390"/>
                    <a:pt x="314253" y="40953"/>
                  </a:cubicBezTo>
                  <a:cubicBezTo>
                    <a:pt x="310310" y="48377"/>
                    <a:pt x="305948" y="55739"/>
                    <a:pt x="303259" y="63626"/>
                  </a:cubicBezTo>
                  <a:cubicBezTo>
                    <a:pt x="296601" y="83139"/>
                    <a:pt x="285340" y="99260"/>
                    <a:pt x="270162" y="112996"/>
                  </a:cubicBezTo>
                  <a:cubicBezTo>
                    <a:pt x="256284" y="125547"/>
                    <a:pt x="241739" y="137040"/>
                    <a:pt x="224380" y="144482"/>
                  </a:cubicBezTo>
                  <a:cubicBezTo>
                    <a:pt x="221843" y="145568"/>
                    <a:pt x="219235" y="146636"/>
                    <a:pt x="216555" y="147170"/>
                  </a:cubicBezTo>
                  <a:cubicBezTo>
                    <a:pt x="210840" y="148310"/>
                    <a:pt x="206808" y="143992"/>
                    <a:pt x="208615" y="138438"/>
                  </a:cubicBezTo>
                  <a:cubicBezTo>
                    <a:pt x="209905" y="134485"/>
                    <a:pt x="211552" y="130408"/>
                    <a:pt x="214018" y="127114"/>
                  </a:cubicBezTo>
                  <a:cubicBezTo>
                    <a:pt x="225172" y="112248"/>
                    <a:pt x="236442" y="97453"/>
                    <a:pt x="248139" y="83015"/>
                  </a:cubicBezTo>
                  <a:cubicBezTo>
                    <a:pt x="255350" y="74113"/>
                    <a:pt x="263406" y="65887"/>
                    <a:pt x="271791" y="56567"/>
                  </a:cubicBezTo>
                  <a:cubicBezTo>
                    <a:pt x="266139" y="58828"/>
                    <a:pt x="261447" y="60956"/>
                    <a:pt x="256587" y="62602"/>
                  </a:cubicBezTo>
                  <a:cubicBezTo>
                    <a:pt x="244943" y="66546"/>
                    <a:pt x="235454" y="74041"/>
                    <a:pt x="225395" y="80700"/>
                  </a:cubicBezTo>
                  <a:cubicBezTo>
                    <a:pt x="211392" y="89967"/>
                    <a:pt x="200069" y="102127"/>
                    <a:pt x="188043" y="113575"/>
                  </a:cubicBezTo>
                  <a:cubicBezTo>
                    <a:pt x="169304" y="131405"/>
                    <a:pt x="149462" y="147891"/>
                    <a:pt x="127599" y="161823"/>
                  </a:cubicBezTo>
                  <a:cubicBezTo>
                    <a:pt x="113765" y="170635"/>
                    <a:pt x="99843" y="179306"/>
                    <a:pt x="84558" y="185440"/>
                  </a:cubicBezTo>
                  <a:cubicBezTo>
                    <a:pt x="79449" y="187487"/>
                    <a:pt x="74036" y="188804"/>
                    <a:pt x="68749" y="190407"/>
                  </a:cubicBezTo>
                  <a:cubicBezTo>
                    <a:pt x="67912" y="190656"/>
                    <a:pt x="67004" y="190692"/>
                    <a:pt x="66114" y="190754"/>
                  </a:cubicBezTo>
                  <a:cubicBezTo>
                    <a:pt x="55654" y="191493"/>
                    <a:pt x="51141" y="185680"/>
                    <a:pt x="54675" y="175825"/>
                  </a:cubicBezTo>
                  <a:cubicBezTo>
                    <a:pt x="57933" y="166736"/>
                    <a:pt x="64031" y="159588"/>
                    <a:pt x="70796" y="152948"/>
                  </a:cubicBezTo>
                  <a:cubicBezTo>
                    <a:pt x="85021" y="138972"/>
                    <a:pt x="102327" y="129705"/>
                    <a:pt x="120139" y="121453"/>
                  </a:cubicBezTo>
                  <a:cubicBezTo>
                    <a:pt x="149631" y="107788"/>
                    <a:pt x="177716" y="91551"/>
                    <a:pt x="206007" y="75670"/>
                  </a:cubicBezTo>
                  <a:cubicBezTo>
                    <a:pt x="210440" y="73178"/>
                    <a:pt x="214900" y="70730"/>
                    <a:pt x="219252" y="67828"/>
                  </a:cubicBezTo>
                  <a:cubicBezTo>
                    <a:pt x="218211" y="68068"/>
                    <a:pt x="217161" y="68246"/>
                    <a:pt x="216137" y="68540"/>
                  </a:cubicBezTo>
                  <a:cubicBezTo>
                    <a:pt x="188799" y="76436"/>
                    <a:pt x="161604" y="84866"/>
                    <a:pt x="134097" y="92112"/>
                  </a:cubicBezTo>
                  <a:cubicBezTo>
                    <a:pt x="100555" y="100943"/>
                    <a:pt x="66568" y="107833"/>
                    <a:pt x="32037" y="111634"/>
                  </a:cubicBezTo>
                  <a:cubicBezTo>
                    <a:pt x="24800" y="112435"/>
                    <a:pt x="17447" y="112257"/>
                    <a:pt x="10148" y="112480"/>
                  </a:cubicBezTo>
                  <a:cubicBezTo>
                    <a:pt x="9053" y="112515"/>
                    <a:pt x="7931" y="112355"/>
                    <a:pt x="6854" y="112133"/>
                  </a:cubicBezTo>
                  <a:cubicBezTo>
                    <a:pt x="347" y="110779"/>
                    <a:pt x="-2253" y="104824"/>
                    <a:pt x="2269" y="100008"/>
                  </a:cubicBezTo>
                  <a:cubicBezTo>
                    <a:pt x="6445" y="95566"/>
                    <a:pt x="11545" y="91801"/>
                    <a:pt x="16762" y="88587"/>
                  </a:cubicBezTo>
                  <a:cubicBezTo>
                    <a:pt x="37031" y="76071"/>
                    <a:pt x="59784" y="70801"/>
                    <a:pt x="82876" y="66617"/>
                  </a:cubicBezTo>
                  <a:cubicBezTo>
                    <a:pt x="100956" y="63350"/>
                    <a:pt x="119267" y="63519"/>
                    <a:pt x="137507" y="62522"/>
                  </a:cubicBezTo>
                  <a:cubicBezTo>
                    <a:pt x="154447" y="61597"/>
                    <a:pt x="171236" y="59522"/>
                    <a:pt x="187918" y="56238"/>
                  </a:cubicBezTo>
                  <a:cubicBezTo>
                    <a:pt x="199535" y="53950"/>
                    <a:pt x="211401" y="52944"/>
                    <a:pt x="223018" y="50665"/>
                  </a:cubicBezTo>
                  <a:cubicBezTo>
                    <a:pt x="234395" y="48431"/>
                    <a:pt x="245602" y="45333"/>
                    <a:pt x="256872" y="42573"/>
                  </a:cubicBezTo>
                  <a:cubicBezTo>
                    <a:pt x="257905" y="42324"/>
                    <a:pt x="258875" y="41781"/>
                    <a:pt x="259872" y="41380"/>
                  </a:cubicBezTo>
                  <a:cubicBezTo>
                    <a:pt x="259801" y="41185"/>
                    <a:pt x="259729" y="40998"/>
                    <a:pt x="259667" y="40802"/>
                  </a:cubicBezTo>
                  <a:cubicBezTo>
                    <a:pt x="250934" y="40882"/>
                    <a:pt x="242201" y="41131"/>
                    <a:pt x="233469" y="41015"/>
                  </a:cubicBezTo>
                  <a:cubicBezTo>
                    <a:pt x="209505" y="40686"/>
                    <a:pt x="185621" y="39280"/>
                    <a:pt x="162147" y="34081"/>
                  </a:cubicBezTo>
                  <a:cubicBezTo>
                    <a:pt x="149230" y="31223"/>
                    <a:pt x="136786" y="26924"/>
                    <a:pt x="125026" y="20764"/>
                  </a:cubicBezTo>
                  <a:cubicBezTo>
                    <a:pt x="123655" y="20043"/>
                    <a:pt x="122293" y="19286"/>
                    <a:pt x="121038" y="18378"/>
                  </a:cubicBezTo>
                  <a:cubicBezTo>
                    <a:pt x="116552" y="15129"/>
                    <a:pt x="117077" y="9191"/>
                    <a:pt x="122115" y="6859"/>
                  </a:cubicBezTo>
                  <a:cubicBezTo>
                    <a:pt x="123905" y="6031"/>
                    <a:pt x="125845" y="5364"/>
                    <a:pt x="127795" y="5034"/>
                  </a:cubicBezTo>
                  <a:cubicBezTo>
                    <a:pt x="164159" y="-1144"/>
                    <a:pt x="200479" y="-2800"/>
                    <a:pt x="236575" y="6797"/>
                  </a:cubicBezTo>
                  <a:cubicBezTo>
                    <a:pt x="243092" y="8532"/>
                    <a:pt x="249670" y="10375"/>
                    <a:pt x="255839" y="13046"/>
                  </a:cubicBezTo>
                  <a:cubicBezTo>
                    <a:pt x="278290" y="22767"/>
                    <a:pt x="300598" y="20746"/>
                    <a:pt x="322932" y="12948"/>
                  </a:cubicBezTo>
                  <a:cubicBezTo>
                    <a:pt x="329306" y="10722"/>
                    <a:pt x="335529" y="8078"/>
                    <a:pt x="341831" y="563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22"/>
            <p:cNvSpPr/>
            <p:nvPr/>
          </p:nvSpPr>
          <p:spPr>
            <a:xfrm>
              <a:off x="5576943" y="1501827"/>
              <a:ext cx="250534" cy="153334"/>
            </a:xfrm>
            <a:custGeom>
              <a:avLst/>
              <a:gdLst/>
              <a:ahLst/>
              <a:cxnLst/>
              <a:rect l="l" t="t" r="r" b="b"/>
              <a:pathLst>
                <a:path w="250534" h="153334" extrusionOk="0">
                  <a:moveTo>
                    <a:pt x="2181" y="153326"/>
                  </a:moveTo>
                  <a:lnTo>
                    <a:pt x="0" y="151020"/>
                  </a:lnTo>
                  <a:cubicBezTo>
                    <a:pt x="20376" y="131766"/>
                    <a:pt x="45471" y="118226"/>
                    <a:pt x="69746" y="105131"/>
                  </a:cubicBezTo>
                  <a:cubicBezTo>
                    <a:pt x="89215" y="94627"/>
                    <a:pt x="109351" y="83767"/>
                    <a:pt x="126905" y="70022"/>
                  </a:cubicBezTo>
                  <a:cubicBezTo>
                    <a:pt x="130840" y="66942"/>
                    <a:pt x="134739" y="63648"/>
                    <a:pt x="138495" y="60461"/>
                  </a:cubicBezTo>
                  <a:cubicBezTo>
                    <a:pt x="144362" y="55503"/>
                    <a:pt x="150415" y="50376"/>
                    <a:pt x="156842" y="45871"/>
                  </a:cubicBezTo>
                  <a:cubicBezTo>
                    <a:pt x="167960" y="38073"/>
                    <a:pt x="179738" y="32305"/>
                    <a:pt x="193989" y="25575"/>
                  </a:cubicBezTo>
                  <a:cubicBezTo>
                    <a:pt x="212220" y="16958"/>
                    <a:pt x="230799" y="8350"/>
                    <a:pt x="249217" y="0"/>
                  </a:cubicBezTo>
                  <a:lnTo>
                    <a:pt x="250534" y="2893"/>
                  </a:lnTo>
                  <a:cubicBezTo>
                    <a:pt x="232134" y="11243"/>
                    <a:pt x="213574" y="19833"/>
                    <a:pt x="195351" y="28450"/>
                  </a:cubicBezTo>
                  <a:cubicBezTo>
                    <a:pt x="183681" y="33969"/>
                    <a:pt x="170453" y="40219"/>
                    <a:pt x="158676" y="48480"/>
                  </a:cubicBezTo>
                  <a:cubicBezTo>
                    <a:pt x="152373" y="52895"/>
                    <a:pt x="146373" y="57978"/>
                    <a:pt x="140560" y="62892"/>
                  </a:cubicBezTo>
                  <a:cubicBezTo>
                    <a:pt x="136768" y="66096"/>
                    <a:pt x="132851" y="69408"/>
                    <a:pt x="128872" y="72532"/>
                  </a:cubicBezTo>
                  <a:cubicBezTo>
                    <a:pt x="111104" y="86437"/>
                    <a:pt x="90853" y="97369"/>
                    <a:pt x="71260" y="107935"/>
                  </a:cubicBezTo>
                  <a:cubicBezTo>
                    <a:pt x="47171" y="120932"/>
                    <a:pt x="22255" y="134374"/>
                    <a:pt x="2190" y="153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22"/>
            <p:cNvSpPr/>
            <p:nvPr/>
          </p:nvSpPr>
          <p:spPr>
            <a:xfrm>
              <a:off x="5526283" y="1546247"/>
              <a:ext cx="207680" cy="38723"/>
            </a:xfrm>
            <a:custGeom>
              <a:avLst/>
              <a:gdLst/>
              <a:ahLst/>
              <a:cxnLst/>
              <a:rect l="l" t="t" r="r" b="b"/>
              <a:pathLst>
                <a:path w="207680" h="38723" extrusionOk="0">
                  <a:moveTo>
                    <a:pt x="1371" y="38723"/>
                  </a:moveTo>
                  <a:lnTo>
                    <a:pt x="0" y="35857"/>
                  </a:lnTo>
                  <a:cubicBezTo>
                    <a:pt x="35616" y="18792"/>
                    <a:pt x="75212" y="14457"/>
                    <a:pt x="113499" y="10273"/>
                  </a:cubicBezTo>
                  <a:lnTo>
                    <a:pt x="207333" y="0"/>
                  </a:lnTo>
                  <a:lnTo>
                    <a:pt x="207680" y="3151"/>
                  </a:lnTo>
                  <a:lnTo>
                    <a:pt x="113837" y="13424"/>
                  </a:lnTo>
                  <a:cubicBezTo>
                    <a:pt x="75817" y="17590"/>
                    <a:pt x="36498" y="21890"/>
                    <a:pt x="1371" y="387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22"/>
            <p:cNvSpPr/>
            <p:nvPr/>
          </p:nvSpPr>
          <p:spPr>
            <a:xfrm>
              <a:off x="5657193" y="1503500"/>
              <a:ext cx="132308" cy="22121"/>
            </a:xfrm>
            <a:custGeom>
              <a:avLst/>
              <a:gdLst/>
              <a:ahLst/>
              <a:cxnLst/>
              <a:rect l="l" t="t" r="r" b="b"/>
              <a:pathLst>
                <a:path w="132308" h="22121" extrusionOk="0">
                  <a:moveTo>
                    <a:pt x="131686" y="22112"/>
                  </a:moveTo>
                  <a:lnTo>
                    <a:pt x="60426" y="7584"/>
                  </a:lnTo>
                  <a:cubicBezTo>
                    <a:pt x="51934" y="5857"/>
                    <a:pt x="43156" y="4068"/>
                    <a:pt x="34406" y="3445"/>
                  </a:cubicBezTo>
                  <a:cubicBezTo>
                    <a:pt x="23038" y="2635"/>
                    <a:pt x="11492" y="3783"/>
                    <a:pt x="312" y="4887"/>
                  </a:cubicBezTo>
                  <a:lnTo>
                    <a:pt x="0" y="1727"/>
                  </a:lnTo>
                  <a:cubicBezTo>
                    <a:pt x="11306" y="614"/>
                    <a:pt x="22985" y="-552"/>
                    <a:pt x="34619" y="285"/>
                  </a:cubicBezTo>
                  <a:cubicBezTo>
                    <a:pt x="43575" y="917"/>
                    <a:pt x="52459" y="2733"/>
                    <a:pt x="61049" y="4486"/>
                  </a:cubicBezTo>
                  <a:lnTo>
                    <a:pt x="132309" y="19014"/>
                  </a:lnTo>
                  <a:lnTo>
                    <a:pt x="131677" y="221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22"/>
            <p:cNvSpPr/>
            <p:nvPr/>
          </p:nvSpPr>
          <p:spPr>
            <a:xfrm>
              <a:off x="5737319" y="1522221"/>
              <a:ext cx="54799" cy="80277"/>
            </a:xfrm>
            <a:custGeom>
              <a:avLst/>
              <a:gdLst/>
              <a:ahLst/>
              <a:cxnLst/>
              <a:rect l="l" t="t" r="r" b="b"/>
              <a:pathLst>
                <a:path w="54799" h="80277" extrusionOk="0">
                  <a:moveTo>
                    <a:pt x="1549" y="80277"/>
                  </a:moveTo>
                  <a:lnTo>
                    <a:pt x="0" y="77509"/>
                  </a:lnTo>
                  <a:cubicBezTo>
                    <a:pt x="10041" y="71883"/>
                    <a:pt x="15801" y="60853"/>
                    <a:pt x="19700" y="51862"/>
                  </a:cubicBezTo>
                  <a:cubicBezTo>
                    <a:pt x="20626" y="49726"/>
                    <a:pt x="21516" y="47563"/>
                    <a:pt x="22406" y="45400"/>
                  </a:cubicBezTo>
                  <a:cubicBezTo>
                    <a:pt x="25833" y="37068"/>
                    <a:pt x="29376" y="28459"/>
                    <a:pt x="35153" y="21276"/>
                  </a:cubicBezTo>
                  <a:cubicBezTo>
                    <a:pt x="37032" y="18943"/>
                    <a:pt x="39150" y="16762"/>
                    <a:pt x="41198" y="14644"/>
                  </a:cubicBezTo>
                  <a:cubicBezTo>
                    <a:pt x="45658" y="10032"/>
                    <a:pt x="49877" y="5671"/>
                    <a:pt x="51791" y="0"/>
                  </a:cubicBezTo>
                  <a:lnTo>
                    <a:pt x="54800" y="1015"/>
                  </a:lnTo>
                  <a:cubicBezTo>
                    <a:pt x="52655" y="7362"/>
                    <a:pt x="47990" y="12187"/>
                    <a:pt x="43477" y="16842"/>
                  </a:cubicBezTo>
                  <a:cubicBezTo>
                    <a:pt x="41474" y="18908"/>
                    <a:pt x="39409" y="21044"/>
                    <a:pt x="37628" y="23261"/>
                  </a:cubicBezTo>
                  <a:cubicBezTo>
                    <a:pt x="32136" y="30079"/>
                    <a:pt x="28682" y="38474"/>
                    <a:pt x="25344" y="46601"/>
                  </a:cubicBezTo>
                  <a:cubicBezTo>
                    <a:pt x="24444" y="48782"/>
                    <a:pt x="23545" y="50963"/>
                    <a:pt x="22620" y="53118"/>
                  </a:cubicBezTo>
                  <a:cubicBezTo>
                    <a:pt x="18525" y="62553"/>
                    <a:pt x="12427" y="74179"/>
                    <a:pt x="1558" y="802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2" name="Google Shape;882;p22"/>
          <p:cNvGrpSpPr/>
          <p:nvPr/>
        </p:nvGrpSpPr>
        <p:grpSpPr>
          <a:xfrm rot="430727">
            <a:off x="7331833" y="2666304"/>
            <a:ext cx="1022530" cy="1241473"/>
            <a:chOff x="2405133" y="2612815"/>
            <a:chExt cx="590486" cy="716833"/>
          </a:xfrm>
        </p:grpSpPr>
        <p:sp>
          <p:nvSpPr>
            <p:cNvPr id="883" name="Google Shape;883;p22"/>
            <p:cNvSpPr/>
            <p:nvPr/>
          </p:nvSpPr>
          <p:spPr>
            <a:xfrm>
              <a:off x="2405133" y="2621180"/>
              <a:ext cx="583212" cy="708468"/>
            </a:xfrm>
            <a:custGeom>
              <a:avLst/>
              <a:gdLst/>
              <a:ahLst/>
              <a:cxnLst/>
              <a:rect l="l" t="t" r="r" b="b"/>
              <a:pathLst>
                <a:path w="361682" h="439360" extrusionOk="0">
                  <a:moveTo>
                    <a:pt x="49619" y="375579"/>
                  </a:moveTo>
                  <a:cubicBezTo>
                    <a:pt x="49245" y="377101"/>
                    <a:pt x="48898" y="378570"/>
                    <a:pt x="48595" y="379985"/>
                  </a:cubicBezTo>
                  <a:cubicBezTo>
                    <a:pt x="46762" y="388424"/>
                    <a:pt x="41189" y="414106"/>
                    <a:pt x="60515" y="430325"/>
                  </a:cubicBezTo>
                  <a:cubicBezTo>
                    <a:pt x="65429" y="434447"/>
                    <a:pt x="73877" y="439361"/>
                    <a:pt x="86241" y="439361"/>
                  </a:cubicBezTo>
                  <a:cubicBezTo>
                    <a:pt x="91983" y="439361"/>
                    <a:pt x="103280" y="439361"/>
                    <a:pt x="136332" y="423150"/>
                  </a:cubicBezTo>
                  <a:cubicBezTo>
                    <a:pt x="150851" y="426604"/>
                    <a:pt x="165771" y="428340"/>
                    <a:pt x="180842" y="428340"/>
                  </a:cubicBezTo>
                  <a:cubicBezTo>
                    <a:pt x="195912" y="428340"/>
                    <a:pt x="210823" y="426595"/>
                    <a:pt x="225351" y="423150"/>
                  </a:cubicBezTo>
                  <a:cubicBezTo>
                    <a:pt x="258403" y="439370"/>
                    <a:pt x="269691" y="439361"/>
                    <a:pt x="275433" y="439361"/>
                  </a:cubicBezTo>
                  <a:cubicBezTo>
                    <a:pt x="287797" y="439361"/>
                    <a:pt x="296245" y="434447"/>
                    <a:pt x="301159" y="430325"/>
                  </a:cubicBezTo>
                  <a:cubicBezTo>
                    <a:pt x="320485" y="414106"/>
                    <a:pt x="314913" y="388424"/>
                    <a:pt x="313079" y="379985"/>
                  </a:cubicBezTo>
                  <a:cubicBezTo>
                    <a:pt x="312767" y="378570"/>
                    <a:pt x="312429" y="377101"/>
                    <a:pt x="312055" y="375579"/>
                  </a:cubicBezTo>
                  <a:cubicBezTo>
                    <a:pt x="343861" y="344324"/>
                    <a:pt x="361683" y="303011"/>
                    <a:pt x="361683" y="259071"/>
                  </a:cubicBezTo>
                  <a:cubicBezTo>
                    <a:pt x="361683" y="234342"/>
                    <a:pt x="355825" y="210173"/>
                    <a:pt x="344983" y="188194"/>
                  </a:cubicBezTo>
                  <a:cubicBezTo>
                    <a:pt x="359502" y="164542"/>
                    <a:pt x="366125" y="126050"/>
                    <a:pt x="338912" y="92045"/>
                  </a:cubicBezTo>
                  <a:cubicBezTo>
                    <a:pt x="338805" y="89856"/>
                    <a:pt x="338520" y="87666"/>
                    <a:pt x="338057" y="85485"/>
                  </a:cubicBezTo>
                  <a:cubicBezTo>
                    <a:pt x="335778" y="74713"/>
                    <a:pt x="329440" y="65464"/>
                    <a:pt x="320209" y="59456"/>
                  </a:cubicBezTo>
                  <a:cubicBezTo>
                    <a:pt x="313693" y="55209"/>
                    <a:pt x="306162" y="52913"/>
                    <a:pt x="298408" y="52788"/>
                  </a:cubicBezTo>
                  <a:lnTo>
                    <a:pt x="284032" y="35741"/>
                  </a:lnTo>
                  <a:cubicBezTo>
                    <a:pt x="273234" y="22940"/>
                    <a:pt x="259116" y="13718"/>
                    <a:pt x="243208" y="9071"/>
                  </a:cubicBezTo>
                  <a:cubicBezTo>
                    <a:pt x="222582" y="3053"/>
                    <a:pt x="201601" y="0"/>
                    <a:pt x="180851" y="0"/>
                  </a:cubicBezTo>
                  <a:cubicBezTo>
                    <a:pt x="160100" y="0"/>
                    <a:pt x="139110" y="3053"/>
                    <a:pt x="118493" y="9071"/>
                  </a:cubicBezTo>
                  <a:cubicBezTo>
                    <a:pt x="102585" y="13709"/>
                    <a:pt x="88467" y="22931"/>
                    <a:pt x="77669" y="35741"/>
                  </a:cubicBezTo>
                  <a:lnTo>
                    <a:pt x="63257" y="52824"/>
                  </a:lnTo>
                  <a:cubicBezTo>
                    <a:pt x="55939" y="53162"/>
                    <a:pt x="48871" y="55441"/>
                    <a:pt x="42702" y="59456"/>
                  </a:cubicBezTo>
                  <a:cubicBezTo>
                    <a:pt x="31709" y="66613"/>
                    <a:pt x="25255" y="78158"/>
                    <a:pt x="24142" y="90301"/>
                  </a:cubicBezTo>
                  <a:cubicBezTo>
                    <a:pt x="-4932" y="124849"/>
                    <a:pt x="1763" y="164275"/>
                    <a:pt x="16682" y="188212"/>
                  </a:cubicBezTo>
                  <a:cubicBezTo>
                    <a:pt x="5849" y="210173"/>
                    <a:pt x="0" y="234324"/>
                    <a:pt x="0" y="259071"/>
                  </a:cubicBezTo>
                  <a:cubicBezTo>
                    <a:pt x="0" y="303011"/>
                    <a:pt x="17830" y="344324"/>
                    <a:pt x="49628" y="37557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22"/>
            <p:cNvSpPr/>
            <p:nvPr/>
          </p:nvSpPr>
          <p:spPr>
            <a:xfrm>
              <a:off x="2468685" y="2669155"/>
              <a:ext cx="470618" cy="618000"/>
            </a:xfrm>
            <a:custGeom>
              <a:avLst/>
              <a:gdLst/>
              <a:ahLst/>
              <a:cxnLst/>
              <a:rect l="l" t="t" r="r" b="b"/>
              <a:pathLst>
                <a:path w="291856" h="369507" extrusionOk="0">
                  <a:moveTo>
                    <a:pt x="291857" y="224129"/>
                  </a:moveTo>
                  <a:cubicBezTo>
                    <a:pt x="291857" y="180002"/>
                    <a:pt x="268747" y="140843"/>
                    <a:pt x="233060" y="116354"/>
                  </a:cubicBezTo>
                  <a:lnTo>
                    <a:pt x="236701" y="110764"/>
                  </a:lnTo>
                  <a:lnTo>
                    <a:pt x="277774" y="138671"/>
                  </a:lnTo>
                  <a:cubicBezTo>
                    <a:pt x="277774" y="138671"/>
                    <a:pt x="307025" y="101203"/>
                    <a:pt x="264991" y="67305"/>
                  </a:cubicBezTo>
                  <a:lnTo>
                    <a:pt x="268098" y="62524"/>
                  </a:lnTo>
                  <a:cubicBezTo>
                    <a:pt x="270003" y="59605"/>
                    <a:pt x="269175" y="55688"/>
                    <a:pt x="266246" y="53792"/>
                  </a:cubicBezTo>
                  <a:cubicBezTo>
                    <a:pt x="263326" y="51887"/>
                    <a:pt x="259409" y="52715"/>
                    <a:pt x="257513" y="55643"/>
                  </a:cubicBezTo>
                  <a:lnTo>
                    <a:pt x="255938" y="58056"/>
                  </a:lnTo>
                  <a:lnTo>
                    <a:pt x="251923" y="55358"/>
                  </a:lnTo>
                  <a:cubicBezTo>
                    <a:pt x="248095" y="52786"/>
                    <a:pt x="244650" y="49688"/>
                    <a:pt x="241668" y="46163"/>
                  </a:cubicBezTo>
                  <a:lnTo>
                    <a:pt x="222413" y="23330"/>
                  </a:lnTo>
                  <a:cubicBezTo>
                    <a:pt x="216137" y="15896"/>
                    <a:pt x="207841" y="10395"/>
                    <a:pt x="198503" y="7671"/>
                  </a:cubicBezTo>
                  <a:cubicBezTo>
                    <a:pt x="163447" y="-2557"/>
                    <a:pt x="128392" y="-2557"/>
                    <a:pt x="93336" y="7671"/>
                  </a:cubicBezTo>
                  <a:cubicBezTo>
                    <a:pt x="83998" y="10395"/>
                    <a:pt x="75693" y="15888"/>
                    <a:pt x="69426" y="23330"/>
                  </a:cubicBezTo>
                  <a:lnTo>
                    <a:pt x="50171" y="46163"/>
                  </a:lnTo>
                  <a:cubicBezTo>
                    <a:pt x="47198" y="49688"/>
                    <a:pt x="43744" y="52786"/>
                    <a:pt x="39916" y="55358"/>
                  </a:cubicBezTo>
                  <a:lnTo>
                    <a:pt x="36756" y="57486"/>
                  </a:lnTo>
                  <a:lnTo>
                    <a:pt x="35554" y="55643"/>
                  </a:lnTo>
                  <a:cubicBezTo>
                    <a:pt x="33649" y="52724"/>
                    <a:pt x="29741" y="51896"/>
                    <a:pt x="26821" y="53792"/>
                  </a:cubicBezTo>
                  <a:cubicBezTo>
                    <a:pt x="23902" y="55697"/>
                    <a:pt x="23074" y="59605"/>
                    <a:pt x="24970" y="62524"/>
                  </a:cubicBezTo>
                  <a:lnTo>
                    <a:pt x="27658" y="66655"/>
                  </a:lnTo>
                  <a:cubicBezTo>
                    <a:pt x="-15587" y="100687"/>
                    <a:pt x="13753" y="138190"/>
                    <a:pt x="13753" y="138190"/>
                  </a:cubicBezTo>
                  <a:lnTo>
                    <a:pt x="55681" y="109704"/>
                  </a:lnTo>
                  <a:lnTo>
                    <a:pt x="59651" y="115802"/>
                  </a:lnTo>
                  <a:cubicBezTo>
                    <a:pt x="23492" y="140256"/>
                    <a:pt x="0" y="179664"/>
                    <a:pt x="0" y="224138"/>
                  </a:cubicBezTo>
                  <a:cubicBezTo>
                    <a:pt x="0" y="268612"/>
                    <a:pt x="21382" y="304370"/>
                    <a:pt x="54746" y="328993"/>
                  </a:cubicBezTo>
                  <a:cubicBezTo>
                    <a:pt x="49948" y="342711"/>
                    <a:pt x="43272" y="364627"/>
                    <a:pt x="48052" y="368642"/>
                  </a:cubicBezTo>
                  <a:cubicBezTo>
                    <a:pt x="53669" y="373360"/>
                    <a:pt x="85111" y="357559"/>
                    <a:pt x="97662" y="350927"/>
                  </a:cubicBezTo>
                  <a:cubicBezTo>
                    <a:pt x="112769" y="355805"/>
                    <a:pt x="129006" y="358485"/>
                    <a:pt x="145919" y="358485"/>
                  </a:cubicBezTo>
                  <a:cubicBezTo>
                    <a:pt x="162833" y="358485"/>
                    <a:pt x="179070" y="355805"/>
                    <a:pt x="194177" y="350927"/>
                  </a:cubicBezTo>
                  <a:cubicBezTo>
                    <a:pt x="206737" y="357550"/>
                    <a:pt x="238170" y="373351"/>
                    <a:pt x="243787" y="368642"/>
                  </a:cubicBezTo>
                  <a:cubicBezTo>
                    <a:pt x="248567" y="364627"/>
                    <a:pt x="241890" y="342711"/>
                    <a:pt x="237092" y="328993"/>
                  </a:cubicBezTo>
                  <a:cubicBezTo>
                    <a:pt x="270457" y="304370"/>
                    <a:pt x="291839" y="266564"/>
                    <a:pt x="291839" y="224138"/>
                  </a:cubicBezTo>
                  <a:close/>
                  <a:moveTo>
                    <a:pt x="66141" y="102601"/>
                  </a:moveTo>
                  <a:lnTo>
                    <a:pt x="111256" y="71952"/>
                  </a:lnTo>
                  <a:cubicBezTo>
                    <a:pt x="111256" y="71952"/>
                    <a:pt x="108879" y="67910"/>
                    <a:pt x="104170" y="63210"/>
                  </a:cubicBezTo>
                  <a:lnTo>
                    <a:pt x="187821" y="63210"/>
                  </a:lnTo>
                  <a:cubicBezTo>
                    <a:pt x="182818" y="68124"/>
                    <a:pt x="180290" y="72432"/>
                    <a:pt x="180290" y="72432"/>
                  </a:cubicBezTo>
                  <a:lnTo>
                    <a:pt x="226259" y="103660"/>
                  </a:lnTo>
                  <a:lnTo>
                    <a:pt x="222351" y="109669"/>
                  </a:lnTo>
                  <a:cubicBezTo>
                    <a:pt x="200123" y="97064"/>
                    <a:pt x="173960" y="89782"/>
                    <a:pt x="145937" y="89782"/>
                  </a:cubicBezTo>
                  <a:cubicBezTo>
                    <a:pt x="117914" y="89782"/>
                    <a:pt x="92446" y="96859"/>
                    <a:pt x="70414" y="109161"/>
                  </a:cubicBezTo>
                  <a:lnTo>
                    <a:pt x="66150" y="10261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22"/>
            <p:cNvSpPr/>
            <p:nvPr/>
          </p:nvSpPr>
          <p:spPr>
            <a:xfrm>
              <a:off x="2412393" y="2612815"/>
              <a:ext cx="583227" cy="708468"/>
            </a:xfrm>
            <a:custGeom>
              <a:avLst/>
              <a:gdLst/>
              <a:ahLst/>
              <a:cxnLst/>
              <a:rect l="l" t="t" r="r" b="b"/>
              <a:pathLst>
                <a:path w="361691" h="439360" extrusionOk="0">
                  <a:moveTo>
                    <a:pt x="180841" y="34940"/>
                  </a:moveTo>
                  <a:cubicBezTo>
                    <a:pt x="198369" y="34940"/>
                    <a:pt x="215897" y="37495"/>
                    <a:pt x="233425" y="42613"/>
                  </a:cubicBezTo>
                  <a:cubicBezTo>
                    <a:pt x="242763" y="45337"/>
                    <a:pt x="251068" y="50830"/>
                    <a:pt x="257335" y="58272"/>
                  </a:cubicBezTo>
                  <a:lnTo>
                    <a:pt x="276590" y="81105"/>
                  </a:lnTo>
                  <a:cubicBezTo>
                    <a:pt x="279563" y="84630"/>
                    <a:pt x="283017" y="87728"/>
                    <a:pt x="286845" y="90301"/>
                  </a:cubicBezTo>
                  <a:lnTo>
                    <a:pt x="290860" y="92998"/>
                  </a:lnTo>
                  <a:lnTo>
                    <a:pt x="292435" y="90585"/>
                  </a:lnTo>
                  <a:cubicBezTo>
                    <a:pt x="293646" y="88725"/>
                    <a:pt x="295667" y="87719"/>
                    <a:pt x="297732" y="87719"/>
                  </a:cubicBezTo>
                  <a:cubicBezTo>
                    <a:pt x="298916" y="87719"/>
                    <a:pt x="300109" y="88048"/>
                    <a:pt x="301168" y="88743"/>
                  </a:cubicBezTo>
                  <a:cubicBezTo>
                    <a:pt x="304088" y="90648"/>
                    <a:pt x="304916" y="94556"/>
                    <a:pt x="303020" y="97475"/>
                  </a:cubicBezTo>
                  <a:lnTo>
                    <a:pt x="299913" y="102256"/>
                  </a:lnTo>
                  <a:cubicBezTo>
                    <a:pt x="341956" y="136154"/>
                    <a:pt x="312696" y="173622"/>
                    <a:pt x="312696" y="173622"/>
                  </a:cubicBezTo>
                  <a:lnTo>
                    <a:pt x="271623" y="145715"/>
                  </a:lnTo>
                  <a:lnTo>
                    <a:pt x="267982" y="151305"/>
                  </a:lnTo>
                  <a:cubicBezTo>
                    <a:pt x="303669" y="175794"/>
                    <a:pt x="326779" y="214953"/>
                    <a:pt x="326779" y="259080"/>
                  </a:cubicBezTo>
                  <a:cubicBezTo>
                    <a:pt x="326779" y="303207"/>
                    <a:pt x="305396" y="339313"/>
                    <a:pt x="272032" y="363935"/>
                  </a:cubicBezTo>
                  <a:cubicBezTo>
                    <a:pt x="276830" y="377653"/>
                    <a:pt x="283507" y="399569"/>
                    <a:pt x="278726" y="403584"/>
                  </a:cubicBezTo>
                  <a:cubicBezTo>
                    <a:pt x="278014" y="404181"/>
                    <a:pt x="276893" y="404448"/>
                    <a:pt x="275450" y="404448"/>
                  </a:cubicBezTo>
                  <a:cubicBezTo>
                    <a:pt x="265463" y="404448"/>
                    <a:pt x="240083" y="391656"/>
                    <a:pt x="229116" y="385869"/>
                  </a:cubicBezTo>
                  <a:cubicBezTo>
                    <a:pt x="214010" y="390748"/>
                    <a:pt x="197773" y="393427"/>
                    <a:pt x="180859" y="393427"/>
                  </a:cubicBezTo>
                  <a:cubicBezTo>
                    <a:pt x="163946" y="393427"/>
                    <a:pt x="147709" y="390748"/>
                    <a:pt x="132602" y="385869"/>
                  </a:cubicBezTo>
                  <a:cubicBezTo>
                    <a:pt x="121635" y="391656"/>
                    <a:pt x="96256" y="404448"/>
                    <a:pt x="86268" y="404448"/>
                  </a:cubicBezTo>
                  <a:cubicBezTo>
                    <a:pt x="84826" y="404448"/>
                    <a:pt x="83695" y="404181"/>
                    <a:pt x="82992" y="403584"/>
                  </a:cubicBezTo>
                  <a:cubicBezTo>
                    <a:pt x="78212" y="399569"/>
                    <a:pt x="84888" y="377653"/>
                    <a:pt x="89686" y="363935"/>
                  </a:cubicBezTo>
                  <a:cubicBezTo>
                    <a:pt x="56322" y="339313"/>
                    <a:pt x="34940" y="301506"/>
                    <a:pt x="34940" y="259080"/>
                  </a:cubicBezTo>
                  <a:cubicBezTo>
                    <a:pt x="34940" y="216654"/>
                    <a:pt x="58423" y="175198"/>
                    <a:pt x="94591" y="150744"/>
                  </a:cubicBezTo>
                  <a:lnTo>
                    <a:pt x="90621" y="144646"/>
                  </a:lnTo>
                  <a:lnTo>
                    <a:pt x="48693" y="173132"/>
                  </a:lnTo>
                  <a:cubicBezTo>
                    <a:pt x="48693" y="173132"/>
                    <a:pt x="19353" y="135629"/>
                    <a:pt x="62598" y="101597"/>
                  </a:cubicBezTo>
                  <a:lnTo>
                    <a:pt x="59910" y="97467"/>
                  </a:lnTo>
                  <a:cubicBezTo>
                    <a:pt x="58004" y="94547"/>
                    <a:pt x="58833" y="90630"/>
                    <a:pt x="61761" y="88734"/>
                  </a:cubicBezTo>
                  <a:cubicBezTo>
                    <a:pt x="62821" y="88040"/>
                    <a:pt x="64022" y="87710"/>
                    <a:pt x="65197" y="87710"/>
                  </a:cubicBezTo>
                  <a:cubicBezTo>
                    <a:pt x="67263" y="87710"/>
                    <a:pt x="69283" y="88725"/>
                    <a:pt x="70494" y="90577"/>
                  </a:cubicBezTo>
                  <a:lnTo>
                    <a:pt x="71696" y="92419"/>
                  </a:lnTo>
                  <a:lnTo>
                    <a:pt x="74856" y="90292"/>
                  </a:lnTo>
                  <a:cubicBezTo>
                    <a:pt x="78684" y="87710"/>
                    <a:pt x="82129" y="84621"/>
                    <a:pt x="85111" y="81096"/>
                  </a:cubicBezTo>
                  <a:lnTo>
                    <a:pt x="104366" y="58263"/>
                  </a:lnTo>
                  <a:cubicBezTo>
                    <a:pt x="110641" y="50830"/>
                    <a:pt x="118938" y="45328"/>
                    <a:pt x="128276" y="42604"/>
                  </a:cubicBezTo>
                  <a:cubicBezTo>
                    <a:pt x="145804" y="37495"/>
                    <a:pt x="163331" y="34931"/>
                    <a:pt x="180859" y="34931"/>
                  </a:cubicBezTo>
                  <a:moveTo>
                    <a:pt x="105336" y="144103"/>
                  </a:moveTo>
                  <a:cubicBezTo>
                    <a:pt x="127368" y="131810"/>
                    <a:pt x="153219" y="124724"/>
                    <a:pt x="180859" y="124724"/>
                  </a:cubicBezTo>
                  <a:cubicBezTo>
                    <a:pt x="208500" y="124724"/>
                    <a:pt x="235045" y="132006"/>
                    <a:pt x="257273" y="144611"/>
                  </a:cubicBezTo>
                  <a:lnTo>
                    <a:pt x="261181" y="138602"/>
                  </a:lnTo>
                  <a:lnTo>
                    <a:pt x="215212" y="107374"/>
                  </a:lnTo>
                  <a:cubicBezTo>
                    <a:pt x="215212" y="107374"/>
                    <a:pt x="217740" y="103066"/>
                    <a:pt x="222743" y="98152"/>
                  </a:cubicBezTo>
                  <a:lnTo>
                    <a:pt x="139092" y="98152"/>
                  </a:lnTo>
                  <a:cubicBezTo>
                    <a:pt x="143801" y="102852"/>
                    <a:pt x="146178" y="106894"/>
                    <a:pt x="146178" y="106894"/>
                  </a:cubicBezTo>
                  <a:lnTo>
                    <a:pt x="101063" y="137543"/>
                  </a:lnTo>
                  <a:lnTo>
                    <a:pt x="105327" y="144095"/>
                  </a:lnTo>
                  <a:moveTo>
                    <a:pt x="180850" y="0"/>
                  </a:moveTo>
                  <a:cubicBezTo>
                    <a:pt x="160091" y="0"/>
                    <a:pt x="139110" y="3053"/>
                    <a:pt x="118493" y="9071"/>
                  </a:cubicBezTo>
                  <a:cubicBezTo>
                    <a:pt x="102585" y="13709"/>
                    <a:pt x="88467" y="22931"/>
                    <a:pt x="77669" y="35741"/>
                  </a:cubicBezTo>
                  <a:lnTo>
                    <a:pt x="63257" y="52824"/>
                  </a:lnTo>
                  <a:cubicBezTo>
                    <a:pt x="55939" y="53162"/>
                    <a:pt x="48871" y="55441"/>
                    <a:pt x="42702" y="59456"/>
                  </a:cubicBezTo>
                  <a:cubicBezTo>
                    <a:pt x="31708" y="66613"/>
                    <a:pt x="25254" y="78158"/>
                    <a:pt x="24142" y="90301"/>
                  </a:cubicBezTo>
                  <a:cubicBezTo>
                    <a:pt x="-4932" y="124849"/>
                    <a:pt x="1763" y="164275"/>
                    <a:pt x="16682" y="188212"/>
                  </a:cubicBezTo>
                  <a:cubicBezTo>
                    <a:pt x="5849" y="210173"/>
                    <a:pt x="0" y="234324"/>
                    <a:pt x="0" y="259071"/>
                  </a:cubicBezTo>
                  <a:cubicBezTo>
                    <a:pt x="0" y="303011"/>
                    <a:pt x="17830" y="344324"/>
                    <a:pt x="49628" y="375579"/>
                  </a:cubicBezTo>
                  <a:cubicBezTo>
                    <a:pt x="49254" y="377101"/>
                    <a:pt x="48907" y="378570"/>
                    <a:pt x="48604" y="379985"/>
                  </a:cubicBezTo>
                  <a:cubicBezTo>
                    <a:pt x="46770" y="388424"/>
                    <a:pt x="41198" y="414106"/>
                    <a:pt x="60524" y="430325"/>
                  </a:cubicBezTo>
                  <a:cubicBezTo>
                    <a:pt x="65438" y="434447"/>
                    <a:pt x="73886" y="439361"/>
                    <a:pt x="86250" y="439361"/>
                  </a:cubicBezTo>
                  <a:cubicBezTo>
                    <a:pt x="91992" y="439361"/>
                    <a:pt x="103288" y="439361"/>
                    <a:pt x="136341" y="423150"/>
                  </a:cubicBezTo>
                  <a:cubicBezTo>
                    <a:pt x="150860" y="426604"/>
                    <a:pt x="165771" y="428340"/>
                    <a:pt x="180841" y="428340"/>
                  </a:cubicBezTo>
                  <a:cubicBezTo>
                    <a:pt x="195912" y="428340"/>
                    <a:pt x="210823" y="426595"/>
                    <a:pt x="225351" y="423150"/>
                  </a:cubicBezTo>
                  <a:cubicBezTo>
                    <a:pt x="258403" y="439370"/>
                    <a:pt x="269691" y="439361"/>
                    <a:pt x="275442" y="439361"/>
                  </a:cubicBezTo>
                  <a:cubicBezTo>
                    <a:pt x="287806" y="439361"/>
                    <a:pt x="296254" y="434447"/>
                    <a:pt x="301168" y="430325"/>
                  </a:cubicBezTo>
                  <a:cubicBezTo>
                    <a:pt x="320494" y="414106"/>
                    <a:pt x="314921" y="388424"/>
                    <a:pt x="313088" y="379985"/>
                  </a:cubicBezTo>
                  <a:cubicBezTo>
                    <a:pt x="312776" y="378570"/>
                    <a:pt x="312438" y="377101"/>
                    <a:pt x="312064" y="375579"/>
                  </a:cubicBezTo>
                  <a:cubicBezTo>
                    <a:pt x="343870" y="344324"/>
                    <a:pt x="361692" y="303011"/>
                    <a:pt x="361692" y="259071"/>
                  </a:cubicBezTo>
                  <a:cubicBezTo>
                    <a:pt x="361692" y="234342"/>
                    <a:pt x="355834" y="210173"/>
                    <a:pt x="344992" y="188194"/>
                  </a:cubicBezTo>
                  <a:cubicBezTo>
                    <a:pt x="359511" y="164542"/>
                    <a:pt x="366134" y="126050"/>
                    <a:pt x="338921" y="92045"/>
                  </a:cubicBezTo>
                  <a:cubicBezTo>
                    <a:pt x="338814" y="89855"/>
                    <a:pt x="338529" y="87666"/>
                    <a:pt x="338066" y="85485"/>
                  </a:cubicBezTo>
                  <a:cubicBezTo>
                    <a:pt x="335787" y="74713"/>
                    <a:pt x="329449" y="65464"/>
                    <a:pt x="320218" y="59456"/>
                  </a:cubicBezTo>
                  <a:cubicBezTo>
                    <a:pt x="313702" y="55209"/>
                    <a:pt x="306171" y="52913"/>
                    <a:pt x="298417" y="52788"/>
                  </a:cubicBezTo>
                  <a:lnTo>
                    <a:pt x="284041" y="35741"/>
                  </a:lnTo>
                  <a:cubicBezTo>
                    <a:pt x="273243" y="22940"/>
                    <a:pt x="259125" y="13718"/>
                    <a:pt x="243217" y="9071"/>
                  </a:cubicBezTo>
                  <a:cubicBezTo>
                    <a:pt x="222591" y="3053"/>
                    <a:pt x="201610" y="0"/>
                    <a:pt x="180859" y="0"/>
                  </a:cubicBezTo>
                  <a:lnTo>
                    <a:pt x="18085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22"/>
            <p:cNvSpPr/>
            <p:nvPr/>
          </p:nvSpPr>
          <p:spPr>
            <a:xfrm rot="-1982995">
              <a:off x="2548885" y="2741693"/>
              <a:ext cx="20368" cy="172999"/>
            </a:xfrm>
            <a:custGeom>
              <a:avLst/>
              <a:gdLst/>
              <a:ahLst/>
              <a:cxnLst/>
              <a:rect l="l" t="t" r="r" b="b"/>
              <a:pathLst>
                <a:path w="12623" h="107214" extrusionOk="0">
                  <a:moveTo>
                    <a:pt x="1674" y="0"/>
                  </a:moveTo>
                  <a:lnTo>
                    <a:pt x="10949" y="0"/>
                  </a:lnTo>
                  <a:cubicBezTo>
                    <a:pt x="11875" y="0"/>
                    <a:pt x="12623" y="748"/>
                    <a:pt x="12623" y="1673"/>
                  </a:cubicBezTo>
                  <a:lnTo>
                    <a:pt x="12623" y="105541"/>
                  </a:lnTo>
                  <a:cubicBezTo>
                    <a:pt x="12623" y="106466"/>
                    <a:pt x="11875" y="107214"/>
                    <a:pt x="10949" y="107214"/>
                  </a:cubicBezTo>
                  <a:lnTo>
                    <a:pt x="1674" y="107214"/>
                  </a:lnTo>
                  <a:cubicBezTo>
                    <a:pt x="748" y="107214"/>
                    <a:pt x="0" y="106466"/>
                    <a:pt x="0" y="105541"/>
                  </a:cubicBezTo>
                  <a:lnTo>
                    <a:pt x="0" y="1673"/>
                  </a:lnTo>
                  <a:cubicBezTo>
                    <a:pt x="0" y="748"/>
                    <a:pt x="748" y="0"/>
                    <a:pt x="1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22"/>
            <p:cNvSpPr/>
            <p:nvPr/>
          </p:nvSpPr>
          <p:spPr>
            <a:xfrm rot="-8817005">
              <a:off x="2844499" y="2742753"/>
              <a:ext cx="20367" cy="158907"/>
            </a:xfrm>
            <a:custGeom>
              <a:avLst/>
              <a:gdLst/>
              <a:ahLst/>
              <a:cxnLst/>
              <a:rect l="l" t="t" r="r" b="b"/>
              <a:pathLst>
                <a:path w="12622" h="98481" extrusionOk="0">
                  <a:moveTo>
                    <a:pt x="1674" y="0"/>
                  </a:moveTo>
                  <a:lnTo>
                    <a:pt x="10949" y="0"/>
                  </a:lnTo>
                  <a:cubicBezTo>
                    <a:pt x="11875" y="0"/>
                    <a:pt x="12623" y="748"/>
                    <a:pt x="12623" y="1674"/>
                  </a:cubicBezTo>
                  <a:lnTo>
                    <a:pt x="12623" y="96808"/>
                  </a:lnTo>
                  <a:cubicBezTo>
                    <a:pt x="12623" y="97734"/>
                    <a:pt x="11875" y="98481"/>
                    <a:pt x="10949" y="98481"/>
                  </a:cubicBezTo>
                  <a:lnTo>
                    <a:pt x="1674" y="98481"/>
                  </a:lnTo>
                  <a:cubicBezTo>
                    <a:pt x="748" y="98481"/>
                    <a:pt x="0" y="97734"/>
                    <a:pt x="0" y="96808"/>
                  </a:cubicBezTo>
                  <a:lnTo>
                    <a:pt x="0" y="1674"/>
                  </a:lnTo>
                  <a:cubicBezTo>
                    <a:pt x="0" y="748"/>
                    <a:pt x="748" y="0"/>
                    <a:pt x="1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8" name="Google Shape;888;p22"/>
            <p:cNvSpPr/>
            <p:nvPr/>
          </p:nvSpPr>
          <p:spPr>
            <a:xfrm>
              <a:off x="2543479" y="3181374"/>
              <a:ext cx="91047" cy="83384"/>
            </a:xfrm>
            <a:custGeom>
              <a:avLst/>
              <a:gdLst/>
              <a:ahLst/>
              <a:cxnLst/>
              <a:rect l="l" t="t" r="r" b="b"/>
              <a:pathLst>
                <a:path w="56463" h="51711" extrusionOk="0">
                  <a:moveTo>
                    <a:pt x="12479" y="0"/>
                  </a:moveTo>
                  <a:cubicBezTo>
                    <a:pt x="12479" y="0"/>
                    <a:pt x="-5404" y="44928"/>
                    <a:pt x="1646" y="50847"/>
                  </a:cubicBezTo>
                  <a:cubicBezTo>
                    <a:pt x="8696" y="56767"/>
                    <a:pt x="56464" y="30346"/>
                    <a:pt x="56464" y="30346"/>
                  </a:cubicBezTo>
                  <a:lnTo>
                    <a:pt x="12479" y="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9" name="Google Shape;889;p22"/>
            <p:cNvSpPr/>
            <p:nvPr/>
          </p:nvSpPr>
          <p:spPr>
            <a:xfrm>
              <a:off x="2773275" y="3181374"/>
              <a:ext cx="91047" cy="83384"/>
            </a:xfrm>
            <a:custGeom>
              <a:avLst/>
              <a:gdLst/>
              <a:ahLst/>
              <a:cxnLst/>
              <a:rect l="l" t="t" r="r" b="b"/>
              <a:pathLst>
                <a:path w="56463" h="51711" extrusionOk="0">
                  <a:moveTo>
                    <a:pt x="43984" y="0"/>
                  </a:moveTo>
                  <a:cubicBezTo>
                    <a:pt x="43984" y="0"/>
                    <a:pt x="61868" y="44928"/>
                    <a:pt x="54818" y="50847"/>
                  </a:cubicBezTo>
                  <a:cubicBezTo>
                    <a:pt x="47767" y="56767"/>
                    <a:pt x="0" y="30346"/>
                    <a:pt x="0" y="30346"/>
                  </a:cubicBezTo>
                  <a:lnTo>
                    <a:pt x="43984" y="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0" name="Google Shape;890;p22"/>
            <p:cNvSpPr/>
            <p:nvPr/>
          </p:nvSpPr>
          <p:spPr>
            <a:xfrm>
              <a:off x="2468680" y="2813876"/>
              <a:ext cx="470589" cy="433269"/>
            </a:xfrm>
            <a:custGeom>
              <a:avLst/>
              <a:gdLst/>
              <a:ahLst/>
              <a:cxnLst/>
              <a:rect l="l" t="t" r="r" b="b"/>
              <a:pathLst>
                <a:path w="291838" h="268694" extrusionOk="0">
                  <a:moveTo>
                    <a:pt x="291839" y="134347"/>
                  </a:moveTo>
                  <a:cubicBezTo>
                    <a:pt x="291839" y="208545"/>
                    <a:pt x="226509" y="268694"/>
                    <a:pt x="145920" y="268694"/>
                  </a:cubicBezTo>
                  <a:cubicBezTo>
                    <a:pt x="65331" y="268694"/>
                    <a:pt x="0" y="208545"/>
                    <a:pt x="0" y="134347"/>
                  </a:cubicBezTo>
                  <a:cubicBezTo>
                    <a:pt x="0" y="60149"/>
                    <a:pt x="65331" y="0"/>
                    <a:pt x="145920" y="0"/>
                  </a:cubicBezTo>
                  <a:cubicBezTo>
                    <a:pt x="226509" y="0"/>
                    <a:pt x="291839" y="60149"/>
                    <a:pt x="291839" y="134347"/>
                  </a:cubicBezTo>
                  <a:close/>
                </a:path>
              </a:pathLst>
            </a:custGeom>
            <a:solidFill>
              <a:srgbClr val="F98E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1" name="Google Shape;891;p22"/>
            <p:cNvSpPr/>
            <p:nvPr/>
          </p:nvSpPr>
          <p:spPr>
            <a:xfrm>
              <a:off x="2519831" y="2860981"/>
              <a:ext cx="368243" cy="339018"/>
            </a:xfrm>
            <a:custGeom>
              <a:avLst/>
              <a:gdLst/>
              <a:ahLst/>
              <a:cxnLst/>
              <a:rect l="l" t="t" r="r" b="b"/>
              <a:pathLst>
                <a:path w="228368" h="210244" extrusionOk="0">
                  <a:moveTo>
                    <a:pt x="228368" y="105122"/>
                  </a:moveTo>
                  <a:cubicBezTo>
                    <a:pt x="228368" y="163180"/>
                    <a:pt x="177246" y="210244"/>
                    <a:pt x="114184" y="210244"/>
                  </a:cubicBezTo>
                  <a:cubicBezTo>
                    <a:pt x="51122" y="210244"/>
                    <a:pt x="0" y="163179"/>
                    <a:pt x="0" y="105122"/>
                  </a:cubicBezTo>
                  <a:cubicBezTo>
                    <a:pt x="0" y="47065"/>
                    <a:pt x="51122" y="0"/>
                    <a:pt x="114184" y="0"/>
                  </a:cubicBezTo>
                  <a:cubicBezTo>
                    <a:pt x="177246" y="0"/>
                    <a:pt x="228368" y="47065"/>
                    <a:pt x="228368" y="10512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2" name="Google Shape;892;p22"/>
            <p:cNvSpPr/>
            <p:nvPr/>
          </p:nvSpPr>
          <p:spPr>
            <a:xfrm>
              <a:off x="2685651" y="3013644"/>
              <a:ext cx="36459" cy="33559"/>
            </a:xfrm>
            <a:custGeom>
              <a:avLst/>
              <a:gdLst/>
              <a:ahLst/>
              <a:cxnLst/>
              <a:rect l="l" t="t" r="r" b="b"/>
              <a:pathLst>
                <a:path w="22610" h="20812" extrusionOk="0">
                  <a:moveTo>
                    <a:pt x="22611" y="10406"/>
                  </a:moveTo>
                  <a:cubicBezTo>
                    <a:pt x="22611" y="16157"/>
                    <a:pt x="17554" y="20813"/>
                    <a:pt x="11305" y="20813"/>
                  </a:cubicBezTo>
                  <a:cubicBezTo>
                    <a:pt x="5056" y="20813"/>
                    <a:pt x="0" y="16157"/>
                    <a:pt x="0" y="10406"/>
                  </a:cubicBezTo>
                  <a:cubicBezTo>
                    <a:pt x="0" y="4656"/>
                    <a:pt x="5056" y="0"/>
                    <a:pt x="11305" y="0"/>
                  </a:cubicBezTo>
                  <a:cubicBezTo>
                    <a:pt x="17554" y="0"/>
                    <a:pt x="22611" y="4656"/>
                    <a:pt x="22611" y="10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3" name="Google Shape;893;p22"/>
            <p:cNvSpPr/>
            <p:nvPr/>
          </p:nvSpPr>
          <p:spPr>
            <a:xfrm>
              <a:off x="2475126" y="2747994"/>
              <a:ext cx="172923" cy="143953"/>
            </a:xfrm>
            <a:custGeom>
              <a:avLst/>
              <a:gdLst/>
              <a:ahLst/>
              <a:cxnLst/>
              <a:rect l="l" t="t" r="r" b="b"/>
              <a:pathLst>
                <a:path w="107239" h="89273" extrusionOk="0">
                  <a:moveTo>
                    <a:pt x="9755" y="89273"/>
                  </a:moveTo>
                  <a:lnTo>
                    <a:pt x="107239" y="23034"/>
                  </a:lnTo>
                  <a:cubicBezTo>
                    <a:pt x="107239" y="23034"/>
                    <a:pt x="81121" y="-21644"/>
                    <a:pt x="29482" y="13447"/>
                  </a:cubicBezTo>
                  <a:cubicBezTo>
                    <a:pt x="-22167" y="48538"/>
                    <a:pt x="9755" y="89273"/>
                    <a:pt x="9755" y="89273"/>
                  </a:cubicBezTo>
                  <a:close/>
                </a:path>
              </a:pathLst>
            </a:custGeom>
            <a:solidFill>
              <a:srgbClr val="F98E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4" name="Google Shape;894;p22"/>
            <p:cNvSpPr/>
            <p:nvPr/>
          </p:nvSpPr>
          <p:spPr>
            <a:xfrm>
              <a:off x="2759243" y="2748143"/>
              <a:ext cx="173237" cy="144578"/>
            </a:xfrm>
            <a:custGeom>
              <a:avLst/>
              <a:gdLst/>
              <a:ahLst/>
              <a:cxnLst/>
              <a:rect l="l" t="t" r="r" b="b"/>
              <a:pathLst>
                <a:path w="107434" h="89661" extrusionOk="0">
                  <a:moveTo>
                    <a:pt x="97493" y="89662"/>
                  </a:moveTo>
                  <a:lnTo>
                    <a:pt x="0" y="23423"/>
                  </a:lnTo>
                  <a:cubicBezTo>
                    <a:pt x="0" y="23423"/>
                    <a:pt x="26439" y="-21736"/>
                    <a:pt x="78087" y="13355"/>
                  </a:cubicBezTo>
                  <a:cubicBezTo>
                    <a:pt x="129736" y="48446"/>
                    <a:pt x="97493" y="89662"/>
                    <a:pt x="97493" y="89662"/>
                  </a:cubicBezTo>
                  <a:close/>
                </a:path>
              </a:pathLst>
            </a:custGeom>
            <a:solidFill>
              <a:srgbClr val="F98E9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5" name="Google Shape;895;p22"/>
            <p:cNvSpPr/>
            <p:nvPr/>
          </p:nvSpPr>
          <p:spPr>
            <a:xfrm>
              <a:off x="2698766" y="2911500"/>
              <a:ext cx="10235" cy="150935"/>
            </a:xfrm>
            <a:custGeom>
              <a:avLst/>
              <a:gdLst/>
              <a:ahLst/>
              <a:cxnLst/>
              <a:rect l="l" t="t" r="r" b="b"/>
              <a:pathLst>
                <a:path w="6347" h="93603" extrusionOk="0">
                  <a:moveTo>
                    <a:pt x="0" y="0"/>
                  </a:moveTo>
                  <a:lnTo>
                    <a:pt x="6347" y="0"/>
                  </a:lnTo>
                  <a:lnTo>
                    <a:pt x="6347" y="93603"/>
                  </a:lnTo>
                  <a:lnTo>
                    <a:pt x="0" y="9360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6" name="Google Shape;896;p22"/>
            <p:cNvSpPr/>
            <p:nvPr/>
          </p:nvSpPr>
          <p:spPr>
            <a:xfrm rot="-1858739">
              <a:off x="2586404" y="3048574"/>
              <a:ext cx="154079" cy="15358"/>
            </a:xfrm>
            <a:custGeom>
              <a:avLst/>
              <a:gdLst/>
              <a:ahLst/>
              <a:cxnLst/>
              <a:rect l="l" t="t" r="r" b="b"/>
              <a:pathLst>
                <a:path w="95552" h="9524" extrusionOk="0">
                  <a:moveTo>
                    <a:pt x="0" y="0"/>
                  </a:moveTo>
                  <a:lnTo>
                    <a:pt x="95553" y="0"/>
                  </a:lnTo>
                  <a:lnTo>
                    <a:pt x="95553" y="9525"/>
                  </a:lnTo>
                  <a:lnTo>
                    <a:pt x="0" y="952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7" name="Google Shape;897;p22"/>
            <p:cNvSpPr/>
            <p:nvPr/>
          </p:nvSpPr>
          <p:spPr>
            <a:xfrm>
              <a:off x="2696241" y="2868340"/>
              <a:ext cx="15272" cy="22248"/>
            </a:xfrm>
            <a:custGeom>
              <a:avLst/>
              <a:gdLst/>
              <a:ahLst/>
              <a:cxnLst/>
              <a:rect l="l" t="t" r="r" b="b"/>
              <a:pathLst>
                <a:path w="9471" h="13797" extrusionOk="0">
                  <a:moveTo>
                    <a:pt x="8216" y="0"/>
                  </a:moveTo>
                  <a:cubicBezTo>
                    <a:pt x="8910" y="0"/>
                    <a:pt x="9472" y="562"/>
                    <a:pt x="9472" y="1255"/>
                  </a:cubicBezTo>
                  <a:lnTo>
                    <a:pt x="9472" y="12543"/>
                  </a:lnTo>
                  <a:cubicBezTo>
                    <a:pt x="9472" y="13236"/>
                    <a:pt x="8910" y="13798"/>
                    <a:pt x="8216" y="13798"/>
                  </a:cubicBezTo>
                  <a:lnTo>
                    <a:pt x="1255" y="13798"/>
                  </a:lnTo>
                  <a:cubicBezTo>
                    <a:pt x="562" y="13798"/>
                    <a:pt x="0" y="13236"/>
                    <a:pt x="0" y="12543"/>
                  </a:cubicBezTo>
                  <a:lnTo>
                    <a:pt x="0" y="1255"/>
                  </a:lnTo>
                  <a:cubicBezTo>
                    <a:pt x="0" y="562"/>
                    <a:pt x="562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8" name="Google Shape;898;p22"/>
            <p:cNvSpPr/>
            <p:nvPr/>
          </p:nvSpPr>
          <p:spPr>
            <a:xfrm>
              <a:off x="2696241" y="3170254"/>
              <a:ext cx="15272" cy="22248"/>
            </a:xfrm>
            <a:custGeom>
              <a:avLst/>
              <a:gdLst/>
              <a:ahLst/>
              <a:cxnLst/>
              <a:rect l="l" t="t" r="r" b="b"/>
              <a:pathLst>
                <a:path w="9471" h="13797" extrusionOk="0">
                  <a:moveTo>
                    <a:pt x="8216" y="0"/>
                  </a:moveTo>
                  <a:cubicBezTo>
                    <a:pt x="8910" y="0"/>
                    <a:pt x="9472" y="562"/>
                    <a:pt x="9472" y="1255"/>
                  </a:cubicBezTo>
                  <a:lnTo>
                    <a:pt x="9472" y="12543"/>
                  </a:lnTo>
                  <a:cubicBezTo>
                    <a:pt x="9472" y="13236"/>
                    <a:pt x="8910" y="13798"/>
                    <a:pt x="8216" y="13798"/>
                  </a:cubicBezTo>
                  <a:lnTo>
                    <a:pt x="1255" y="13798"/>
                  </a:lnTo>
                  <a:cubicBezTo>
                    <a:pt x="562" y="13798"/>
                    <a:pt x="0" y="13236"/>
                    <a:pt x="0" y="12543"/>
                  </a:cubicBezTo>
                  <a:lnTo>
                    <a:pt x="0" y="1255"/>
                  </a:lnTo>
                  <a:cubicBezTo>
                    <a:pt x="0" y="562"/>
                    <a:pt x="562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22"/>
            <p:cNvSpPr/>
            <p:nvPr/>
          </p:nvSpPr>
          <p:spPr>
            <a:xfrm rot="5400000">
              <a:off x="2847188" y="3019282"/>
              <a:ext cx="15272" cy="22248"/>
            </a:xfrm>
            <a:custGeom>
              <a:avLst/>
              <a:gdLst/>
              <a:ahLst/>
              <a:cxnLst/>
              <a:rect l="l" t="t" r="r" b="b"/>
              <a:pathLst>
                <a:path w="9471" h="13797" extrusionOk="0">
                  <a:moveTo>
                    <a:pt x="8216" y="0"/>
                  </a:moveTo>
                  <a:cubicBezTo>
                    <a:pt x="8910" y="0"/>
                    <a:pt x="9472" y="562"/>
                    <a:pt x="9472" y="1255"/>
                  </a:cubicBezTo>
                  <a:lnTo>
                    <a:pt x="9472" y="12543"/>
                  </a:lnTo>
                  <a:cubicBezTo>
                    <a:pt x="9472" y="13236"/>
                    <a:pt x="8910" y="13798"/>
                    <a:pt x="8216" y="13798"/>
                  </a:cubicBezTo>
                  <a:lnTo>
                    <a:pt x="1255" y="13798"/>
                  </a:lnTo>
                  <a:cubicBezTo>
                    <a:pt x="562" y="13798"/>
                    <a:pt x="0" y="13236"/>
                    <a:pt x="0" y="12543"/>
                  </a:cubicBezTo>
                  <a:lnTo>
                    <a:pt x="0" y="1255"/>
                  </a:lnTo>
                  <a:cubicBezTo>
                    <a:pt x="0" y="562"/>
                    <a:pt x="562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22"/>
            <p:cNvSpPr/>
            <p:nvPr/>
          </p:nvSpPr>
          <p:spPr>
            <a:xfrm rot="5400000">
              <a:off x="2545276" y="3019282"/>
              <a:ext cx="15272" cy="22248"/>
            </a:xfrm>
            <a:custGeom>
              <a:avLst/>
              <a:gdLst/>
              <a:ahLst/>
              <a:cxnLst/>
              <a:rect l="l" t="t" r="r" b="b"/>
              <a:pathLst>
                <a:path w="9471" h="13797" extrusionOk="0">
                  <a:moveTo>
                    <a:pt x="8217" y="0"/>
                  </a:moveTo>
                  <a:cubicBezTo>
                    <a:pt x="8910" y="0"/>
                    <a:pt x="9472" y="562"/>
                    <a:pt x="9472" y="1255"/>
                  </a:cubicBezTo>
                  <a:lnTo>
                    <a:pt x="9472" y="12543"/>
                  </a:lnTo>
                  <a:cubicBezTo>
                    <a:pt x="9472" y="13236"/>
                    <a:pt x="8910" y="13798"/>
                    <a:pt x="8217" y="13798"/>
                  </a:cubicBezTo>
                  <a:lnTo>
                    <a:pt x="1255" y="13798"/>
                  </a:lnTo>
                  <a:cubicBezTo>
                    <a:pt x="562" y="13798"/>
                    <a:pt x="0" y="13236"/>
                    <a:pt x="0" y="12543"/>
                  </a:cubicBezTo>
                  <a:lnTo>
                    <a:pt x="0" y="1255"/>
                  </a:lnTo>
                  <a:cubicBezTo>
                    <a:pt x="0" y="562"/>
                    <a:pt x="562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22"/>
            <p:cNvSpPr/>
            <p:nvPr/>
          </p:nvSpPr>
          <p:spPr>
            <a:xfrm rot="1639197">
              <a:off x="2766024" y="2885182"/>
              <a:ext cx="15256" cy="22231"/>
            </a:xfrm>
            <a:custGeom>
              <a:avLst/>
              <a:gdLst/>
              <a:ahLst/>
              <a:cxnLst/>
              <a:rect l="l" t="t" r="r" b="b"/>
              <a:pathLst>
                <a:path w="9462" h="13788" extrusionOk="0">
                  <a:moveTo>
                    <a:pt x="1255" y="0"/>
                  </a:moveTo>
                  <a:lnTo>
                    <a:pt x="8208" y="0"/>
                  </a:lnTo>
                  <a:cubicBezTo>
                    <a:pt x="8902" y="0"/>
                    <a:pt x="9463" y="561"/>
                    <a:pt x="9463" y="1255"/>
                  </a:cubicBezTo>
                  <a:lnTo>
                    <a:pt x="9463" y="12534"/>
                  </a:lnTo>
                  <a:cubicBezTo>
                    <a:pt x="9463" y="13228"/>
                    <a:pt x="8902" y="13789"/>
                    <a:pt x="8208" y="13789"/>
                  </a:cubicBezTo>
                  <a:lnTo>
                    <a:pt x="1255" y="13789"/>
                  </a:lnTo>
                  <a:cubicBezTo>
                    <a:pt x="561" y="13789"/>
                    <a:pt x="0" y="13228"/>
                    <a:pt x="0" y="12534"/>
                  </a:cubicBezTo>
                  <a:lnTo>
                    <a:pt x="0" y="1255"/>
                  </a:lnTo>
                  <a:cubicBezTo>
                    <a:pt x="0" y="561"/>
                    <a:pt x="561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22"/>
            <p:cNvSpPr/>
            <p:nvPr/>
          </p:nvSpPr>
          <p:spPr>
            <a:xfrm>
              <a:off x="2624949" y="3153530"/>
              <a:ext cx="18766" cy="21737"/>
            </a:xfrm>
            <a:custGeom>
              <a:avLst/>
              <a:gdLst/>
              <a:ahLst/>
              <a:cxnLst/>
              <a:rect l="l" t="t" r="r" b="b"/>
              <a:pathLst>
                <a:path w="11638" h="13480" extrusionOk="0">
                  <a:moveTo>
                    <a:pt x="2864" y="12976"/>
                  </a:moveTo>
                  <a:lnTo>
                    <a:pt x="2418" y="12745"/>
                  </a:lnTo>
                  <a:cubicBezTo>
                    <a:pt x="220" y="11605"/>
                    <a:pt x="-635" y="8899"/>
                    <a:pt x="505" y="6700"/>
                  </a:cubicBezTo>
                  <a:lnTo>
                    <a:pt x="2730" y="2418"/>
                  </a:lnTo>
                  <a:cubicBezTo>
                    <a:pt x="3870" y="220"/>
                    <a:pt x="6576" y="-635"/>
                    <a:pt x="8775" y="505"/>
                  </a:cubicBezTo>
                  <a:lnTo>
                    <a:pt x="9220" y="736"/>
                  </a:lnTo>
                  <a:cubicBezTo>
                    <a:pt x="11418" y="1875"/>
                    <a:pt x="12273" y="4582"/>
                    <a:pt x="11133" y="6780"/>
                  </a:cubicBezTo>
                  <a:lnTo>
                    <a:pt x="8908" y="11062"/>
                  </a:lnTo>
                  <a:cubicBezTo>
                    <a:pt x="7769" y="13261"/>
                    <a:pt x="5063" y="14116"/>
                    <a:pt x="2864" y="12976"/>
                  </a:cubicBezTo>
                  <a:close/>
                </a:path>
              </a:pathLst>
            </a:custGeom>
            <a:solidFill>
              <a:srgbClr val="454A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22"/>
            <p:cNvSpPr/>
            <p:nvPr/>
          </p:nvSpPr>
          <p:spPr>
            <a:xfrm rot="7039197">
              <a:off x="2830066" y="3088629"/>
              <a:ext cx="15256" cy="22231"/>
            </a:xfrm>
            <a:custGeom>
              <a:avLst/>
              <a:gdLst/>
              <a:ahLst/>
              <a:cxnLst/>
              <a:rect l="l" t="t" r="r" b="b"/>
              <a:pathLst>
                <a:path w="9462" h="13788" extrusionOk="0">
                  <a:moveTo>
                    <a:pt x="1255" y="0"/>
                  </a:moveTo>
                  <a:lnTo>
                    <a:pt x="8207" y="0"/>
                  </a:lnTo>
                  <a:cubicBezTo>
                    <a:pt x="8902" y="0"/>
                    <a:pt x="9463" y="561"/>
                    <a:pt x="9463" y="1255"/>
                  </a:cubicBezTo>
                  <a:lnTo>
                    <a:pt x="9463" y="12534"/>
                  </a:lnTo>
                  <a:cubicBezTo>
                    <a:pt x="9463" y="13228"/>
                    <a:pt x="8902" y="13789"/>
                    <a:pt x="8207" y="13789"/>
                  </a:cubicBezTo>
                  <a:lnTo>
                    <a:pt x="1255" y="13789"/>
                  </a:lnTo>
                  <a:cubicBezTo>
                    <a:pt x="561" y="13789"/>
                    <a:pt x="0" y="13228"/>
                    <a:pt x="0" y="12534"/>
                  </a:cubicBezTo>
                  <a:lnTo>
                    <a:pt x="0" y="1255"/>
                  </a:lnTo>
                  <a:cubicBezTo>
                    <a:pt x="0" y="561"/>
                    <a:pt x="561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22"/>
            <p:cNvSpPr/>
            <p:nvPr/>
          </p:nvSpPr>
          <p:spPr>
            <a:xfrm rot="7039197">
              <a:off x="2562222" y="2949686"/>
              <a:ext cx="15256" cy="22231"/>
            </a:xfrm>
            <a:custGeom>
              <a:avLst/>
              <a:gdLst/>
              <a:ahLst/>
              <a:cxnLst/>
              <a:rect l="l" t="t" r="r" b="b"/>
              <a:pathLst>
                <a:path w="9462" h="13788" extrusionOk="0">
                  <a:moveTo>
                    <a:pt x="1255" y="0"/>
                  </a:moveTo>
                  <a:lnTo>
                    <a:pt x="8207" y="0"/>
                  </a:lnTo>
                  <a:cubicBezTo>
                    <a:pt x="8902" y="0"/>
                    <a:pt x="9463" y="561"/>
                    <a:pt x="9463" y="1255"/>
                  </a:cubicBezTo>
                  <a:lnTo>
                    <a:pt x="9463" y="12534"/>
                  </a:lnTo>
                  <a:cubicBezTo>
                    <a:pt x="9463" y="13228"/>
                    <a:pt x="8902" y="13789"/>
                    <a:pt x="8207" y="13789"/>
                  </a:cubicBezTo>
                  <a:lnTo>
                    <a:pt x="1255" y="13789"/>
                  </a:lnTo>
                  <a:cubicBezTo>
                    <a:pt x="561" y="13789"/>
                    <a:pt x="0" y="13228"/>
                    <a:pt x="0" y="12534"/>
                  </a:cubicBezTo>
                  <a:lnTo>
                    <a:pt x="0" y="1255"/>
                  </a:lnTo>
                  <a:cubicBezTo>
                    <a:pt x="0" y="561"/>
                    <a:pt x="561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22"/>
            <p:cNvSpPr/>
            <p:nvPr/>
          </p:nvSpPr>
          <p:spPr>
            <a:xfrm rot="8729763">
              <a:off x="2610644" y="2894704"/>
              <a:ext cx="15242" cy="22211"/>
            </a:xfrm>
            <a:custGeom>
              <a:avLst/>
              <a:gdLst/>
              <a:ahLst/>
              <a:cxnLst/>
              <a:rect l="l" t="t" r="r" b="b"/>
              <a:pathLst>
                <a:path w="9462" h="13788" extrusionOk="0">
                  <a:moveTo>
                    <a:pt x="1255" y="0"/>
                  </a:moveTo>
                  <a:lnTo>
                    <a:pt x="8207" y="0"/>
                  </a:lnTo>
                  <a:cubicBezTo>
                    <a:pt x="8902" y="0"/>
                    <a:pt x="9463" y="561"/>
                    <a:pt x="9463" y="1255"/>
                  </a:cubicBezTo>
                  <a:lnTo>
                    <a:pt x="9463" y="12534"/>
                  </a:lnTo>
                  <a:cubicBezTo>
                    <a:pt x="9463" y="13228"/>
                    <a:pt x="8902" y="13789"/>
                    <a:pt x="8207" y="13789"/>
                  </a:cubicBezTo>
                  <a:lnTo>
                    <a:pt x="1255" y="13789"/>
                  </a:lnTo>
                  <a:cubicBezTo>
                    <a:pt x="561" y="13789"/>
                    <a:pt x="0" y="13228"/>
                    <a:pt x="0" y="12534"/>
                  </a:cubicBezTo>
                  <a:lnTo>
                    <a:pt x="0" y="1255"/>
                  </a:lnTo>
                  <a:cubicBezTo>
                    <a:pt x="0" y="561"/>
                    <a:pt x="561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22"/>
            <p:cNvSpPr/>
            <p:nvPr/>
          </p:nvSpPr>
          <p:spPr>
            <a:xfrm rot="8729763">
              <a:off x="2781856" y="3143388"/>
              <a:ext cx="15242" cy="22211"/>
            </a:xfrm>
            <a:custGeom>
              <a:avLst/>
              <a:gdLst/>
              <a:ahLst/>
              <a:cxnLst/>
              <a:rect l="l" t="t" r="r" b="b"/>
              <a:pathLst>
                <a:path w="9462" h="13788" extrusionOk="0">
                  <a:moveTo>
                    <a:pt x="1255" y="0"/>
                  </a:moveTo>
                  <a:lnTo>
                    <a:pt x="8207" y="0"/>
                  </a:lnTo>
                  <a:cubicBezTo>
                    <a:pt x="8902" y="0"/>
                    <a:pt x="9463" y="561"/>
                    <a:pt x="9463" y="1255"/>
                  </a:cubicBezTo>
                  <a:lnTo>
                    <a:pt x="9463" y="12534"/>
                  </a:lnTo>
                  <a:cubicBezTo>
                    <a:pt x="9463" y="13228"/>
                    <a:pt x="8902" y="13789"/>
                    <a:pt x="8207" y="13789"/>
                  </a:cubicBezTo>
                  <a:lnTo>
                    <a:pt x="1255" y="13789"/>
                  </a:lnTo>
                  <a:cubicBezTo>
                    <a:pt x="561" y="13789"/>
                    <a:pt x="0" y="13228"/>
                    <a:pt x="0" y="12534"/>
                  </a:cubicBezTo>
                  <a:lnTo>
                    <a:pt x="0" y="1255"/>
                  </a:lnTo>
                  <a:cubicBezTo>
                    <a:pt x="0" y="561"/>
                    <a:pt x="561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7" name="Google Shape;907;p22"/>
            <p:cNvSpPr/>
            <p:nvPr/>
          </p:nvSpPr>
          <p:spPr>
            <a:xfrm rot="3536695">
              <a:off x="2566956" y="3097265"/>
              <a:ext cx="15270" cy="22251"/>
            </a:xfrm>
            <a:custGeom>
              <a:avLst/>
              <a:gdLst/>
              <a:ahLst/>
              <a:cxnLst/>
              <a:rect l="l" t="t" r="r" b="b"/>
              <a:pathLst>
                <a:path w="9462" h="13788" extrusionOk="0">
                  <a:moveTo>
                    <a:pt x="1255" y="0"/>
                  </a:moveTo>
                  <a:lnTo>
                    <a:pt x="8207" y="0"/>
                  </a:lnTo>
                  <a:cubicBezTo>
                    <a:pt x="8902" y="0"/>
                    <a:pt x="9463" y="561"/>
                    <a:pt x="9463" y="1255"/>
                  </a:cubicBezTo>
                  <a:lnTo>
                    <a:pt x="9463" y="12534"/>
                  </a:lnTo>
                  <a:cubicBezTo>
                    <a:pt x="9463" y="13228"/>
                    <a:pt x="8902" y="13789"/>
                    <a:pt x="8207" y="13789"/>
                  </a:cubicBezTo>
                  <a:lnTo>
                    <a:pt x="1255" y="13789"/>
                  </a:lnTo>
                  <a:cubicBezTo>
                    <a:pt x="561" y="13789"/>
                    <a:pt x="0" y="13228"/>
                    <a:pt x="0" y="12534"/>
                  </a:cubicBezTo>
                  <a:lnTo>
                    <a:pt x="0" y="1255"/>
                  </a:lnTo>
                  <a:cubicBezTo>
                    <a:pt x="0" y="561"/>
                    <a:pt x="561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8" name="Google Shape;908;p22"/>
            <p:cNvSpPr/>
            <p:nvPr/>
          </p:nvSpPr>
          <p:spPr>
            <a:xfrm rot="3536695">
              <a:off x="2825464" y="2941303"/>
              <a:ext cx="15270" cy="22251"/>
            </a:xfrm>
            <a:custGeom>
              <a:avLst/>
              <a:gdLst/>
              <a:ahLst/>
              <a:cxnLst/>
              <a:rect l="l" t="t" r="r" b="b"/>
              <a:pathLst>
                <a:path w="9462" h="13788" extrusionOk="0">
                  <a:moveTo>
                    <a:pt x="1255" y="0"/>
                  </a:moveTo>
                  <a:lnTo>
                    <a:pt x="8207" y="0"/>
                  </a:lnTo>
                  <a:cubicBezTo>
                    <a:pt x="8902" y="0"/>
                    <a:pt x="9463" y="561"/>
                    <a:pt x="9463" y="1255"/>
                  </a:cubicBezTo>
                  <a:lnTo>
                    <a:pt x="9463" y="12534"/>
                  </a:lnTo>
                  <a:cubicBezTo>
                    <a:pt x="9463" y="13228"/>
                    <a:pt x="8902" y="13789"/>
                    <a:pt x="8207" y="13789"/>
                  </a:cubicBezTo>
                  <a:lnTo>
                    <a:pt x="1255" y="13789"/>
                  </a:lnTo>
                  <a:cubicBezTo>
                    <a:pt x="561" y="13789"/>
                    <a:pt x="0" y="13228"/>
                    <a:pt x="0" y="12534"/>
                  </a:cubicBezTo>
                  <a:lnTo>
                    <a:pt x="0" y="1255"/>
                  </a:lnTo>
                  <a:cubicBezTo>
                    <a:pt x="0" y="561"/>
                    <a:pt x="561" y="0"/>
                    <a:pt x="1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9" name="Google Shape;909;p22"/>
            <p:cNvSpPr/>
            <p:nvPr/>
          </p:nvSpPr>
          <p:spPr>
            <a:xfrm>
              <a:off x="2511351" y="2664074"/>
              <a:ext cx="385239" cy="111251"/>
            </a:xfrm>
            <a:custGeom>
              <a:avLst/>
              <a:gdLst/>
              <a:ahLst/>
              <a:cxnLst/>
              <a:rect l="l" t="t" r="r" b="b"/>
              <a:pathLst>
                <a:path w="238908" h="68993" extrusionOk="0">
                  <a:moveTo>
                    <a:pt x="235365" y="68994"/>
                  </a:moveTo>
                  <a:lnTo>
                    <a:pt x="223686" y="61125"/>
                  </a:lnTo>
                  <a:cubicBezTo>
                    <a:pt x="219618" y="58383"/>
                    <a:pt x="215942" y="55089"/>
                    <a:pt x="212781" y="51342"/>
                  </a:cubicBezTo>
                  <a:lnTo>
                    <a:pt x="193527" y="28508"/>
                  </a:lnTo>
                  <a:cubicBezTo>
                    <a:pt x="187580" y="21458"/>
                    <a:pt x="179844" y="16384"/>
                    <a:pt x="171147" y="13856"/>
                  </a:cubicBezTo>
                  <a:cubicBezTo>
                    <a:pt x="136848" y="3850"/>
                    <a:pt x="102069" y="3850"/>
                    <a:pt x="67761" y="13856"/>
                  </a:cubicBezTo>
                  <a:cubicBezTo>
                    <a:pt x="59073" y="16393"/>
                    <a:pt x="51337" y="21458"/>
                    <a:pt x="45382" y="28508"/>
                  </a:cubicBezTo>
                  <a:lnTo>
                    <a:pt x="26127" y="51342"/>
                  </a:lnTo>
                  <a:cubicBezTo>
                    <a:pt x="22967" y="55089"/>
                    <a:pt x="19299" y="58383"/>
                    <a:pt x="15222" y="61125"/>
                  </a:cubicBezTo>
                  <a:lnTo>
                    <a:pt x="3543" y="68994"/>
                  </a:lnTo>
                  <a:lnTo>
                    <a:pt x="0" y="63733"/>
                  </a:lnTo>
                  <a:lnTo>
                    <a:pt x="11688" y="55864"/>
                  </a:lnTo>
                  <a:cubicBezTo>
                    <a:pt x="15276" y="53442"/>
                    <a:pt x="18507" y="50540"/>
                    <a:pt x="21284" y="47247"/>
                  </a:cubicBezTo>
                  <a:lnTo>
                    <a:pt x="40539" y="24413"/>
                  </a:lnTo>
                  <a:cubicBezTo>
                    <a:pt x="47304" y="16402"/>
                    <a:pt x="56100" y="10642"/>
                    <a:pt x="65990" y="7758"/>
                  </a:cubicBezTo>
                  <a:cubicBezTo>
                    <a:pt x="101472" y="-2586"/>
                    <a:pt x="137454" y="-2586"/>
                    <a:pt x="172928" y="7758"/>
                  </a:cubicBezTo>
                  <a:cubicBezTo>
                    <a:pt x="182818" y="10642"/>
                    <a:pt x="191622" y="16402"/>
                    <a:pt x="198378" y="24413"/>
                  </a:cubicBezTo>
                  <a:lnTo>
                    <a:pt x="217633" y="47247"/>
                  </a:lnTo>
                  <a:cubicBezTo>
                    <a:pt x="220419" y="50549"/>
                    <a:pt x="223651" y="53442"/>
                    <a:pt x="227229" y="55864"/>
                  </a:cubicBezTo>
                  <a:lnTo>
                    <a:pt x="238908" y="63733"/>
                  </a:lnTo>
                  <a:lnTo>
                    <a:pt x="235365" y="6899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3416;p40">
            <a:extLst>
              <a:ext uri="{FF2B5EF4-FFF2-40B4-BE49-F238E27FC236}">
                <a16:creationId xmlns:a16="http://schemas.microsoft.com/office/drawing/2014/main" id="{A46295C8-1123-D062-26D1-89445EFE4271}"/>
              </a:ext>
            </a:extLst>
          </p:cNvPr>
          <p:cNvSpPr txBox="1">
            <a:spLocks/>
          </p:cNvSpPr>
          <p:nvPr/>
        </p:nvSpPr>
        <p:spPr>
          <a:xfrm>
            <a:off x="6821867" y="454602"/>
            <a:ext cx="1731416" cy="4355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" sz="1800" b="1" dirty="0">
                <a:solidFill>
                  <a:schemeClr val="bg2"/>
                </a:solidFill>
              </a:rPr>
              <a:t>Mega Goal 3.2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77;p65">
            <a:extLst>
              <a:ext uri="{FF2B5EF4-FFF2-40B4-BE49-F238E27FC236}">
                <a16:creationId xmlns:a16="http://schemas.microsoft.com/office/drawing/2014/main" id="{4E44E07B-5741-01A4-CA8A-519BE9402AD1}"/>
              </a:ext>
            </a:extLst>
          </p:cNvPr>
          <p:cNvSpPr txBox="1">
            <a:spLocks/>
          </p:cNvSpPr>
          <p:nvPr/>
        </p:nvSpPr>
        <p:spPr>
          <a:xfrm>
            <a:off x="2063468" y="593792"/>
            <a:ext cx="4345424" cy="8223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1F7"/>
              </a:buClr>
              <a:buSzPts val="3000"/>
              <a:buFont typeface="Arima Madurai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Arima Madurai"/>
                <a:cs typeface="Arima Madurai"/>
                <a:sym typeface="Arima Madurai"/>
              </a:rPr>
              <a:t>Fan-N-pick</a:t>
            </a:r>
          </a:p>
        </p:txBody>
      </p:sp>
      <p:pic>
        <p:nvPicPr>
          <p:cNvPr id="3076" name="Picture 4" descr="Vector Illustration Of Hand Holds Winning Hand Casino - Person Playing Cards  Clip Art, png, transparent png | PNG.ToolXoX.com">
            <a:extLst>
              <a:ext uri="{FF2B5EF4-FFF2-40B4-BE49-F238E27FC236}">
                <a16:creationId xmlns:a16="http://schemas.microsoft.com/office/drawing/2014/main" id="{353E31E6-D73F-78F7-ADE5-17CB7AED0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18130" flipH="1">
            <a:off x="1143884" y="441402"/>
            <a:ext cx="1254955" cy="163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C2921AC3-BBF3-94A3-1666-D157E39526ED}"/>
              </a:ext>
            </a:extLst>
          </p:cNvPr>
          <p:cNvSpPr/>
          <p:nvPr/>
        </p:nvSpPr>
        <p:spPr>
          <a:xfrm>
            <a:off x="227687" y="2010239"/>
            <a:ext cx="2135188" cy="24808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was </a:t>
            </a:r>
          </a:p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such – so)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nice weather that we spend the whole day outside</a:t>
            </a:r>
            <a:endParaRPr lang="ar-SA" sz="2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123950C0-1A0B-E4DA-FC0A-F554CD744117}"/>
              </a:ext>
            </a:extLst>
          </p:cNvPr>
          <p:cNvSpPr/>
          <p:nvPr/>
        </p:nvSpPr>
        <p:spPr>
          <a:xfrm>
            <a:off x="2540898" y="2018330"/>
            <a:ext cx="2168666" cy="239182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was</a:t>
            </a:r>
          </a:p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so- such )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tired that I fell asleep in the sofa. </a:t>
            </a:r>
            <a:r>
              <a:rPr lang="ar-SA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A9DE1940-18B9-0DF9-42F7-4903B67C9C93}"/>
              </a:ext>
            </a:extLst>
          </p:cNvPr>
          <p:cNvSpPr/>
          <p:nvPr/>
        </p:nvSpPr>
        <p:spPr>
          <a:xfrm>
            <a:off x="4822613" y="2020293"/>
            <a:ext cx="2031342" cy="23898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were</a:t>
            </a:r>
          </a:p>
          <a:p>
            <a:pPr algn="ctr"/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 few – little)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 that everyone can answer it</a:t>
            </a: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91CCF458-2AEA-1490-176B-DACFA390A32F}"/>
              </a:ext>
            </a:extLst>
          </p:cNvPr>
          <p:cNvSpPr/>
          <p:nvPr/>
        </p:nvSpPr>
        <p:spPr>
          <a:xfrm>
            <a:off x="7014445" y="1992705"/>
            <a:ext cx="2032450" cy="23931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were </a:t>
            </a:r>
          </a:p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(many  - much)</a:t>
            </a:r>
          </a:p>
          <a:p>
            <a:pPr algn="ctr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that I couldn’t sleep. </a:t>
            </a:r>
            <a:r>
              <a:rPr lang="ar-SA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3072" name="رابط مستقيم 3071">
            <a:extLst>
              <a:ext uri="{FF2B5EF4-FFF2-40B4-BE49-F238E27FC236}">
                <a16:creationId xmlns:a16="http://schemas.microsoft.com/office/drawing/2014/main" id="{7D2B8D5C-C531-B3F9-C0D3-9745A1653C82}"/>
              </a:ext>
            </a:extLst>
          </p:cNvPr>
          <p:cNvCxnSpPr/>
          <p:nvPr/>
        </p:nvCxnSpPr>
        <p:spPr>
          <a:xfrm flipH="1">
            <a:off x="817295" y="2880765"/>
            <a:ext cx="53407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73" name="رابط مستقيم 3072">
            <a:extLst>
              <a:ext uri="{FF2B5EF4-FFF2-40B4-BE49-F238E27FC236}">
                <a16:creationId xmlns:a16="http://schemas.microsoft.com/office/drawing/2014/main" id="{C067BD69-E1FA-6B72-0820-1F96F2798E13}"/>
              </a:ext>
            </a:extLst>
          </p:cNvPr>
          <p:cNvCxnSpPr>
            <a:cxnSpLocks/>
          </p:cNvCxnSpPr>
          <p:nvPr/>
        </p:nvCxnSpPr>
        <p:spPr>
          <a:xfrm flipH="1">
            <a:off x="3097899" y="3033164"/>
            <a:ext cx="38167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75" name="رابط مستقيم 3074">
            <a:extLst>
              <a:ext uri="{FF2B5EF4-FFF2-40B4-BE49-F238E27FC236}">
                <a16:creationId xmlns:a16="http://schemas.microsoft.com/office/drawing/2014/main" id="{0093B9CC-9B9A-7B79-09FA-D82190CBBFB2}"/>
              </a:ext>
            </a:extLst>
          </p:cNvPr>
          <p:cNvCxnSpPr/>
          <p:nvPr/>
        </p:nvCxnSpPr>
        <p:spPr>
          <a:xfrm flipH="1">
            <a:off x="5209922" y="3033164"/>
            <a:ext cx="53407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77" name="رابط مستقيم 3076">
            <a:extLst>
              <a:ext uri="{FF2B5EF4-FFF2-40B4-BE49-F238E27FC236}">
                <a16:creationId xmlns:a16="http://schemas.microsoft.com/office/drawing/2014/main" id="{DBE72ACD-F30E-156E-4CD7-AA889BB21C5C}"/>
              </a:ext>
            </a:extLst>
          </p:cNvPr>
          <p:cNvCxnSpPr/>
          <p:nvPr/>
        </p:nvCxnSpPr>
        <p:spPr>
          <a:xfrm flipH="1">
            <a:off x="8203975" y="3195006"/>
            <a:ext cx="534075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شكل حر: شكل 7">
            <a:extLst>
              <a:ext uri="{FF2B5EF4-FFF2-40B4-BE49-F238E27FC236}">
                <a16:creationId xmlns:a16="http://schemas.microsoft.com/office/drawing/2014/main" id="{980FE879-F4B9-1B5C-2D98-ADF1AF4BB00E}"/>
              </a:ext>
            </a:extLst>
          </p:cNvPr>
          <p:cNvSpPr/>
          <p:nvPr/>
        </p:nvSpPr>
        <p:spPr>
          <a:xfrm>
            <a:off x="178721" y="1991321"/>
            <a:ext cx="2208429" cy="2475483"/>
          </a:xfrm>
          <a:custGeom>
            <a:avLst/>
            <a:gdLst>
              <a:gd name="connsiteX0" fmla="*/ 471497 w 2828924"/>
              <a:gd name="connsiteY0" fmla="*/ 0 h 2876553"/>
              <a:gd name="connsiteX1" fmla="*/ 2357427 w 2828924"/>
              <a:gd name="connsiteY1" fmla="*/ 0 h 2876553"/>
              <a:gd name="connsiteX2" fmla="*/ 2828924 w 2828924"/>
              <a:gd name="connsiteY2" fmla="*/ 471497 h 2876553"/>
              <a:gd name="connsiteX3" fmla="*/ 2828924 w 2828924"/>
              <a:gd name="connsiteY3" fmla="*/ 2405056 h 2876553"/>
              <a:gd name="connsiteX4" fmla="*/ 2357427 w 2828924"/>
              <a:gd name="connsiteY4" fmla="*/ 2876553 h 2876553"/>
              <a:gd name="connsiteX5" fmla="*/ 471497 w 2828924"/>
              <a:gd name="connsiteY5" fmla="*/ 2876553 h 2876553"/>
              <a:gd name="connsiteX6" fmla="*/ 0 w 2828924"/>
              <a:gd name="connsiteY6" fmla="*/ 2405056 h 2876553"/>
              <a:gd name="connsiteX7" fmla="*/ 0 w 2828924"/>
              <a:gd name="connsiteY7" fmla="*/ 471497 h 2876553"/>
              <a:gd name="connsiteX8" fmla="*/ 471497 w 2828924"/>
              <a:gd name="connsiteY8" fmla="*/ 0 h 287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8924" h="2876553">
                <a:moveTo>
                  <a:pt x="471497" y="0"/>
                </a:moveTo>
                <a:lnTo>
                  <a:pt x="2357427" y="0"/>
                </a:lnTo>
                <a:cubicBezTo>
                  <a:pt x="2617828" y="0"/>
                  <a:pt x="2828924" y="211096"/>
                  <a:pt x="2828924" y="471497"/>
                </a:cubicBezTo>
                <a:lnTo>
                  <a:pt x="2828924" y="2405056"/>
                </a:lnTo>
                <a:cubicBezTo>
                  <a:pt x="2828924" y="2665457"/>
                  <a:pt x="2617828" y="2876553"/>
                  <a:pt x="2357427" y="2876553"/>
                </a:cubicBezTo>
                <a:lnTo>
                  <a:pt x="471497" y="2876553"/>
                </a:lnTo>
                <a:cubicBezTo>
                  <a:pt x="211096" y="2876553"/>
                  <a:pt x="0" y="2665457"/>
                  <a:pt x="0" y="2405056"/>
                </a:cubicBezTo>
                <a:lnTo>
                  <a:pt x="0" y="471497"/>
                </a:lnTo>
                <a:cubicBezTo>
                  <a:pt x="0" y="211096"/>
                  <a:pt x="211096" y="0"/>
                  <a:pt x="471497" y="0"/>
                </a:cubicBezTo>
                <a:close/>
              </a:path>
            </a:pathLst>
          </a:cu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9" name="شكل حر: شكل 8">
            <a:extLst>
              <a:ext uri="{FF2B5EF4-FFF2-40B4-BE49-F238E27FC236}">
                <a16:creationId xmlns:a16="http://schemas.microsoft.com/office/drawing/2014/main" id="{5F681948-524C-57A4-A65F-E56081247D19}"/>
              </a:ext>
            </a:extLst>
          </p:cNvPr>
          <p:cNvSpPr/>
          <p:nvPr/>
        </p:nvSpPr>
        <p:spPr>
          <a:xfrm>
            <a:off x="2557083" y="1971143"/>
            <a:ext cx="2176758" cy="2471384"/>
          </a:xfrm>
          <a:custGeom>
            <a:avLst/>
            <a:gdLst>
              <a:gd name="connsiteX0" fmla="*/ 471497 w 2828924"/>
              <a:gd name="connsiteY0" fmla="*/ 0 h 2876553"/>
              <a:gd name="connsiteX1" fmla="*/ 2357427 w 2828924"/>
              <a:gd name="connsiteY1" fmla="*/ 0 h 2876553"/>
              <a:gd name="connsiteX2" fmla="*/ 2828924 w 2828924"/>
              <a:gd name="connsiteY2" fmla="*/ 471497 h 2876553"/>
              <a:gd name="connsiteX3" fmla="*/ 2828924 w 2828924"/>
              <a:gd name="connsiteY3" fmla="*/ 2405056 h 2876553"/>
              <a:gd name="connsiteX4" fmla="*/ 2357427 w 2828924"/>
              <a:gd name="connsiteY4" fmla="*/ 2876553 h 2876553"/>
              <a:gd name="connsiteX5" fmla="*/ 471497 w 2828924"/>
              <a:gd name="connsiteY5" fmla="*/ 2876553 h 2876553"/>
              <a:gd name="connsiteX6" fmla="*/ 0 w 2828924"/>
              <a:gd name="connsiteY6" fmla="*/ 2405056 h 2876553"/>
              <a:gd name="connsiteX7" fmla="*/ 0 w 2828924"/>
              <a:gd name="connsiteY7" fmla="*/ 471497 h 2876553"/>
              <a:gd name="connsiteX8" fmla="*/ 471497 w 2828924"/>
              <a:gd name="connsiteY8" fmla="*/ 0 h 287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8924" h="2876553">
                <a:moveTo>
                  <a:pt x="471497" y="0"/>
                </a:moveTo>
                <a:lnTo>
                  <a:pt x="2357427" y="0"/>
                </a:lnTo>
                <a:cubicBezTo>
                  <a:pt x="2617828" y="0"/>
                  <a:pt x="2828924" y="211096"/>
                  <a:pt x="2828924" y="471497"/>
                </a:cubicBezTo>
                <a:lnTo>
                  <a:pt x="2828924" y="2405056"/>
                </a:lnTo>
                <a:cubicBezTo>
                  <a:pt x="2828924" y="2665457"/>
                  <a:pt x="2617828" y="2876553"/>
                  <a:pt x="2357427" y="2876553"/>
                </a:cubicBezTo>
                <a:lnTo>
                  <a:pt x="471497" y="2876553"/>
                </a:lnTo>
                <a:cubicBezTo>
                  <a:pt x="211096" y="2876553"/>
                  <a:pt x="0" y="2665457"/>
                  <a:pt x="0" y="2405056"/>
                </a:cubicBezTo>
                <a:lnTo>
                  <a:pt x="0" y="471497"/>
                </a:lnTo>
                <a:cubicBezTo>
                  <a:pt x="0" y="211096"/>
                  <a:pt x="211096" y="0"/>
                  <a:pt x="471497" y="0"/>
                </a:cubicBezTo>
                <a:close/>
              </a:path>
            </a:pathLst>
          </a:cu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24" name="شكل حر: شكل 23">
            <a:extLst>
              <a:ext uri="{FF2B5EF4-FFF2-40B4-BE49-F238E27FC236}">
                <a16:creationId xmlns:a16="http://schemas.microsoft.com/office/drawing/2014/main" id="{EC396916-F9C2-61FB-C28A-2E9AE19062AE}"/>
              </a:ext>
            </a:extLst>
          </p:cNvPr>
          <p:cNvSpPr/>
          <p:nvPr/>
        </p:nvSpPr>
        <p:spPr>
          <a:xfrm>
            <a:off x="4798576" y="2009187"/>
            <a:ext cx="2055377" cy="2376696"/>
          </a:xfrm>
          <a:custGeom>
            <a:avLst/>
            <a:gdLst>
              <a:gd name="connsiteX0" fmla="*/ 471497 w 2828924"/>
              <a:gd name="connsiteY0" fmla="*/ 0 h 2876553"/>
              <a:gd name="connsiteX1" fmla="*/ 2357427 w 2828924"/>
              <a:gd name="connsiteY1" fmla="*/ 0 h 2876553"/>
              <a:gd name="connsiteX2" fmla="*/ 2828924 w 2828924"/>
              <a:gd name="connsiteY2" fmla="*/ 471497 h 2876553"/>
              <a:gd name="connsiteX3" fmla="*/ 2828924 w 2828924"/>
              <a:gd name="connsiteY3" fmla="*/ 2405056 h 2876553"/>
              <a:gd name="connsiteX4" fmla="*/ 2357427 w 2828924"/>
              <a:gd name="connsiteY4" fmla="*/ 2876553 h 2876553"/>
              <a:gd name="connsiteX5" fmla="*/ 471497 w 2828924"/>
              <a:gd name="connsiteY5" fmla="*/ 2876553 h 2876553"/>
              <a:gd name="connsiteX6" fmla="*/ 0 w 2828924"/>
              <a:gd name="connsiteY6" fmla="*/ 2405056 h 2876553"/>
              <a:gd name="connsiteX7" fmla="*/ 0 w 2828924"/>
              <a:gd name="connsiteY7" fmla="*/ 471497 h 2876553"/>
              <a:gd name="connsiteX8" fmla="*/ 471497 w 2828924"/>
              <a:gd name="connsiteY8" fmla="*/ 0 h 287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8924" h="2876553">
                <a:moveTo>
                  <a:pt x="471497" y="0"/>
                </a:moveTo>
                <a:lnTo>
                  <a:pt x="2357427" y="0"/>
                </a:lnTo>
                <a:cubicBezTo>
                  <a:pt x="2617828" y="0"/>
                  <a:pt x="2828924" y="211096"/>
                  <a:pt x="2828924" y="471497"/>
                </a:cubicBezTo>
                <a:lnTo>
                  <a:pt x="2828924" y="2405056"/>
                </a:lnTo>
                <a:cubicBezTo>
                  <a:pt x="2828924" y="2665457"/>
                  <a:pt x="2617828" y="2876553"/>
                  <a:pt x="2357427" y="2876553"/>
                </a:cubicBezTo>
                <a:lnTo>
                  <a:pt x="471497" y="2876553"/>
                </a:lnTo>
                <a:cubicBezTo>
                  <a:pt x="211096" y="2876553"/>
                  <a:pt x="0" y="2665457"/>
                  <a:pt x="0" y="2405056"/>
                </a:cubicBezTo>
                <a:lnTo>
                  <a:pt x="0" y="471497"/>
                </a:lnTo>
                <a:cubicBezTo>
                  <a:pt x="0" y="211096"/>
                  <a:pt x="211096" y="0"/>
                  <a:pt x="471497" y="0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>
              <a:solidFill>
                <a:srgbClr val="FFFF00"/>
              </a:solidFill>
            </a:endParaRPr>
          </a:p>
        </p:txBody>
      </p:sp>
      <p:sp>
        <p:nvSpPr>
          <p:cNvPr id="27" name="شكل حر: شكل 26">
            <a:extLst>
              <a:ext uri="{FF2B5EF4-FFF2-40B4-BE49-F238E27FC236}">
                <a16:creationId xmlns:a16="http://schemas.microsoft.com/office/drawing/2014/main" id="{794EEB59-2EA9-5CDD-1926-E2E5885EDD53}"/>
              </a:ext>
            </a:extLst>
          </p:cNvPr>
          <p:cNvSpPr/>
          <p:nvPr/>
        </p:nvSpPr>
        <p:spPr>
          <a:xfrm>
            <a:off x="7022541" y="1985980"/>
            <a:ext cx="2048632" cy="2399901"/>
          </a:xfrm>
          <a:custGeom>
            <a:avLst/>
            <a:gdLst>
              <a:gd name="connsiteX0" fmla="*/ 471497 w 2828924"/>
              <a:gd name="connsiteY0" fmla="*/ 0 h 2876553"/>
              <a:gd name="connsiteX1" fmla="*/ 2357427 w 2828924"/>
              <a:gd name="connsiteY1" fmla="*/ 0 h 2876553"/>
              <a:gd name="connsiteX2" fmla="*/ 2828924 w 2828924"/>
              <a:gd name="connsiteY2" fmla="*/ 471497 h 2876553"/>
              <a:gd name="connsiteX3" fmla="*/ 2828924 w 2828924"/>
              <a:gd name="connsiteY3" fmla="*/ 2405056 h 2876553"/>
              <a:gd name="connsiteX4" fmla="*/ 2357427 w 2828924"/>
              <a:gd name="connsiteY4" fmla="*/ 2876553 h 2876553"/>
              <a:gd name="connsiteX5" fmla="*/ 471497 w 2828924"/>
              <a:gd name="connsiteY5" fmla="*/ 2876553 h 2876553"/>
              <a:gd name="connsiteX6" fmla="*/ 0 w 2828924"/>
              <a:gd name="connsiteY6" fmla="*/ 2405056 h 2876553"/>
              <a:gd name="connsiteX7" fmla="*/ 0 w 2828924"/>
              <a:gd name="connsiteY7" fmla="*/ 471497 h 2876553"/>
              <a:gd name="connsiteX8" fmla="*/ 471497 w 2828924"/>
              <a:gd name="connsiteY8" fmla="*/ 0 h 287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28924" h="2876553">
                <a:moveTo>
                  <a:pt x="471497" y="0"/>
                </a:moveTo>
                <a:lnTo>
                  <a:pt x="2357427" y="0"/>
                </a:lnTo>
                <a:cubicBezTo>
                  <a:pt x="2617828" y="0"/>
                  <a:pt x="2828924" y="211096"/>
                  <a:pt x="2828924" y="471497"/>
                </a:cubicBezTo>
                <a:lnTo>
                  <a:pt x="2828924" y="2405056"/>
                </a:lnTo>
                <a:cubicBezTo>
                  <a:pt x="2828924" y="2665457"/>
                  <a:pt x="2617828" y="2876553"/>
                  <a:pt x="2357427" y="2876553"/>
                </a:cubicBezTo>
                <a:lnTo>
                  <a:pt x="471497" y="2876553"/>
                </a:lnTo>
                <a:cubicBezTo>
                  <a:pt x="211096" y="2876553"/>
                  <a:pt x="0" y="2665457"/>
                  <a:pt x="0" y="2405056"/>
                </a:cubicBezTo>
                <a:lnTo>
                  <a:pt x="0" y="471497"/>
                </a:lnTo>
                <a:cubicBezTo>
                  <a:pt x="0" y="211096"/>
                  <a:pt x="211096" y="0"/>
                  <a:pt x="471497" y="0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090FD22E-B282-9EF9-67CD-60AB18C1B0CE}"/>
              </a:ext>
            </a:extLst>
          </p:cNvPr>
          <p:cNvSpPr txBox="1"/>
          <p:nvPr/>
        </p:nvSpPr>
        <p:spPr>
          <a:xfrm>
            <a:off x="-260630" y="2079515"/>
            <a:ext cx="16192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ar-SA" sz="36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82676CED-0AF2-3E03-9D42-8966D5A4CAC6}"/>
              </a:ext>
            </a:extLst>
          </p:cNvPr>
          <p:cNvSpPr txBox="1"/>
          <p:nvPr/>
        </p:nvSpPr>
        <p:spPr>
          <a:xfrm>
            <a:off x="2348163" y="1968393"/>
            <a:ext cx="104240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ar-SA" sz="4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77DEB2F5-4CF8-EDB3-3235-3B8CD09E1708}"/>
              </a:ext>
            </a:extLst>
          </p:cNvPr>
          <p:cNvSpPr txBox="1"/>
          <p:nvPr/>
        </p:nvSpPr>
        <p:spPr>
          <a:xfrm>
            <a:off x="4607191" y="2091122"/>
            <a:ext cx="75782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ar-SA" sz="4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2D91DCAA-7CC9-6595-B774-45A99E843B11}"/>
              </a:ext>
            </a:extLst>
          </p:cNvPr>
          <p:cNvSpPr txBox="1"/>
          <p:nvPr/>
        </p:nvSpPr>
        <p:spPr>
          <a:xfrm>
            <a:off x="6756849" y="1960299"/>
            <a:ext cx="88434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ar-SA" sz="40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250"/>
                                        <p:tgtEl>
                                          <p:spTgt spid="3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25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2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4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6D5D507-BF28-F33D-A3C9-13C91ECFE6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90" t="33825" r="21947" b="34553"/>
          <a:stretch/>
        </p:blipFill>
        <p:spPr>
          <a:xfrm>
            <a:off x="638715" y="1154279"/>
            <a:ext cx="7858479" cy="2619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BEADE2BB-3E39-D754-229D-4495C07895B7}"/>
              </a:ext>
            </a:extLst>
          </p:cNvPr>
          <p:cNvSpPr/>
          <p:nvPr/>
        </p:nvSpPr>
        <p:spPr>
          <a:xfrm>
            <a:off x="989953" y="1317163"/>
            <a:ext cx="2465346" cy="252691"/>
          </a:xfrm>
          <a:prstGeom prst="rect">
            <a:avLst/>
          </a:prstGeom>
          <a:noFill/>
          <a:ln w="38100">
            <a:solidFill>
              <a:srgbClr val="E082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568D8B0A-8B66-DEFA-82E8-728AD56F74CC}"/>
              </a:ext>
            </a:extLst>
          </p:cNvPr>
          <p:cNvSpPr/>
          <p:nvPr/>
        </p:nvSpPr>
        <p:spPr>
          <a:xfrm>
            <a:off x="966917" y="1655807"/>
            <a:ext cx="7359787" cy="642331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8946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577;p65">
            <a:extLst>
              <a:ext uri="{FF2B5EF4-FFF2-40B4-BE49-F238E27FC236}">
                <a16:creationId xmlns:a16="http://schemas.microsoft.com/office/drawing/2014/main" id="{616A2E69-4D09-A013-25DA-402D32A7A15A}"/>
              </a:ext>
            </a:extLst>
          </p:cNvPr>
          <p:cNvSpPr txBox="1">
            <a:spLocks/>
          </p:cNvSpPr>
          <p:nvPr/>
        </p:nvSpPr>
        <p:spPr>
          <a:xfrm>
            <a:off x="1508941" y="318663"/>
            <a:ext cx="605711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1F7"/>
              </a:buClr>
              <a:buSzPts val="3000"/>
              <a:buFont typeface="Arima Madurai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DA7B25"/>
                </a:solidFill>
                <a:effectLst/>
                <a:uLnTx/>
                <a:uFillTx/>
                <a:latin typeface="Arima Madurai"/>
                <a:cs typeface="Arima Madurai"/>
                <a:sym typeface="Arima Madurai"/>
              </a:rPr>
              <a:t>Reducing Adverb Clause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439A296-5050-050A-A264-56AD2A3AA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775751"/>
            <a:ext cx="1682642" cy="1117787"/>
          </a:xfrm>
          <a:prstGeom prst="rect">
            <a:avLst/>
          </a:prstGeom>
        </p:spPr>
      </p:pic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id="{D0923FBF-CFFC-F0B2-9025-25753776510A}"/>
              </a:ext>
            </a:extLst>
          </p:cNvPr>
          <p:cNvSpPr/>
          <p:nvPr/>
        </p:nvSpPr>
        <p:spPr>
          <a:xfrm>
            <a:off x="2251164" y="1019595"/>
            <a:ext cx="6310210" cy="663547"/>
          </a:xfrm>
          <a:prstGeom prst="wedgeRoundRectCallout">
            <a:avLst>
              <a:gd name="adj1" fmla="val -54064"/>
              <a:gd name="adj2" fmla="val 20060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400" b="1" dirty="0"/>
          </a:p>
          <a:p>
            <a:r>
              <a:rPr lang="en-US" sz="1800" b="1" dirty="0">
                <a:solidFill>
                  <a:schemeClr val="accent3"/>
                </a:solidFill>
              </a:rPr>
              <a:t>An adverb clause  </a:t>
            </a:r>
            <a:r>
              <a:rPr lang="en-US" sz="1800" dirty="0"/>
              <a:t>can ONLY be reduced if the subject in both clauses is the same.</a:t>
            </a:r>
            <a:endParaRPr lang="ar-SA" sz="1800" b="1" dirty="0">
              <a:solidFill>
                <a:schemeClr val="bg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9D7F6E31-2FC8-49AC-E876-D2958C0459FE}"/>
              </a:ext>
            </a:extLst>
          </p:cNvPr>
          <p:cNvSpPr txBox="1"/>
          <p:nvPr/>
        </p:nvSpPr>
        <p:spPr>
          <a:xfrm>
            <a:off x="2269817" y="2152340"/>
            <a:ext cx="4895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While</a:t>
            </a:r>
            <a:r>
              <a:rPr lang="en-US" sz="2000" dirty="0"/>
              <a:t> 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I was </a:t>
            </a:r>
            <a:r>
              <a:rPr lang="en-US" sz="2000" dirty="0"/>
              <a:t>walking to class, 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US" sz="2000" dirty="0"/>
              <a:t> fell down.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4C0CB305-5F38-4BAA-BECD-E24348670B2F}"/>
              </a:ext>
            </a:extLst>
          </p:cNvPr>
          <p:cNvSpPr txBox="1"/>
          <p:nvPr/>
        </p:nvSpPr>
        <p:spPr>
          <a:xfrm>
            <a:off x="518118" y="2118112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E47B1BAD-FFF8-0513-FC37-FCDFD90AD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24" y="2587017"/>
            <a:ext cx="1682642" cy="1117787"/>
          </a:xfrm>
          <a:prstGeom prst="rect">
            <a:avLst/>
          </a:prstGeom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27E0B308-BC98-BEAE-3079-06DD37707A27}"/>
              </a:ext>
            </a:extLst>
          </p:cNvPr>
          <p:cNvSpPr/>
          <p:nvPr/>
        </p:nvSpPr>
        <p:spPr>
          <a:xfrm>
            <a:off x="2306457" y="2710832"/>
            <a:ext cx="6667610" cy="655456"/>
          </a:xfrm>
          <a:prstGeom prst="wedgeRoundRectCallout">
            <a:avLst>
              <a:gd name="adj1" fmla="val -54064"/>
              <a:gd name="adj2" fmla="val 20060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If there is “</a:t>
            </a: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be</a:t>
            </a: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” verb after the subject , the subject and the </a:t>
            </a:r>
            <a:r>
              <a:rPr lang="en-US" sz="18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( be) </a:t>
            </a:r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verb are omitted.</a:t>
            </a:r>
          </a:p>
        </p:txBody>
      </p:sp>
      <p:sp>
        <p:nvSpPr>
          <p:cNvPr id="18" name="فقاعة الكلام: بيضاوية 17">
            <a:extLst>
              <a:ext uri="{FF2B5EF4-FFF2-40B4-BE49-F238E27FC236}">
                <a16:creationId xmlns:a16="http://schemas.microsoft.com/office/drawing/2014/main" id="{9E1DBB97-20DF-22B2-71B1-A52633AA1BB5}"/>
              </a:ext>
            </a:extLst>
          </p:cNvPr>
          <p:cNvSpPr/>
          <p:nvPr/>
        </p:nvSpPr>
        <p:spPr>
          <a:xfrm>
            <a:off x="2237724" y="1780248"/>
            <a:ext cx="1133709" cy="364951"/>
          </a:xfrm>
          <a:prstGeom prst="wedgeEllipseCallout">
            <a:avLst>
              <a:gd name="adj1" fmla="val 29598"/>
              <a:gd name="adj2" fmla="val 77902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فقاعة الكلام: بيضاوية 18">
            <a:extLst>
              <a:ext uri="{FF2B5EF4-FFF2-40B4-BE49-F238E27FC236}">
                <a16:creationId xmlns:a16="http://schemas.microsoft.com/office/drawing/2014/main" id="{5B1BE13D-9CD1-87A5-2491-A84A182497F8}"/>
              </a:ext>
            </a:extLst>
          </p:cNvPr>
          <p:cNvSpPr/>
          <p:nvPr/>
        </p:nvSpPr>
        <p:spPr>
          <a:xfrm>
            <a:off x="5683583" y="1819358"/>
            <a:ext cx="1133709" cy="300217"/>
          </a:xfrm>
          <a:prstGeom prst="wedgeEllipseCallout">
            <a:avLst>
              <a:gd name="adj1" fmla="val -40351"/>
              <a:gd name="adj2" fmla="val 69816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6F018E6C-E69B-58E8-176F-A41700DF7D36}"/>
              </a:ext>
            </a:extLst>
          </p:cNvPr>
          <p:cNvSpPr txBox="1"/>
          <p:nvPr/>
        </p:nvSpPr>
        <p:spPr>
          <a:xfrm>
            <a:off x="2407381" y="4456047"/>
            <a:ext cx="4895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While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walking to class, </a:t>
            </a:r>
            <a:r>
              <a:rPr lang="en-US" sz="1800" b="1" i="0" u="sng" dirty="0">
                <a:solidFill>
                  <a:schemeClr val="accent3">
                    <a:lumMod val="75000"/>
                  </a:schemeClr>
                </a:solidFill>
                <a:effectLst/>
                <a:latin typeface="Open Sans" panose="020B0606030504020204" pitchFamily="34" charset="0"/>
              </a:rPr>
              <a:t>I</a:t>
            </a:r>
            <a:r>
              <a:rPr lang="en-US" sz="1800" b="0" i="0" dirty="0">
                <a:solidFill>
                  <a:srgbClr val="444444"/>
                </a:solidFill>
                <a:effectLst/>
                <a:latin typeface="Open Sans" panose="020B0606030504020204" pitchFamily="34" charset="0"/>
              </a:rPr>
              <a:t> fell down.</a:t>
            </a:r>
            <a:endParaRPr lang="ar-SA" sz="1800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745AB5A-40CA-3C9F-688C-800852994366}"/>
              </a:ext>
            </a:extLst>
          </p:cNvPr>
          <p:cNvSpPr txBox="1"/>
          <p:nvPr/>
        </p:nvSpPr>
        <p:spPr>
          <a:xfrm>
            <a:off x="2373662" y="4020253"/>
            <a:ext cx="4895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While</a:t>
            </a:r>
            <a:r>
              <a:rPr lang="en-US" sz="2000" dirty="0"/>
              <a:t> 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was </a:t>
            </a:r>
            <a:r>
              <a:rPr lang="en-US" sz="2000" dirty="0"/>
              <a:t>walking to class, </a:t>
            </a:r>
            <a:r>
              <a:rPr lang="en-US" sz="2000" b="1" u="sng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US" sz="2000" dirty="0"/>
              <a:t> fell down.</a:t>
            </a:r>
          </a:p>
        </p:txBody>
      </p:sp>
      <p:pic>
        <p:nvPicPr>
          <p:cNvPr id="24" name="رسم 23" descr="إغلاق مع تعبئة خالصة">
            <a:extLst>
              <a:ext uri="{FF2B5EF4-FFF2-40B4-BE49-F238E27FC236}">
                <a16:creationId xmlns:a16="http://schemas.microsoft.com/office/drawing/2014/main" id="{39179CBC-89C1-A3D9-4BFF-C6DDA8AF99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1136" y="4101124"/>
            <a:ext cx="291356" cy="291356"/>
          </a:xfrm>
          <a:prstGeom prst="rect">
            <a:avLst/>
          </a:prstGeom>
        </p:spPr>
      </p:pic>
      <p:pic>
        <p:nvPicPr>
          <p:cNvPr id="26" name="رسم 25" descr="إغلاق مع تعبئة خالصة">
            <a:extLst>
              <a:ext uri="{FF2B5EF4-FFF2-40B4-BE49-F238E27FC236}">
                <a16:creationId xmlns:a16="http://schemas.microsoft.com/office/drawing/2014/main" id="{C73AB2E0-323B-56EE-4C4D-876C0C680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53930" y="4107868"/>
            <a:ext cx="291356" cy="291356"/>
          </a:xfrm>
          <a:prstGeom prst="rect">
            <a:avLst/>
          </a:prstGeom>
        </p:spPr>
      </p:pic>
      <p:sp>
        <p:nvSpPr>
          <p:cNvPr id="29" name="فقاعة الكلام: بيضاوية 28">
            <a:extLst>
              <a:ext uri="{FF2B5EF4-FFF2-40B4-BE49-F238E27FC236}">
                <a16:creationId xmlns:a16="http://schemas.microsoft.com/office/drawing/2014/main" id="{AEA7376F-2680-2768-2B3C-650555063C63}"/>
              </a:ext>
            </a:extLst>
          </p:cNvPr>
          <p:cNvSpPr/>
          <p:nvPr/>
        </p:nvSpPr>
        <p:spPr>
          <a:xfrm>
            <a:off x="2095839" y="3536220"/>
            <a:ext cx="1436088" cy="387880"/>
          </a:xfrm>
          <a:prstGeom prst="wedgeEllipseCallout">
            <a:avLst>
              <a:gd name="adj1" fmla="val 26703"/>
              <a:gd name="adj2" fmla="val 86506"/>
            </a:avLst>
          </a:prstGeom>
          <a:solidFill>
            <a:schemeClr val="accent5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omit subject</a:t>
            </a:r>
            <a:endParaRPr lang="ar-SA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0" name="فقاعة الكلام: بيضاوية 29">
            <a:extLst>
              <a:ext uri="{FF2B5EF4-FFF2-40B4-BE49-F238E27FC236}">
                <a16:creationId xmlns:a16="http://schemas.microsoft.com/office/drawing/2014/main" id="{E75C51CA-EE56-BBC5-76E1-EF207C2C9077}"/>
              </a:ext>
            </a:extLst>
          </p:cNvPr>
          <p:cNvSpPr/>
          <p:nvPr/>
        </p:nvSpPr>
        <p:spPr>
          <a:xfrm>
            <a:off x="3656252" y="3536219"/>
            <a:ext cx="1530742" cy="451268"/>
          </a:xfrm>
          <a:prstGeom prst="wedgeEllipseCallout">
            <a:avLst>
              <a:gd name="adj1" fmla="val -48803"/>
              <a:gd name="adj2" fmla="val 69816"/>
            </a:avLst>
          </a:prstGeom>
          <a:solidFill>
            <a:schemeClr val="accent5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omit “</a:t>
            </a:r>
            <a:r>
              <a:rPr lang="en-US" sz="1200" b="1" dirty="0">
                <a:solidFill>
                  <a:schemeClr val="accent6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be</a:t>
            </a:r>
            <a:r>
              <a:rPr lang="en-US" sz="1200" dirty="0">
                <a:solidFill>
                  <a:schemeClr val="accent6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” verb</a:t>
            </a:r>
            <a:endParaRPr lang="ar-SA" sz="1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1" name="فقاعة الكلام: بيضاوية 30">
            <a:extLst>
              <a:ext uri="{FF2B5EF4-FFF2-40B4-BE49-F238E27FC236}">
                <a16:creationId xmlns:a16="http://schemas.microsoft.com/office/drawing/2014/main" id="{E97F35A7-CC85-8FE0-3CFB-A973862CA8FB}"/>
              </a:ext>
            </a:extLst>
          </p:cNvPr>
          <p:cNvSpPr/>
          <p:nvPr/>
        </p:nvSpPr>
        <p:spPr>
          <a:xfrm>
            <a:off x="3514916" y="1804524"/>
            <a:ext cx="1235109" cy="371695"/>
          </a:xfrm>
          <a:prstGeom prst="wedgeEllipseCallout">
            <a:avLst>
              <a:gd name="adj1" fmla="val -40351"/>
              <a:gd name="adj2" fmla="val 69816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Verb “be”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18" grpId="0" animBg="1"/>
      <p:bldP spid="19" grpId="0" animBg="1"/>
      <p:bldP spid="29" grpId="0" animBg="1"/>
      <p:bldP spid="30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2" name="Google Shape;1462;p32"/>
          <p:cNvGrpSpPr/>
          <p:nvPr/>
        </p:nvGrpSpPr>
        <p:grpSpPr>
          <a:xfrm>
            <a:off x="9463057" y="400515"/>
            <a:ext cx="1092465" cy="746458"/>
            <a:chOff x="3822344" y="1451525"/>
            <a:chExt cx="819431" cy="559899"/>
          </a:xfrm>
        </p:grpSpPr>
        <p:sp>
          <p:nvSpPr>
            <p:cNvPr id="1463" name="Google Shape;1463;p32"/>
            <p:cNvSpPr/>
            <p:nvPr/>
          </p:nvSpPr>
          <p:spPr>
            <a:xfrm>
              <a:off x="3822344" y="1457651"/>
              <a:ext cx="815830" cy="553773"/>
            </a:xfrm>
            <a:custGeom>
              <a:avLst/>
              <a:gdLst/>
              <a:ahLst/>
              <a:cxnLst/>
              <a:rect l="l" t="t" r="r" b="b"/>
              <a:pathLst>
                <a:path w="505941" h="343425" extrusionOk="0">
                  <a:moveTo>
                    <a:pt x="500192" y="49343"/>
                  </a:moveTo>
                  <a:cubicBezTo>
                    <a:pt x="498786" y="46637"/>
                    <a:pt x="497130" y="44073"/>
                    <a:pt x="495127" y="41527"/>
                  </a:cubicBezTo>
                  <a:cubicBezTo>
                    <a:pt x="494843" y="41153"/>
                    <a:pt x="494549" y="40788"/>
                    <a:pt x="494246" y="40423"/>
                  </a:cubicBezTo>
                  <a:cubicBezTo>
                    <a:pt x="482656" y="26474"/>
                    <a:pt x="464452" y="19397"/>
                    <a:pt x="440132" y="19397"/>
                  </a:cubicBezTo>
                  <a:cubicBezTo>
                    <a:pt x="421224" y="19397"/>
                    <a:pt x="397020" y="23634"/>
                    <a:pt x="368196" y="31993"/>
                  </a:cubicBezTo>
                  <a:lnTo>
                    <a:pt x="360976" y="34094"/>
                  </a:lnTo>
                  <a:cubicBezTo>
                    <a:pt x="359686" y="34468"/>
                    <a:pt x="358422" y="34922"/>
                    <a:pt x="357193" y="35447"/>
                  </a:cubicBezTo>
                  <a:cubicBezTo>
                    <a:pt x="356579" y="35643"/>
                    <a:pt x="355964" y="35830"/>
                    <a:pt x="355350" y="36026"/>
                  </a:cubicBezTo>
                  <a:cubicBezTo>
                    <a:pt x="350303" y="32091"/>
                    <a:pt x="345069" y="28504"/>
                    <a:pt x="339683" y="25308"/>
                  </a:cubicBezTo>
                  <a:cubicBezTo>
                    <a:pt x="312613" y="8750"/>
                    <a:pt x="281554" y="0"/>
                    <a:pt x="249854" y="0"/>
                  </a:cubicBezTo>
                  <a:cubicBezTo>
                    <a:pt x="222615" y="0"/>
                    <a:pt x="195357" y="6659"/>
                    <a:pt x="171028" y="19255"/>
                  </a:cubicBezTo>
                  <a:cubicBezTo>
                    <a:pt x="126795" y="42159"/>
                    <a:pt x="94730" y="83126"/>
                    <a:pt x="83060" y="131641"/>
                  </a:cubicBezTo>
                  <a:cubicBezTo>
                    <a:pt x="82437" y="134231"/>
                    <a:pt x="81885" y="136804"/>
                    <a:pt x="81395" y="139350"/>
                  </a:cubicBezTo>
                  <a:lnTo>
                    <a:pt x="81333" y="139679"/>
                  </a:lnTo>
                  <a:cubicBezTo>
                    <a:pt x="80870" y="142100"/>
                    <a:pt x="80443" y="144646"/>
                    <a:pt x="80078" y="147148"/>
                  </a:cubicBezTo>
                  <a:lnTo>
                    <a:pt x="80024" y="147522"/>
                  </a:lnTo>
                  <a:cubicBezTo>
                    <a:pt x="79659" y="150059"/>
                    <a:pt x="79357" y="152560"/>
                    <a:pt x="79116" y="154990"/>
                  </a:cubicBezTo>
                  <a:lnTo>
                    <a:pt x="79063" y="155596"/>
                  </a:lnTo>
                  <a:cubicBezTo>
                    <a:pt x="78822" y="158115"/>
                    <a:pt x="78645" y="160545"/>
                    <a:pt x="78520" y="162886"/>
                  </a:cubicBezTo>
                  <a:lnTo>
                    <a:pt x="78484" y="163723"/>
                  </a:lnTo>
                  <a:cubicBezTo>
                    <a:pt x="78359" y="166313"/>
                    <a:pt x="78297" y="168592"/>
                    <a:pt x="78288" y="170836"/>
                  </a:cubicBezTo>
                  <a:cubicBezTo>
                    <a:pt x="78288" y="171183"/>
                    <a:pt x="78288" y="171548"/>
                    <a:pt x="78288" y="171913"/>
                  </a:cubicBezTo>
                  <a:lnTo>
                    <a:pt x="78288" y="172100"/>
                  </a:lnTo>
                  <a:cubicBezTo>
                    <a:pt x="78288" y="174548"/>
                    <a:pt x="78342" y="176746"/>
                    <a:pt x="78422" y="178830"/>
                  </a:cubicBezTo>
                  <a:cubicBezTo>
                    <a:pt x="78422" y="179008"/>
                    <a:pt x="78440" y="179186"/>
                    <a:pt x="78449" y="179364"/>
                  </a:cubicBezTo>
                  <a:cubicBezTo>
                    <a:pt x="73437" y="183165"/>
                    <a:pt x="68657" y="186913"/>
                    <a:pt x="64117" y="190607"/>
                  </a:cubicBezTo>
                  <a:cubicBezTo>
                    <a:pt x="63102" y="191283"/>
                    <a:pt x="62123" y="192031"/>
                    <a:pt x="61179" y="192832"/>
                  </a:cubicBezTo>
                  <a:lnTo>
                    <a:pt x="56283" y="196989"/>
                  </a:lnTo>
                  <a:cubicBezTo>
                    <a:pt x="27272" y="221665"/>
                    <a:pt x="-5229" y="254576"/>
                    <a:pt x="709" y="290459"/>
                  </a:cubicBezTo>
                  <a:cubicBezTo>
                    <a:pt x="1011" y="292355"/>
                    <a:pt x="1421" y="294224"/>
                    <a:pt x="1928" y="296023"/>
                  </a:cubicBezTo>
                  <a:cubicBezTo>
                    <a:pt x="1964" y="296138"/>
                    <a:pt x="1999" y="296263"/>
                    <a:pt x="2026" y="296379"/>
                  </a:cubicBezTo>
                  <a:cubicBezTo>
                    <a:pt x="2222" y="297038"/>
                    <a:pt x="2435" y="297696"/>
                    <a:pt x="2658" y="298346"/>
                  </a:cubicBezTo>
                  <a:cubicBezTo>
                    <a:pt x="3504" y="300883"/>
                    <a:pt x="4474" y="303198"/>
                    <a:pt x="5622" y="305423"/>
                  </a:cubicBezTo>
                  <a:cubicBezTo>
                    <a:pt x="12664" y="319025"/>
                    <a:pt x="28794" y="335235"/>
                    <a:pt x="65648" y="335235"/>
                  </a:cubicBezTo>
                  <a:cubicBezTo>
                    <a:pt x="88980" y="335235"/>
                    <a:pt x="119860" y="328924"/>
                    <a:pt x="157613" y="316444"/>
                  </a:cubicBezTo>
                  <a:cubicBezTo>
                    <a:pt x="162091" y="319301"/>
                    <a:pt x="166711" y="321945"/>
                    <a:pt x="171429" y="324375"/>
                  </a:cubicBezTo>
                  <a:cubicBezTo>
                    <a:pt x="171847" y="324615"/>
                    <a:pt x="172274" y="324838"/>
                    <a:pt x="172711" y="325061"/>
                  </a:cubicBezTo>
                  <a:cubicBezTo>
                    <a:pt x="173209" y="325310"/>
                    <a:pt x="173716" y="325559"/>
                    <a:pt x="174224" y="325791"/>
                  </a:cubicBezTo>
                  <a:cubicBezTo>
                    <a:pt x="175007" y="326173"/>
                    <a:pt x="175728" y="326511"/>
                    <a:pt x="176449" y="326850"/>
                  </a:cubicBezTo>
                  <a:lnTo>
                    <a:pt x="176663" y="326948"/>
                  </a:lnTo>
                  <a:cubicBezTo>
                    <a:pt x="178434" y="327794"/>
                    <a:pt x="180135" y="328559"/>
                    <a:pt x="181790" y="329280"/>
                  </a:cubicBezTo>
                  <a:cubicBezTo>
                    <a:pt x="182387" y="329538"/>
                    <a:pt x="182983" y="329788"/>
                    <a:pt x="183580" y="330037"/>
                  </a:cubicBezTo>
                  <a:lnTo>
                    <a:pt x="183731" y="330099"/>
                  </a:lnTo>
                  <a:cubicBezTo>
                    <a:pt x="185601" y="330882"/>
                    <a:pt x="187372" y="331586"/>
                    <a:pt x="189143" y="332253"/>
                  </a:cubicBezTo>
                  <a:cubicBezTo>
                    <a:pt x="189954" y="332565"/>
                    <a:pt x="190790" y="332868"/>
                    <a:pt x="191627" y="333170"/>
                  </a:cubicBezTo>
                  <a:cubicBezTo>
                    <a:pt x="193211" y="333740"/>
                    <a:pt x="194743" y="334265"/>
                    <a:pt x="196283" y="334772"/>
                  </a:cubicBezTo>
                  <a:cubicBezTo>
                    <a:pt x="197404" y="335146"/>
                    <a:pt x="198562" y="335511"/>
                    <a:pt x="199728" y="335867"/>
                  </a:cubicBezTo>
                  <a:cubicBezTo>
                    <a:pt x="200422" y="336090"/>
                    <a:pt x="200974" y="336268"/>
                    <a:pt x="201544" y="336437"/>
                  </a:cubicBezTo>
                  <a:cubicBezTo>
                    <a:pt x="202069" y="336588"/>
                    <a:pt x="202594" y="336731"/>
                    <a:pt x="203128" y="336856"/>
                  </a:cubicBezTo>
                  <a:cubicBezTo>
                    <a:pt x="218466" y="341208"/>
                    <a:pt x="234293" y="343425"/>
                    <a:pt x="250193" y="343425"/>
                  </a:cubicBezTo>
                  <a:cubicBezTo>
                    <a:pt x="277423" y="343425"/>
                    <a:pt x="304654" y="336775"/>
                    <a:pt x="328956" y="324188"/>
                  </a:cubicBezTo>
                  <a:cubicBezTo>
                    <a:pt x="365480" y="305281"/>
                    <a:pt x="394020" y="273821"/>
                    <a:pt x="409331" y="235624"/>
                  </a:cubicBezTo>
                  <a:lnTo>
                    <a:pt x="409429" y="235383"/>
                  </a:lnTo>
                  <a:lnTo>
                    <a:pt x="409838" y="234350"/>
                  </a:lnTo>
                  <a:cubicBezTo>
                    <a:pt x="412491" y="227576"/>
                    <a:pt x="414744" y="220561"/>
                    <a:pt x="416515" y="213520"/>
                  </a:cubicBezTo>
                  <a:lnTo>
                    <a:pt x="416711" y="212719"/>
                  </a:lnTo>
                  <a:cubicBezTo>
                    <a:pt x="417556" y="209283"/>
                    <a:pt x="418295" y="205820"/>
                    <a:pt x="418919" y="202420"/>
                  </a:cubicBezTo>
                  <a:lnTo>
                    <a:pt x="419025" y="201841"/>
                  </a:lnTo>
                  <a:cubicBezTo>
                    <a:pt x="420316" y="194648"/>
                    <a:pt x="421144" y="187251"/>
                    <a:pt x="421500" y="179853"/>
                  </a:cubicBezTo>
                  <a:cubicBezTo>
                    <a:pt x="470585" y="143801"/>
                    <a:pt x="523675" y="94609"/>
                    <a:pt x="500219" y="4932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464;p32"/>
            <p:cNvSpPr/>
            <p:nvPr/>
          </p:nvSpPr>
          <p:spPr>
            <a:xfrm>
              <a:off x="3825944" y="1451525"/>
              <a:ext cx="815830" cy="553800"/>
            </a:xfrm>
            <a:custGeom>
              <a:avLst/>
              <a:gdLst/>
              <a:ahLst/>
              <a:cxnLst/>
              <a:rect l="l" t="t" r="r" b="b"/>
              <a:pathLst>
                <a:path w="505941" h="343442" extrusionOk="0">
                  <a:moveTo>
                    <a:pt x="500201" y="49343"/>
                  </a:moveTo>
                  <a:cubicBezTo>
                    <a:pt x="498795" y="46637"/>
                    <a:pt x="497139" y="44073"/>
                    <a:pt x="495136" y="41527"/>
                  </a:cubicBezTo>
                  <a:cubicBezTo>
                    <a:pt x="494851" y="41153"/>
                    <a:pt x="494558" y="40788"/>
                    <a:pt x="494255" y="40423"/>
                  </a:cubicBezTo>
                  <a:cubicBezTo>
                    <a:pt x="482664" y="26474"/>
                    <a:pt x="464460" y="19397"/>
                    <a:pt x="440140" y="19397"/>
                  </a:cubicBezTo>
                  <a:cubicBezTo>
                    <a:pt x="421233" y="19397"/>
                    <a:pt x="397029" y="23634"/>
                    <a:pt x="368204" y="31993"/>
                  </a:cubicBezTo>
                  <a:lnTo>
                    <a:pt x="360976" y="34094"/>
                  </a:lnTo>
                  <a:cubicBezTo>
                    <a:pt x="359685" y="34468"/>
                    <a:pt x="358421" y="34922"/>
                    <a:pt x="357193" y="35447"/>
                  </a:cubicBezTo>
                  <a:cubicBezTo>
                    <a:pt x="356579" y="35643"/>
                    <a:pt x="355964" y="35830"/>
                    <a:pt x="355350" y="36026"/>
                  </a:cubicBezTo>
                  <a:cubicBezTo>
                    <a:pt x="350302" y="32091"/>
                    <a:pt x="345068" y="28504"/>
                    <a:pt x="339683" y="25308"/>
                  </a:cubicBezTo>
                  <a:cubicBezTo>
                    <a:pt x="312612" y="8750"/>
                    <a:pt x="281553" y="0"/>
                    <a:pt x="249854" y="0"/>
                  </a:cubicBezTo>
                  <a:cubicBezTo>
                    <a:pt x="222614" y="0"/>
                    <a:pt x="195356" y="6659"/>
                    <a:pt x="171028" y="19255"/>
                  </a:cubicBezTo>
                  <a:cubicBezTo>
                    <a:pt x="126794" y="42159"/>
                    <a:pt x="94730" y="83126"/>
                    <a:pt x="83059" y="131641"/>
                  </a:cubicBezTo>
                  <a:cubicBezTo>
                    <a:pt x="82437" y="134231"/>
                    <a:pt x="81885" y="136804"/>
                    <a:pt x="81395" y="139350"/>
                  </a:cubicBezTo>
                  <a:lnTo>
                    <a:pt x="81333" y="139679"/>
                  </a:lnTo>
                  <a:cubicBezTo>
                    <a:pt x="80870" y="142100"/>
                    <a:pt x="80442" y="144646"/>
                    <a:pt x="80077" y="147148"/>
                  </a:cubicBezTo>
                  <a:lnTo>
                    <a:pt x="80024" y="147522"/>
                  </a:lnTo>
                  <a:cubicBezTo>
                    <a:pt x="79659" y="150059"/>
                    <a:pt x="79357" y="152560"/>
                    <a:pt x="79116" y="154990"/>
                  </a:cubicBezTo>
                  <a:lnTo>
                    <a:pt x="79063" y="155596"/>
                  </a:lnTo>
                  <a:cubicBezTo>
                    <a:pt x="78822" y="158115"/>
                    <a:pt x="78644" y="160545"/>
                    <a:pt x="78519" y="162886"/>
                  </a:cubicBezTo>
                  <a:lnTo>
                    <a:pt x="78484" y="163723"/>
                  </a:lnTo>
                  <a:cubicBezTo>
                    <a:pt x="78360" y="166313"/>
                    <a:pt x="78297" y="168592"/>
                    <a:pt x="78288" y="170845"/>
                  </a:cubicBezTo>
                  <a:cubicBezTo>
                    <a:pt x="78288" y="171192"/>
                    <a:pt x="78288" y="171557"/>
                    <a:pt x="78288" y="171922"/>
                  </a:cubicBezTo>
                  <a:lnTo>
                    <a:pt x="78288" y="172109"/>
                  </a:lnTo>
                  <a:cubicBezTo>
                    <a:pt x="78288" y="174557"/>
                    <a:pt x="78333" y="176755"/>
                    <a:pt x="78422" y="178838"/>
                  </a:cubicBezTo>
                  <a:cubicBezTo>
                    <a:pt x="78422" y="179016"/>
                    <a:pt x="78439" y="179194"/>
                    <a:pt x="78449" y="179373"/>
                  </a:cubicBezTo>
                  <a:cubicBezTo>
                    <a:pt x="73437" y="183174"/>
                    <a:pt x="68657" y="186921"/>
                    <a:pt x="64117" y="190616"/>
                  </a:cubicBezTo>
                  <a:cubicBezTo>
                    <a:pt x="63102" y="191292"/>
                    <a:pt x="62122" y="192040"/>
                    <a:pt x="61179" y="192841"/>
                  </a:cubicBezTo>
                  <a:lnTo>
                    <a:pt x="56283" y="196998"/>
                  </a:lnTo>
                  <a:cubicBezTo>
                    <a:pt x="27272" y="221674"/>
                    <a:pt x="-5229" y="254585"/>
                    <a:pt x="709" y="290468"/>
                  </a:cubicBezTo>
                  <a:cubicBezTo>
                    <a:pt x="1011" y="292364"/>
                    <a:pt x="1420" y="294233"/>
                    <a:pt x="1928" y="296040"/>
                  </a:cubicBezTo>
                  <a:cubicBezTo>
                    <a:pt x="1963" y="296156"/>
                    <a:pt x="1999" y="296281"/>
                    <a:pt x="2026" y="296397"/>
                  </a:cubicBezTo>
                  <a:cubicBezTo>
                    <a:pt x="2222" y="297055"/>
                    <a:pt x="2435" y="297714"/>
                    <a:pt x="2658" y="298364"/>
                  </a:cubicBezTo>
                  <a:cubicBezTo>
                    <a:pt x="3503" y="300901"/>
                    <a:pt x="4474" y="303215"/>
                    <a:pt x="5622" y="305441"/>
                  </a:cubicBezTo>
                  <a:cubicBezTo>
                    <a:pt x="12663" y="319043"/>
                    <a:pt x="28794" y="335253"/>
                    <a:pt x="65647" y="335253"/>
                  </a:cubicBezTo>
                  <a:cubicBezTo>
                    <a:pt x="88979" y="335253"/>
                    <a:pt x="119860" y="328942"/>
                    <a:pt x="157613" y="316461"/>
                  </a:cubicBezTo>
                  <a:cubicBezTo>
                    <a:pt x="162091" y="319319"/>
                    <a:pt x="166711" y="321963"/>
                    <a:pt x="171428" y="324393"/>
                  </a:cubicBezTo>
                  <a:cubicBezTo>
                    <a:pt x="171847" y="324633"/>
                    <a:pt x="172274" y="324856"/>
                    <a:pt x="172710" y="325078"/>
                  </a:cubicBezTo>
                  <a:cubicBezTo>
                    <a:pt x="173209" y="325328"/>
                    <a:pt x="173716" y="325577"/>
                    <a:pt x="174224" y="325808"/>
                  </a:cubicBezTo>
                  <a:cubicBezTo>
                    <a:pt x="175007" y="326191"/>
                    <a:pt x="175728" y="326529"/>
                    <a:pt x="176449" y="326868"/>
                  </a:cubicBezTo>
                  <a:lnTo>
                    <a:pt x="176663" y="326965"/>
                  </a:lnTo>
                  <a:cubicBezTo>
                    <a:pt x="178434" y="327811"/>
                    <a:pt x="180135" y="328577"/>
                    <a:pt x="181790" y="329298"/>
                  </a:cubicBezTo>
                  <a:cubicBezTo>
                    <a:pt x="182387" y="329556"/>
                    <a:pt x="182983" y="329805"/>
                    <a:pt x="183579" y="330055"/>
                  </a:cubicBezTo>
                  <a:lnTo>
                    <a:pt x="183731" y="330117"/>
                  </a:lnTo>
                  <a:cubicBezTo>
                    <a:pt x="185600" y="330900"/>
                    <a:pt x="187372" y="331604"/>
                    <a:pt x="189143" y="332271"/>
                  </a:cubicBezTo>
                  <a:cubicBezTo>
                    <a:pt x="189953" y="332583"/>
                    <a:pt x="190790" y="332885"/>
                    <a:pt x="191627" y="333188"/>
                  </a:cubicBezTo>
                  <a:cubicBezTo>
                    <a:pt x="193211" y="333758"/>
                    <a:pt x="194742" y="334283"/>
                    <a:pt x="196282" y="334790"/>
                  </a:cubicBezTo>
                  <a:cubicBezTo>
                    <a:pt x="197404" y="335164"/>
                    <a:pt x="198561" y="335529"/>
                    <a:pt x="199727" y="335885"/>
                  </a:cubicBezTo>
                  <a:cubicBezTo>
                    <a:pt x="200422" y="336108"/>
                    <a:pt x="200974" y="336286"/>
                    <a:pt x="201543" y="336455"/>
                  </a:cubicBezTo>
                  <a:cubicBezTo>
                    <a:pt x="202069" y="336606"/>
                    <a:pt x="202594" y="336749"/>
                    <a:pt x="203128" y="336873"/>
                  </a:cubicBezTo>
                  <a:cubicBezTo>
                    <a:pt x="218466" y="341226"/>
                    <a:pt x="234293" y="343443"/>
                    <a:pt x="250192" y="343443"/>
                  </a:cubicBezTo>
                  <a:cubicBezTo>
                    <a:pt x="277423" y="343443"/>
                    <a:pt x="304654" y="336793"/>
                    <a:pt x="328956" y="324206"/>
                  </a:cubicBezTo>
                  <a:cubicBezTo>
                    <a:pt x="365480" y="305298"/>
                    <a:pt x="394020" y="273839"/>
                    <a:pt x="409331" y="235641"/>
                  </a:cubicBezTo>
                  <a:lnTo>
                    <a:pt x="409429" y="235401"/>
                  </a:lnTo>
                  <a:lnTo>
                    <a:pt x="409839" y="234368"/>
                  </a:lnTo>
                  <a:cubicBezTo>
                    <a:pt x="412491" y="227594"/>
                    <a:pt x="414743" y="220570"/>
                    <a:pt x="416515" y="213538"/>
                  </a:cubicBezTo>
                  <a:lnTo>
                    <a:pt x="416711" y="212737"/>
                  </a:lnTo>
                  <a:cubicBezTo>
                    <a:pt x="417556" y="209301"/>
                    <a:pt x="418295" y="205838"/>
                    <a:pt x="418918" y="202437"/>
                  </a:cubicBezTo>
                  <a:lnTo>
                    <a:pt x="419025" y="201859"/>
                  </a:lnTo>
                  <a:cubicBezTo>
                    <a:pt x="420316" y="194666"/>
                    <a:pt x="421144" y="187269"/>
                    <a:pt x="421500" y="179871"/>
                  </a:cubicBezTo>
                  <a:cubicBezTo>
                    <a:pt x="470585" y="143818"/>
                    <a:pt x="523675" y="94627"/>
                    <a:pt x="500219" y="493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465;p32"/>
            <p:cNvSpPr/>
            <p:nvPr/>
          </p:nvSpPr>
          <p:spPr>
            <a:xfrm>
              <a:off x="3879086" y="1536053"/>
              <a:ext cx="709297" cy="402944"/>
            </a:xfrm>
            <a:custGeom>
              <a:avLst/>
              <a:gdLst/>
              <a:ahLst/>
              <a:cxnLst/>
              <a:rect l="l" t="t" r="r" b="b"/>
              <a:pathLst>
                <a:path w="439874" h="249888" extrusionOk="0">
                  <a:moveTo>
                    <a:pt x="193490" y="73865"/>
                  </a:moveTo>
                  <a:cubicBezTo>
                    <a:pt x="87781" y="128603"/>
                    <a:pt x="-15294" y="204678"/>
                    <a:pt x="1886" y="237856"/>
                  </a:cubicBezTo>
                  <a:cubicBezTo>
                    <a:pt x="19067" y="271033"/>
                    <a:pt x="140675" y="230761"/>
                    <a:pt x="246385" y="176023"/>
                  </a:cubicBezTo>
                  <a:cubicBezTo>
                    <a:pt x="352095" y="121286"/>
                    <a:pt x="455170" y="45210"/>
                    <a:pt x="437989" y="12033"/>
                  </a:cubicBezTo>
                  <a:cubicBezTo>
                    <a:pt x="420808" y="-21144"/>
                    <a:pt x="299191" y="19128"/>
                    <a:pt x="193490" y="73865"/>
                  </a:cubicBezTo>
                  <a:close/>
                  <a:moveTo>
                    <a:pt x="353964" y="71319"/>
                  </a:moveTo>
                  <a:cubicBezTo>
                    <a:pt x="323003" y="94892"/>
                    <a:pt x="279393" y="121633"/>
                    <a:pt x="231154" y="146611"/>
                  </a:cubicBezTo>
                  <a:cubicBezTo>
                    <a:pt x="182914" y="171590"/>
                    <a:pt x="135904" y="191771"/>
                    <a:pt x="98792" y="203450"/>
                  </a:cubicBezTo>
                  <a:cubicBezTo>
                    <a:pt x="54737" y="217310"/>
                    <a:pt x="41669" y="213732"/>
                    <a:pt x="40351" y="211186"/>
                  </a:cubicBezTo>
                  <a:cubicBezTo>
                    <a:pt x="38998" y="208577"/>
                    <a:pt x="43494" y="195554"/>
                    <a:pt x="80000" y="166997"/>
                  </a:cubicBezTo>
                  <a:cubicBezTo>
                    <a:pt x="111219" y="142561"/>
                    <a:pt x="154651" y="115517"/>
                    <a:pt x="202294" y="90859"/>
                  </a:cubicBezTo>
                  <a:cubicBezTo>
                    <a:pt x="249928" y="66192"/>
                    <a:pt x="297081" y="46332"/>
                    <a:pt x="335056" y="34938"/>
                  </a:cubicBezTo>
                  <a:cubicBezTo>
                    <a:pt x="379450" y="21612"/>
                    <a:pt x="392678" y="25457"/>
                    <a:pt x="394031" y="28065"/>
                  </a:cubicBezTo>
                  <a:cubicBezTo>
                    <a:pt x="395349" y="30611"/>
                    <a:pt x="390720" y="43341"/>
                    <a:pt x="353982" y="71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466;p32"/>
            <p:cNvSpPr/>
            <p:nvPr/>
          </p:nvSpPr>
          <p:spPr>
            <a:xfrm>
              <a:off x="4005161" y="1504613"/>
              <a:ext cx="447595" cy="447595"/>
            </a:xfrm>
            <a:custGeom>
              <a:avLst/>
              <a:gdLst/>
              <a:ahLst/>
              <a:cxnLst/>
              <a:rect l="l" t="t" r="r" b="b"/>
              <a:pathLst>
                <a:path w="277578" h="277578" extrusionOk="0">
                  <a:moveTo>
                    <a:pt x="277578" y="138789"/>
                  </a:moveTo>
                  <a:cubicBezTo>
                    <a:pt x="277578" y="215440"/>
                    <a:pt x="215440" y="277578"/>
                    <a:pt x="138789" y="277578"/>
                  </a:cubicBezTo>
                  <a:cubicBezTo>
                    <a:pt x="62137" y="277578"/>
                    <a:pt x="0" y="215440"/>
                    <a:pt x="0" y="138789"/>
                  </a:cubicBezTo>
                  <a:cubicBezTo>
                    <a:pt x="0" y="62138"/>
                    <a:pt x="62137" y="0"/>
                    <a:pt x="138789" y="0"/>
                  </a:cubicBezTo>
                  <a:cubicBezTo>
                    <a:pt x="215440" y="0"/>
                    <a:pt x="277578" y="62138"/>
                    <a:pt x="277578" y="1387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7" name="Google Shape;1467;p32"/>
            <p:cNvSpPr/>
            <p:nvPr/>
          </p:nvSpPr>
          <p:spPr>
            <a:xfrm>
              <a:off x="4005154" y="1578184"/>
              <a:ext cx="327054" cy="281979"/>
            </a:xfrm>
            <a:custGeom>
              <a:avLst/>
              <a:gdLst/>
              <a:ahLst/>
              <a:cxnLst/>
              <a:rect l="l" t="t" r="r" b="b"/>
              <a:pathLst>
                <a:path w="202824" h="174871" extrusionOk="0">
                  <a:moveTo>
                    <a:pt x="202646" y="60082"/>
                  </a:moveTo>
                  <a:cubicBezTo>
                    <a:pt x="195819" y="46889"/>
                    <a:pt x="30377" y="141151"/>
                    <a:pt x="23737" y="128324"/>
                  </a:cubicBezTo>
                  <a:cubicBezTo>
                    <a:pt x="17096" y="115496"/>
                    <a:pt x="131601" y="66331"/>
                    <a:pt x="124844" y="53868"/>
                  </a:cubicBezTo>
                  <a:cubicBezTo>
                    <a:pt x="118087" y="41406"/>
                    <a:pt x="42030" y="85399"/>
                    <a:pt x="35781" y="74512"/>
                  </a:cubicBezTo>
                  <a:cubicBezTo>
                    <a:pt x="29532" y="63625"/>
                    <a:pt x="144001" y="11415"/>
                    <a:pt x="138971" y="1125"/>
                  </a:cubicBezTo>
                  <a:cubicBezTo>
                    <a:pt x="133986" y="-9095"/>
                    <a:pt x="7330" y="53664"/>
                    <a:pt x="5514" y="54563"/>
                  </a:cubicBezTo>
                  <a:cubicBezTo>
                    <a:pt x="-4037" y="87535"/>
                    <a:pt x="-1482" y="124077"/>
                    <a:pt x="15547" y="156961"/>
                  </a:cubicBezTo>
                  <a:cubicBezTo>
                    <a:pt x="18823" y="163299"/>
                    <a:pt x="22526" y="169263"/>
                    <a:pt x="26594" y="174872"/>
                  </a:cubicBezTo>
                  <a:cubicBezTo>
                    <a:pt x="26594" y="174872"/>
                    <a:pt x="26594" y="174872"/>
                    <a:pt x="26594" y="174872"/>
                  </a:cubicBezTo>
                  <a:cubicBezTo>
                    <a:pt x="26594" y="174872"/>
                    <a:pt x="209474" y="73274"/>
                    <a:pt x="202637" y="600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8" name="Google Shape;1468;p32"/>
            <p:cNvSpPr/>
            <p:nvPr/>
          </p:nvSpPr>
          <p:spPr>
            <a:xfrm>
              <a:off x="4242492" y="1707969"/>
              <a:ext cx="210143" cy="152523"/>
            </a:xfrm>
            <a:custGeom>
              <a:avLst/>
              <a:gdLst/>
              <a:ahLst/>
              <a:cxnLst/>
              <a:rect l="l" t="t" r="r" b="b"/>
              <a:pathLst>
                <a:path w="130321" h="94588" extrusionOk="0">
                  <a:moveTo>
                    <a:pt x="129753" y="0"/>
                  </a:moveTo>
                  <a:cubicBezTo>
                    <a:pt x="129014" y="374"/>
                    <a:pt x="-5689" y="68473"/>
                    <a:pt x="187" y="79823"/>
                  </a:cubicBezTo>
                  <a:cubicBezTo>
                    <a:pt x="6080" y="91200"/>
                    <a:pt x="97983" y="38696"/>
                    <a:pt x="102763" y="49112"/>
                  </a:cubicBezTo>
                  <a:cubicBezTo>
                    <a:pt x="107543" y="59527"/>
                    <a:pt x="47562" y="85369"/>
                    <a:pt x="51942" y="93229"/>
                  </a:cubicBezTo>
                  <a:cubicBezTo>
                    <a:pt x="56304" y="101072"/>
                    <a:pt x="116481" y="72425"/>
                    <a:pt x="116846" y="72256"/>
                  </a:cubicBezTo>
                  <a:cubicBezTo>
                    <a:pt x="127448" y="49939"/>
                    <a:pt x="132024" y="24961"/>
                    <a:pt x="1297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32"/>
            <p:cNvSpPr/>
            <p:nvPr/>
          </p:nvSpPr>
          <p:spPr>
            <a:xfrm>
              <a:off x="4243698" y="1537256"/>
              <a:ext cx="134999" cy="76050"/>
            </a:xfrm>
            <a:custGeom>
              <a:avLst/>
              <a:gdLst/>
              <a:ahLst/>
              <a:cxnLst/>
              <a:rect l="l" t="t" r="r" b="b"/>
              <a:pathLst>
                <a:path w="83720" h="47163" extrusionOk="0">
                  <a:moveTo>
                    <a:pt x="63006" y="0"/>
                  </a:moveTo>
                  <a:cubicBezTo>
                    <a:pt x="63006" y="0"/>
                    <a:pt x="-4755" y="35963"/>
                    <a:pt x="266" y="45649"/>
                  </a:cubicBezTo>
                  <a:cubicBezTo>
                    <a:pt x="5278" y="55334"/>
                    <a:pt x="83721" y="15418"/>
                    <a:pt x="83721" y="15418"/>
                  </a:cubicBezTo>
                  <a:cubicBezTo>
                    <a:pt x="77374" y="9570"/>
                    <a:pt x="70502" y="4389"/>
                    <a:pt x="63006" y="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1470;p32"/>
            <p:cNvSpPr/>
            <p:nvPr/>
          </p:nvSpPr>
          <p:spPr>
            <a:xfrm>
              <a:off x="4128338" y="1882031"/>
              <a:ext cx="115761" cy="60901"/>
            </a:xfrm>
            <a:custGeom>
              <a:avLst/>
              <a:gdLst/>
              <a:ahLst/>
              <a:cxnLst/>
              <a:rect l="l" t="t" r="r" b="b"/>
              <a:pathLst>
                <a:path w="71790" h="37768" extrusionOk="0">
                  <a:moveTo>
                    <a:pt x="0" y="28626"/>
                  </a:moveTo>
                  <a:cubicBezTo>
                    <a:pt x="0" y="28626"/>
                    <a:pt x="68722" y="-5041"/>
                    <a:pt x="71669" y="647"/>
                  </a:cubicBezTo>
                  <a:cubicBezTo>
                    <a:pt x="74615" y="6336"/>
                    <a:pt x="23181" y="37768"/>
                    <a:pt x="23181" y="37768"/>
                  </a:cubicBezTo>
                  <a:cubicBezTo>
                    <a:pt x="15026" y="35373"/>
                    <a:pt x="7299" y="32329"/>
                    <a:pt x="0" y="28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1471;p32"/>
            <p:cNvSpPr/>
            <p:nvPr/>
          </p:nvSpPr>
          <p:spPr>
            <a:xfrm>
              <a:off x="3878960" y="1535800"/>
              <a:ext cx="709439" cy="403169"/>
            </a:xfrm>
            <a:custGeom>
              <a:avLst/>
              <a:gdLst/>
              <a:ahLst/>
              <a:cxnLst/>
              <a:rect l="l" t="t" r="r" b="b"/>
              <a:pathLst>
                <a:path w="439962" h="250027" extrusionOk="0">
                  <a:moveTo>
                    <a:pt x="344473" y="11326"/>
                  </a:moveTo>
                  <a:lnTo>
                    <a:pt x="337253" y="13418"/>
                  </a:lnTo>
                  <a:lnTo>
                    <a:pt x="341580" y="19561"/>
                  </a:lnTo>
                  <a:cubicBezTo>
                    <a:pt x="342950" y="21510"/>
                    <a:pt x="343840" y="23843"/>
                    <a:pt x="344063" y="26112"/>
                  </a:cubicBezTo>
                  <a:lnTo>
                    <a:pt x="344678" y="32290"/>
                  </a:lnTo>
                  <a:lnTo>
                    <a:pt x="350704" y="30786"/>
                  </a:lnTo>
                  <a:cubicBezTo>
                    <a:pt x="383187" y="22659"/>
                    <a:pt x="393041" y="26175"/>
                    <a:pt x="394101" y="28204"/>
                  </a:cubicBezTo>
                  <a:cubicBezTo>
                    <a:pt x="395418" y="30750"/>
                    <a:pt x="390789" y="43480"/>
                    <a:pt x="354051" y="71468"/>
                  </a:cubicBezTo>
                  <a:cubicBezTo>
                    <a:pt x="323091" y="95040"/>
                    <a:pt x="279480" y="121781"/>
                    <a:pt x="231241" y="146759"/>
                  </a:cubicBezTo>
                  <a:cubicBezTo>
                    <a:pt x="183002" y="171738"/>
                    <a:pt x="135991" y="191919"/>
                    <a:pt x="98879" y="203598"/>
                  </a:cubicBezTo>
                  <a:cubicBezTo>
                    <a:pt x="54824" y="217458"/>
                    <a:pt x="41756" y="213880"/>
                    <a:pt x="40438" y="211334"/>
                  </a:cubicBezTo>
                  <a:cubicBezTo>
                    <a:pt x="39601" y="209713"/>
                    <a:pt x="41337" y="201782"/>
                    <a:pt x="59266" y="184868"/>
                  </a:cubicBezTo>
                  <a:lnTo>
                    <a:pt x="64838" y="179607"/>
                  </a:lnTo>
                  <a:lnTo>
                    <a:pt x="57984" y="176171"/>
                  </a:lnTo>
                  <a:cubicBezTo>
                    <a:pt x="55945" y="175148"/>
                    <a:pt x="54112" y="173376"/>
                    <a:pt x="52838" y="171168"/>
                  </a:cubicBezTo>
                  <a:lnTo>
                    <a:pt x="49616" y="165614"/>
                  </a:lnTo>
                  <a:lnTo>
                    <a:pt x="44720" y="169771"/>
                  </a:lnTo>
                  <a:cubicBezTo>
                    <a:pt x="8756" y="200366"/>
                    <a:pt x="-5629" y="223324"/>
                    <a:pt x="1973" y="237995"/>
                  </a:cubicBezTo>
                  <a:cubicBezTo>
                    <a:pt x="19154" y="271172"/>
                    <a:pt x="140762" y="230900"/>
                    <a:pt x="246472" y="176162"/>
                  </a:cubicBezTo>
                  <a:cubicBezTo>
                    <a:pt x="352182" y="121425"/>
                    <a:pt x="455256" y="45349"/>
                    <a:pt x="438076" y="12172"/>
                  </a:cubicBezTo>
                  <a:cubicBezTo>
                    <a:pt x="427652" y="-7955"/>
                    <a:pt x="381424" y="591"/>
                    <a:pt x="344473" y="113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1472;p32"/>
            <p:cNvSpPr/>
            <p:nvPr/>
          </p:nvSpPr>
          <p:spPr>
            <a:xfrm>
              <a:off x="3895528" y="1574216"/>
              <a:ext cx="682918" cy="355210"/>
            </a:xfrm>
            <a:custGeom>
              <a:avLst/>
              <a:gdLst/>
              <a:ahLst/>
              <a:cxnLst/>
              <a:rect l="l" t="t" r="r" b="b"/>
              <a:pathLst>
                <a:path w="423515" h="220285" extrusionOk="0">
                  <a:moveTo>
                    <a:pt x="22362" y="220286"/>
                  </a:moveTo>
                  <a:cubicBezTo>
                    <a:pt x="13513" y="220286"/>
                    <a:pt x="5795" y="219084"/>
                    <a:pt x="0" y="216182"/>
                  </a:cubicBezTo>
                  <a:lnTo>
                    <a:pt x="1273" y="213636"/>
                  </a:lnTo>
                  <a:cubicBezTo>
                    <a:pt x="33916" y="229997"/>
                    <a:pt x="142163" y="191346"/>
                    <a:pt x="232205" y="144718"/>
                  </a:cubicBezTo>
                  <a:cubicBezTo>
                    <a:pt x="332948" y="92553"/>
                    <a:pt x="410501" y="33044"/>
                    <a:pt x="420800" y="0"/>
                  </a:cubicBezTo>
                  <a:lnTo>
                    <a:pt x="423516" y="846"/>
                  </a:lnTo>
                  <a:cubicBezTo>
                    <a:pt x="411249" y="40183"/>
                    <a:pt x="316426" y="104312"/>
                    <a:pt x="233505" y="147246"/>
                  </a:cubicBezTo>
                  <a:cubicBezTo>
                    <a:pt x="185266" y="172224"/>
                    <a:pt x="135878" y="193135"/>
                    <a:pt x="94440" y="206105"/>
                  </a:cubicBezTo>
                  <a:cubicBezTo>
                    <a:pt x="71687" y="213226"/>
                    <a:pt x="43753" y="220286"/>
                    <a:pt x="22353" y="220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3" name="Google Shape;1473;p32"/>
            <p:cNvSpPr/>
            <p:nvPr/>
          </p:nvSpPr>
          <p:spPr>
            <a:xfrm>
              <a:off x="4292708" y="1634358"/>
              <a:ext cx="28511" cy="22288"/>
            </a:xfrm>
            <a:custGeom>
              <a:avLst/>
              <a:gdLst/>
              <a:ahLst/>
              <a:cxnLst/>
              <a:rect l="l" t="t" r="r" b="b"/>
              <a:pathLst>
                <a:path w="17681" h="13822" extrusionOk="0">
                  <a:moveTo>
                    <a:pt x="17217" y="2433"/>
                  </a:moveTo>
                  <a:cubicBezTo>
                    <a:pt x="18775" y="5336"/>
                    <a:pt x="16283" y="9697"/>
                    <a:pt x="11654" y="12172"/>
                  </a:cubicBezTo>
                  <a:cubicBezTo>
                    <a:pt x="7024" y="14647"/>
                    <a:pt x="2022" y="14300"/>
                    <a:pt x="464" y="11389"/>
                  </a:cubicBezTo>
                  <a:cubicBezTo>
                    <a:pt x="-1094" y="8487"/>
                    <a:pt x="1399" y="4125"/>
                    <a:pt x="6028" y="1650"/>
                  </a:cubicBezTo>
                  <a:cubicBezTo>
                    <a:pt x="10656" y="-825"/>
                    <a:pt x="15659" y="-477"/>
                    <a:pt x="17217" y="2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4" name="Google Shape;1474;p32"/>
            <p:cNvSpPr/>
            <p:nvPr/>
          </p:nvSpPr>
          <p:spPr>
            <a:xfrm>
              <a:off x="4113085" y="1730448"/>
              <a:ext cx="28511" cy="22288"/>
            </a:xfrm>
            <a:custGeom>
              <a:avLst/>
              <a:gdLst/>
              <a:ahLst/>
              <a:cxnLst/>
              <a:rect l="l" t="t" r="r" b="b"/>
              <a:pathLst>
                <a:path w="17681" h="13822" extrusionOk="0">
                  <a:moveTo>
                    <a:pt x="17217" y="2433"/>
                  </a:moveTo>
                  <a:cubicBezTo>
                    <a:pt x="18775" y="5335"/>
                    <a:pt x="16283" y="9697"/>
                    <a:pt x="11654" y="12172"/>
                  </a:cubicBezTo>
                  <a:cubicBezTo>
                    <a:pt x="7024" y="14647"/>
                    <a:pt x="2022" y="14300"/>
                    <a:pt x="464" y="11389"/>
                  </a:cubicBezTo>
                  <a:cubicBezTo>
                    <a:pt x="-1094" y="8478"/>
                    <a:pt x="1399" y="4125"/>
                    <a:pt x="6028" y="1650"/>
                  </a:cubicBezTo>
                  <a:cubicBezTo>
                    <a:pt x="10656" y="-825"/>
                    <a:pt x="15659" y="-477"/>
                    <a:pt x="17217" y="2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Google Shape;1577;p65">
            <a:extLst>
              <a:ext uri="{FF2B5EF4-FFF2-40B4-BE49-F238E27FC236}">
                <a16:creationId xmlns:a16="http://schemas.microsoft.com/office/drawing/2014/main" id="{70AA613D-285F-82C9-99B3-8845DCB84513}"/>
              </a:ext>
            </a:extLst>
          </p:cNvPr>
          <p:cNvSpPr txBox="1">
            <a:spLocks/>
          </p:cNvSpPr>
          <p:nvPr/>
        </p:nvSpPr>
        <p:spPr>
          <a:xfrm>
            <a:off x="1476573" y="407675"/>
            <a:ext cx="605711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1F7"/>
              </a:buClr>
              <a:buSzPts val="3000"/>
              <a:buFont typeface="Arima Madurai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DA7B25"/>
                </a:solidFill>
                <a:effectLst/>
                <a:uLnTx/>
                <a:uFillTx/>
                <a:latin typeface="Arima Madurai"/>
                <a:cs typeface="Arima Madurai"/>
                <a:sym typeface="Arima Madurai"/>
              </a:rPr>
              <a:t>Reducing Adverb Clause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D63F5EEE-F1D4-B199-39DE-C383216AB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75" y="824303"/>
            <a:ext cx="1682642" cy="1117787"/>
          </a:xfrm>
          <a:prstGeom prst="rect">
            <a:avLst/>
          </a:prstGeom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653FEFC7-095C-3531-FC84-1F664B5EF171}"/>
              </a:ext>
            </a:extLst>
          </p:cNvPr>
          <p:cNvSpPr/>
          <p:nvPr/>
        </p:nvSpPr>
        <p:spPr>
          <a:xfrm>
            <a:off x="2251164" y="1019595"/>
            <a:ext cx="6310210" cy="784929"/>
          </a:xfrm>
          <a:prstGeom prst="wedgeRoundRectCallout">
            <a:avLst>
              <a:gd name="adj1" fmla="val -54064"/>
              <a:gd name="adj2" fmla="val 20060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400" b="1" dirty="0"/>
          </a:p>
          <a:p>
            <a:pPr algn="ctr"/>
            <a:r>
              <a:rPr lang="en-US" sz="1800" dirty="0"/>
              <a:t>If there is NO “</a:t>
            </a:r>
            <a:r>
              <a:rPr lang="en-US" sz="1800" b="1" dirty="0"/>
              <a:t>be</a:t>
            </a:r>
            <a:r>
              <a:rPr lang="en-US" sz="1800" dirty="0"/>
              <a:t>” form of the verb, omit the subject and change the verb to </a:t>
            </a:r>
            <a:r>
              <a:rPr lang="en-US" sz="1800" b="1" dirty="0"/>
              <a:t>–</a:t>
            </a:r>
            <a:r>
              <a:rPr lang="en-US" sz="1800" b="1" dirty="0" err="1"/>
              <a:t>ing</a:t>
            </a:r>
            <a:endParaRPr lang="ar-SA" sz="1800" b="1" dirty="0">
              <a:solidFill>
                <a:schemeClr val="bg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5E8BAAC-9DAD-D47C-D1A0-31FC20B85731}"/>
              </a:ext>
            </a:extLst>
          </p:cNvPr>
          <p:cNvSpPr txBox="1"/>
          <p:nvPr/>
        </p:nvSpPr>
        <p:spPr>
          <a:xfrm>
            <a:off x="518118" y="2118112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A21D5ABF-28D3-3E54-5585-753C465D3FED}"/>
              </a:ext>
            </a:extLst>
          </p:cNvPr>
          <p:cNvSpPr txBox="1"/>
          <p:nvPr/>
        </p:nvSpPr>
        <p:spPr>
          <a:xfrm>
            <a:off x="2366919" y="2407242"/>
            <a:ext cx="46650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Before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go</a:t>
            </a:r>
            <a:r>
              <a:rPr lang="en-US" sz="2000" dirty="0"/>
              <a:t> school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dirty="0"/>
              <a:t>eat my breakfast.</a:t>
            </a:r>
            <a:endParaRPr lang="ar-SA" sz="2000" dirty="0"/>
          </a:p>
        </p:txBody>
      </p:sp>
      <p:sp>
        <p:nvSpPr>
          <p:cNvPr id="10" name="فقاعة الكلام: بيضاوية 9">
            <a:extLst>
              <a:ext uri="{FF2B5EF4-FFF2-40B4-BE49-F238E27FC236}">
                <a16:creationId xmlns:a16="http://schemas.microsoft.com/office/drawing/2014/main" id="{9F61228B-D5DF-F922-77AA-B325A51ADA74}"/>
              </a:ext>
            </a:extLst>
          </p:cNvPr>
          <p:cNvSpPr/>
          <p:nvPr/>
        </p:nvSpPr>
        <p:spPr>
          <a:xfrm>
            <a:off x="2310551" y="2039192"/>
            <a:ext cx="1133709" cy="300217"/>
          </a:xfrm>
          <a:prstGeom prst="wedgeEllipseCallout">
            <a:avLst>
              <a:gd name="adj1" fmla="val 30312"/>
              <a:gd name="adj2" fmla="val 88684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id="{3FAAE05C-08B9-56B0-8588-23598FBD0520}"/>
              </a:ext>
            </a:extLst>
          </p:cNvPr>
          <p:cNvSpPr/>
          <p:nvPr/>
        </p:nvSpPr>
        <p:spPr>
          <a:xfrm>
            <a:off x="3508172" y="2120114"/>
            <a:ext cx="1225668" cy="332583"/>
          </a:xfrm>
          <a:prstGeom prst="wedgeEllipseCallout">
            <a:avLst>
              <a:gd name="adj1" fmla="val -40351"/>
              <a:gd name="adj2" fmla="val 69816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Main verb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id="{7C3B4D39-BB01-EB08-F7D0-43CB51547A98}"/>
              </a:ext>
            </a:extLst>
          </p:cNvPr>
          <p:cNvSpPr/>
          <p:nvPr/>
        </p:nvSpPr>
        <p:spPr>
          <a:xfrm>
            <a:off x="5003851" y="2037844"/>
            <a:ext cx="1133709" cy="300217"/>
          </a:xfrm>
          <a:prstGeom prst="wedgeEllipseCallout">
            <a:avLst>
              <a:gd name="adj1" fmla="val -65333"/>
              <a:gd name="adj2" fmla="val 85989"/>
            </a:avLst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subject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F7B2A181-F4B7-2DEB-51B2-7C63C0B05929}"/>
              </a:ext>
            </a:extLst>
          </p:cNvPr>
          <p:cNvSpPr txBox="1"/>
          <p:nvPr/>
        </p:nvSpPr>
        <p:spPr>
          <a:xfrm>
            <a:off x="2308926" y="3393121"/>
            <a:ext cx="56698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Before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US" sz="2000" dirty="0"/>
              <a:t>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go   </a:t>
            </a:r>
            <a:r>
              <a:rPr lang="en-US" sz="2000" dirty="0"/>
              <a:t>   school ,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US" sz="2000" dirty="0"/>
              <a:t> eat my breakfast.</a:t>
            </a:r>
            <a:endParaRPr lang="ar-SA" sz="2000" dirty="0"/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43161308-D7E7-0D1D-A912-1C3B4F760B7D}"/>
              </a:ext>
            </a:extLst>
          </p:cNvPr>
          <p:cNvSpPr/>
          <p:nvPr/>
        </p:nvSpPr>
        <p:spPr>
          <a:xfrm>
            <a:off x="1747880" y="2856489"/>
            <a:ext cx="1743587" cy="461246"/>
          </a:xfrm>
          <a:prstGeom prst="wedgeEllipseCallout">
            <a:avLst>
              <a:gd name="adj1" fmla="val 31344"/>
              <a:gd name="adj2" fmla="val 74225"/>
            </a:avLst>
          </a:prstGeom>
          <a:solidFill>
            <a:schemeClr val="accent5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omit subject</a:t>
            </a:r>
            <a:endParaRPr lang="ar-SA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F1EE8963-3A70-84D4-26FF-EDA5A3FE56D9}"/>
              </a:ext>
            </a:extLst>
          </p:cNvPr>
          <p:cNvSpPr/>
          <p:nvPr/>
        </p:nvSpPr>
        <p:spPr>
          <a:xfrm>
            <a:off x="3754707" y="2913134"/>
            <a:ext cx="1436088" cy="387880"/>
          </a:xfrm>
          <a:prstGeom prst="wedgeEllipseCallout">
            <a:avLst>
              <a:gd name="adj1" fmla="val -48240"/>
              <a:gd name="adj2" fmla="val 78161"/>
            </a:avLst>
          </a:prstGeom>
          <a:solidFill>
            <a:schemeClr val="accent5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Add -</a:t>
            </a:r>
            <a:r>
              <a:rPr lang="en-US" b="1" dirty="0" err="1">
                <a:solidFill>
                  <a:schemeClr val="accent6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ing</a:t>
            </a:r>
            <a:endParaRPr lang="ar-SA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6" name="رسم 15" descr="إغلاق مع تعبئة خالصة">
            <a:extLst>
              <a:ext uri="{FF2B5EF4-FFF2-40B4-BE49-F238E27FC236}">
                <a16:creationId xmlns:a16="http://schemas.microsoft.com/office/drawing/2014/main" id="{74D46368-13D1-7613-ADC1-3B11752E0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15412" y="3469945"/>
            <a:ext cx="291356" cy="291356"/>
          </a:xfrm>
          <a:prstGeom prst="rect">
            <a:avLst/>
          </a:prstGeom>
        </p:spPr>
      </p:pic>
      <p:pic>
        <p:nvPicPr>
          <p:cNvPr id="20" name="رسم 19" descr="السهم: انعطاف أفقي مع تعبئة خالصة">
            <a:extLst>
              <a:ext uri="{FF2B5EF4-FFF2-40B4-BE49-F238E27FC236}">
                <a16:creationId xmlns:a16="http://schemas.microsoft.com/office/drawing/2014/main" id="{20E1A67F-D652-FD2D-A545-4A875EB6A5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406800" y="3501119"/>
            <a:ext cx="1005840" cy="1005840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0312A7F-1C04-690B-826F-5069EAACDB63}"/>
              </a:ext>
            </a:extLst>
          </p:cNvPr>
          <p:cNvSpPr txBox="1"/>
          <p:nvPr/>
        </p:nvSpPr>
        <p:spPr>
          <a:xfrm>
            <a:off x="2333202" y="3951471"/>
            <a:ext cx="566982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Before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US" sz="2000" dirty="0"/>
              <a:t> </a:t>
            </a:r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go</a:t>
            </a:r>
            <a:r>
              <a:rPr lang="en-US" sz="2000" b="1" dirty="0">
                <a:solidFill>
                  <a:schemeClr val="accent6"/>
                </a:solidFill>
              </a:rPr>
              <a:t>ing</a:t>
            </a:r>
            <a:r>
              <a:rPr lang="en-US" sz="2000" dirty="0"/>
              <a:t> school , 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US" sz="2000" dirty="0"/>
              <a:t> eat my breakfast.</a:t>
            </a:r>
            <a:endParaRPr lang="ar-SA" sz="2000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02CBB1EA-1D14-9156-52BA-A2D007839F58}"/>
              </a:ext>
            </a:extLst>
          </p:cNvPr>
          <p:cNvSpPr txBox="1"/>
          <p:nvPr/>
        </p:nvSpPr>
        <p:spPr>
          <a:xfrm>
            <a:off x="3580725" y="3413039"/>
            <a:ext cx="5866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0829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ing</a:t>
            </a:r>
            <a:endParaRPr lang="ar-SA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4"/>
          <p:cNvGrpSpPr/>
          <p:nvPr/>
        </p:nvGrpSpPr>
        <p:grpSpPr>
          <a:xfrm>
            <a:off x="9241056" y="3128611"/>
            <a:ext cx="1142778" cy="780836"/>
            <a:chOff x="3822344" y="1451525"/>
            <a:chExt cx="819431" cy="559899"/>
          </a:xfrm>
        </p:grpSpPr>
        <p:sp>
          <p:nvSpPr>
            <p:cNvPr id="1519" name="Google Shape;1519;p34"/>
            <p:cNvSpPr/>
            <p:nvPr/>
          </p:nvSpPr>
          <p:spPr>
            <a:xfrm>
              <a:off x="3822344" y="1457651"/>
              <a:ext cx="815830" cy="553773"/>
            </a:xfrm>
            <a:custGeom>
              <a:avLst/>
              <a:gdLst/>
              <a:ahLst/>
              <a:cxnLst/>
              <a:rect l="l" t="t" r="r" b="b"/>
              <a:pathLst>
                <a:path w="505941" h="343425" extrusionOk="0">
                  <a:moveTo>
                    <a:pt x="500192" y="49343"/>
                  </a:moveTo>
                  <a:cubicBezTo>
                    <a:pt x="498786" y="46637"/>
                    <a:pt x="497130" y="44073"/>
                    <a:pt x="495127" y="41527"/>
                  </a:cubicBezTo>
                  <a:cubicBezTo>
                    <a:pt x="494843" y="41153"/>
                    <a:pt x="494549" y="40788"/>
                    <a:pt x="494246" y="40423"/>
                  </a:cubicBezTo>
                  <a:cubicBezTo>
                    <a:pt x="482656" y="26474"/>
                    <a:pt x="464452" y="19397"/>
                    <a:pt x="440132" y="19397"/>
                  </a:cubicBezTo>
                  <a:cubicBezTo>
                    <a:pt x="421224" y="19397"/>
                    <a:pt x="397020" y="23634"/>
                    <a:pt x="368196" y="31993"/>
                  </a:cubicBezTo>
                  <a:lnTo>
                    <a:pt x="360976" y="34094"/>
                  </a:lnTo>
                  <a:cubicBezTo>
                    <a:pt x="359686" y="34468"/>
                    <a:pt x="358422" y="34922"/>
                    <a:pt x="357193" y="35447"/>
                  </a:cubicBezTo>
                  <a:cubicBezTo>
                    <a:pt x="356579" y="35643"/>
                    <a:pt x="355964" y="35830"/>
                    <a:pt x="355350" y="36026"/>
                  </a:cubicBezTo>
                  <a:cubicBezTo>
                    <a:pt x="350303" y="32091"/>
                    <a:pt x="345069" y="28504"/>
                    <a:pt x="339683" y="25308"/>
                  </a:cubicBezTo>
                  <a:cubicBezTo>
                    <a:pt x="312613" y="8750"/>
                    <a:pt x="281554" y="0"/>
                    <a:pt x="249854" y="0"/>
                  </a:cubicBezTo>
                  <a:cubicBezTo>
                    <a:pt x="222615" y="0"/>
                    <a:pt x="195357" y="6659"/>
                    <a:pt x="171028" y="19255"/>
                  </a:cubicBezTo>
                  <a:cubicBezTo>
                    <a:pt x="126795" y="42159"/>
                    <a:pt x="94730" y="83126"/>
                    <a:pt x="83060" y="131641"/>
                  </a:cubicBezTo>
                  <a:cubicBezTo>
                    <a:pt x="82437" y="134231"/>
                    <a:pt x="81885" y="136804"/>
                    <a:pt x="81395" y="139350"/>
                  </a:cubicBezTo>
                  <a:lnTo>
                    <a:pt x="81333" y="139679"/>
                  </a:lnTo>
                  <a:cubicBezTo>
                    <a:pt x="80870" y="142100"/>
                    <a:pt x="80443" y="144646"/>
                    <a:pt x="80078" y="147148"/>
                  </a:cubicBezTo>
                  <a:lnTo>
                    <a:pt x="80024" y="147522"/>
                  </a:lnTo>
                  <a:cubicBezTo>
                    <a:pt x="79659" y="150059"/>
                    <a:pt x="79357" y="152560"/>
                    <a:pt x="79116" y="154990"/>
                  </a:cubicBezTo>
                  <a:lnTo>
                    <a:pt x="79063" y="155596"/>
                  </a:lnTo>
                  <a:cubicBezTo>
                    <a:pt x="78822" y="158115"/>
                    <a:pt x="78645" y="160545"/>
                    <a:pt x="78520" y="162886"/>
                  </a:cubicBezTo>
                  <a:lnTo>
                    <a:pt x="78484" y="163723"/>
                  </a:lnTo>
                  <a:cubicBezTo>
                    <a:pt x="78359" y="166313"/>
                    <a:pt x="78297" y="168592"/>
                    <a:pt x="78288" y="170836"/>
                  </a:cubicBezTo>
                  <a:cubicBezTo>
                    <a:pt x="78288" y="171183"/>
                    <a:pt x="78288" y="171548"/>
                    <a:pt x="78288" y="171913"/>
                  </a:cubicBezTo>
                  <a:lnTo>
                    <a:pt x="78288" y="172100"/>
                  </a:lnTo>
                  <a:cubicBezTo>
                    <a:pt x="78288" y="174548"/>
                    <a:pt x="78342" y="176746"/>
                    <a:pt x="78422" y="178830"/>
                  </a:cubicBezTo>
                  <a:cubicBezTo>
                    <a:pt x="78422" y="179008"/>
                    <a:pt x="78440" y="179186"/>
                    <a:pt x="78449" y="179364"/>
                  </a:cubicBezTo>
                  <a:cubicBezTo>
                    <a:pt x="73437" y="183165"/>
                    <a:pt x="68657" y="186913"/>
                    <a:pt x="64117" y="190607"/>
                  </a:cubicBezTo>
                  <a:cubicBezTo>
                    <a:pt x="63102" y="191283"/>
                    <a:pt x="62123" y="192031"/>
                    <a:pt x="61179" y="192832"/>
                  </a:cubicBezTo>
                  <a:lnTo>
                    <a:pt x="56283" y="196989"/>
                  </a:lnTo>
                  <a:cubicBezTo>
                    <a:pt x="27272" y="221665"/>
                    <a:pt x="-5229" y="254576"/>
                    <a:pt x="709" y="290459"/>
                  </a:cubicBezTo>
                  <a:cubicBezTo>
                    <a:pt x="1011" y="292355"/>
                    <a:pt x="1421" y="294224"/>
                    <a:pt x="1928" y="296023"/>
                  </a:cubicBezTo>
                  <a:cubicBezTo>
                    <a:pt x="1964" y="296138"/>
                    <a:pt x="1999" y="296263"/>
                    <a:pt x="2026" y="296379"/>
                  </a:cubicBezTo>
                  <a:cubicBezTo>
                    <a:pt x="2222" y="297038"/>
                    <a:pt x="2435" y="297696"/>
                    <a:pt x="2658" y="298346"/>
                  </a:cubicBezTo>
                  <a:cubicBezTo>
                    <a:pt x="3504" y="300883"/>
                    <a:pt x="4474" y="303198"/>
                    <a:pt x="5622" y="305423"/>
                  </a:cubicBezTo>
                  <a:cubicBezTo>
                    <a:pt x="12664" y="319025"/>
                    <a:pt x="28794" y="335235"/>
                    <a:pt x="65648" y="335235"/>
                  </a:cubicBezTo>
                  <a:cubicBezTo>
                    <a:pt x="88980" y="335235"/>
                    <a:pt x="119860" y="328924"/>
                    <a:pt x="157613" y="316444"/>
                  </a:cubicBezTo>
                  <a:cubicBezTo>
                    <a:pt x="162091" y="319301"/>
                    <a:pt x="166711" y="321945"/>
                    <a:pt x="171429" y="324375"/>
                  </a:cubicBezTo>
                  <a:cubicBezTo>
                    <a:pt x="171847" y="324615"/>
                    <a:pt x="172274" y="324838"/>
                    <a:pt x="172711" y="325061"/>
                  </a:cubicBezTo>
                  <a:cubicBezTo>
                    <a:pt x="173209" y="325310"/>
                    <a:pt x="173716" y="325559"/>
                    <a:pt x="174224" y="325791"/>
                  </a:cubicBezTo>
                  <a:cubicBezTo>
                    <a:pt x="175007" y="326173"/>
                    <a:pt x="175728" y="326511"/>
                    <a:pt x="176449" y="326850"/>
                  </a:cubicBezTo>
                  <a:lnTo>
                    <a:pt x="176663" y="326948"/>
                  </a:lnTo>
                  <a:cubicBezTo>
                    <a:pt x="178434" y="327794"/>
                    <a:pt x="180135" y="328559"/>
                    <a:pt x="181790" y="329280"/>
                  </a:cubicBezTo>
                  <a:cubicBezTo>
                    <a:pt x="182387" y="329538"/>
                    <a:pt x="182983" y="329788"/>
                    <a:pt x="183580" y="330037"/>
                  </a:cubicBezTo>
                  <a:lnTo>
                    <a:pt x="183731" y="330099"/>
                  </a:lnTo>
                  <a:cubicBezTo>
                    <a:pt x="185601" y="330882"/>
                    <a:pt x="187372" y="331586"/>
                    <a:pt x="189143" y="332253"/>
                  </a:cubicBezTo>
                  <a:cubicBezTo>
                    <a:pt x="189954" y="332565"/>
                    <a:pt x="190790" y="332868"/>
                    <a:pt x="191627" y="333170"/>
                  </a:cubicBezTo>
                  <a:cubicBezTo>
                    <a:pt x="193211" y="333740"/>
                    <a:pt x="194743" y="334265"/>
                    <a:pt x="196283" y="334772"/>
                  </a:cubicBezTo>
                  <a:cubicBezTo>
                    <a:pt x="197404" y="335146"/>
                    <a:pt x="198562" y="335511"/>
                    <a:pt x="199728" y="335867"/>
                  </a:cubicBezTo>
                  <a:cubicBezTo>
                    <a:pt x="200422" y="336090"/>
                    <a:pt x="200974" y="336268"/>
                    <a:pt x="201544" y="336437"/>
                  </a:cubicBezTo>
                  <a:cubicBezTo>
                    <a:pt x="202069" y="336588"/>
                    <a:pt x="202594" y="336731"/>
                    <a:pt x="203128" y="336856"/>
                  </a:cubicBezTo>
                  <a:cubicBezTo>
                    <a:pt x="218466" y="341208"/>
                    <a:pt x="234293" y="343425"/>
                    <a:pt x="250193" y="343425"/>
                  </a:cubicBezTo>
                  <a:cubicBezTo>
                    <a:pt x="277423" y="343425"/>
                    <a:pt x="304654" y="336775"/>
                    <a:pt x="328956" y="324188"/>
                  </a:cubicBezTo>
                  <a:cubicBezTo>
                    <a:pt x="365480" y="305281"/>
                    <a:pt x="394020" y="273821"/>
                    <a:pt x="409331" y="235624"/>
                  </a:cubicBezTo>
                  <a:lnTo>
                    <a:pt x="409429" y="235383"/>
                  </a:lnTo>
                  <a:lnTo>
                    <a:pt x="409838" y="234350"/>
                  </a:lnTo>
                  <a:cubicBezTo>
                    <a:pt x="412491" y="227576"/>
                    <a:pt x="414744" y="220561"/>
                    <a:pt x="416515" y="213520"/>
                  </a:cubicBezTo>
                  <a:lnTo>
                    <a:pt x="416711" y="212719"/>
                  </a:lnTo>
                  <a:cubicBezTo>
                    <a:pt x="417556" y="209283"/>
                    <a:pt x="418295" y="205820"/>
                    <a:pt x="418919" y="202420"/>
                  </a:cubicBezTo>
                  <a:lnTo>
                    <a:pt x="419025" y="201841"/>
                  </a:lnTo>
                  <a:cubicBezTo>
                    <a:pt x="420316" y="194648"/>
                    <a:pt x="421144" y="187251"/>
                    <a:pt x="421500" y="179853"/>
                  </a:cubicBezTo>
                  <a:cubicBezTo>
                    <a:pt x="470585" y="143801"/>
                    <a:pt x="523675" y="94609"/>
                    <a:pt x="500219" y="4932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34"/>
            <p:cNvSpPr/>
            <p:nvPr/>
          </p:nvSpPr>
          <p:spPr>
            <a:xfrm>
              <a:off x="3825944" y="1451525"/>
              <a:ext cx="815830" cy="553800"/>
            </a:xfrm>
            <a:custGeom>
              <a:avLst/>
              <a:gdLst/>
              <a:ahLst/>
              <a:cxnLst/>
              <a:rect l="l" t="t" r="r" b="b"/>
              <a:pathLst>
                <a:path w="505941" h="343442" extrusionOk="0">
                  <a:moveTo>
                    <a:pt x="500201" y="49343"/>
                  </a:moveTo>
                  <a:cubicBezTo>
                    <a:pt x="498795" y="46637"/>
                    <a:pt x="497139" y="44073"/>
                    <a:pt x="495136" y="41527"/>
                  </a:cubicBezTo>
                  <a:cubicBezTo>
                    <a:pt x="494851" y="41153"/>
                    <a:pt x="494558" y="40788"/>
                    <a:pt x="494255" y="40423"/>
                  </a:cubicBezTo>
                  <a:cubicBezTo>
                    <a:pt x="482664" y="26474"/>
                    <a:pt x="464460" y="19397"/>
                    <a:pt x="440140" y="19397"/>
                  </a:cubicBezTo>
                  <a:cubicBezTo>
                    <a:pt x="421233" y="19397"/>
                    <a:pt x="397029" y="23634"/>
                    <a:pt x="368204" y="31993"/>
                  </a:cubicBezTo>
                  <a:lnTo>
                    <a:pt x="360976" y="34094"/>
                  </a:lnTo>
                  <a:cubicBezTo>
                    <a:pt x="359685" y="34468"/>
                    <a:pt x="358421" y="34922"/>
                    <a:pt x="357193" y="35447"/>
                  </a:cubicBezTo>
                  <a:cubicBezTo>
                    <a:pt x="356579" y="35643"/>
                    <a:pt x="355964" y="35830"/>
                    <a:pt x="355350" y="36026"/>
                  </a:cubicBezTo>
                  <a:cubicBezTo>
                    <a:pt x="350302" y="32091"/>
                    <a:pt x="345068" y="28504"/>
                    <a:pt x="339683" y="25308"/>
                  </a:cubicBezTo>
                  <a:cubicBezTo>
                    <a:pt x="312612" y="8750"/>
                    <a:pt x="281553" y="0"/>
                    <a:pt x="249854" y="0"/>
                  </a:cubicBezTo>
                  <a:cubicBezTo>
                    <a:pt x="222614" y="0"/>
                    <a:pt x="195356" y="6659"/>
                    <a:pt x="171028" y="19255"/>
                  </a:cubicBezTo>
                  <a:cubicBezTo>
                    <a:pt x="126794" y="42159"/>
                    <a:pt x="94730" y="83126"/>
                    <a:pt x="83059" y="131641"/>
                  </a:cubicBezTo>
                  <a:cubicBezTo>
                    <a:pt x="82437" y="134231"/>
                    <a:pt x="81885" y="136804"/>
                    <a:pt x="81395" y="139350"/>
                  </a:cubicBezTo>
                  <a:lnTo>
                    <a:pt x="81333" y="139679"/>
                  </a:lnTo>
                  <a:cubicBezTo>
                    <a:pt x="80870" y="142100"/>
                    <a:pt x="80442" y="144646"/>
                    <a:pt x="80077" y="147148"/>
                  </a:cubicBezTo>
                  <a:lnTo>
                    <a:pt x="80024" y="147522"/>
                  </a:lnTo>
                  <a:cubicBezTo>
                    <a:pt x="79659" y="150059"/>
                    <a:pt x="79357" y="152560"/>
                    <a:pt x="79116" y="154990"/>
                  </a:cubicBezTo>
                  <a:lnTo>
                    <a:pt x="79063" y="155596"/>
                  </a:lnTo>
                  <a:cubicBezTo>
                    <a:pt x="78822" y="158115"/>
                    <a:pt x="78644" y="160545"/>
                    <a:pt x="78519" y="162886"/>
                  </a:cubicBezTo>
                  <a:lnTo>
                    <a:pt x="78484" y="163723"/>
                  </a:lnTo>
                  <a:cubicBezTo>
                    <a:pt x="78360" y="166313"/>
                    <a:pt x="78297" y="168592"/>
                    <a:pt x="78288" y="170845"/>
                  </a:cubicBezTo>
                  <a:cubicBezTo>
                    <a:pt x="78288" y="171192"/>
                    <a:pt x="78288" y="171557"/>
                    <a:pt x="78288" y="171922"/>
                  </a:cubicBezTo>
                  <a:lnTo>
                    <a:pt x="78288" y="172109"/>
                  </a:lnTo>
                  <a:cubicBezTo>
                    <a:pt x="78288" y="174557"/>
                    <a:pt x="78333" y="176755"/>
                    <a:pt x="78422" y="178838"/>
                  </a:cubicBezTo>
                  <a:cubicBezTo>
                    <a:pt x="78422" y="179016"/>
                    <a:pt x="78439" y="179194"/>
                    <a:pt x="78449" y="179373"/>
                  </a:cubicBezTo>
                  <a:cubicBezTo>
                    <a:pt x="73437" y="183174"/>
                    <a:pt x="68657" y="186921"/>
                    <a:pt x="64117" y="190616"/>
                  </a:cubicBezTo>
                  <a:cubicBezTo>
                    <a:pt x="63102" y="191292"/>
                    <a:pt x="62122" y="192040"/>
                    <a:pt x="61179" y="192841"/>
                  </a:cubicBezTo>
                  <a:lnTo>
                    <a:pt x="56283" y="196998"/>
                  </a:lnTo>
                  <a:cubicBezTo>
                    <a:pt x="27272" y="221674"/>
                    <a:pt x="-5229" y="254585"/>
                    <a:pt x="709" y="290468"/>
                  </a:cubicBezTo>
                  <a:cubicBezTo>
                    <a:pt x="1011" y="292364"/>
                    <a:pt x="1420" y="294233"/>
                    <a:pt x="1928" y="296040"/>
                  </a:cubicBezTo>
                  <a:cubicBezTo>
                    <a:pt x="1963" y="296156"/>
                    <a:pt x="1999" y="296281"/>
                    <a:pt x="2026" y="296397"/>
                  </a:cubicBezTo>
                  <a:cubicBezTo>
                    <a:pt x="2222" y="297055"/>
                    <a:pt x="2435" y="297714"/>
                    <a:pt x="2658" y="298364"/>
                  </a:cubicBezTo>
                  <a:cubicBezTo>
                    <a:pt x="3503" y="300901"/>
                    <a:pt x="4474" y="303215"/>
                    <a:pt x="5622" y="305441"/>
                  </a:cubicBezTo>
                  <a:cubicBezTo>
                    <a:pt x="12663" y="319043"/>
                    <a:pt x="28794" y="335253"/>
                    <a:pt x="65647" y="335253"/>
                  </a:cubicBezTo>
                  <a:cubicBezTo>
                    <a:pt x="88979" y="335253"/>
                    <a:pt x="119860" y="328942"/>
                    <a:pt x="157613" y="316461"/>
                  </a:cubicBezTo>
                  <a:cubicBezTo>
                    <a:pt x="162091" y="319319"/>
                    <a:pt x="166711" y="321963"/>
                    <a:pt x="171428" y="324393"/>
                  </a:cubicBezTo>
                  <a:cubicBezTo>
                    <a:pt x="171847" y="324633"/>
                    <a:pt x="172274" y="324856"/>
                    <a:pt x="172710" y="325078"/>
                  </a:cubicBezTo>
                  <a:cubicBezTo>
                    <a:pt x="173209" y="325328"/>
                    <a:pt x="173716" y="325577"/>
                    <a:pt x="174224" y="325808"/>
                  </a:cubicBezTo>
                  <a:cubicBezTo>
                    <a:pt x="175007" y="326191"/>
                    <a:pt x="175728" y="326529"/>
                    <a:pt x="176449" y="326868"/>
                  </a:cubicBezTo>
                  <a:lnTo>
                    <a:pt x="176663" y="326965"/>
                  </a:lnTo>
                  <a:cubicBezTo>
                    <a:pt x="178434" y="327811"/>
                    <a:pt x="180135" y="328577"/>
                    <a:pt x="181790" y="329298"/>
                  </a:cubicBezTo>
                  <a:cubicBezTo>
                    <a:pt x="182387" y="329556"/>
                    <a:pt x="182983" y="329805"/>
                    <a:pt x="183579" y="330055"/>
                  </a:cubicBezTo>
                  <a:lnTo>
                    <a:pt x="183731" y="330117"/>
                  </a:lnTo>
                  <a:cubicBezTo>
                    <a:pt x="185600" y="330900"/>
                    <a:pt x="187372" y="331604"/>
                    <a:pt x="189143" y="332271"/>
                  </a:cubicBezTo>
                  <a:cubicBezTo>
                    <a:pt x="189953" y="332583"/>
                    <a:pt x="190790" y="332885"/>
                    <a:pt x="191627" y="333188"/>
                  </a:cubicBezTo>
                  <a:cubicBezTo>
                    <a:pt x="193211" y="333758"/>
                    <a:pt x="194742" y="334283"/>
                    <a:pt x="196282" y="334790"/>
                  </a:cubicBezTo>
                  <a:cubicBezTo>
                    <a:pt x="197404" y="335164"/>
                    <a:pt x="198561" y="335529"/>
                    <a:pt x="199727" y="335885"/>
                  </a:cubicBezTo>
                  <a:cubicBezTo>
                    <a:pt x="200422" y="336108"/>
                    <a:pt x="200974" y="336286"/>
                    <a:pt x="201543" y="336455"/>
                  </a:cubicBezTo>
                  <a:cubicBezTo>
                    <a:pt x="202069" y="336606"/>
                    <a:pt x="202594" y="336749"/>
                    <a:pt x="203128" y="336873"/>
                  </a:cubicBezTo>
                  <a:cubicBezTo>
                    <a:pt x="218466" y="341226"/>
                    <a:pt x="234293" y="343443"/>
                    <a:pt x="250192" y="343443"/>
                  </a:cubicBezTo>
                  <a:cubicBezTo>
                    <a:pt x="277423" y="343443"/>
                    <a:pt x="304654" y="336793"/>
                    <a:pt x="328956" y="324206"/>
                  </a:cubicBezTo>
                  <a:cubicBezTo>
                    <a:pt x="365480" y="305298"/>
                    <a:pt x="394020" y="273839"/>
                    <a:pt x="409331" y="235641"/>
                  </a:cubicBezTo>
                  <a:lnTo>
                    <a:pt x="409429" y="235401"/>
                  </a:lnTo>
                  <a:lnTo>
                    <a:pt x="409839" y="234368"/>
                  </a:lnTo>
                  <a:cubicBezTo>
                    <a:pt x="412491" y="227594"/>
                    <a:pt x="414743" y="220570"/>
                    <a:pt x="416515" y="213538"/>
                  </a:cubicBezTo>
                  <a:lnTo>
                    <a:pt x="416711" y="212737"/>
                  </a:lnTo>
                  <a:cubicBezTo>
                    <a:pt x="417556" y="209301"/>
                    <a:pt x="418295" y="205838"/>
                    <a:pt x="418918" y="202437"/>
                  </a:cubicBezTo>
                  <a:lnTo>
                    <a:pt x="419025" y="201859"/>
                  </a:lnTo>
                  <a:cubicBezTo>
                    <a:pt x="420316" y="194666"/>
                    <a:pt x="421144" y="187269"/>
                    <a:pt x="421500" y="179871"/>
                  </a:cubicBezTo>
                  <a:cubicBezTo>
                    <a:pt x="470585" y="143818"/>
                    <a:pt x="523675" y="94627"/>
                    <a:pt x="500219" y="4934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34"/>
            <p:cNvSpPr/>
            <p:nvPr/>
          </p:nvSpPr>
          <p:spPr>
            <a:xfrm>
              <a:off x="3879086" y="1536053"/>
              <a:ext cx="709297" cy="402944"/>
            </a:xfrm>
            <a:custGeom>
              <a:avLst/>
              <a:gdLst/>
              <a:ahLst/>
              <a:cxnLst/>
              <a:rect l="l" t="t" r="r" b="b"/>
              <a:pathLst>
                <a:path w="439874" h="249888" extrusionOk="0">
                  <a:moveTo>
                    <a:pt x="193490" y="73865"/>
                  </a:moveTo>
                  <a:cubicBezTo>
                    <a:pt x="87781" y="128603"/>
                    <a:pt x="-15294" y="204678"/>
                    <a:pt x="1886" y="237856"/>
                  </a:cubicBezTo>
                  <a:cubicBezTo>
                    <a:pt x="19067" y="271033"/>
                    <a:pt x="140675" y="230761"/>
                    <a:pt x="246385" y="176023"/>
                  </a:cubicBezTo>
                  <a:cubicBezTo>
                    <a:pt x="352095" y="121286"/>
                    <a:pt x="455170" y="45210"/>
                    <a:pt x="437989" y="12033"/>
                  </a:cubicBezTo>
                  <a:cubicBezTo>
                    <a:pt x="420808" y="-21144"/>
                    <a:pt x="299191" y="19128"/>
                    <a:pt x="193490" y="73865"/>
                  </a:cubicBezTo>
                  <a:close/>
                  <a:moveTo>
                    <a:pt x="353964" y="71319"/>
                  </a:moveTo>
                  <a:cubicBezTo>
                    <a:pt x="323003" y="94892"/>
                    <a:pt x="279393" y="121633"/>
                    <a:pt x="231154" y="146611"/>
                  </a:cubicBezTo>
                  <a:cubicBezTo>
                    <a:pt x="182914" y="171590"/>
                    <a:pt x="135904" y="191771"/>
                    <a:pt x="98792" y="203450"/>
                  </a:cubicBezTo>
                  <a:cubicBezTo>
                    <a:pt x="54737" y="217310"/>
                    <a:pt x="41669" y="213732"/>
                    <a:pt x="40351" y="211186"/>
                  </a:cubicBezTo>
                  <a:cubicBezTo>
                    <a:pt x="38998" y="208577"/>
                    <a:pt x="43494" y="195554"/>
                    <a:pt x="80000" y="166997"/>
                  </a:cubicBezTo>
                  <a:cubicBezTo>
                    <a:pt x="111219" y="142561"/>
                    <a:pt x="154651" y="115517"/>
                    <a:pt x="202294" y="90859"/>
                  </a:cubicBezTo>
                  <a:cubicBezTo>
                    <a:pt x="249928" y="66192"/>
                    <a:pt x="297081" y="46332"/>
                    <a:pt x="335056" y="34938"/>
                  </a:cubicBezTo>
                  <a:cubicBezTo>
                    <a:pt x="379450" y="21612"/>
                    <a:pt x="392678" y="25457"/>
                    <a:pt x="394031" y="28065"/>
                  </a:cubicBezTo>
                  <a:cubicBezTo>
                    <a:pt x="395349" y="30611"/>
                    <a:pt x="390720" y="43341"/>
                    <a:pt x="353982" y="7132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34"/>
            <p:cNvSpPr/>
            <p:nvPr/>
          </p:nvSpPr>
          <p:spPr>
            <a:xfrm>
              <a:off x="4005161" y="1504613"/>
              <a:ext cx="447595" cy="447595"/>
            </a:xfrm>
            <a:custGeom>
              <a:avLst/>
              <a:gdLst/>
              <a:ahLst/>
              <a:cxnLst/>
              <a:rect l="l" t="t" r="r" b="b"/>
              <a:pathLst>
                <a:path w="277578" h="277578" extrusionOk="0">
                  <a:moveTo>
                    <a:pt x="277578" y="138789"/>
                  </a:moveTo>
                  <a:cubicBezTo>
                    <a:pt x="277578" y="215440"/>
                    <a:pt x="215440" y="277578"/>
                    <a:pt x="138789" y="277578"/>
                  </a:cubicBezTo>
                  <a:cubicBezTo>
                    <a:pt x="62137" y="277578"/>
                    <a:pt x="0" y="215440"/>
                    <a:pt x="0" y="138789"/>
                  </a:cubicBezTo>
                  <a:cubicBezTo>
                    <a:pt x="0" y="62138"/>
                    <a:pt x="62137" y="0"/>
                    <a:pt x="138789" y="0"/>
                  </a:cubicBezTo>
                  <a:cubicBezTo>
                    <a:pt x="215440" y="0"/>
                    <a:pt x="277578" y="62138"/>
                    <a:pt x="277578" y="1387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34"/>
            <p:cNvSpPr/>
            <p:nvPr/>
          </p:nvSpPr>
          <p:spPr>
            <a:xfrm>
              <a:off x="4005154" y="1578184"/>
              <a:ext cx="327054" cy="281979"/>
            </a:xfrm>
            <a:custGeom>
              <a:avLst/>
              <a:gdLst/>
              <a:ahLst/>
              <a:cxnLst/>
              <a:rect l="l" t="t" r="r" b="b"/>
              <a:pathLst>
                <a:path w="202824" h="174871" extrusionOk="0">
                  <a:moveTo>
                    <a:pt x="202646" y="60082"/>
                  </a:moveTo>
                  <a:cubicBezTo>
                    <a:pt x="195819" y="46889"/>
                    <a:pt x="30377" y="141151"/>
                    <a:pt x="23737" y="128324"/>
                  </a:cubicBezTo>
                  <a:cubicBezTo>
                    <a:pt x="17096" y="115496"/>
                    <a:pt x="131601" y="66331"/>
                    <a:pt x="124844" y="53868"/>
                  </a:cubicBezTo>
                  <a:cubicBezTo>
                    <a:pt x="118087" y="41406"/>
                    <a:pt x="42030" y="85399"/>
                    <a:pt x="35781" y="74512"/>
                  </a:cubicBezTo>
                  <a:cubicBezTo>
                    <a:pt x="29532" y="63625"/>
                    <a:pt x="144001" y="11415"/>
                    <a:pt x="138971" y="1125"/>
                  </a:cubicBezTo>
                  <a:cubicBezTo>
                    <a:pt x="133986" y="-9095"/>
                    <a:pt x="7330" y="53664"/>
                    <a:pt x="5514" y="54563"/>
                  </a:cubicBezTo>
                  <a:cubicBezTo>
                    <a:pt x="-4037" y="87535"/>
                    <a:pt x="-1482" y="124077"/>
                    <a:pt x="15547" y="156961"/>
                  </a:cubicBezTo>
                  <a:cubicBezTo>
                    <a:pt x="18823" y="163299"/>
                    <a:pt x="22526" y="169263"/>
                    <a:pt x="26594" y="174872"/>
                  </a:cubicBezTo>
                  <a:cubicBezTo>
                    <a:pt x="26594" y="174872"/>
                    <a:pt x="26594" y="174872"/>
                    <a:pt x="26594" y="174872"/>
                  </a:cubicBezTo>
                  <a:cubicBezTo>
                    <a:pt x="26594" y="174872"/>
                    <a:pt x="209474" y="73274"/>
                    <a:pt x="202637" y="600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34"/>
            <p:cNvSpPr/>
            <p:nvPr/>
          </p:nvSpPr>
          <p:spPr>
            <a:xfrm>
              <a:off x="4242492" y="1707969"/>
              <a:ext cx="210143" cy="152523"/>
            </a:xfrm>
            <a:custGeom>
              <a:avLst/>
              <a:gdLst/>
              <a:ahLst/>
              <a:cxnLst/>
              <a:rect l="l" t="t" r="r" b="b"/>
              <a:pathLst>
                <a:path w="130321" h="94588" extrusionOk="0">
                  <a:moveTo>
                    <a:pt x="129753" y="0"/>
                  </a:moveTo>
                  <a:cubicBezTo>
                    <a:pt x="129014" y="374"/>
                    <a:pt x="-5689" y="68473"/>
                    <a:pt x="187" y="79823"/>
                  </a:cubicBezTo>
                  <a:cubicBezTo>
                    <a:pt x="6080" y="91200"/>
                    <a:pt x="97983" y="38696"/>
                    <a:pt x="102763" y="49112"/>
                  </a:cubicBezTo>
                  <a:cubicBezTo>
                    <a:pt x="107543" y="59527"/>
                    <a:pt x="47562" y="85369"/>
                    <a:pt x="51942" y="93229"/>
                  </a:cubicBezTo>
                  <a:cubicBezTo>
                    <a:pt x="56304" y="101072"/>
                    <a:pt x="116481" y="72425"/>
                    <a:pt x="116846" y="72256"/>
                  </a:cubicBezTo>
                  <a:cubicBezTo>
                    <a:pt x="127448" y="49939"/>
                    <a:pt x="132024" y="24961"/>
                    <a:pt x="1297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34"/>
            <p:cNvSpPr/>
            <p:nvPr/>
          </p:nvSpPr>
          <p:spPr>
            <a:xfrm>
              <a:off x="4243698" y="1537256"/>
              <a:ext cx="134999" cy="76050"/>
            </a:xfrm>
            <a:custGeom>
              <a:avLst/>
              <a:gdLst/>
              <a:ahLst/>
              <a:cxnLst/>
              <a:rect l="l" t="t" r="r" b="b"/>
              <a:pathLst>
                <a:path w="83720" h="47163" extrusionOk="0">
                  <a:moveTo>
                    <a:pt x="63006" y="0"/>
                  </a:moveTo>
                  <a:cubicBezTo>
                    <a:pt x="63006" y="0"/>
                    <a:pt x="-4755" y="35963"/>
                    <a:pt x="266" y="45649"/>
                  </a:cubicBezTo>
                  <a:cubicBezTo>
                    <a:pt x="5278" y="55334"/>
                    <a:pt x="83721" y="15418"/>
                    <a:pt x="83721" y="15418"/>
                  </a:cubicBezTo>
                  <a:cubicBezTo>
                    <a:pt x="77374" y="9570"/>
                    <a:pt x="70502" y="4389"/>
                    <a:pt x="63006" y="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34"/>
            <p:cNvSpPr/>
            <p:nvPr/>
          </p:nvSpPr>
          <p:spPr>
            <a:xfrm>
              <a:off x="4128338" y="1882031"/>
              <a:ext cx="115761" cy="60901"/>
            </a:xfrm>
            <a:custGeom>
              <a:avLst/>
              <a:gdLst/>
              <a:ahLst/>
              <a:cxnLst/>
              <a:rect l="l" t="t" r="r" b="b"/>
              <a:pathLst>
                <a:path w="71790" h="37768" extrusionOk="0">
                  <a:moveTo>
                    <a:pt x="0" y="28626"/>
                  </a:moveTo>
                  <a:cubicBezTo>
                    <a:pt x="0" y="28626"/>
                    <a:pt x="68722" y="-5041"/>
                    <a:pt x="71669" y="647"/>
                  </a:cubicBezTo>
                  <a:cubicBezTo>
                    <a:pt x="74615" y="6336"/>
                    <a:pt x="23181" y="37768"/>
                    <a:pt x="23181" y="37768"/>
                  </a:cubicBezTo>
                  <a:cubicBezTo>
                    <a:pt x="15026" y="35373"/>
                    <a:pt x="7299" y="32329"/>
                    <a:pt x="0" y="2862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34"/>
            <p:cNvSpPr/>
            <p:nvPr/>
          </p:nvSpPr>
          <p:spPr>
            <a:xfrm>
              <a:off x="3878960" y="1535800"/>
              <a:ext cx="709439" cy="403169"/>
            </a:xfrm>
            <a:custGeom>
              <a:avLst/>
              <a:gdLst/>
              <a:ahLst/>
              <a:cxnLst/>
              <a:rect l="l" t="t" r="r" b="b"/>
              <a:pathLst>
                <a:path w="439962" h="250027" extrusionOk="0">
                  <a:moveTo>
                    <a:pt x="344473" y="11326"/>
                  </a:moveTo>
                  <a:lnTo>
                    <a:pt x="337253" y="13418"/>
                  </a:lnTo>
                  <a:lnTo>
                    <a:pt x="341580" y="19561"/>
                  </a:lnTo>
                  <a:cubicBezTo>
                    <a:pt x="342950" y="21510"/>
                    <a:pt x="343840" y="23843"/>
                    <a:pt x="344063" y="26112"/>
                  </a:cubicBezTo>
                  <a:lnTo>
                    <a:pt x="344678" y="32290"/>
                  </a:lnTo>
                  <a:lnTo>
                    <a:pt x="350704" y="30786"/>
                  </a:lnTo>
                  <a:cubicBezTo>
                    <a:pt x="383187" y="22659"/>
                    <a:pt x="393041" y="26175"/>
                    <a:pt x="394101" y="28204"/>
                  </a:cubicBezTo>
                  <a:cubicBezTo>
                    <a:pt x="395418" y="30750"/>
                    <a:pt x="390789" y="43480"/>
                    <a:pt x="354051" y="71468"/>
                  </a:cubicBezTo>
                  <a:cubicBezTo>
                    <a:pt x="323091" y="95040"/>
                    <a:pt x="279480" y="121781"/>
                    <a:pt x="231241" y="146759"/>
                  </a:cubicBezTo>
                  <a:cubicBezTo>
                    <a:pt x="183002" y="171738"/>
                    <a:pt x="135991" y="191919"/>
                    <a:pt x="98879" y="203598"/>
                  </a:cubicBezTo>
                  <a:cubicBezTo>
                    <a:pt x="54824" y="217458"/>
                    <a:pt x="41756" y="213880"/>
                    <a:pt x="40438" y="211334"/>
                  </a:cubicBezTo>
                  <a:cubicBezTo>
                    <a:pt x="39601" y="209713"/>
                    <a:pt x="41337" y="201782"/>
                    <a:pt x="59266" y="184868"/>
                  </a:cubicBezTo>
                  <a:lnTo>
                    <a:pt x="64838" y="179607"/>
                  </a:lnTo>
                  <a:lnTo>
                    <a:pt x="57984" y="176171"/>
                  </a:lnTo>
                  <a:cubicBezTo>
                    <a:pt x="55945" y="175148"/>
                    <a:pt x="54112" y="173376"/>
                    <a:pt x="52838" y="171168"/>
                  </a:cubicBezTo>
                  <a:lnTo>
                    <a:pt x="49616" y="165614"/>
                  </a:lnTo>
                  <a:lnTo>
                    <a:pt x="44720" y="169771"/>
                  </a:lnTo>
                  <a:cubicBezTo>
                    <a:pt x="8756" y="200366"/>
                    <a:pt x="-5629" y="223324"/>
                    <a:pt x="1973" y="237995"/>
                  </a:cubicBezTo>
                  <a:cubicBezTo>
                    <a:pt x="19154" y="271172"/>
                    <a:pt x="140762" y="230900"/>
                    <a:pt x="246472" y="176162"/>
                  </a:cubicBezTo>
                  <a:cubicBezTo>
                    <a:pt x="352182" y="121425"/>
                    <a:pt x="455256" y="45349"/>
                    <a:pt x="438076" y="12172"/>
                  </a:cubicBezTo>
                  <a:cubicBezTo>
                    <a:pt x="427652" y="-7955"/>
                    <a:pt x="381424" y="591"/>
                    <a:pt x="344473" y="113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34"/>
            <p:cNvSpPr/>
            <p:nvPr/>
          </p:nvSpPr>
          <p:spPr>
            <a:xfrm>
              <a:off x="3895528" y="1574216"/>
              <a:ext cx="682918" cy="355210"/>
            </a:xfrm>
            <a:custGeom>
              <a:avLst/>
              <a:gdLst/>
              <a:ahLst/>
              <a:cxnLst/>
              <a:rect l="l" t="t" r="r" b="b"/>
              <a:pathLst>
                <a:path w="423515" h="220285" extrusionOk="0">
                  <a:moveTo>
                    <a:pt x="22362" y="220286"/>
                  </a:moveTo>
                  <a:cubicBezTo>
                    <a:pt x="13513" y="220286"/>
                    <a:pt x="5795" y="219084"/>
                    <a:pt x="0" y="216182"/>
                  </a:cubicBezTo>
                  <a:lnTo>
                    <a:pt x="1273" y="213636"/>
                  </a:lnTo>
                  <a:cubicBezTo>
                    <a:pt x="33916" y="229997"/>
                    <a:pt x="142163" y="191346"/>
                    <a:pt x="232205" y="144718"/>
                  </a:cubicBezTo>
                  <a:cubicBezTo>
                    <a:pt x="332948" y="92553"/>
                    <a:pt x="410501" y="33044"/>
                    <a:pt x="420800" y="0"/>
                  </a:cubicBezTo>
                  <a:lnTo>
                    <a:pt x="423516" y="846"/>
                  </a:lnTo>
                  <a:cubicBezTo>
                    <a:pt x="411249" y="40183"/>
                    <a:pt x="316426" y="104312"/>
                    <a:pt x="233505" y="147246"/>
                  </a:cubicBezTo>
                  <a:cubicBezTo>
                    <a:pt x="185266" y="172224"/>
                    <a:pt x="135878" y="193135"/>
                    <a:pt x="94440" y="206105"/>
                  </a:cubicBezTo>
                  <a:cubicBezTo>
                    <a:pt x="71687" y="213226"/>
                    <a:pt x="43753" y="220286"/>
                    <a:pt x="22353" y="2202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34"/>
            <p:cNvSpPr/>
            <p:nvPr/>
          </p:nvSpPr>
          <p:spPr>
            <a:xfrm>
              <a:off x="4292708" y="1634358"/>
              <a:ext cx="28511" cy="22288"/>
            </a:xfrm>
            <a:custGeom>
              <a:avLst/>
              <a:gdLst/>
              <a:ahLst/>
              <a:cxnLst/>
              <a:rect l="l" t="t" r="r" b="b"/>
              <a:pathLst>
                <a:path w="17681" h="13822" extrusionOk="0">
                  <a:moveTo>
                    <a:pt x="17217" y="2433"/>
                  </a:moveTo>
                  <a:cubicBezTo>
                    <a:pt x="18775" y="5336"/>
                    <a:pt x="16283" y="9697"/>
                    <a:pt x="11654" y="12172"/>
                  </a:cubicBezTo>
                  <a:cubicBezTo>
                    <a:pt x="7024" y="14647"/>
                    <a:pt x="2022" y="14300"/>
                    <a:pt x="464" y="11389"/>
                  </a:cubicBezTo>
                  <a:cubicBezTo>
                    <a:pt x="-1094" y="8487"/>
                    <a:pt x="1399" y="4125"/>
                    <a:pt x="6028" y="1650"/>
                  </a:cubicBezTo>
                  <a:cubicBezTo>
                    <a:pt x="10656" y="-825"/>
                    <a:pt x="15659" y="-477"/>
                    <a:pt x="17217" y="2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34"/>
            <p:cNvSpPr/>
            <p:nvPr/>
          </p:nvSpPr>
          <p:spPr>
            <a:xfrm>
              <a:off x="4113085" y="1730448"/>
              <a:ext cx="28511" cy="22288"/>
            </a:xfrm>
            <a:custGeom>
              <a:avLst/>
              <a:gdLst/>
              <a:ahLst/>
              <a:cxnLst/>
              <a:rect l="l" t="t" r="r" b="b"/>
              <a:pathLst>
                <a:path w="17681" h="13822" extrusionOk="0">
                  <a:moveTo>
                    <a:pt x="17217" y="2433"/>
                  </a:moveTo>
                  <a:cubicBezTo>
                    <a:pt x="18775" y="5335"/>
                    <a:pt x="16283" y="9697"/>
                    <a:pt x="11654" y="12172"/>
                  </a:cubicBezTo>
                  <a:cubicBezTo>
                    <a:pt x="7024" y="14647"/>
                    <a:pt x="2022" y="14300"/>
                    <a:pt x="464" y="11389"/>
                  </a:cubicBezTo>
                  <a:cubicBezTo>
                    <a:pt x="-1094" y="8478"/>
                    <a:pt x="1399" y="4125"/>
                    <a:pt x="6028" y="1650"/>
                  </a:cubicBezTo>
                  <a:cubicBezTo>
                    <a:pt x="10656" y="-825"/>
                    <a:pt x="15659" y="-477"/>
                    <a:pt x="17217" y="2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50" name="Picture 2" descr="PRACTICE MAKES PERFECT by Mat Voyce on Dribbble">
            <a:extLst>
              <a:ext uri="{FF2B5EF4-FFF2-40B4-BE49-F238E27FC236}">
                <a16:creationId xmlns:a16="http://schemas.microsoft.com/office/drawing/2014/main" id="{115CDA68-4056-C981-82E6-012BD5CB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420" y="1120065"/>
            <a:ext cx="3871161" cy="290337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FCF1E4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detectives, Download Free detectives png images, Free ClipArts on  Clipart Library">
            <a:extLst>
              <a:ext uri="{FF2B5EF4-FFF2-40B4-BE49-F238E27FC236}">
                <a16:creationId xmlns:a16="http://schemas.microsoft.com/office/drawing/2014/main" id="{D43557CE-8689-6F0E-FD7A-AD3C81C5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3968" y="309781"/>
            <a:ext cx="1582150" cy="19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tective magnifying glass gif, large deal off 76% - patouneeditions.com">
            <a:extLst>
              <a:ext uri="{FF2B5EF4-FFF2-40B4-BE49-F238E27FC236}">
                <a16:creationId xmlns:a16="http://schemas.microsoft.com/office/drawing/2014/main" id="{142D5535-5A82-B73B-3EA6-F1C0E285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62" y="317353"/>
            <a:ext cx="1951712" cy="195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577;p65">
            <a:extLst>
              <a:ext uri="{FF2B5EF4-FFF2-40B4-BE49-F238E27FC236}">
                <a16:creationId xmlns:a16="http://schemas.microsoft.com/office/drawing/2014/main" id="{8E38B63E-FAD3-96F4-1CD2-CCF7B790DE7E}"/>
              </a:ext>
            </a:extLst>
          </p:cNvPr>
          <p:cNvSpPr txBox="1">
            <a:spLocks/>
          </p:cNvSpPr>
          <p:nvPr/>
        </p:nvSpPr>
        <p:spPr>
          <a:xfrm>
            <a:off x="2852218" y="650436"/>
            <a:ext cx="316016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1F7"/>
              </a:buClr>
              <a:buSzPts val="3000"/>
              <a:buFont typeface="Arima Madurai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DA7B25"/>
                </a:solidFill>
                <a:effectLst/>
                <a:uLnTx/>
                <a:uFillTx/>
                <a:latin typeface="Arima Madurai"/>
                <a:cs typeface="Arima Madurai"/>
                <a:sym typeface="Arima Madurai"/>
              </a:rPr>
              <a:t>Find the Fib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5D59C92-857F-7BE4-5FEE-D177C01C9053}"/>
              </a:ext>
            </a:extLst>
          </p:cNvPr>
          <p:cNvSpPr txBox="1"/>
          <p:nvPr/>
        </p:nvSpPr>
        <p:spPr>
          <a:xfrm>
            <a:off x="1642683" y="2577174"/>
            <a:ext cx="5615873" cy="430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/>
              <a:t>After I </a:t>
            </a:r>
            <a:r>
              <a:rPr lang="en-US" sz="2200" b="1" dirty="0">
                <a:solidFill>
                  <a:schemeClr val="accent6"/>
                </a:solidFill>
              </a:rPr>
              <a:t>doing</a:t>
            </a:r>
            <a:r>
              <a:rPr lang="en-US" sz="2200" dirty="0"/>
              <a:t> my homework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dirty="0"/>
              <a:t>watch TV</a:t>
            </a:r>
            <a:endParaRPr lang="ar-SA" sz="2200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E108BCD-A2B8-2D40-506C-F2A61977D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22562" y="2795855"/>
            <a:ext cx="1203830" cy="1489888"/>
          </a:xfrm>
          <a:prstGeom prst="rect">
            <a:avLst/>
          </a:prstGeom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77B1D013-52D5-917D-4BA5-E1071B4031D8}"/>
              </a:ext>
            </a:extLst>
          </p:cNvPr>
          <p:cNvSpPr/>
          <p:nvPr/>
        </p:nvSpPr>
        <p:spPr>
          <a:xfrm>
            <a:off x="3058790" y="3236814"/>
            <a:ext cx="3787071" cy="752559"/>
          </a:xfrm>
          <a:prstGeom prst="wedgeRoundRectCallout">
            <a:avLst>
              <a:gd name="adj1" fmla="val 61707"/>
              <a:gd name="adj2" fmla="val -27024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solidFill>
              <a:srgbClr val="FCF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We have to omit the subject </a:t>
            </a:r>
            <a:r>
              <a:rPr lang="en-US" sz="2000" b="1" dirty="0"/>
              <a:t>(I)</a:t>
            </a:r>
            <a:endParaRPr lang="ar-SA" sz="2000" b="1" dirty="0"/>
          </a:p>
        </p:txBody>
      </p:sp>
      <p:pic>
        <p:nvPicPr>
          <p:cNvPr id="8" name="رسم 7" descr="إغلاق مع تعبئة خالصة">
            <a:extLst>
              <a:ext uri="{FF2B5EF4-FFF2-40B4-BE49-F238E27FC236}">
                <a16:creationId xmlns:a16="http://schemas.microsoft.com/office/drawing/2014/main" id="{F731728C-A3C4-ECD1-96E9-DA0788F88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98117" y="2668833"/>
            <a:ext cx="291356" cy="291356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907C2DB0-10E2-0B18-4D92-B318E7C9FD37}"/>
              </a:ext>
            </a:extLst>
          </p:cNvPr>
          <p:cNvSpPr txBox="1"/>
          <p:nvPr/>
        </p:nvSpPr>
        <p:spPr>
          <a:xfrm>
            <a:off x="1956923" y="4161866"/>
            <a:ext cx="5301633" cy="430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/>
              <a:t>After I </a:t>
            </a:r>
            <a:r>
              <a:rPr lang="en-US" sz="2200" b="1" dirty="0">
                <a:solidFill>
                  <a:schemeClr val="accent6"/>
                </a:solidFill>
              </a:rPr>
              <a:t>doing</a:t>
            </a:r>
            <a:r>
              <a:rPr lang="en-US" sz="2200" dirty="0"/>
              <a:t> my homework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dirty="0"/>
              <a:t>watch TV</a:t>
            </a:r>
            <a:endParaRPr lang="ar-SA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detectives, Download Free detectives png images, Free ClipArts on  Clipart Library">
            <a:extLst>
              <a:ext uri="{FF2B5EF4-FFF2-40B4-BE49-F238E27FC236}">
                <a16:creationId xmlns:a16="http://schemas.microsoft.com/office/drawing/2014/main" id="{D43557CE-8689-6F0E-FD7A-AD3C81C5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3968" y="309781"/>
            <a:ext cx="1582150" cy="19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tective magnifying glass gif, large deal off 76% - patouneeditions.com">
            <a:extLst>
              <a:ext uri="{FF2B5EF4-FFF2-40B4-BE49-F238E27FC236}">
                <a16:creationId xmlns:a16="http://schemas.microsoft.com/office/drawing/2014/main" id="{142D5535-5A82-B73B-3EA6-F1C0E285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62" y="317353"/>
            <a:ext cx="1951712" cy="195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577;p65">
            <a:extLst>
              <a:ext uri="{FF2B5EF4-FFF2-40B4-BE49-F238E27FC236}">
                <a16:creationId xmlns:a16="http://schemas.microsoft.com/office/drawing/2014/main" id="{8E38B63E-FAD3-96F4-1CD2-CCF7B790DE7E}"/>
              </a:ext>
            </a:extLst>
          </p:cNvPr>
          <p:cNvSpPr txBox="1">
            <a:spLocks/>
          </p:cNvSpPr>
          <p:nvPr/>
        </p:nvSpPr>
        <p:spPr>
          <a:xfrm>
            <a:off x="2852218" y="650436"/>
            <a:ext cx="316016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1F7"/>
              </a:buClr>
              <a:buSzPts val="3000"/>
              <a:buFont typeface="Arima Madurai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DA7B25"/>
                </a:solidFill>
                <a:effectLst/>
                <a:uLnTx/>
                <a:uFillTx/>
                <a:latin typeface="Arima Madurai"/>
                <a:cs typeface="Arima Madurai"/>
                <a:sym typeface="Arima Madurai"/>
              </a:rPr>
              <a:t>Find the Fib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5D59C92-857F-7BE4-5FEE-D177C01C9053}"/>
              </a:ext>
            </a:extLst>
          </p:cNvPr>
          <p:cNvSpPr txBox="1"/>
          <p:nvPr/>
        </p:nvSpPr>
        <p:spPr>
          <a:xfrm>
            <a:off x="1537487" y="2682371"/>
            <a:ext cx="5340743" cy="430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/>
              <a:t>While </a:t>
            </a:r>
            <a:r>
              <a:rPr lang="en-US" sz="2200" b="1" dirty="0">
                <a:solidFill>
                  <a:schemeClr val="accent6"/>
                </a:solidFill>
              </a:rPr>
              <a:t>was driving</a:t>
            </a:r>
            <a:r>
              <a:rPr lang="en-US" sz="2200" dirty="0"/>
              <a:t> to work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he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dirty="0"/>
              <a:t>got a call</a:t>
            </a:r>
            <a:endParaRPr lang="ar-SA" sz="2200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E108BCD-A2B8-2D40-506C-F2A61977D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365918" y="2674475"/>
            <a:ext cx="1203830" cy="1489888"/>
          </a:xfrm>
          <a:prstGeom prst="rect">
            <a:avLst/>
          </a:prstGeom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77B1D013-52D5-917D-4BA5-E1071B4031D8}"/>
              </a:ext>
            </a:extLst>
          </p:cNvPr>
          <p:cNvSpPr/>
          <p:nvPr/>
        </p:nvSpPr>
        <p:spPr>
          <a:xfrm>
            <a:off x="2977868" y="3293458"/>
            <a:ext cx="3787071" cy="752559"/>
          </a:xfrm>
          <a:prstGeom prst="wedgeRoundRectCallout">
            <a:avLst>
              <a:gd name="adj1" fmla="val 61707"/>
              <a:gd name="adj2" fmla="val -27024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solidFill>
              <a:srgbClr val="FCF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We have to omit the verb </a:t>
            </a:r>
            <a:r>
              <a:rPr lang="en-US" sz="2000" b="1" dirty="0"/>
              <a:t>(be)</a:t>
            </a:r>
            <a:endParaRPr lang="ar-SA" sz="2000" b="1" dirty="0"/>
          </a:p>
        </p:txBody>
      </p:sp>
      <p:pic>
        <p:nvPicPr>
          <p:cNvPr id="8" name="رسم 7" descr="إغلاق مع تعبئة خالصة">
            <a:extLst>
              <a:ext uri="{FF2B5EF4-FFF2-40B4-BE49-F238E27FC236}">
                <a16:creationId xmlns:a16="http://schemas.microsoft.com/office/drawing/2014/main" id="{F731728C-A3C4-ECD1-96E9-DA0788F88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508510" y="2782121"/>
            <a:ext cx="291356" cy="29135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DF41B7E-C275-123C-D940-8D8FB86B5F84}"/>
              </a:ext>
            </a:extLst>
          </p:cNvPr>
          <p:cNvSpPr txBox="1"/>
          <p:nvPr/>
        </p:nvSpPr>
        <p:spPr>
          <a:xfrm>
            <a:off x="1503772" y="4234693"/>
            <a:ext cx="5843798" cy="40011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/>
              <a:t>While </a:t>
            </a:r>
            <a:r>
              <a:rPr lang="en-US" sz="2000" b="1" dirty="0">
                <a:solidFill>
                  <a:schemeClr val="accent6"/>
                </a:solidFill>
              </a:rPr>
              <a:t>driving</a:t>
            </a:r>
            <a:r>
              <a:rPr lang="en-US" sz="2000" dirty="0"/>
              <a:t> to work 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he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000" dirty="0"/>
              <a:t>got a call  from his boss</a:t>
            </a:r>
            <a:endParaRPr lang="ar-SA" sz="2000" dirty="0"/>
          </a:p>
        </p:txBody>
      </p:sp>
    </p:spTree>
    <p:extLst>
      <p:ext uri="{BB962C8B-B14F-4D97-AF65-F5344CB8AC3E}">
        <p14:creationId xmlns:p14="http://schemas.microsoft.com/office/powerpoint/2010/main" val="253860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ee detectives, Download Free detectives png images, Free ClipArts on  Clipart Library">
            <a:extLst>
              <a:ext uri="{FF2B5EF4-FFF2-40B4-BE49-F238E27FC236}">
                <a16:creationId xmlns:a16="http://schemas.microsoft.com/office/drawing/2014/main" id="{D43557CE-8689-6F0E-FD7A-AD3C81C54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3968" y="309781"/>
            <a:ext cx="1582150" cy="198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etective magnifying glass gif, large deal off 76% - patouneeditions.com">
            <a:extLst>
              <a:ext uri="{FF2B5EF4-FFF2-40B4-BE49-F238E27FC236}">
                <a16:creationId xmlns:a16="http://schemas.microsoft.com/office/drawing/2014/main" id="{142D5535-5A82-B73B-3EA6-F1C0E285D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662" y="317353"/>
            <a:ext cx="1951712" cy="195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577;p65">
            <a:extLst>
              <a:ext uri="{FF2B5EF4-FFF2-40B4-BE49-F238E27FC236}">
                <a16:creationId xmlns:a16="http://schemas.microsoft.com/office/drawing/2014/main" id="{8E38B63E-FAD3-96F4-1CD2-CCF7B790DE7E}"/>
              </a:ext>
            </a:extLst>
          </p:cNvPr>
          <p:cNvSpPr txBox="1">
            <a:spLocks/>
          </p:cNvSpPr>
          <p:nvPr/>
        </p:nvSpPr>
        <p:spPr>
          <a:xfrm>
            <a:off x="2852218" y="650436"/>
            <a:ext cx="316016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1F7"/>
              </a:buClr>
              <a:buSzPts val="3000"/>
              <a:buFont typeface="Arima Madurai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DA7B25"/>
                </a:solidFill>
                <a:effectLst/>
                <a:uLnTx/>
                <a:uFillTx/>
                <a:latin typeface="Arima Madurai"/>
                <a:cs typeface="Arima Madurai"/>
                <a:sym typeface="Arima Madurai"/>
              </a:rPr>
              <a:t>Find the Fib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45D59C92-857F-7BE4-5FEE-D177C01C9053}"/>
              </a:ext>
            </a:extLst>
          </p:cNvPr>
          <p:cNvSpPr txBox="1"/>
          <p:nvPr/>
        </p:nvSpPr>
        <p:spPr>
          <a:xfrm>
            <a:off x="1521302" y="2577175"/>
            <a:ext cx="5623964" cy="430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/>
              <a:t>While </a:t>
            </a:r>
            <a:r>
              <a:rPr lang="en-US" sz="2200" b="1" dirty="0">
                <a:solidFill>
                  <a:schemeClr val="accent6"/>
                </a:solidFill>
              </a:rPr>
              <a:t>walk </a:t>
            </a:r>
            <a:r>
              <a:rPr lang="en-US" sz="2200" dirty="0"/>
              <a:t> to work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he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dirty="0"/>
              <a:t>saw his old friend.</a:t>
            </a:r>
            <a:endParaRPr lang="ar-SA" sz="2200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E108BCD-A2B8-2D40-506C-F2A61977D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30654" y="2690659"/>
            <a:ext cx="1203830" cy="1489888"/>
          </a:xfrm>
          <a:prstGeom prst="rect">
            <a:avLst/>
          </a:prstGeom>
        </p:spPr>
      </p:pic>
      <p:sp>
        <p:nvSpPr>
          <p:cNvPr id="7" name="فقاعة الكلام: مستطيلة مستديرة الزوايا 6">
            <a:extLst>
              <a:ext uri="{FF2B5EF4-FFF2-40B4-BE49-F238E27FC236}">
                <a16:creationId xmlns:a16="http://schemas.microsoft.com/office/drawing/2014/main" id="{77B1D013-52D5-917D-4BA5-E1071B4031D8}"/>
              </a:ext>
            </a:extLst>
          </p:cNvPr>
          <p:cNvSpPr/>
          <p:nvPr/>
        </p:nvSpPr>
        <p:spPr>
          <a:xfrm>
            <a:off x="2565175" y="3196354"/>
            <a:ext cx="4248317" cy="687823"/>
          </a:xfrm>
          <a:prstGeom prst="wedgeRoundRectCallout">
            <a:avLst>
              <a:gd name="adj1" fmla="val 61707"/>
              <a:gd name="adj2" fmla="val -27024"/>
              <a:gd name="adj3" fmla="val 16667"/>
            </a:avLst>
          </a:prstGeom>
          <a:solidFill>
            <a:schemeClr val="accent4">
              <a:lumMod val="50000"/>
            </a:schemeClr>
          </a:solidFill>
          <a:ln>
            <a:solidFill>
              <a:srgbClr val="FCF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000" dirty="0"/>
              <a:t>We have to add </a:t>
            </a:r>
            <a:r>
              <a:rPr lang="en-US" sz="2000" b="1" dirty="0"/>
              <a:t>(-</a:t>
            </a:r>
            <a:r>
              <a:rPr lang="en-US" sz="2000" b="1" dirty="0" err="1"/>
              <a:t>ing</a:t>
            </a:r>
            <a:r>
              <a:rPr lang="en-US" sz="2000" b="1" dirty="0"/>
              <a:t> ) </a:t>
            </a:r>
            <a:r>
              <a:rPr lang="en-US" sz="2000" dirty="0"/>
              <a:t>at the end of the verb</a:t>
            </a:r>
            <a:endParaRPr lang="ar-SA" sz="2000" dirty="0"/>
          </a:p>
        </p:txBody>
      </p:sp>
      <p:pic>
        <p:nvPicPr>
          <p:cNvPr id="8" name="رسم 7" descr="إغلاق مع تعبئة خالصة">
            <a:extLst>
              <a:ext uri="{FF2B5EF4-FFF2-40B4-BE49-F238E27FC236}">
                <a16:creationId xmlns:a16="http://schemas.microsoft.com/office/drawing/2014/main" id="{F731728C-A3C4-ECD1-96E9-DA0788F88A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29295" y="2701200"/>
            <a:ext cx="291356" cy="29135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4526504C-E8A0-75FF-03C6-C31158B88608}"/>
              </a:ext>
            </a:extLst>
          </p:cNvPr>
          <p:cNvSpPr txBox="1"/>
          <p:nvPr/>
        </p:nvSpPr>
        <p:spPr>
          <a:xfrm>
            <a:off x="1390480" y="4097129"/>
            <a:ext cx="5876167" cy="43088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200" dirty="0"/>
              <a:t>While </a:t>
            </a:r>
            <a:r>
              <a:rPr lang="en-US" sz="2200" b="1" dirty="0">
                <a:solidFill>
                  <a:schemeClr val="accent6"/>
                </a:solidFill>
              </a:rPr>
              <a:t>walking </a:t>
            </a:r>
            <a:r>
              <a:rPr lang="en-US" sz="2200" dirty="0"/>
              <a:t> to work 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,</a:t>
            </a:r>
            <a:r>
              <a:rPr lang="en-US" sz="2200" b="1" dirty="0">
                <a:solidFill>
                  <a:schemeClr val="accent3">
                    <a:lumMod val="75000"/>
                  </a:schemeClr>
                </a:solidFill>
              </a:rPr>
              <a:t>he</a:t>
            </a:r>
            <a:r>
              <a:rPr lang="en-US" sz="2200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200" dirty="0"/>
              <a:t>saw his old friend.</a:t>
            </a:r>
            <a:endParaRPr lang="ar-SA" sz="2200" dirty="0"/>
          </a:p>
        </p:txBody>
      </p:sp>
    </p:spTree>
    <p:extLst>
      <p:ext uri="{BB962C8B-B14F-4D97-AF65-F5344CB8AC3E}">
        <p14:creationId xmlns:p14="http://schemas.microsoft.com/office/powerpoint/2010/main" val="15789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8398ADE-F3FF-4994-72EC-4B2E2F944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18" t="55379" r="28584" b="11269"/>
          <a:stretch/>
        </p:blipFill>
        <p:spPr>
          <a:xfrm>
            <a:off x="531273" y="780363"/>
            <a:ext cx="8089546" cy="33430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59" name="Google Shape;1659;p37"/>
          <p:cNvGrpSpPr/>
          <p:nvPr/>
        </p:nvGrpSpPr>
        <p:grpSpPr>
          <a:xfrm>
            <a:off x="7734945" y="319951"/>
            <a:ext cx="984579" cy="1061468"/>
            <a:chOff x="2542353" y="182184"/>
            <a:chExt cx="581627" cy="627049"/>
          </a:xfrm>
        </p:grpSpPr>
        <p:sp>
          <p:nvSpPr>
            <p:cNvPr id="1660" name="Google Shape;1660;p37"/>
            <p:cNvSpPr/>
            <p:nvPr/>
          </p:nvSpPr>
          <p:spPr>
            <a:xfrm>
              <a:off x="2542353" y="188310"/>
              <a:ext cx="578039" cy="620922"/>
            </a:xfrm>
            <a:custGeom>
              <a:avLst/>
              <a:gdLst/>
              <a:ahLst/>
              <a:cxnLst/>
              <a:rect l="l" t="t" r="r" b="b"/>
              <a:pathLst>
                <a:path w="358474" h="385068" extrusionOk="0">
                  <a:moveTo>
                    <a:pt x="168386" y="385068"/>
                  </a:moveTo>
                  <a:cubicBezTo>
                    <a:pt x="170763" y="385068"/>
                    <a:pt x="173175" y="385024"/>
                    <a:pt x="175552" y="384926"/>
                  </a:cubicBezTo>
                  <a:cubicBezTo>
                    <a:pt x="204163" y="383804"/>
                    <a:pt x="231394" y="376478"/>
                    <a:pt x="254307" y="363730"/>
                  </a:cubicBezTo>
                  <a:cubicBezTo>
                    <a:pt x="282179" y="348223"/>
                    <a:pt x="302226" y="325319"/>
                    <a:pt x="312294" y="297492"/>
                  </a:cubicBezTo>
                  <a:cubicBezTo>
                    <a:pt x="327801" y="254620"/>
                    <a:pt x="318792" y="208927"/>
                    <a:pt x="289345" y="181082"/>
                  </a:cubicBezTo>
                  <a:cubicBezTo>
                    <a:pt x="286105" y="178020"/>
                    <a:pt x="282855" y="175385"/>
                    <a:pt x="279740" y="173017"/>
                  </a:cubicBezTo>
                  <a:cubicBezTo>
                    <a:pt x="280603" y="171940"/>
                    <a:pt x="281431" y="170827"/>
                    <a:pt x="282215" y="169696"/>
                  </a:cubicBezTo>
                  <a:lnTo>
                    <a:pt x="350243" y="72212"/>
                  </a:lnTo>
                  <a:cubicBezTo>
                    <a:pt x="363346" y="53429"/>
                    <a:pt x="360542" y="27560"/>
                    <a:pt x="343717" y="12018"/>
                  </a:cubicBezTo>
                  <a:cubicBezTo>
                    <a:pt x="335323" y="4264"/>
                    <a:pt x="324409" y="0"/>
                    <a:pt x="312979" y="0"/>
                  </a:cubicBezTo>
                  <a:cubicBezTo>
                    <a:pt x="302493" y="0"/>
                    <a:pt x="292265" y="3668"/>
                    <a:pt x="284173" y="10335"/>
                  </a:cubicBezTo>
                  <a:lnTo>
                    <a:pt x="232631" y="52788"/>
                  </a:lnTo>
                  <a:cubicBezTo>
                    <a:pt x="216083" y="37441"/>
                    <a:pt x="193667" y="29216"/>
                    <a:pt x="167416" y="29216"/>
                  </a:cubicBezTo>
                  <a:cubicBezTo>
                    <a:pt x="135423" y="29216"/>
                    <a:pt x="97465" y="42266"/>
                    <a:pt x="70715" y="62464"/>
                  </a:cubicBezTo>
                  <a:cubicBezTo>
                    <a:pt x="30799" y="92606"/>
                    <a:pt x="5313" y="139813"/>
                    <a:pt x="800" y="191978"/>
                  </a:cubicBezTo>
                  <a:cubicBezTo>
                    <a:pt x="-2183" y="226464"/>
                    <a:pt x="3212" y="260994"/>
                    <a:pt x="16387" y="291848"/>
                  </a:cubicBezTo>
                  <a:cubicBezTo>
                    <a:pt x="40573" y="348473"/>
                    <a:pt x="100234" y="385068"/>
                    <a:pt x="168368" y="385068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1" name="Google Shape;1661;p37"/>
            <p:cNvSpPr/>
            <p:nvPr/>
          </p:nvSpPr>
          <p:spPr>
            <a:xfrm>
              <a:off x="2545940" y="182184"/>
              <a:ext cx="578039" cy="620922"/>
            </a:xfrm>
            <a:custGeom>
              <a:avLst/>
              <a:gdLst/>
              <a:ahLst/>
              <a:cxnLst/>
              <a:rect l="l" t="t" r="r" b="b"/>
              <a:pathLst>
                <a:path w="358474" h="385068" extrusionOk="0">
                  <a:moveTo>
                    <a:pt x="168395" y="385068"/>
                  </a:moveTo>
                  <a:cubicBezTo>
                    <a:pt x="170772" y="385068"/>
                    <a:pt x="173184" y="385024"/>
                    <a:pt x="175552" y="384926"/>
                  </a:cubicBezTo>
                  <a:cubicBezTo>
                    <a:pt x="204163" y="383804"/>
                    <a:pt x="231394" y="376478"/>
                    <a:pt x="254307" y="363730"/>
                  </a:cubicBezTo>
                  <a:cubicBezTo>
                    <a:pt x="282179" y="348223"/>
                    <a:pt x="302226" y="325319"/>
                    <a:pt x="312294" y="297492"/>
                  </a:cubicBezTo>
                  <a:cubicBezTo>
                    <a:pt x="327801" y="254620"/>
                    <a:pt x="318792" y="208927"/>
                    <a:pt x="289345" y="181082"/>
                  </a:cubicBezTo>
                  <a:cubicBezTo>
                    <a:pt x="286105" y="178020"/>
                    <a:pt x="282855" y="175385"/>
                    <a:pt x="279740" y="173017"/>
                  </a:cubicBezTo>
                  <a:cubicBezTo>
                    <a:pt x="280603" y="171940"/>
                    <a:pt x="281431" y="170827"/>
                    <a:pt x="282215" y="169696"/>
                  </a:cubicBezTo>
                  <a:lnTo>
                    <a:pt x="350243" y="72212"/>
                  </a:lnTo>
                  <a:cubicBezTo>
                    <a:pt x="363346" y="53429"/>
                    <a:pt x="360542" y="27560"/>
                    <a:pt x="343717" y="12018"/>
                  </a:cubicBezTo>
                  <a:cubicBezTo>
                    <a:pt x="335323" y="4264"/>
                    <a:pt x="324409" y="0"/>
                    <a:pt x="312979" y="0"/>
                  </a:cubicBezTo>
                  <a:cubicBezTo>
                    <a:pt x="302493" y="0"/>
                    <a:pt x="292265" y="3668"/>
                    <a:pt x="284173" y="10335"/>
                  </a:cubicBezTo>
                  <a:lnTo>
                    <a:pt x="232631" y="52788"/>
                  </a:lnTo>
                  <a:cubicBezTo>
                    <a:pt x="216083" y="37441"/>
                    <a:pt x="193667" y="29216"/>
                    <a:pt x="167416" y="29216"/>
                  </a:cubicBezTo>
                  <a:cubicBezTo>
                    <a:pt x="135423" y="29216"/>
                    <a:pt x="97465" y="42266"/>
                    <a:pt x="70715" y="62464"/>
                  </a:cubicBezTo>
                  <a:cubicBezTo>
                    <a:pt x="30799" y="92606"/>
                    <a:pt x="5313" y="139813"/>
                    <a:pt x="800" y="191978"/>
                  </a:cubicBezTo>
                  <a:cubicBezTo>
                    <a:pt x="-2183" y="226464"/>
                    <a:pt x="3212" y="260994"/>
                    <a:pt x="16387" y="291848"/>
                  </a:cubicBezTo>
                  <a:cubicBezTo>
                    <a:pt x="40582" y="348473"/>
                    <a:pt x="100234" y="385068"/>
                    <a:pt x="168368" y="385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2" name="Google Shape;1662;p37"/>
            <p:cNvSpPr/>
            <p:nvPr/>
          </p:nvSpPr>
          <p:spPr>
            <a:xfrm>
              <a:off x="2599085" y="282360"/>
              <a:ext cx="409225" cy="467620"/>
            </a:xfrm>
            <a:custGeom>
              <a:avLst/>
              <a:gdLst/>
              <a:ahLst/>
              <a:cxnLst/>
              <a:rect l="l" t="t" r="r" b="b"/>
              <a:pathLst>
                <a:path w="253783" h="289997" extrusionOk="0">
                  <a:moveTo>
                    <a:pt x="233762" y="142859"/>
                  </a:moveTo>
                  <a:cubicBezTo>
                    <a:pt x="225519" y="135061"/>
                    <a:pt x="215175" y="129764"/>
                    <a:pt x="207448" y="121379"/>
                  </a:cubicBezTo>
                  <a:cubicBezTo>
                    <a:pt x="183466" y="95341"/>
                    <a:pt x="204154" y="56840"/>
                    <a:pt x="187294" y="27473"/>
                  </a:cubicBezTo>
                  <a:cubicBezTo>
                    <a:pt x="161087" y="-18185"/>
                    <a:pt x="91056" y="1346"/>
                    <a:pt x="57612" y="26601"/>
                  </a:cubicBezTo>
                  <a:cubicBezTo>
                    <a:pt x="24203" y="51828"/>
                    <a:pt x="4236" y="91344"/>
                    <a:pt x="666" y="132675"/>
                  </a:cubicBezTo>
                  <a:cubicBezTo>
                    <a:pt x="-1826" y="161455"/>
                    <a:pt x="2705" y="190956"/>
                    <a:pt x="13726" y="216771"/>
                  </a:cubicBezTo>
                  <a:cubicBezTo>
                    <a:pt x="35019" y="266604"/>
                    <a:pt x="88982" y="291930"/>
                    <a:pt x="141307" y="289882"/>
                  </a:cubicBezTo>
                  <a:cubicBezTo>
                    <a:pt x="185167" y="288173"/>
                    <a:pt x="232516" y="268001"/>
                    <a:pt x="248379" y="224151"/>
                  </a:cubicBezTo>
                  <a:cubicBezTo>
                    <a:pt x="258126" y="197196"/>
                    <a:pt x="255509" y="163413"/>
                    <a:pt x="233771" y="142859"/>
                  </a:cubicBezTo>
                  <a:close/>
                  <a:moveTo>
                    <a:pt x="210394" y="219949"/>
                  </a:moveTo>
                  <a:cubicBezTo>
                    <a:pt x="198546" y="219949"/>
                    <a:pt x="188941" y="208831"/>
                    <a:pt x="188941" y="195104"/>
                  </a:cubicBezTo>
                  <a:cubicBezTo>
                    <a:pt x="188941" y="181377"/>
                    <a:pt x="198546" y="170259"/>
                    <a:pt x="210394" y="170259"/>
                  </a:cubicBezTo>
                  <a:cubicBezTo>
                    <a:pt x="222243" y="170259"/>
                    <a:pt x="231848" y="181386"/>
                    <a:pt x="231848" y="195104"/>
                  </a:cubicBezTo>
                  <a:cubicBezTo>
                    <a:pt x="231848" y="208822"/>
                    <a:pt x="222243" y="219949"/>
                    <a:pt x="210394" y="219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3" name="Google Shape;1663;p37"/>
            <p:cNvSpPr/>
            <p:nvPr/>
          </p:nvSpPr>
          <p:spPr>
            <a:xfrm>
              <a:off x="2604339" y="284361"/>
              <a:ext cx="372034" cy="461133"/>
            </a:xfrm>
            <a:custGeom>
              <a:avLst/>
              <a:gdLst/>
              <a:ahLst/>
              <a:cxnLst/>
              <a:rect l="l" t="t" r="r" b="b"/>
              <a:pathLst>
                <a:path w="230719" h="277791" extrusionOk="0">
                  <a:moveTo>
                    <a:pt x="133093" y="277783"/>
                  </a:moveTo>
                  <a:cubicBezTo>
                    <a:pt x="79709" y="277783"/>
                    <a:pt x="32119" y="250054"/>
                    <a:pt x="13470" y="207529"/>
                  </a:cubicBezTo>
                  <a:cubicBezTo>
                    <a:pt x="2761" y="183103"/>
                    <a:pt x="-1797" y="154537"/>
                    <a:pt x="642" y="127092"/>
                  </a:cubicBezTo>
                  <a:cubicBezTo>
                    <a:pt x="4292" y="86028"/>
                    <a:pt x="24695" y="48996"/>
                    <a:pt x="56635" y="25504"/>
                  </a:cubicBezTo>
                  <a:cubicBezTo>
                    <a:pt x="73112" y="13389"/>
                    <a:pt x="96506" y="4024"/>
                    <a:pt x="117684" y="1059"/>
                  </a:cubicBezTo>
                  <a:cubicBezTo>
                    <a:pt x="136058" y="-1504"/>
                    <a:pt x="161517" y="-659"/>
                    <a:pt x="178386" y="17946"/>
                  </a:cubicBezTo>
                  <a:lnTo>
                    <a:pt x="176623" y="19549"/>
                  </a:lnTo>
                  <a:cubicBezTo>
                    <a:pt x="148832" y="-11109"/>
                    <a:pt x="88869" y="4754"/>
                    <a:pt x="58050" y="27418"/>
                  </a:cubicBezTo>
                  <a:cubicBezTo>
                    <a:pt x="26662" y="50509"/>
                    <a:pt x="6598" y="86909"/>
                    <a:pt x="3019" y="127297"/>
                  </a:cubicBezTo>
                  <a:cubicBezTo>
                    <a:pt x="616" y="154350"/>
                    <a:pt x="5102" y="182506"/>
                    <a:pt x="15651" y="206577"/>
                  </a:cubicBezTo>
                  <a:cubicBezTo>
                    <a:pt x="34585" y="249760"/>
                    <a:pt x="84151" y="277427"/>
                    <a:pt x="138879" y="275290"/>
                  </a:cubicBezTo>
                  <a:cubicBezTo>
                    <a:pt x="175110" y="273911"/>
                    <a:pt x="208118" y="260193"/>
                    <a:pt x="227186" y="238606"/>
                  </a:cubicBezTo>
                  <a:lnTo>
                    <a:pt x="228975" y="240181"/>
                  </a:lnTo>
                  <a:cubicBezTo>
                    <a:pt x="209195" y="262579"/>
                    <a:pt x="176383" y="276243"/>
                    <a:pt x="138977" y="277676"/>
                  </a:cubicBezTo>
                  <a:cubicBezTo>
                    <a:pt x="137010" y="277747"/>
                    <a:pt x="135052" y="277792"/>
                    <a:pt x="133093" y="277792"/>
                  </a:cubicBezTo>
                  <a:close/>
                  <a:moveTo>
                    <a:pt x="226785" y="201930"/>
                  </a:moveTo>
                  <a:lnTo>
                    <a:pt x="224711" y="200755"/>
                  </a:lnTo>
                  <a:cubicBezTo>
                    <a:pt x="227088" y="196589"/>
                    <a:pt x="228343" y="191711"/>
                    <a:pt x="228343" y="186655"/>
                  </a:cubicBezTo>
                  <a:cubicBezTo>
                    <a:pt x="228343" y="172821"/>
                    <a:pt x="218934" y="161560"/>
                    <a:pt x="207370" y="161560"/>
                  </a:cubicBezTo>
                  <a:cubicBezTo>
                    <a:pt x="203569" y="161560"/>
                    <a:pt x="199839" y="162798"/>
                    <a:pt x="196599" y="165121"/>
                  </a:cubicBezTo>
                  <a:lnTo>
                    <a:pt x="195210" y="163189"/>
                  </a:lnTo>
                  <a:cubicBezTo>
                    <a:pt x="198869" y="160563"/>
                    <a:pt x="203071" y="159174"/>
                    <a:pt x="207370" y="159174"/>
                  </a:cubicBezTo>
                  <a:cubicBezTo>
                    <a:pt x="220251" y="159174"/>
                    <a:pt x="230720" y="171495"/>
                    <a:pt x="230720" y="186646"/>
                  </a:cubicBezTo>
                  <a:cubicBezTo>
                    <a:pt x="230720" y="192120"/>
                    <a:pt x="229358" y="197408"/>
                    <a:pt x="226776" y="20193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4" name="Google Shape;1664;p37"/>
            <p:cNvSpPr/>
            <p:nvPr/>
          </p:nvSpPr>
          <p:spPr>
            <a:xfrm>
              <a:off x="2682874" y="629058"/>
              <a:ext cx="62125" cy="62125"/>
            </a:xfrm>
            <a:custGeom>
              <a:avLst/>
              <a:gdLst/>
              <a:ahLst/>
              <a:cxnLst/>
              <a:rect l="l" t="t" r="r" b="b"/>
              <a:pathLst>
                <a:path w="38527" h="38527" extrusionOk="0">
                  <a:moveTo>
                    <a:pt x="38527" y="19264"/>
                  </a:moveTo>
                  <a:cubicBezTo>
                    <a:pt x="38527" y="29901"/>
                    <a:pt x="29901" y="38527"/>
                    <a:pt x="19264" y="38527"/>
                  </a:cubicBezTo>
                  <a:cubicBezTo>
                    <a:pt x="8626" y="38527"/>
                    <a:pt x="0" y="29901"/>
                    <a:pt x="0" y="19264"/>
                  </a:cubicBezTo>
                  <a:cubicBezTo>
                    <a:pt x="0" y="8626"/>
                    <a:pt x="8626" y="0"/>
                    <a:pt x="19264" y="0"/>
                  </a:cubicBezTo>
                  <a:cubicBezTo>
                    <a:pt x="29901" y="0"/>
                    <a:pt x="38527" y="8626"/>
                    <a:pt x="38527" y="192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5" name="Google Shape;1665;p37"/>
            <p:cNvSpPr/>
            <p:nvPr/>
          </p:nvSpPr>
          <p:spPr>
            <a:xfrm>
              <a:off x="2634436" y="539625"/>
              <a:ext cx="62125" cy="62125"/>
            </a:xfrm>
            <a:custGeom>
              <a:avLst/>
              <a:gdLst/>
              <a:ahLst/>
              <a:cxnLst/>
              <a:rect l="l" t="t" r="r" b="b"/>
              <a:pathLst>
                <a:path w="38527" h="38527" extrusionOk="0">
                  <a:moveTo>
                    <a:pt x="38527" y="19264"/>
                  </a:moveTo>
                  <a:cubicBezTo>
                    <a:pt x="38527" y="29903"/>
                    <a:pt x="29903" y="38527"/>
                    <a:pt x="19264" y="38527"/>
                  </a:cubicBezTo>
                  <a:cubicBezTo>
                    <a:pt x="8625" y="38527"/>
                    <a:pt x="0" y="29903"/>
                    <a:pt x="0" y="19264"/>
                  </a:cubicBezTo>
                  <a:cubicBezTo>
                    <a:pt x="0" y="8625"/>
                    <a:pt x="8625" y="0"/>
                    <a:pt x="19264" y="0"/>
                  </a:cubicBezTo>
                  <a:cubicBezTo>
                    <a:pt x="29903" y="0"/>
                    <a:pt x="38527" y="8625"/>
                    <a:pt x="38527" y="192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6" name="Google Shape;1666;p37"/>
            <p:cNvSpPr/>
            <p:nvPr/>
          </p:nvSpPr>
          <p:spPr>
            <a:xfrm>
              <a:off x="2638625" y="436720"/>
              <a:ext cx="62125" cy="62125"/>
            </a:xfrm>
            <a:custGeom>
              <a:avLst/>
              <a:gdLst/>
              <a:ahLst/>
              <a:cxnLst/>
              <a:rect l="l" t="t" r="r" b="b"/>
              <a:pathLst>
                <a:path w="38527" h="38527" extrusionOk="0">
                  <a:moveTo>
                    <a:pt x="38527" y="19264"/>
                  </a:moveTo>
                  <a:cubicBezTo>
                    <a:pt x="38527" y="29903"/>
                    <a:pt x="29903" y="38527"/>
                    <a:pt x="19264" y="38527"/>
                  </a:cubicBezTo>
                  <a:cubicBezTo>
                    <a:pt x="8625" y="38527"/>
                    <a:pt x="0" y="29903"/>
                    <a:pt x="0" y="19264"/>
                  </a:cubicBezTo>
                  <a:cubicBezTo>
                    <a:pt x="0" y="8625"/>
                    <a:pt x="8625" y="0"/>
                    <a:pt x="19264" y="0"/>
                  </a:cubicBezTo>
                  <a:cubicBezTo>
                    <a:pt x="29903" y="0"/>
                    <a:pt x="38527" y="8625"/>
                    <a:pt x="38527" y="192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7" name="Google Shape;1667;p37"/>
            <p:cNvSpPr/>
            <p:nvPr/>
          </p:nvSpPr>
          <p:spPr>
            <a:xfrm>
              <a:off x="2781317" y="657911"/>
              <a:ext cx="62125" cy="62125"/>
            </a:xfrm>
            <a:custGeom>
              <a:avLst/>
              <a:gdLst/>
              <a:ahLst/>
              <a:cxnLst/>
              <a:rect l="l" t="t" r="r" b="b"/>
              <a:pathLst>
                <a:path w="38527" h="38527" extrusionOk="0">
                  <a:moveTo>
                    <a:pt x="38527" y="19264"/>
                  </a:moveTo>
                  <a:cubicBezTo>
                    <a:pt x="38527" y="29901"/>
                    <a:pt x="29901" y="38527"/>
                    <a:pt x="19264" y="38527"/>
                  </a:cubicBezTo>
                  <a:cubicBezTo>
                    <a:pt x="8626" y="38527"/>
                    <a:pt x="0" y="29901"/>
                    <a:pt x="0" y="19264"/>
                  </a:cubicBezTo>
                  <a:cubicBezTo>
                    <a:pt x="0" y="8626"/>
                    <a:pt x="8626" y="0"/>
                    <a:pt x="19264" y="0"/>
                  </a:cubicBezTo>
                  <a:cubicBezTo>
                    <a:pt x="29901" y="0"/>
                    <a:pt x="38527" y="8626"/>
                    <a:pt x="38527" y="19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8" name="Google Shape;1668;p37"/>
            <p:cNvSpPr/>
            <p:nvPr/>
          </p:nvSpPr>
          <p:spPr>
            <a:xfrm>
              <a:off x="2852096" y="235267"/>
              <a:ext cx="218766" cy="232571"/>
            </a:xfrm>
            <a:custGeom>
              <a:avLst/>
              <a:gdLst/>
              <a:ahLst/>
              <a:cxnLst/>
              <a:rect l="l" t="t" r="r" b="b"/>
              <a:pathLst>
                <a:path w="135669" h="144230" extrusionOk="0">
                  <a:moveTo>
                    <a:pt x="131445" y="3288"/>
                  </a:moveTo>
                  <a:lnTo>
                    <a:pt x="131445" y="3288"/>
                  </a:lnTo>
                  <a:cubicBezTo>
                    <a:pt x="126896" y="-914"/>
                    <a:pt x="119953" y="-1110"/>
                    <a:pt x="115172" y="2825"/>
                  </a:cubicBezTo>
                  <a:lnTo>
                    <a:pt x="22896" y="78829"/>
                  </a:lnTo>
                  <a:cubicBezTo>
                    <a:pt x="19032" y="82016"/>
                    <a:pt x="15970" y="86057"/>
                    <a:pt x="13949" y="90642"/>
                  </a:cubicBezTo>
                  <a:lnTo>
                    <a:pt x="0" y="122386"/>
                  </a:lnTo>
                  <a:lnTo>
                    <a:pt x="23661" y="144231"/>
                  </a:lnTo>
                  <a:lnTo>
                    <a:pt x="54177" y="127816"/>
                  </a:lnTo>
                  <a:cubicBezTo>
                    <a:pt x="58601" y="125439"/>
                    <a:pt x="62402" y="122047"/>
                    <a:pt x="65277" y="117926"/>
                  </a:cubicBezTo>
                  <a:lnTo>
                    <a:pt x="133305" y="20441"/>
                  </a:lnTo>
                  <a:cubicBezTo>
                    <a:pt x="137062" y="15056"/>
                    <a:pt x="136270" y="7730"/>
                    <a:pt x="131445" y="32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9" name="Google Shape;1669;p37"/>
            <p:cNvSpPr/>
            <p:nvPr/>
          </p:nvSpPr>
          <p:spPr>
            <a:xfrm>
              <a:off x="2751888" y="432423"/>
              <a:ext cx="139033" cy="138493"/>
            </a:xfrm>
            <a:custGeom>
              <a:avLst/>
              <a:gdLst/>
              <a:ahLst/>
              <a:cxnLst/>
              <a:rect l="l" t="t" r="r" b="b"/>
              <a:pathLst>
                <a:path w="86222" h="85887" extrusionOk="0">
                  <a:moveTo>
                    <a:pt x="62180" y="76"/>
                  </a:moveTo>
                  <a:cubicBezTo>
                    <a:pt x="62180" y="76"/>
                    <a:pt x="40673" y="-2229"/>
                    <a:pt x="20982" y="18530"/>
                  </a:cubicBezTo>
                  <a:cubicBezTo>
                    <a:pt x="1291" y="39289"/>
                    <a:pt x="30338" y="56959"/>
                    <a:pt x="0" y="84706"/>
                  </a:cubicBezTo>
                  <a:cubicBezTo>
                    <a:pt x="3214" y="87671"/>
                    <a:pt x="59073" y="86220"/>
                    <a:pt x="74277" y="66564"/>
                  </a:cubicBezTo>
                  <a:cubicBezTo>
                    <a:pt x="89482" y="46900"/>
                    <a:pt x="85841" y="21921"/>
                    <a:pt x="85841" y="21921"/>
                  </a:cubicBezTo>
                  <a:lnTo>
                    <a:pt x="62180" y="7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0" name="Google Shape;1670;p37"/>
            <p:cNvSpPr/>
            <p:nvPr/>
          </p:nvSpPr>
          <p:spPr>
            <a:xfrm>
              <a:off x="2799382" y="438084"/>
              <a:ext cx="61048" cy="36215"/>
            </a:xfrm>
            <a:custGeom>
              <a:avLst/>
              <a:gdLst/>
              <a:ahLst/>
              <a:cxnLst/>
              <a:rect l="l" t="t" r="r" b="b"/>
              <a:pathLst>
                <a:path w="37859" h="22459" extrusionOk="0">
                  <a:moveTo>
                    <a:pt x="2243" y="22459"/>
                  </a:moveTo>
                  <a:lnTo>
                    <a:pt x="0" y="21667"/>
                  </a:lnTo>
                  <a:cubicBezTo>
                    <a:pt x="6222" y="3988"/>
                    <a:pt x="36302" y="160"/>
                    <a:pt x="37575" y="0"/>
                  </a:cubicBezTo>
                  <a:lnTo>
                    <a:pt x="37860" y="2359"/>
                  </a:lnTo>
                  <a:cubicBezTo>
                    <a:pt x="37566" y="2395"/>
                    <a:pt x="7976" y="6169"/>
                    <a:pt x="2243" y="224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1" name="Google Shape;1671;p37"/>
            <p:cNvSpPr/>
            <p:nvPr/>
          </p:nvSpPr>
          <p:spPr>
            <a:xfrm>
              <a:off x="2778404" y="498059"/>
              <a:ext cx="89025" cy="64939"/>
            </a:xfrm>
            <a:custGeom>
              <a:avLst/>
              <a:gdLst/>
              <a:ahLst/>
              <a:cxnLst/>
              <a:rect l="l" t="t" r="r" b="b"/>
              <a:pathLst>
                <a:path w="55209" h="40272" extrusionOk="0">
                  <a:moveTo>
                    <a:pt x="178" y="40272"/>
                  </a:moveTo>
                  <a:lnTo>
                    <a:pt x="0" y="37895"/>
                  </a:lnTo>
                  <a:cubicBezTo>
                    <a:pt x="418" y="37869"/>
                    <a:pt x="41714" y="34424"/>
                    <a:pt x="52948" y="0"/>
                  </a:cubicBezTo>
                  <a:lnTo>
                    <a:pt x="55209" y="739"/>
                  </a:lnTo>
                  <a:cubicBezTo>
                    <a:pt x="43477" y="36694"/>
                    <a:pt x="605" y="40245"/>
                    <a:pt x="178" y="402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2" name="Google Shape;1672;p37"/>
            <p:cNvSpPr/>
            <p:nvPr/>
          </p:nvSpPr>
          <p:spPr>
            <a:xfrm>
              <a:off x="2829971" y="462317"/>
              <a:ext cx="37492" cy="59598"/>
            </a:xfrm>
            <a:custGeom>
              <a:avLst/>
              <a:gdLst/>
              <a:ahLst/>
              <a:cxnLst/>
              <a:rect l="l" t="t" r="r" b="b"/>
              <a:pathLst>
                <a:path w="23251" h="36960" extrusionOk="0">
                  <a:moveTo>
                    <a:pt x="1602" y="36961"/>
                  </a:moveTo>
                  <a:lnTo>
                    <a:pt x="0" y="35198"/>
                  </a:lnTo>
                  <a:cubicBezTo>
                    <a:pt x="16468" y="20163"/>
                    <a:pt x="20884" y="196"/>
                    <a:pt x="20919" y="0"/>
                  </a:cubicBezTo>
                  <a:lnTo>
                    <a:pt x="23252" y="499"/>
                  </a:lnTo>
                  <a:cubicBezTo>
                    <a:pt x="23074" y="1344"/>
                    <a:pt x="18658" y="21391"/>
                    <a:pt x="1602" y="369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05" name="مربع نص 1604">
            <a:extLst>
              <a:ext uri="{FF2B5EF4-FFF2-40B4-BE49-F238E27FC236}">
                <a16:creationId xmlns:a16="http://schemas.microsoft.com/office/drawing/2014/main" id="{8E183EA0-A2EE-8D54-E1AE-C1C6203AE8C3}"/>
              </a:ext>
            </a:extLst>
          </p:cNvPr>
          <p:cNvSpPr txBox="1"/>
          <p:nvPr/>
        </p:nvSpPr>
        <p:spPr>
          <a:xfrm>
            <a:off x="3321780" y="1298631"/>
            <a:ext cx="4976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so</a:t>
            </a:r>
            <a:endParaRPr lang="ar-S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07" name="مربع نص 1606">
            <a:extLst>
              <a:ext uri="{FF2B5EF4-FFF2-40B4-BE49-F238E27FC236}">
                <a16:creationId xmlns:a16="http://schemas.microsoft.com/office/drawing/2014/main" id="{10957B27-4A68-42AF-55F8-C22BCC8E2CE2}"/>
              </a:ext>
            </a:extLst>
          </p:cNvPr>
          <p:cNvSpPr txBox="1"/>
          <p:nvPr/>
        </p:nvSpPr>
        <p:spPr>
          <a:xfrm>
            <a:off x="1735741" y="1638498"/>
            <a:ext cx="11288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so little</a:t>
            </a:r>
            <a:endParaRPr lang="ar-SA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09" name="مربع نص 1608">
            <a:extLst>
              <a:ext uri="{FF2B5EF4-FFF2-40B4-BE49-F238E27FC236}">
                <a16:creationId xmlns:a16="http://schemas.microsoft.com/office/drawing/2014/main" id="{4FEFC689-23BF-4AD6-A63E-7D6F4163FA16}"/>
              </a:ext>
            </a:extLst>
          </p:cNvPr>
          <p:cNvSpPr txBox="1"/>
          <p:nvPr/>
        </p:nvSpPr>
        <p:spPr>
          <a:xfrm>
            <a:off x="2027054" y="1897443"/>
            <a:ext cx="11126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such a</a:t>
            </a:r>
            <a:endParaRPr lang="ar-SA" b="1" dirty="0">
              <a:solidFill>
                <a:schemeClr val="accent6"/>
              </a:solidFill>
            </a:endParaRPr>
          </a:p>
        </p:txBody>
      </p:sp>
      <p:sp>
        <p:nvSpPr>
          <p:cNvPr id="1610" name="مربع نص 1609">
            <a:extLst>
              <a:ext uri="{FF2B5EF4-FFF2-40B4-BE49-F238E27FC236}">
                <a16:creationId xmlns:a16="http://schemas.microsoft.com/office/drawing/2014/main" id="{21480B49-8F03-E0D7-7C4C-853661A1DB0B}"/>
              </a:ext>
            </a:extLst>
          </p:cNvPr>
          <p:cNvSpPr txBox="1"/>
          <p:nvPr/>
        </p:nvSpPr>
        <p:spPr>
          <a:xfrm>
            <a:off x="2130902" y="2130764"/>
            <a:ext cx="11126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such</a:t>
            </a:r>
            <a:endParaRPr lang="ar-SA" b="1" dirty="0">
              <a:solidFill>
                <a:schemeClr val="accent6"/>
              </a:solidFill>
            </a:endParaRPr>
          </a:p>
        </p:txBody>
      </p:sp>
      <p:sp>
        <p:nvSpPr>
          <p:cNvPr id="1611" name="مربع نص 1610">
            <a:extLst>
              <a:ext uri="{FF2B5EF4-FFF2-40B4-BE49-F238E27FC236}">
                <a16:creationId xmlns:a16="http://schemas.microsoft.com/office/drawing/2014/main" id="{DFE4AD4B-6A01-D7E5-1BE0-5BB941A227B4}"/>
              </a:ext>
            </a:extLst>
          </p:cNvPr>
          <p:cNvSpPr txBox="1"/>
          <p:nvPr/>
        </p:nvSpPr>
        <p:spPr>
          <a:xfrm>
            <a:off x="2996750" y="2292603"/>
            <a:ext cx="4976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so</a:t>
            </a:r>
            <a:endParaRPr lang="ar-S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12" name="مربع نص 1611">
            <a:extLst>
              <a:ext uri="{FF2B5EF4-FFF2-40B4-BE49-F238E27FC236}">
                <a16:creationId xmlns:a16="http://schemas.microsoft.com/office/drawing/2014/main" id="{BB29B024-70B9-3C9D-7E01-7F057D4FBD35}"/>
              </a:ext>
            </a:extLst>
          </p:cNvPr>
          <p:cNvSpPr txBox="1"/>
          <p:nvPr/>
        </p:nvSpPr>
        <p:spPr>
          <a:xfrm>
            <a:off x="2179453" y="2608192"/>
            <a:ext cx="9278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 few</a:t>
            </a:r>
            <a:endParaRPr lang="ar-SA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13" name="مربع نص 1612">
            <a:extLst>
              <a:ext uri="{FF2B5EF4-FFF2-40B4-BE49-F238E27FC236}">
                <a16:creationId xmlns:a16="http://schemas.microsoft.com/office/drawing/2014/main" id="{E4EB4A4A-4D8A-F2B8-B560-456A89ABE4DC}"/>
              </a:ext>
            </a:extLst>
          </p:cNvPr>
          <p:cNvSpPr txBox="1"/>
          <p:nvPr/>
        </p:nvSpPr>
        <p:spPr>
          <a:xfrm>
            <a:off x="2129552" y="2881972"/>
            <a:ext cx="927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so many</a:t>
            </a:r>
            <a:endParaRPr lang="ar-SA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14" name="مربع نص 1613">
            <a:extLst>
              <a:ext uri="{FF2B5EF4-FFF2-40B4-BE49-F238E27FC236}">
                <a16:creationId xmlns:a16="http://schemas.microsoft.com/office/drawing/2014/main" id="{0577DCBF-FAD3-14A3-3FDD-1EADCC57F4BD}"/>
              </a:ext>
            </a:extLst>
          </p:cNvPr>
          <p:cNvSpPr txBox="1"/>
          <p:nvPr/>
        </p:nvSpPr>
        <p:spPr>
          <a:xfrm>
            <a:off x="2349387" y="3126084"/>
            <a:ext cx="111265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such a</a:t>
            </a:r>
            <a:endParaRPr lang="ar-SA" b="1" dirty="0">
              <a:solidFill>
                <a:schemeClr val="accent6"/>
              </a:solidFill>
            </a:endParaRPr>
          </a:p>
        </p:txBody>
      </p:sp>
      <p:sp>
        <p:nvSpPr>
          <p:cNvPr id="1615" name="مربع نص 1614">
            <a:extLst>
              <a:ext uri="{FF2B5EF4-FFF2-40B4-BE49-F238E27FC236}">
                <a16:creationId xmlns:a16="http://schemas.microsoft.com/office/drawing/2014/main" id="{0427552C-28D0-0C15-9621-2F5569C6C63F}"/>
              </a:ext>
            </a:extLst>
          </p:cNvPr>
          <p:cNvSpPr txBox="1"/>
          <p:nvPr/>
        </p:nvSpPr>
        <p:spPr>
          <a:xfrm>
            <a:off x="2172462" y="3331043"/>
            <a:ext cx="9278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 few</a:t>
            </a:r>
            <a:endParaRPr lang="ar-SA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16" name="مربع نص 1615">
            <a:extLst>
              <a:ext uri="{FF2B5EF4-FFF2-40B4-BE49-F238E27FC236}">
                <a16:creationId xmlns:a16="http://schemas.microsoft.com/office/drawing/2014/main" id="{D28438DD-1A52-18E1-B7B6-9720433A368E}"/>
              </a:ext>
            </a:extLst>
          </p:cNvPr>
          <p:cNvSpPr txBox="1"/>
          <p:nvPr/>
        </p:nvSpPr>
        <p:spPr>
          <a:xfrm>
            <a:off x="2180851" y="3599491"/>
            <a:ext cx="9278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so few</a:t>
            </a:r>
            <a:endParaRPr lang="ar-SA" sz="16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5" grpId="0"/>
      <p:bldP spid="1607" grpId="0"/>
      <p:bldP spid="1609" grpId="0"/>
      <p:bldP spid="1610" grpId="0"/>
      <p:bldP spid="1611" grpId="0"/>
      <p:bldP spid="1612" grpId="0"/>
      <p:bldP spid="1613" grpId="0"/>
      <p:bldP spid="1614" grpId="0"/>
      <p:bldP spid="1615" grpId="0"/>
      <p:bldP spid="16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804A9AF-4813-C9DB-48E0-A9C6C32CAD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22" t="30521" r="21886" b="34867"/>
          <a:stretch/>
        </p:blipFill>
        <p:spPr>
          <a:xfrm>
            <a:off x="268794" y="802150"/>
            <a:ext cx="8195476" cy="3153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0829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6" name="Google Shape;1772;p41">
            <a:extLst>
              <a:ext uri="{FF2B5EF4-FFF2-40B4-BE49-F238E27FC236}">
                <a16:creationId xmlns:a16="http://schemas.microsoft.com/office/drawing/2014/main" id="{028B0784-4E29-3819-2FA4-97C471B7C271}"/>
              </a:ext>
            </a:extLst>
          </p:cNvPr>
          <p:cNvGrpSpPr/>
          <p:nvPr/>
        </p:nvGrpSpPr>
        <p:grpSpPr>
          <a:xfrm rot="-1063992">
            <a:off x="7630031" y="332756"/>
            <a:ext cx="1093016" cy="1264449"/>
            <a:chOff x="1411592" y="1380915"/>
            <a:chExt cx="667702" cy="772427"/>
          </a:xfrm>
        </p:grpSpPr>
        <p:sp>
          <p:nvSpPr>
            <p:cNvPr id="7" name="Google Shape;1773;p41">
              <a:extLst>
                <a:ext uri="{FF2B5EF4-FFF2-40B4-BE49-F238E27FC236}">
                  <a16:creationId xmlns:a16="http://schemas.microsoft.com/office/drawing/2014/main" id="{75100FA0-24EF-8DF4-1EBB-BC20A0E5FF37}"/>
                </a:ext>
              </a:extLst>
            </p:cNvPr>
            <p:cNvSpPr/>
            <p:nvPr/>
          </p:nvSpPr>
          <p:spPr>
            <a:xfrm>
              <a:off x="1411592" y="1389265"/>
              <a:ext cx="660412" cy="764077"/>
            </a:xfrm>
            <a:custGeom>
              <a:avLst/>
              <a:gdLst/>
              <a:ahLst/>
              <a:cxnLst/>
              <a:rect l="l" t="t" r="r" b="b"/>
              <a:pathLst>
                <a:path w="409558" h="473846" extrusionOk="0">
                  <a:moveTo>
                    <a:pt x="383288" y="135798"/>
                  </a:moveTo>
                  <a:cubicBezTo>
                    <a:pt x="381721" y="133671"/>
                    <a:pt x="379950" y="131748"/>
                    <a:pt x="378009" y="130065"/>
                  </a:cubicBezTo>
                  <a:cubicBezTo>
                    <a:pt x="379255" y="126113"/>
                    <a:pt x="379798" y="121902"/>
                    <a:pt x="379504" y="117585"/>
                  </a:cubicBezTo>
                  <a:cubicBezTo>
                    <a:pt x="378997" y="110054"/>
                    <a:pt x="376202" y="103164"/>
                    <a:pt x="371733" y="97680"/>
                  </a:cubicBezTo>
                  <a:cubicBezTo>
                    <a:pt x="372650" y="92179"/>
                    <a:pt x="372232" y="86419"/>
                    <a:pt x="370389" y="80865"/>
                  </a:cubicBezTo>
                  <a:cubicBezTo>
                    <a:pt x="373861" y="68794"/>
                    <a:pt x="370620" y="55476"/>
                    <a:pt x="361327" y="46325"/>
                  </a:cubicBezTo>
                  <a:cubicBezTo>
                    <a:pt x="354606" y="39711"/>
                    <a:pt x="345749" y="36284"/>
                    <a:pt x="336820" y="36284"/>
                  </a:cubicBezTo>
                  <a:cubicBezTo>
                    <a:pt x="333402" y="36284"/>
                    <a:pt x="329983" y="36782"/>
                    <a:pt x="326654" y="37797"/>
                  </a:cubicBezTo>
                  <a:cubicBezTo>
                    <a:pt x="323138" y="36693"/>
                    <a:pt x="319559" y="36159"/>
                    <a:pt x="316016" y="36159"/>
                  </a:cubicBezTo>
                  <a:cubicBezTo>
                    <a:pt x="313924" y="36159"/>
                    <a:pt x="311859" y="36346"/>
                    <a:pt x="309821" y="36720"/>
                  </a:cubicBezTo>
                  <a:cubicBezTo>
                    <a:pt x="304275" y="32340"/>
                    <a:pt x="297331" y="29652"/>
                    <a:pt x="289800" y="29260"/>
                  </a:cubicBezTo>
                  <a:cubicBezTo>
                    <a:pt x="289213" y="29234"/>
                    <a:pt x="288625" y="29216"/>
                    <a:pt x="288038" y="29216"/>
                  </a:cubicBezTo>
                  <a:cubicBezTo>
                    <a:pt x="284335" y="29216"/>
                    <a:pt x="280738" y="29821"/>
                    <a:pt x="277347" y="30952"/>
                  </a:cubicBezTo>
                  <a:cubicBezTo>
                    <a:pt x="275629" y="29047"/>
                    <a:pt x="273679" y="27302"/>
                    <a:pt x="271525" y="25762"/>
                  </a:cubicBezTo>
                  <a:cubicBezTo>
                    <a:pt x="267519" y="11029"/>
                    <a:pt x="254362" y="534"/>
                    <a:pt x="239015" y="18"/>
                  </a:cubicBezTo>
                  <a:cubicBezTo>
                    <a:pt x="238615" y="0"/>
                    <a:pt x="238214" y="0"/>
                    <a:pt x="237813" y="0"/>
                  </a:cubicBezTo>
                  <a:cubicBezTo>
                    <a:pt x="225734" y="0"/>
                    <a:pt x="214704" y="6231"/>
                    <a:pt x="208393" y="16103"/>
                  </a:cubicBezTo>
                  <a:cubicBezTo>
                    <a:pt x="201342" y="18632"/>
                    <a:pt x="195423" y="23305"/>
                    <a:pt x="191337" y="29287"/>
                  </a:cubicBezTo>
                  <a:cubicBezTo>
                    <a:pt x="188453" y="29964"/>
                    <a:pt x="185613" y="31014"/>
                    <a:pt x="182889" y="32447"/>
                  </a:cubicBezTo>
                  <a:cubicBezTo>
                    <a:pt x="176577" y="35768"/>
                    <a:pt x="171673" y="40851"/>
                    <a:pt x="168495" y="46842"/>
                  </a:cubicBezTo>
                  <a:cubicBezTo>
                    <a:pt x="167248" y="46708"/>
                    <a:pt x="165993" y="46637"/>
                    <a:pt x="164729" y="46637"/>
                  </a:cubicBezTo>
                  <a:cubicBezTo>
                    <a:pt x="157910" y="46637"/>
                    <a:pt x="151056" y="48631"/>
                    <a:pt x="145083" y="52690"/>
                  </a:cubicBezTo>
                  <a:cubicBezTo>
                    <a:pt x="139457" y="56518"/>
                    <a:pt x="135264" y="61752"/>
                    <a:pt x="132700" y="67654"/>
                  </a:cubicBezTo>
                  <a:cubicBezTo>
                    <a:pt x="105977" y="68446"/>
                    <a:pt x="80268" y="70084"/>
                    <a:pt x="55913" y="72532"/>
                  </a:cubicBezTo>
                  <a:cubicBezTo>
                    <a:pt x="24890" y="73672"/>
                    <a:pt x="0" y="99265"/>
                    <a:pt x="0" y="130564"/>
                  </a:cubicBezTo>
                  <a:lnTo>
                    <a:pt x="0" y="399721"/>
                  </a:lnTo>
                  <a:cubicBezTo>
                    <a:pt x="0" y="426302"/>
                    <a:pt x="17190" y="448948"/>
                    <a:pt x="41047" y="457120"/>
                  </a:cubicBezTo>
                  <a:cubicBezTo>
                    <a:pt x="47180" y="467152"/>
                    <a:pt x="58236" y="473846"/>
                    <a:pt x="70859" y="473846"/>
                  </a:cubicBezTo>
                  <a:lnTo>
                    <a:pt x="144121" y="473846"/>
                  </a:lnTo>
                  <a:cubicBezTo>
                    <a:pt x="154875" y="473846"/>
                    <a:pt x="164480" y="468995"/>
                    <a:pt x="170889" y="461348"/>
                  </a:cubicBezTo>
                  <a:lnTo>
                    <a:pt x="187669" y="461348"/>
                  </a:lnTo>
                  <a:cubicBezTo>
                    <a:pt x="190509" y="461348"/>
                    <a:pt x="193277" y="461010"/>
                    <a:pt x="195921" y="460369"/>
                  </a:cubicBezTo>
                  <a:lnTo>
                    <a:pt x="299379" y="460369"/>
                  </a:lnTo>
                  <a:cubicBezTo>
                    <a:pt x="318660" y="460369"/>
                    <a:pt x="334301" y="444737"/>
                    <a:pt x="334301" y="425447"/>
                  </a:cubicBezTo>
                  <a:lnTo>
                    <a:pt x="334301" y="364727"/>
                  </a:lnTo>
                  <a:cubicBezTo>
                    <a:pt x="334301" y="364727"/>
                    <a:pt x="334301" y="355469"/>
                    <a:pt x="334301" y="355469"/>
                  </a:cubicBezTo>
                  <a:lnTo>
                    <a:pt x="334301" y="277943"/>
                  </a:lnTo>
                  <a:cubicBezTo>
                    <a:pt x="343853" y="276510"/>
                    <a:pt x="352683" y="271133"/>
                    <a:pt x="358291" y="262614"/>
                  </a:cubicBezTo>
                  <a:cubicBezTo>
                    <a:pt x="362992" y="255475"/>
                    <a:pt x="364772" y="247134"/>
                    <a:pt x="363784" y="239122"/>
                  </a:cubicBezTo>
                  <a:cubicBezTo>
                    <a:pt x="369721" y="235855"/>
                    <a:pt x="374733" y="230870"/>
                    <a:pt x="377956" y="224505"/>
                  </a:cubicBezTo>
                  <a:cubicBezTo>
                    <a:pt x="379353" y="221746"/>
                    <a:pt x="380359" y="218879"/>
                    <a:pt x="380991" y="215977"/>
                  </a:cubicBezTo>
                  <a:cubicBezTo>
                    <a:pt x="386884" y="211802"/>
                    <a:pt x="391460" y="205838"/>
                    <a:pt x="393863" y="198788"/>
                  </a:cubicBezTo>
                  <a:cubicBezTo>
                    <a:pt x="404002" y="192093"/>
                    <a:pt x="410154" y="180414"/>
                    <a:pt x="409513" y="167854"/>
                  </a:cubicBezTo>
                  <a:cubicBezTo>
                    <a:pt x="408729" y="152534"/>
                    <a:pt x="398065" y="139564"/>
                    <a:pt x="383279" y="135798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74;p41">
              <a:extLst>
                <a:ext uri="{FF2B5EF4-FFF2-40B4-BE49-F238E27FC236}">
                  <a16:creationId xmlns:a16="http://schemas.microsoft.com/office/drawing/2014/main" id="{9A094191-3F87-4DDE-7F2A-F746611D399D}"/>
                </a:ext>
              </a:extLst>
            </p:cNvPr>
            <p:cNvSpPr/>
            <p:nvPr/>
          </p:nvSpPr>
          <p:spPr>
            <a:xfrm>
              <a:off x="1475170" y="1437188"/>
              <a:ext cx="547829" cy="651511"/>
            </a:xfrm>
            <a:custGeom>
              <a:avLst/>
              <a:gdLst/>
              <a:ahLst/>
              <a:cxnLst/>
              <a:rect l="l" t="t" r="r" b="b"/>
              <a:pathLst>
                <a:path w="339739" h="404038" extrusionOk="0">
                  <a:moveTo>
                    <a:pt x="325942" y="152587"/>
                  </a:moveTo>
                  <a:cubicBezTo>
                    <a:pt x="325942" y="152587"/>
                    <a:pt x="318260" y="149258"/>
                    <a:pt x="319248" y="145207"/>
                  </a:cubicBezTo>
                  <a:cubicBezTo>
                    <a:pt x="320236" y="141157"/>
                    <a:pt x="339740" y="134730"/>
                    <a:pt x="339740" y="134730"/>
                  </a:cubicBezTo>
                  <a:cubicBezTo>
                    <a:pt x="339740" y="134730"/>
                    <a:pt x="321963" y="130795"/>
                    <a:pt x="319479" y="127955"/>
                  </a:cubicBezTo>
                  <a:cubicBezTo>
                    <a:pt x="316996" y="125116"/>
                    <a:pt x="319728" y="121938"/>
                    <a:pt x="319728" y="121938"/>
                  </a:cubicBezTo>
                  <a:cubicBezTo>
                    <a:pt x="319728" y="121938"/>
                    <a:pt x="308147" y="124030"/>
                    <a:pt x="303883" y="119712"/>
                  </a:cubicBezTo>
                  <a:cubicBezTo>
                    <a:pt x="299628" y="115395"/>
                    <a:pt x="306447" y="107268"/>
                    <a:pt x="306447" y="107268"/>
                  </a:cubicBezTo>
                  <a:cubicBezTo>
                    <a:pt x="306447" y="107268"/>
                    <a:pt x="284708" y="116490"/>
                    <a:pt x="282438" y="116214"/>
                  </a:cubicBezTo>
                  <a:cubicBezTo>
                    <a:pt x="280169" y="115938"/>
                    <a:pt x="282430" y="112778"/>
                    <a:pt x="282430" y="112778"/>
                  </a:cubicBezTo>
                  <a:lnTo>
                    <a:pt x="268845" y="115938"/>
                  </a:lnTo>
                  <a:cubicBezTo>
                    <a:pt x="277311" y="99790"/>
                    <a:pt x="291768" y="90585"/>
                    <a:pt x="309304" y="84950"/>
                  </a:cubicBezTo>
                  <a:cubicBezTo>
                    <a:pt x="309304" y="84950"/>
                    <a:pt x="293771" y="81781"/>
                    <a:pt x="292658" y="74562"/>
                  </a:cubicBezTo>
                  <a:cubicBezTo>
                    <a:pt x="291554" y="67343"/>
                    <a:pt x="301987" y="57141"/>
                    <a:pt x="301987" y="57141"/>
                  </a:cubicBezTo>
                  <a:cubicBezTo>
                    <a:pt x="301987" y="57141"/>
                    <a:pt x="297091" y="56883"/>
                    <a:pt x="295809" y="52619"/>
                  </a:cubicBezTo>
                  <a:cubicBezTo>
                    <a:pt x="294527" y="48355"/>
                    <a:pt x="301898" y="36302"/>
                    <a:pt x="301898" y="36302"/>
                  </a:cubicBezTo>
                  <a:cubicBezTo>
                    <a:pt x="301898" y="36302"/>
                    <a:pt x="289961" y="43851"/>
                    <a:pt x="285679" y="42640"/>
                  </a:cubicBezTo>
                  <a:cubicBezTo>
                    <a:pt x="281397" y="41420"/>
                    <a:pt x="281068" y="36533"/>
                    <a:pt x="281068" y="36533"/>
                  </a:cubicBezTo>
                  <a:cubicBezTo>
                    <a:pt x="281068" y="36533"/>
                    <a:pt x="271026" y="47126"/>
                    <a:pt x="263789" y="46129"/>
                  </a:cubicBezTo>
                  <a:cubicBezTo>
                    <a:pt x="256552" y="45132"/>
                    <a:pt x="253142" y="29652"/>
                    <a:pt x="253142" y="29652"/>
                  </a:cubicBezTo>
                  <a:cubicBezTo>
                    <a:pt x="247935" y="46744"/>
                    <a:pt x="239309" y="60978"/>
                    <a:pt x="224176" y="69773"/>
                  </a:cubicBezTo>
                  <a:cubicBezTo>
                    <a:pt x="223775" y="69746"/>
                    <a:pt x="223375" y="69728"/>
                    <a:pt x="222974" y="69702"/>
                  </a:cubicBezTo>
                  <a:lnTo>
                    <a:pt x="225734" y="56954"/>
                  </a:lnTo>
                  <a:cubicBezTo>
                    <a:pt x="225734" y="56954"/>
                    <a:pt x="222609" y="59260"/>
                    <a:pt x="222297" y="56999"/>
                  </a:cubicBezTo>
                  <a:cubicBezTo>
                    <a:pt x="221986" y="54738"/>
                    <a:pt x="230870" y="32857"/>
                    <a:pt x="230870" y="32857"/>
                  </a:cubicBezTo>
                  <a:cubicBezTo>
                    <a:pt x="230870" y="32857"/>
                    <a:pt x="222858" y="39800"/>
                    <a:pt x="218470" y="35616"/>
                  </a:cubicBezTo>
                  <a:cubicBezTo>
                    <a:pt x="214081" y="31424"/>
                    <a:pt x="215995" y="19816"/>
                    <a:pt x="215995" y="19816"/>
                  </a:cubicBezTo>
                  <a:cubicBezTo>
                    <a:pt x="215995" y="19816"/>
                    <a:pt x="212862" y="22602"/>
                    <a:pt x="209986" y="20154"/>
                  </a:cubicBezTo>
                  <a:cubicBezTo>
                    <a:pt x="207111" y="17715"/>
                    <a:pt x="202900" y="0"/>
                    <a:pt x="202900" y="0"/>
                  </a:cubicBezTo>
                  <a:cubicBezTo>
                    <a:pt x="202900" y="0"/>
                    <a:pt x="196776" y="19602"/>
                    <a:pt x="192743" y="20652"/>
                  </a:cubicBezTo>
                  <a:cubicBezTo>
                    <a:pt x="188711" y="21703"/>
                    <a:pt x="185266" y="14074"/>
                    <a:pt x="185266" y="14074"/>
                  </a:cubicBezTo>
                  <a:cubicBezTo>
                    <a:pt x="185266" y="14074"/>
                    <a:pt x="185114" y="36818"/>
                    <a:pt x="179729" y="38171"/>
                  </a:cubicBezTo>
                  <a:cubicBezTo>
                    <a:pt x="174343" y="39524"/>
                    <a:pt x="164409" y="28628"/>
                    <a:pt x="164409" y="28628"/>
                  </a:cubicBezTo>
                  <a:cubicBezTo>
                    <a:pt x="164409" y="28628"/>
                    <a:pt x="172135" y="59669"/>
                    <a:pt x="169919" y="67521"/>
                  </a:cubicBezTo>
                  <a:cubicBezTo>
                    <a:pt x="167791" y="67467"/>
                    <a:pt x="165682" y="67441"/>
                    <a:pt x="163563" y="67396"/>
                  </a:cubicBezTo>
                  <a:cubicBezTo>
                    <a:pt x="157884" y="63274"/>
                    <a:pt x="151474" y="53981"/>
                    <a:pt x="151474" y="53981"/>
                  </a:cubicBezTo>
                  <a:cubicBezTo>
                    <a:pt x="151474" y="53981"/>
                    <a:pt x="149400" y="59304"/>
                    <a:pt x="145448" y="58610"/>
                  </a:cubicBezTo>
                  <a:cubicBezTo>
                    <a:pt x="141495" y="57916"/>
                    <a:pt x="129825" y="46655"/>
                    <a:pt x="129825" y="46655"/>
                  </a:cubicBezTo>
                  <a:cubicBezTo>
                    <a:pt x="129825" y="46655"/>
                    <a:pt x="135104" y="59393"/>
                    <a:pt x="137107" y="67120"/>
                  </a:cubicBezTo>
                  <a:cubicBezTo>
                    <a:pt x="97823" y="67093"/>
                    <a:pt x="59758" y="68776"/>
                    <a:pt x="23154" y="72524"/>
                  </a:cubicBezTo>
                  <a:cubicBezTo>
                    <a:pt x="10362" y="72524"/>
                    <a:pt x="0" y="82894"/>
                    <a:pt x="0" y="95677"/>
                  </a:cubicBezTo>
                  <a:lnTo>
                    <a:pt x="0" y="364834"/>
                  </a:lnTo>
                  <a:cubicBezTo>
                    <a:pt x="0" y="379042"/>
                    <a:pt x="11519" y="390561"/>
                    <a:pt x="25735" y="390561"/>
                  </a:cubicBezTo>
                  <a:lnTo>
                    <a:pt x="35937" y="390561"/>
                  </a:lnTo>
                  <a:lnTo>
                    <a:pt x="35937" y="404038"/>
                  </a:lnTo>
                  <a:lnTo>
                    <a:pt x="109199" y="404038"/>
                  </a:lnTo>
                  <a:lnTo>
                    <a:pt x="109199" y="391540"/>
                  </a:lnTo>
                  <a:lnTo>
                    <a:pt x="152747" y="391540"/>
                  </a:lnTo>
                  <a:lnTo>
                    <a:pt x="152747" y="390561"/>
                  </a:lnTo>
                  <a:lnTo>
                    <a:pt x="264457" y="390561"/>
                  </a:lnTo>
                  <a:lnTo>
                    <a:pt x="264457" y="381303"/>
                  </a:lnTo>
                  <a:lnTo>
                    <a:pt x="264457" y="381303"/>
                  </a:lnTo>
                  <a:cubicBezTo>
                    <a:pt x="264457" y="381303"/>
                    <a:pt x="264457" y="329841"/>
                    <a:pt x="264457" y="329841"/>
                  </a:cubicBezTo>
                  <a:lnTo>
                    <a:pt x="264457" y="329841"/>
                  </a:lnTo>
                  <a:lnTo>
                    <a:pt x="264457" y="329841"/>
                  </a:lnTo>
                  <a:lnTo>
                    <a:pt x="264457" y="207663"/>
                  </a:lnTo>
                  <a:cubicBezTo>
                    <a:pt x="264839" y="208063"/>
                    <a:pt x="265071" y="208304"/>
                    <a:pt x="265071" y="208304"/>
                  </a:cubicBezTo>
                  <a:cubicBezTo>
                    <a:pt x="265071" y="208304"/>
                    <a:pt x="264946" y="202473"/>
                    <a:pt x="268267" y="201013"/>
                  </a:cubicBezTo>
                  <a:cubicBezTo>
                    <a:pt x="271587" y="199562"/>
                    <a:pt x="294207" y="208517"/>
                    <a:pt x="294207" y="208517"/>
                  </a:cubicBezTo>
                  <a:cubicBezTo>
                    <a:pt x="294207" y="208517"/>
                    <a:pt x="282768" y="197025"/>
                    <a:pt x="282011" y="193081"/>
                  </a:cubicBezTo>
                  <a:cubicBezTo>
                    <a:pt x="281255" y="189147"/>
                    <a:pt x="286551" y="186984"/>
                    <a:pt x="286551" y="186984"/>
                  </a:cubicBezTo>
                  <a:cubicBezTo>
                    <a:pt x="286551" y="186984"/>
                    <a:pt x="270385" y="176212"/>
                    <a:pt x="270964" y="170257"/>
                  </a:cubicBezTo>
                  <a:cubicBezTo>
                    <a:pt x="271543" y="164302"/>
                    <a:pt x="311708" y="173658"/>
                    <a:pt x="311708" y="173658"/>
                  </a:cubicBezTo>
                  <a:cubicBezTo>
                    <a:pt x="311708" y="173658"/>
                    <a:pt x="300652" y="163883"/>
                    <a:pt x="301925" y="158480"/>
                  </a:cubicBezTo>
                  <a:cubicBezTo>
                    <a:pt x="303198" y="153077"/>
                    <a:pt x="325933" y="152578"/>
                    <a:pt x="325933" y="152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775;p41">
              <a:extLst>
                <a:ext uri="{FF2B5EF4-FFF2-40B4-BE49-F238E27FC236}">
                  <a16:creationId xmlns:a16="http://schemas.microsoft.com/office/drawing/2014/main" id="{F0C0EC98-E7AB-9D02-0E05-841D7E5D89BF}"/>
                </a:ext>
              </a:extLst>
            </p:cNvPr>
            <p:cNvSpPr/>
            <p:nvPr/>
          </p:nvSpPr>
          <p:spPr>
            <a:xfrm>
              <a:off x="1418882" y="1380915"/>
              <a:ext cx="660412" cy="764077"/>
            </a:xfrm>
            <a:custGeom>
              <a:avLst/>
              <a:gdLst/>
              <a:ahLst/>
              <a:cxnLst/>
              <a:rect l="l" t="t" r="r" b="b"/>
              <a:pathLst>
                <a:path w="409558" h="473846" extrusionOk="0">
                  <a:moveTo>
                    <a:pt x="237831" y="34904"/>
                  </a:moveTo>
                  <a:cubicBezTo>
                    <a:pt x="237831" y="34904"/>
                    <a:pt x="242042" y="52619"/>
                    <a:pt x="244917" y="55058"/>
                  </a:cubicBezTo>
                  <a:cubicBezTo>
                    <a:pt x="245798" y="55806"/>
                    <a:pt x="246697" y="56064"/>
                    <a:pt x="247525" y="56064"/>
                  </a:cubicBezTo>
                  <a:cubicBezTo>
                    <a:pt x="249413" y="56064"/>
                    <a:pt x="250926" y="54720"/>
                    <a:pt x="250926" y="54720"/>
                  </a:cubicBezTo>
                  <a:cubicBezTo>
                    <a:pt x="250926" y="54720"/>
                    <a:pt x="249012" y="66337"/>
                    <a:pt x="253401" y="70521"/>
                  </a:cubicBezTo>
                  <a:cubicBezTo>
                    <a:pt x="254415" y="71491"/>
                    <a:pt x="255626" y="71865"/>
                    <a:pt x="256890" y="71865"/>
                  </a:cubicBezTo>
                  <a:cubicBezTo>
                    <a:pt x="261074" y="71865"/>
                    <a:pt x="265801" y="67761"/>
                    <a:pt x="265801" y="67761"/>
                  </a:cubicBezTo>
                  <a:cubicBezTo>
                    <a:pt x="265801" y="67761"/>
                    <a:pt x="256917" y="89633"/>
                    <a:pt x="257228" y="91903"/>
                  </a:cubicBezTo>
                  <a:cubicBezTo>
                    <a:pt x="257335" y="92651"/>
                    <a:pt x="257736" y="92900"/>
                    <a:pt x="258243" y="92900"/>
                  </a:cubicBezTo>
                  <a:cubicBezTo>
                    <a:pt x="259267" y="92900"/>
                    <a:pt x="260665" y="91858"/>
                    <a:pt x="260665" y="91858"/>
                  </a:cubicBezTo>
                  <a:lnTo>
                    <a:pt x="257905" y="104606"/>
                  </a:lnTo>
                  <a:cubicBezTo>
                    <a:pt x="258306" y="104633"/>
                    <a:pt x="258706" y="104650"/>
                    <a:pt x="259107" y="104677"/>
                  </a:cubicBezTo>
                  <a:cubicBezTo>
                    <a:pt x="274231" y="95882"/>
                    <a:pt x="282866" y="81648"/>
                    <a:pt x="288073" y="64556"/>
                  </a:cubicBezTo>
                  <a:cubicBezTo>
                    <a:pt x="288073" y="64556"/>
                    <a:pt x="291483" y="80046"/>
                    <a:pt x="298720" y="81034"/>
                  </a:cubicBezTo>
                  <a:cubicBezTo>
                    <a:pt x="299049" y="81078"/>
                    <a:pt x="299379" y="81096"/>
                    <a:pt x="299708" y="81096"/>
                  </a:cubicBezTo>
                  <a:cubicBezTo>
                    <a:pt x="306839" y="81096"/>
                    <a:pt x="315998" y="71429"/>
                    <a:pt x="315998" y="71429"/>
                  </a:cubicBezTo>
                  <a:cubicBezTo>
                    <a:pt x="315998" y="71429"/>
                    <a:pt x="316328" y="76325"/>
                    <a:pt x="320610" y="77535"/>
                  </a:cubicBezTo>
                  <a:cubicBezTo>
                    <a:pt x="320930" y="77624"/>
                    <a:pt x="321286" y="77669"/>
                    <a:pt x="321687" y="77669"/>
                  </a:cubicBezTo>
                  <a:cubicBezTo>
                    <a:pt x="326610" y="77669"/>
                    <a:pt x="336829" y="71197"/>
                    <a:pt x="336829" y="71197"/>
                  </a:cubicBezTo>
                  <a:cubicBezTo>
                    <a:pt x="336829" y="71197"/>
                    <a:pt x="329458" y="83250"/>
                    <a:pt x="330740" y="87514"/>
                  </a:cubicBezTo>
                  <a:cubicBezTo>
                    <a:pt x="332022" y="91778"/>
                    <a:pt x="336918" y="92036"/>
                    <a:pt x="336918" y="92036"/>
                  </a:cubicBezTo>
                  <a:cubicBezTo>
                    <a:pt x="336918" y="92036"/>
                    <a:pt x="326476" y="102238"/>
                    <a:pt x="327589" y="109457"/>
                  </a:cubicBezTo>
                  <a:cubicBezTo>
                    <a:pt x="328693" y="116677"/>
                    <a:pt x="344235" y="119846"/>
                    <a:pt x="344235" y="119846"/>
                  </a:cubicBezTo>
                  <a:cubicBezTo>
                    <a:pt x="326699" y="125481"/>
                    <a:pt x="312242" y="134694"/>
                    <a:pt x="303776" y="150833"/>
                  </a:cubicBezTo>
                  <a:lnTo>
                    <a:pt x="317360" y="147673"/>
                  </a:lnTo>
                  <a:cubicBezTo>
                    <a:pt x="317360" y="147673"/>
                    <a:pt x="315099" y="150833"/>
                    <a:pt x="317369" y="151109"/>
                  </a:cubicBezTo>
                  <a:cubicBezTo>
                    <a:pt x="317405" y="151109"/>
                    <a:pt x="317441" y="151109"/>
                    <a:pt x="317485" y="151109"/>
                  </a:cubicBezTo>
                  <a:cubicBezTo>
                    <a:pt x="320280" y="151109"/>
                    <a:pt x="341378" y="142163"/>
                    <a:pt x="341378" y="142163"/>
                  </a:cubicBezTo>
                  <a:cubicBezTo>
                    <a:pt x="341378" y="142163"/>
                    <a:pt x="334559" y="150281"/>
                    <a:pt x="338814" y="154608"/>
                  </a:cubicBezTo>
                  <a:cubicBezTo>
                    <a:pt x="340977" y="156806"/>
                    <a:pt x="345028" y="157341"/>
                    <a:pt x="348490" y="157341"/>
                  </a:cubicBezTo>
                  <a:cubicBezTo>
                    <a:pt x="351953" y="157341"/>
                    <a:pt x="354650" y="156833"/>
                    <a:pt x="354650" y="156833"/>
                  </a:cubicBezTo>
                  <a:cubicBezTo>
                    <a:pt x="354650" y="156833"/>
                    <a:pt x="351918" y="160011"/>
                    <a:pt x="354401" y="162851"/>
                  </a:cubicBezTo>
                  <a:cubicBezTo>
                    <a:pt x="356885" y="165691"/>
                    <a:pt x="374662" y="169625"/>
                    <a:pt x="374662" y="169625"/>
                  </a:cubicBezTo>
                  <a:cubicBezTo>
                    <a:pt x="374662" y="169625"/>
                    <a:pt x="355158" y="176052"/>
                    <a:pt x="354170" y="180103"/>
                  </a:cubicBezTo>
                  <a:cubicBezTo>
                    <a:pt x="353182" y="184153"/>
                    <a:pt x="360864" y="187482"/>
                    <a:pt x="360864" y="187482"/>
                  </a:cubicBezTo>
                  <a:cubicBezTo>
                    <a:pt x="360864" y="187482"/>
                    <a:pt x="338129" y="187990"/>
                    <a:pt x="336856" y="193384"/>
                  </a:cubicBezTo>
                  <a:cubicBezTo>
                    <a:pt x="335583" y="198788"/>
                    <a:pt x="346639" y="208562"/>
                    <a:pt x="346639" y="208562"/>
                  </a:cubicBezTo>
                  <a:cubicBezTo>
                    <a:pt x="346639" y="208562"/>
                    <a:pt x="323521" y="203176"/>
                    <a:pt x="312108" y="203176"/>
                  </a:cubicBezTo>
                  <a:cubicBezTo>
                    <a:pt x="308476" y="203176"/>
                    <a:pt x="306028" y="203719"/>
                    <a:pt x="305886" y="205161"/>
                  </a:cubicBezTo>
                  <a:cubicBezTo>
                    <a:pt x="305307" y="211117"/>
                    <a:pt x="321473" y="221888"/>
                    <a:pt x="321473" y="221888"/>
                  </a:cubicBezTo>
                  <a:cubicBezTo>
                    <a:pt x="321473" y="221888"/>
                    <a:pt x="316185" y="224051"/>
                    <a:pt x="316933" y="227986"/>
                  </a:cubicBezTo>
                  <a:cubicBezTo>
                    <a:pt x="317690" y="231920"/>
                    <a:pt x="329129" y="243422"/>
                    <a:pt x="329129" y="243422"/>
                  </a:cubicBezTo>
                  <a:cubicBezTo>
                    <a:pt x="329129" y="243422"/>
                    <a:pt x="309785" y="235757"/>
                    <a:pt x="304248" y="235757"/>
                  </a:cubicBezTo>
                  <a:cubicBezTo>
                    <a:pt x="303803" y="235757"/>
                    <a:pt x="303438" y="235811"/>
                    <a:pt x="303189" y="235917"/>
                  </a:cubicBezTo>
                  <a:cubicBezTo>
                    <a:pt x="299868" y="237368"/>
                    <a:pt x="299993" y="243208"/>
                    <a:pt x="299993" y="243208"/>
                  </a:cubicBezTo>
                  <a:cubicBezTo>
                    <a:pt x="299993" y="243208"/>
                    <a:pt x="299761" y="242959"/>
                    <a:pt x="299379" y="242567"/>
                  </a:cubicBezTo>
                  <a:lnTo>
                    <a:pt x="299379" y="364745"/>
                  </a:lnTo>
                  <a:lnTo>
                    <a:pt x="299379" y="364745"/>
                  </a:lnTo>
                  <a:lnTo>
                    <a:pt x="299379" y="364745"/>
                  </a:lnTo>
                  <a:lnTo>
                    <a:pt x="299379" y="416207"/>
                  </a:lnTo>
                  <a:cubicBezTo>
                    <a:pt x="299379" y="416207"/>
                    <a:pt x="299379" y="416207"/>
                    <a:pt x="299379" y="416207"/>
                  </a:cubicBezTo>
                  <a:lnTo>
                    <a:pt x="299379" y="425465"/>
                  </a:lnTo>
                  <a:lnTo>
                    <a:pt x="187669" y="425465"/>
                  </a:lnTo>
                  <a:lnTo>
                    <a:pt x="187669" y="426444"/>
                  </a:lnTo>
                  <a:lnTo>
                    <a:pt x="144121" y="426444"/>
                  </a:lnTo>
                  <a:lnTo>
                    <a:pt x="144121" y="438942"/>
                  </a:lnTo>
                  <a:lnTo>
                    <a:pt x="70859" y="438942"/>
                  </a:lnTo>
                  <a:lnTo>
                    <a:pt x="70859" y="425465"/>
                  </a:lnTo>
                  <a:lnTo>
                    <a:pt x="60657" y="425465"/>
                  </a:lnTo>
                  <a:cubicBezTo>
                    <a:pt x="46450" y="425465"/>
                    <a:pt x="34922" y="413946"/>
                    <a:pt x="34922" y="399738"/>
                  </a:cubicBezTo>
                  <a:lnTo>
                    <a:pt x="34922" y="130582"/>
                  </a:lnTo>
                  <a:cubicBezTo>
                    <a:pt x="34922" y="117790"/>
                    <a:pt x="45293" y="107428"/>
                    <a:pt x="58076" y="107428"/>
                  </a:cubicBezTo>
                  <a:cubicBezTo>
                    <a:pt x="94369" y="103716"/>
                    <a:pt x="132095" y="102024"/>
                    <a:pt x="171032" y="102024"/>
                  </a:cubicBezTo>
                  <a:cubicBezTo>
                    <a:pt x="171361" y="102024"/>
                    <a:pt x="171699" y="102024"/>
                    <a:pt x="172029" y="102024"/>
                  </a:cubicBezTo>
                  <a:cubicBezTo>
                    <a:pt x="170017" y="94298"/>
                    <a:pt x="164747" y="81559"/>
                    <a:pt x="164747" y="81559"/>
                  </a:cubicBezTo>
                  <a:cubicBezTo>
                    <a:pt x="164747" y="81559"/>
                    <a:pt x="176417" y="92820"/>
                    <a:pt x="180370" y="93514"/>
                  </a:cubicBezTo>
                  <a:cubicBezTo>
                    <a:pt x="180610" y="93559"/>
                    <a:pt x="180841" y="93576"/>
                    <a:pt x="181073" y="93576"/>
                  </a:cubicBezTo>
                  <a:cubicBezTo>
                    <a:pt x="184562" y="93576"/>
                    <a:pt x="186396" y="88885"/>
                    <a:pt x="186396" y="88885"/>
                  </a:cubicBezTo>
                  <a:cubicBezTo>
                    <a:pt x="186396" y="88885"/>
                    <a:pt x="192806" y="98188"/>
                    <a:pt x="198485" y="102300"/>
                  </a:cubicBezTo>
                  <a:cubicBezTo>
                    <a:pt x="200604" y="102345"/>
                    <a:pt x="202713" y="102371"/>
                    <a:pt x="204841" y="102425"/>
                  </a:cubicBezTo>
                  <a:cubicBezTo>
                    <a:pt x="207057" y="94565"/>
                    <a:pt x="199331" y="63533"/>
                    <a:pt x="199331" y="63533"/>
                  </a:cubicBezTo>
                  <a:cubicBezTo>
                    <a:pt x="199331" y="63533"/>
                    <a:pt x="208144" y="73191"/>
                    <a:pt x="213663" y="73191"/>
                  </a:cubicBezTo>
                  <a:cubicBezTo>
                    <a:pt x="214010" y="73191"/>
                    <a:pt x="214339" y="73156"/>
                    <a:pt x="214651" y="73076"/>
                  </a:cubicBezTo>
                  <a:cubicBezTo>
                    <a:pt x="220027" y="71722"/>
                    <a:pt x="220188" y="48978"/>
                    <a:pt x="220188" y="48978"/>
                  </a:cubicBezTo>
                  <a:cubicBezTo>
                    <a:pt x="220188" y="48978"/>
                    <a:pt x="223205" y="55655"/>
                    <a:pt x="226891" y="55655"/>
                  </a:cubicBezTo>
                  <a:cubicBezTo>
                    <a:pt x="227149" y="55655"/>
                    <a:pt x="227398" y="55619"/>
                    <a:pt x="227665" y="55557"/>
                  </a:cubicBezTo>
                  <a:cubicBezTo>
                    <a:pt x="231698" y="54506"/>
                    <a:pt x="237822" y="34904"/>
                    <a:pt x="237822" y="34904"/>
                  </a:cubicBezTo>
                  <a:moveTo>
                    <a:pt x="354642" y="156851"/>
                  </a:moveTo>
                  <a:lnTo>
                    <a:pt x="354659" y="156851"/>
                  </a:lnTo>
                  <a:moveTo>
                    <a:pt x="237813" y="0"/>
                  </a:moveTo>
                  <a:cubicBezTo>
                    <a:pt x="225734" y="0"/>
                    <a:pt x="214704" y="6222"/>
                    <a:pt x="208393" y="16104"/>
                  </a:cubicBezTo>
                  <a:cubicBezTo>
                    <a:pt x="201342" y="18632"/>
                    <a:pt x="195423" y="23305"/>
                    <a:pt x="191337" y="29287"/>
                  </a:cubicBezTo>
                  <a:cubicBezTo>
                    <a:pt x="188453" y="29964"/>
                    <a:pt x="185613" y="31014"/>
                    <a:pt x="182889" y="32447"/>
                  </a:cubicBezTo>
                  <a:cubicBezTo>
                    <a:pt x="176577" y="35768"/>
                    <a:pt x="171673" y="40851"/>
                    <a:pt x="168495" y="46842"/>
                  </a:cubicBezTo>
                  <a:cubicBezTo>
                    <a:pt x="167248" y="46708"/>
                    <a:pt x="165993" y="46637"/>
                    <a:pt x="164729" y="46637"/>
                  </a:cubicBezTo>
                  <a:cubicBezTo>
                    <a:pt x="157910" y="46637"/>
                    <a:pt x="151056" y="48631"/>
                    <a:pt x="145083" y="52690"/>
                  </a:cubicBezTo>
                  <a:cubicBezTo>
                    <a:pt x="139457" y="56518"/>
                    <a:pt x="135264" y="61752"/>
                    <a:pt x="132700" y="67654"/>
                  </a:cubicBezTo>
                  <a:cubicBezTo>
                    <a:pt x="105977" y="68446"/>
                    <a:pt x="80268" y="70076"/>
                    <a:pt x="55913" y="72533"/>
                  </a:cubicBezTo>
                  <a:cubicBezTo>
                    <a:pt x="24890" y="73672"/>
                    <a:pt x="0" y="99265"/>
                    <a:pt x="0" y="130564"/>
                  </a:cubicBezTo>
                  <a:lnTo>
                    <a:pt x="0" y="399721"/>
                  </a:lnTo>
                  <a:cubicBezTo>
                    <a:pt x="0" y="426302"/>
                    <a:pt x="17190" y="448948"/>
                    <a:pt x="41047" y="457120"/>
                  </a:cubicBezTo>
                  <a:cubicBezTo>
                    <a:pt x="47180" y="467152"/>
                    <a:pt x="58236" y="473847"/>
                    <a:pt x="70859" y="473847"/>
                  </a:cubicBezTo>
                  <a:lnTo>
                    <a:pt x="144121" y="473847"/>
                  </a:lnTo>
                  <a:cubicBezTo>
                    <a:pt x="154866" y="473847"/>
                    <a:pt x="164480" y="468995"/>
                    <a:pt x="170889" y="461348"/>
                  </a:cubicBezTo>
                  <a:lnTo>
                    <a:pt x="187669" y="461348"/>
                  </a:lnTo>
                  <a:cubicBezTo>
                    <a:pt x="190509" y="461348"/>
                    <a:pt x="193277" y="461010"/>
                    <a:pt x="195921" y="460369"/>
                  </a:cubicBezTo>
                  <a:lnTo>
                    <a:pt x="299379" y="460369"/>
                  </a:lnTo>
                  <a:cubicBezTo>
                    <a:pt x="318660" y="460369"/>
                    <a:pt x="334301" y="444737"/>
                    <a:pt x="334301" y="425447"/>
                  </a:cubicBezTo>
                  <a:lnTo>
                    <a:pt x="334301" y="364727"/>
                  </a:lnTo>
                  <a:cubicBezTo>
                    <a:pt x="334301" y="364727"/>
                    <a:pt x="334301" y="355470"/>
                    <a:pt x="334301" y="355470"/>
                  </a:cubicBezTo>
                  <a:lnTo>
                    <a:pt x="334301" y="277943"/>
                  </a:lnTo>
                  <a:cubicBezTo>
                    <a:pt x="343852" y="276510"/>
                    <a:pt x="352683" y="271133"/>
                    <a:pt x="358291" y="262614"/>
                  </a:cubicBezTo>
                  <a:cubicBezTo>
                    <a:pt x="362991" y="255475"/>
                    <a:pt x="364772" y="247134"/>
                    <a:pt x="363784" y="239122"/>
                  </a:cubicBezTo>
                  <a:cubicBezTo>
                    <a:pt x="369721" y="235855"/>
                    <a:pt x="374733" y="230870"/>
                    <a:pt x="377956" y="224505"/>
                  </a:cubicBezTo>
                  <a:cubicBezTo>
                    <a:pt x="379353" y="221746"/>
                    <a:pt x="380359" y="218879"/>
                    <a:pt x="380991" y="215977"/>
                  </a:cubicBezTo>
                  <a:cubicBezTo>
                    <a:pt x="386884" y="211802"/>
                    <a:pt x="391460" y="205838"/>
                    <a:pt x="393863" y="198788"/>
                  </a:cubicBezTo>
                  <a:cubicBezTo>
                    <a:pt x="404002" y="192093"/>
                    <a:pt x="410154" y="180414"/>
                    <a:pt x="409513" y="167854"/>
                  </a:cubicBezTo>
                  <a:cubicBezTo>
                    <a:pt x="408729" y="152534"/>
                    <a:pt x="398065" y="139564"/>
                    <a:pt x="383279" y="135798"/>
                  </a:cubicBezTo>
                  <a:cubicBezTo>
                    <a:pt x="381712" y="133671"/>
                    <a:pt x="379941" y="131748"/>
                    <a:pt x="378000" y="130065"/>
                  </a:cubicBezTo>
                  <a:cubicBezTo>
                    <a:pt x="379246" y="126113"/>
                    <a:pt x="379789" y="121902"/>
                    <a:pt x="379496" y="117585"/>
                  </a:cubicBezTo>
                  <a:cubicBezTo>
                    <a:pt x="378988" y="110054"/>
                    <a:pt x="376193" y="103164"/>
                    <a:pt x="371724" y="97680"/>
                  </a:cubicBezTo>
                  <a:cubicBezTo>
                    <a:pt x="372641" y="92179"/>
                    <a:pt x="372214" y="86419"/>
                    <a:pt x="370380" y="80865"/>
                  </a:cubicBezTo>
                  <a:cubicBezTo>
                    <a:pt x="373852" y="68794"/>
                    <a:pt x="370612" y="55477"/>
                    <a:pt x="361318" y="46325"/>
                  </a:cubicBezTo>
                  <a:cubicBezTo>
                    <a:pt x="354597" y="39711"/>
                    <a:pt x="345740" y="36284"/>
                    <a:pt x="336811" y="36284"/>
                  </a:cubicBezTo>
                  <a:cubicBezTo>
                    <a:pt x="333393" y="36284"/>
                    <a:pt x="329974" y="36783"/>
                    <a:pt x="326645" y="37797"/>
                  </a:cubicBezTo>
                  <a:cubicBezTo>
                    <a:pt x="323129" y="36694"/>
                    <a:pt x="319550" y="36159"/>
                    <a:pt x="316007" y="36159"/>
                  </a:cubicBezTo>
                  <a:cubicBezTo>
                    <a:pt x="313915" y="36159"/>
                    <a:pt x="311850" y="36346"/>
                    <a:pt x="309812" y="36720"/>
                  </a:cubicBezTo>
                  <a:cubicBezTo>
                    <a:pt x="304266" y="32341"/>
                    <a:pt x="297322" y="29652"/>
                    <a:pt x="289791" y="29260"/>
                  </a:cubicBezTo>
                  <a:cubicBezTo>
                    <a:pt x="289204" y="29234"/>
                    <a:pt x="288616" y="29216"/>
                    <a:pt x="288029" y="29216"/>
                  </a:cubicBezTo>
                  <a:cubicBezTo>
                    <a:pt x="284326" y="29216"/>
                    <a:pt x="280729" y="29821"/>
                    <a:pt x="277338" y="30952"/>
                  </a:cubicBezTo>
                  <a:cubicBezTo>
                    <a:pt x="275620" y="29047"/>
                    <a:pt x="273670" y="27302"/>
                    <a:pt x="271516" y="25762"/>
                  </a:cubicBezTo>
                  <a:cubicBezTo>
                    <a:pt x="267510" y="11029"/>
                    <a:pt x="254353" y="534"/>
                    <a:pt x="239006" y="18"/>
                  </a:cubicBezTo>
                  <a:cubicBezTo>
                    <a:pt x="238606" y="0"/>
                    <a:pt x="238205" y="0"/>
                    <a:pt x="237804" y="0"/>
                  </a:cubicBezTo>
                  <a:lnTo>
                    <a:pt x="2378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776;p41">
              <a:extLst>
                <a:ext uri="{FF2B5EF4-FFF2-40B4-BE49-F238E27FC236}">
                  <a16:creationId xmlns:a16="http://schemas.microsoft.com/office/drawing/2014/main" id="{E5FEE9E2-4BD6-EF93-2E08-3CCAB2D95F81}"/>
                </a:ext>
              </a:extLst>
            </p:cNvPr>
            <p:cNvSpPr/>
            <p:nvPr/>
          </p:nvSpPr>
          <p:spPr>
            <a:xfrm>
              <a:off x="1682800" y="1437188"/>
              <a:ext cx="340123" cy="339075"/>
            </a:xfrm>
            <a:custGeom>
              <a:avLst/>
              <a:gdLst/>
              <a:ahLst/>
              <a:cxnLst/>
              <a:rect l="l" t="t" r="r" b="b"/>
              <a:pathLst>
                <a:path w="210929" h="210279" extrusionOk="0">
                  <a:moveTo>
                    <a:pt x="139466" y="201013"/>
                  </a:moveTo>
                  <a:cubicBezTo>
                    <a:pt x="142786" y="199562"/>
                    <a:pt x="165406" y="208517"/>
                    <a:pt x="165406" y="208517"/>
                  </a:cubicBezTo>
                  <a:cubicBezTo>
                    <a:pt x="165406" y="208517"/>
                    <a:pt x="153967" y="197025"/>
                    <a:pt x="153210" y="193081"/>
                  </a:cubicBezTo>
                  <a:cubicBezTo>
                    <a:pt x="152453" y="189147"/>
                    <a:pt x="157750" y="186984"/>
                    <a:pt x="157750" y="186984"/>
                  </a:cubicBezTo>
                  <a:cubicBezTo>
                    <a:pt x="157750" y="186984"/>
                    <a:pt x="141584" y="176212"/>
                    <a:pt x="142163" y="170257"/>
                  </a:cubicBezTo>
                  <a:cubicBezTo>
                    <a:pt x="142741" y="164302"/>
                    <a:pt x="182907" y="173658"/>
                    <a:pt x="182907" y="173658"/>
                  </a:cubicBezTo>
                  <a:cubicBezTo>
                    <a:pt x="182907" y="173658"/>
                    <a:pt x="171851" y="163883"/>
                    <a:pt x="173124" y="158480"/>
                  </a:cubicBezTo>
                  <a:cubicBezTo>
                    <a:pt x="174397" y="153077"/>
                    <a:pt x="197132" y="152578"/>
                    <a:pt x="197132" y="152578"/>
                  </a:cubicBezTo>
                  <a:cubicBezTo>
                    <a:pt x="197132" y="152578"/>
                    <a:pt x="189450" y="149249"/>
                    <a:pt x="190438" y="145198"/>
                  </a:cubicBezTo>
                  <a:cubicBezTo>
                    <a:pt x="191426" y="141148"/>
                    <a:pt x="210930" y="134721"/>
                    <a:pt x="210930" y="134721"/>
                  </a:cubicBezTo>
                  <a:cubicBezTo>
                    <a:pt x="210930" y="134721"/>
                    <a:pt x="193153" y="130786"/>
                    <a:pt x="190669" y="127947"/>
                  </a:cubicBezTo>
                  <a:cubicBezTo>
                    <a:pt x="188186" y="125107"/>
                    <a:pt x="190918" y="121929"/>
                    <a:pt x="190918" y="121929"/>
                  </a:cubicBezTo>
                  <a:cubicBezTo>
                    <a:pt x="190918" y="121929"/>
                    <a:pt x="179337" y="124021"/>
                    <a:pt x="175073" y="119703"/>
                  </a:cubicBezTo>
                  <a:cubicBezTo>
                    <a:pt x="170818" y="115386"/>
                    <a:pt x="177637" y="107259"/>
                    <a:pt x="177637" y="107259"/>
                  </a:cubicBezTo>
                  <a:cubicBezTo>
                    <a:pt x="177637" y="107259"/>
                    <a:pt x="155898" y="116481"/>
                    <a:pt x="153628" y="116205"/>
                  </a:cubicBezTo>
                  <a:cubicBezTo>
                    <a:pt x="151359" y="115929"/>
                    <a:pt x="153620" y="112769"/>
                    <a:pt x="153620" y="112769"/>
                  </a:cubicBezTo>
                  <a:lnTo>
                    <a:pt x="140035" y="115929"/>
                  </a:lnTo>
                  <a:cubicBezTo>
                    <a:pt x="148501" y="99781"/>
                    <a:pt x="162958" y="90577"/>
                    <a:pt x="180494" y="84942"/>
                  </a:cubicBezTo>
                  <a:cubicBezTo>
                    <a:pt x="180494" y="84942"/>
                    <a:pt x="164960" y="81773"/>
                    <a:pt x="163848" y="74553"/>
                  </a:cubicBezTo>
                  <a:cubicBezTo>
                    <a:pt x="162744" y="67334"/>
                    <a:pt x="173177" y="57132"/>
                    <a:pt x="173177" y="57132"/>
                  </a:cubicBezTo>
                  <a:cubicBezTo>
                    <a:pt x="173177" y="57132"/>
                    <a:pt x="168281" y="56874"/>
                    <a:pt x="166999" y="52610"/>
                  </a:cubicBezTo>
                  <a:cubicBezTo>
                    <a:pt x="165717" y="48346"/>
                    <a:pt x="173088" y="36293"/>
                    <a:pt x="173088" y="36293"/>
                  </a:cubicBezTo>
                  <a:cubicBezTo>
                    <a:pt x="173088" y="36293"/>
                    <a:pt x="161151" y="43842"/>
                    <a:pt x="156869" y="42631"/>
                  </a:cubicBezTo>
                  <a:cubicBezTo>
                    <a:pt x="152587" y="41411"/>
                    <a:pt x="152257" y="36524"/>
                    <a:pt x="152257" y="36524"/>
                  </a:cubicBezTo>
                  <a:cubicBezTo>
                    <a:pt x="152257" y="36524"/>
                    <a:pt x="142216" y="47118"/>
                    <a:pt x="134979" y="46121"/>
                  </a:cubicBezTo>
                  <a:cubicBezTo>
                    <a:pt x="127742" y="45124"/>
                    <a:pt x="124332" y="29643"/>
                    <a:pt x="124332" y="29643"/>
                  </a:cubicBezTo>
                  <a:cubicBezTo>
                    <a:pt x="118965" y="47269"/>
                    <a:pt x="109983" y="61859"/>
                    <a:pt x="93968" y="70583"/>
                  </a:cubicBezTo>
                  <a:lnTo>
                    <a:pt x="96924" y="56954"/>
                  </a:lnTo>
                  <a:cubicBezTo>
                    <a:pt x="96924" y="56954"/>
                    <a:pt x="93799" y="59260"/>
                    <a:pt x="93487" y="56999"/>
                  </a:cubicBezTo>
                  <a:cubicBezTo>
                    <a:pt x="93176" y="54738"/>
                    <a:pt x="102060" y="32857"/>
                    <a:pt x="102060" y="32857"/>
                  </a:cubicBezTo>
                  <a:cubicBezTo>
                    <a:pt x="102060" y="32857"/>
                    <a:pt x="94048" y="39800"/>
                    <a:pt x="89660" y="35616"/>
                  </a:cubicBezTo>
                  <a:cubicBezTo>
                    <a:pt x="85271" y="31424"/>
                    <a:pt x="87185" y="19816"/>
                    <a:pt x="87185" y="19816"/>
                  </a:cubicBezTo>
                  <a:cubicBezTo>
                    <a:pt x="87185" y="19816"/>
                    <a:pt x="84051" y="22602"/>
                    <a:pt x="81176" y="20154"/>
                  </a:cubicBezTo>
                  <a:cubicBezTo>
                    <a:pt x="78301" y="17715"/>
                    <a:pt x="74090" y="0"/>
                    <a:pt x="74090" y="0"/>
                  </a:cubicBezTo>
                  <a:cubicBezTo>
                    <a:pt x="74090" y="0"/>
                    <a:pt x="67966" y="19602"/>
                    <a:pt x="63933" y="20652"/>
                  </a:cubicBezTo>
                  <a:cubicBezTo>
                    <a:pt x="59901" y="21703"/>
                    <a:pt x="56456" y="14074"/>
                    <a:pt x="56456" y="14074"/>
                  </a:cubicBezTo>
                  <a:cubicBezTo>
                    <a:pt x="56456" y="14074"/>
                    <a:pt x="56304" y="36818"/>
                    <a:pt x="50919" y="38171"/>
                  </a:cubicBezTo>
                  <a:cubicBezTo>
                    <a:pt x="45533" y="39524"/>
                    <a:pt x="35599" y="28628"/>
                    <a:pt x="35599" y="28628"/>
                  </a:cubicBezTo>
                  <a:cubicBezTo>
                    <a:pt x="35599" y="28628"/>
                    <a:pt x="45569" y="68642"/>
                    <a:pt x="39622" y="69319"/>
                  </a:cubicBezTo>
                  <a:cubicBezTo>
                    <a:pt x="33676" y="69986"/>
                    <a:pt x="22664" y="53990"/>
                    <a:pt x="22664" y="53990"/>
                  </a:cubicBezTo>
                  <a:cubicBezTo>
                    <a:pt x="22664" y="53990"/>
                    <a:pt x="20581" y="59313"/>
                    <a:pt x="16638" y="58619"/>
                  </a:cubicBezTo>
                  <a:cubicBezTo>
                    <a:pt x="12685" y="57924"/>
                    <a:pt x="1015" y="46664"/>
                    <a:pt x="1015" y="46664"/>
                  </a:cubicBezTo>
                  <a:cubicBezTo>
                    <a:pt x="1015" y="46664"/>
                    <a:pt x="10326" y="69141"/>
                    <a:pt x="8920" y="72479"/>
                  </a:cubicBezTo>
                  <a:cubicBezTo>
                    <a:pt x="7513" y="75826"/>
                    <a:pt x="1682" y="75791"/>
                    <a:pt x="1682" y="75791"/>
                  </a:cubicBezTo>
                  <a:cubicBezTo>
                    <a:pt x="1682" y="75791"/>
                    <a:pt x="13994" y="86873"/>
                    <a:pt x="13290" y="91921"/>
                  </a:cubicBezTo>
                  <a:cubicBezTo>
                    <a:pt x="12587" y="96968"/>
                    <a:pt x="0" y="93995"/>
                    <a:pt x="0" y="93995"/>
                  </a:cubicBezTo>
                  <a:cubicBezTo>
                    <a:pt x="10896" y="102363"/>
                    <a:pt x="19709" y="111514"/>
                    <a:pt x="25406" y="121849"/>
                  </a:cubicBezTo>
                  <a:cubicBezTo>
                    <a:pt x="18827" y="126861"/>
                    <a:pt x="11101" y="128641"/>
                    <a:pt x="2377" y="127644"/>
                  </a:cubicBezTo>
                  <a:cubicBezTo>
                    <a:pt x="10860" y="130635"/>
                    <a:pt x="16709" y="134997"/>
                    <a:pt x="19735" y="140819"/>
                  </a:cubicBezTo>
                  <a:cubicBezTo>
                    <a:pt x="31094" y="140098"/>
                    <a:pt x="53785" y="145154"/>
                    <a:pt x="60542" y="151741"/>
                  </a:cubicBezTo>
                  <a:cubicBezTo>
                    <a:pt x="67298" y="158329"/>
                    <a:pt x="71518" y="179898"/>
                    <a:pt x="70966" y="191266"/>
                  </a:cubicBezTo>
                  <a:cubicBezTo>
                    <a:pt x="76832" y="194194"/>
                    <a:pt x="81283" y="199980"/>
                    <a:pt x="84407" y="208419"/>
                  </a:cubicBezTo>
                  <a:cubicBezTo>
                    <a:pt x="83277" y="199713"/>
                    <a:pt x="84942" y="191960"/>
                    <a:pt x="89847" y="185310"/>
                  </a:cubicBezTo>
                  <a:cubicBezTo>
                    <a:pt x="100271" y="190847"/>
                    <a:pt x="109555" y="199518"/>
                    <a:pt x="118092" y="210280"/>
                  </a:cubicBezTo>
                  <a:cubicBezTo>
                    <a:pt x="118092" y="210280"/>
                    <a:pt x="114923" y="197737"/>
                    <a:pt x="119962" y="196954"/>
                  </a:cubicBezTo>
                  <a:cubicBezTo>
                    <a:pt x="125000" y="196179"/>
                    <a:pt x="136270" y="208313"/>
                    <a:pt x="136270" y="208313"/>
                  </a:cubicBezTo>
                  <a:cubicBezTo>
                    <a:pt x="136270" y="208313"/>
                    <a:pt x="136145" y="202482"/>
                    <a:pt x="139466" y="2010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777;p41">
              <a:extLst>
                <a:ext uri="{FF2B5EF4-FFF2-40B4-BE49-F238E27FC236}">
                  <a16:creationId xmlns:a16="http://schemas.microsoft.com/office/drawing/2014/main" id="{CB3C059F-0A94-AD8D-6089-41B407AC785B}"/>
                </a:ext>
              </a:extLst>
            </p:cNvPr>
            <p:cNvSpPr/>
            <p:nvPr/>
          </p:nvSpPr>
          <p:spPr>
            <a:xfrm>
              <a:off x="1730392" y="1516231"/>
              <a:ext cx="211496" cy="214711"/>
            </a:xfrm>
            <a:custGeom>
              <a:avLst/>
              <a:gdLst/>
              <a:ahLst/>
              <a:cxnLst/>
              <a:rect l="l" t="t" r="r" b="b"/>
              <a:pathLst>
                <a:path w="131160" h="133154" extrusionOk="0">
                  <a:moveTo>
                    <a:pt x="1362" y="133154"/>
                  </a:moveTo>
                  <a:lnTo>
                    <a:pt x="0" y="131561"/>
                  </a:lnTo>
                  <a:cubicBezTo>
                    <a:pt x="46815" y="91689"/>
                    <a:pt x="90407" y="47420"/>
                    <a:pt x="129549" y="0"/>
                  </a:cubicBezTo>
                  <a:lnTo>
                    <a:pt x="131160" y="1335"/>
                  </a:lnTo>
                  <a:cubicBezTo>
                    <a:pt x="91947" y="48853"/>
                    <a:pt x="48275" y="93203"/>
                    <a:pt x="1362" y="1331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778;p41">
              <a:extLst>
                <a:ext uri="{FF2B5EF4-FFF2-40B4-BE49-F238E27FC236}">
                  <a16:creationId xmlns:a16="http://schemas.microsoft.com/office/drawing/2014/main" id="{3699509A-95C1-7CCC-4295-25CEE74DDAB3}"/>
                </a:ext>
              </a:extLst>
            </p:cNvPr>
            <p:cNvSpPr/>
            <p:nvPr/>
          </p:nvSpPr>
          <p:spPr>
            <a:xfrm>
              <a:off x="1778787" y="1472685"/>
              <a:ext cx="22494" cy="210820"/>
            </a:xfrm>
            <a:custGeom>
              <a:avLst/>
              <a:gdLst/>
              <a:ahLst/>
              <a:cxnLst/>
              <a:rect l="l" t="t" r="r" b="b"/>
              <a:pathLst>
                <a:path w="13950" h="130741" extrusionOk="0">
                  <a:moveTo>
                    <a:pt x="2307" y="130742"/>
                  </a:moveTo>
                  <a:cubicBezTo>
                    <a:pt x="-6248" y="73939"/>
                    <a:pt x="11734" y="739"/>
                    <a:pt x="11912" y="0"/>
                  </a:cubicBezTo>
                  <a:lnTo>
                    <a:pt x="13950" y="507"/>
                  </a:lnTo>
                  <a:cubicBezTo>
                    <a:pt x="13763" y="1237"/>
                    <a:pt x="-4112" y="74046"/>
                    <a:pt x="4381" y="130421"/>
                  </a:cubicBezTo>
                  <a:lnTo>
                    <a:pt x="2307" y="1307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779;p41">
              <a:extLst>
                <a:ext uri="{FF2B5EF4-FFF2-40B4-BE49-F238E27FC236}">
                  <a16:creationId xmlns:a16="http://schemas.microsoft.com/office/drawing/2014/main" id="{54B487A7-CEEA-F5F7-E4EB-45E1552DF87F}"/>
                </a:ext>
              </a:extLst>
            </p:cNvPr>
            <p:cNvSpPr/>
            <p:nvPr/>
          </p:nvSpPr>
          <p:spPr>
            <a:xfrm>
              <a:off x="1783996" y="1658206"/>
              <a:ext cx="205911" cy="28512"/>
            </a:xfrm>
            <a:custGeom>
              <a:avLst/>
              <a:gdLst/>
              <a:ahLst/>
              <a:cxnLst/>
              <a:rect l="l" t="t" r="r" b="b"/>
              <a:pathLst>
                <a:path w="127697" h="17682" extrusionOk="0">
                  <a:moveTo>
                    <a:pt x="0" y="16522"/>
                  </a:moveTo>
                  <a:lnTo>
                    <a:pt x="223" y="14439"/>
                  </a:lnTo>
                  <a:cubicBezTo>
                    <a:pt x="917" y="14510"/>
                    <a:pt x="70076" y="21543"/>
                    <a:pt x="126959" y="0"/>
                  </a:cubicBezTo>
                  <a:lnTo>
                    <a:pt x="127697" y="1958"/>
                  </a:lnTo>
                  <a:cubicBezTo>
                    <a:pt x="70334" y="23679"/>
                    <a:pt x="694" y="16593"/>
                    <a:pt x="0" y="16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780;p41">
              <a:extLst>
                <a:ext uri="{FF2B5EF4-FFF2-40B4-BE49-F238E27FC236}">
                  <a16:creationId xmlns:a16="http://schemas.microsoft.com/office/drawing/2014/main" id="{109A365F-55C1-4144-B4FC-CDCA5C69BD18}"/>
                </a:ext>
              </a:extLst>
            </p:cNvPr>
            <p:cNvSpPr/>
            <p:nvPr/>
          </p:nvSpPr>
          <p:spPr>
            <a:xfrm>
              <a:off x="1717393" y="1554426"/>
              <a:ext cx="66933" cy="128613"/>
            </a:xfrm>
            <a:custGeom>
              <a:avLst/>
              <a:gdLst/>
              <a:ahLst/>
              <a:cxnLst/>
              <a:rect l="l" t="t" r="r" b="b"/>
              <a:pathLst>
                <a:path w="41509" h="79760" extrusionOk="0">
                  <a:moveTo>
                    <a:pt x="39854" y="79761"/>
                  </a:moveTo>
                  <a:cubicBezTo>
                    <a:pt x="17056" y="50037"/>
                    <a:pt x="169" y="1175"/>
                    <a:pt x="0" y="685"/>
                  </a:cubicBezTo>
                  <a:lnTo>
                    <a:pt x="1976" y="0"/>
                  </a:lnTo>
                  <a:cubicBezTo>
                    <a:pt x="2145" y="490"/>
                    <a:pt x="18925" y="49040"/>
                    <a:pt x="41509" y="78488"/>
                  </a:cubicBezTo>
                  <a:lnTo>
                    <a:pt x="39845" y="797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781;p41">
              <a:extLst>
                <a:ext uri="{FF2B5EF4-FFF2-40B4-BE49-F238E27FC236}">
                  <a16:creationId xmlns:a16="http://schemas.microsoft.com/office/drawing/2014/main" id="{8E15B26E-25BB-6262-7263-6353D9D0D055}"/>
                </a:ext>
              </a:extLst>
            </p:cNvPr>
            <p:cNvSpPr/>
            <p:nvPr/>
          </p:nvSpPr>
          <p:spPr>
            <a:xfrm>
              <a:off x="1783050" y="1681895"/>
              <a:ext cx="121523" cy="57474"/>
            </a:xfrm>
            <a:custGeom>
              <a:avLst/>
              <a:gdLst/>
              <a:ahLst/>
              <a:cxnLst/>
              <a:rect l="l" t="t" r="r" b="b"/>
              <a:pathLst>
                <a:path w="75363" h="35643" extrusionOk="0">
                  <a:moveTo>
                    <a:pt x="51800" y="31379"/>
                  </a:moveTo>
                  <a:cubicBezTo>
                    <a:pt x="37753" y="27115"/>
                    <a:pt x="19005" y="18596"/>
                    <a:pt x="0" y="1558"/>
                  </a:cubicBezTo>
                  <a:lnTo>
                    <a:pt x="1398" y="0"/>
                  </a:lnTo>
                  <a:cubicBezTo>
                    <a:pt x="38759" y="33498"/>
                    <a:pt x="74989" y="33551"/>
                    <a:pt x="75345" y="33551"/>
                  </a:cubicBezTo>
                  <a:lnTo>
                    <a:pt x="75363" y="35643"/>
                  </a:lnTo>
                  <a:cubicBezTo>
                    <a:pt x="75176" y="35643"/>
                    <a:pt x="65838" y="35643"/>
                    <a:pt x="51791" y="313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782;p41">
              <a:extLst>
                <a:ext uri="{FF2B5EF4-FFF2-40B4-BE49-F238E27FC236}">
                  <a16:creationId xmlns:a16="http://schemas.microsoft.com/office/drawing/2014/main" id="{B909AC61-4B19-64EB-0824-27BAED0457F5}"/>
                </a:ext>
              </a:extLst>
            </p:cNvPr>
            <p:cNvSpPr/>
            <p:nvPr/>
          </p:nvSpPr>
          <p:spPr>
            <a:xfrm>
              <a:off x="1876631" y="1521025"/>
              <a:ext cx="10402" cy="60474"/>
            </a:xfrm>
            <a:custGeom>
              <a:avLst/>
              <a:gdLst/>
              <a:ahLst/>
              <a:cxnLst/>
              <a:rect l="l" t="t" r="r" b="b"/>
              <a:pathLst>
                <a:path w="6451" h="37503" extrusionOk="0">
                  <a:moveTo>
                    <a:pt x="4600" y="37504"/>
                  </a:moveTo>
                  <a:cubicBezTo>
                    <a:pt x="-4942" y="19451"/>
                    <a:pt x="3265" y="792"/>
                    <a:pt x="3612" y="0"/>
                  </a:cubicBezTo>
                  <a:lnTo>
                    <a:pt x="5526" y="855"/>
                  </a:lnTo>
                  <a:cubicBezTo>
                    <a:pt x="5446" y="1042"/>
                    <a:pt x="-2601" y="19388"/>
                    <a:pt x="6452" y="36515"/>
                  </a:cubicBezTo>
                  <a:lnTo>
                    <a:pt x="4600" y="374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83;p41">
              <a:extLst>
                <a:ext uri="{FF2B5EF4-FFF2-40B4-BE49-F238E27FC236}">
                  <a16:creationId xmlns:a16="http://schemas.microsoft.com/office/drawing/2014/main" id="{72081FEC-71EF-B99A-D420-B8E90DD90B72}"/>
                </a:ext>
              </a:extLst>
            </p:cNvPr>
            <p:cNvSpPr/>
            <p:nvPr/>
          </p:nvSpPr>
          <p:spPr>
            <a:xfrm>
              <a:off x="1865063" y="1592449"/>
              <a:ext cx="55162" cy="13647"/>
            </a:xfrm>
            <a:custGeom>
              <a:avLst/>
              <a:gdLst/>
              <a:ahLst/>
              <a:cxnLst/>
              <a:rect l="l" t="t" r="r" b="b"/>
              <a:pathLst>
                <a:path w="34209" h="8463" extrusionOk="0">
                  <a:moveTo>
                    <a:pt x="0" y="7113"/>
                  </a:moveTo>
                  <a:lnTo>
                    <a:pt x="534" y="5083"/>
                  </a:lnTo>
                  <a:cubicBezTo>
                    <a:pt x="18178" y="9721"/>
                    <a:pt x="32901" y="98"/>
                    <a:pt x="33044" y="0"/>
                  </a:cubicBezTo>
                  <a:lnTo>
                    <a:pt x="34210" y="1745"/>
                  </a:lnTo>
                  <a:cubicBezTo>
                    <a:pt x="33578" y="2163"/>
                    <a:pt x="18578" y="11991"/>
                    <a:pt x="0" y="7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784;p41">
              <a:extLst>
                <a:ext uri="{FF2B5EF4-FFF2-40B4-BE49-F238E27FC236}">
                  <a16:creationId xmlns:a16="http://schemas.microsoft.com/office/drawing/2014/main" id="{D1466022-2818-D598-B344-F3A9D7527B4B}"/>
                </a:ext>
              </a:extLst>
            </p:cNvPr>
            <p:cNvSpPr/>
            <p:nvPr/>
          </p:nvSpPr>
          <p:spPr>
            <a:xfrm>
              <a:off x="1780539" y="1545344"/>
              <a:ext cx="41167" cy="52048"/>
            </a:xfrm>
            <a:custGeom>
              <a:avLst/>
              <a:gdLst/>
              <a:ahLst/>
              <a:cxnLst/>
              <a:rect l="l" t="t" r="r" b="b"/>
              <a:pathLst>
                <a:path w="25530" h="32278" extrusionOk="0">
                  <a:moveTo>
                    <a:pt x="1139" y="32269"/>
                  </a:moveTo>
                  <a:lnTo>
                    <a:pt x="0" y="30516"/>
                  </a:lnTo>
                  <a:cubicBezTo>
                    <a:pt x="19557" y="17732"/>
                    <a:pt x="23439" y="178"/>
                    <a:pt x="23483" y="0"/>
                  </a:cubicBezTo>
                  <a:lnTo>
                    <a:pt x="25530" y="436"/>
                  </a:lnTo>
                  <a:cubicBezTo>
                    <a:pt x="25370" y="1193"/>
                    <a:pt x="21418" y="19023"/>
                    <a:pt x="1139" y="322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785;p41">
              <a:extLst>
                <a:ext uri="{FF2B5EF4-FFF2-40B4-BE49-F238E27FC236}">
                  <a16:creationId xmlns:a16="http://schemas.microsoft.com/office/drawing/2014/main" id="{A0DB1624-61A5-BE6B-8562-DC29BBC30DF2}"/>
                </a:ext>
              </a:extLst>
            </p:cNvPr>
            <p:cNvSpPr/>
            <p:nvPr/>
          </p:nvSpPr>
          <p:spPr>
            <a:xfrm>
              <a:off x="1902784" y="1639496"/>
              <a:ext cx="34019" cy="41182"/>
            </a:xfrm>
            <a:custGeom>
              <a:avLst/>
              <a:gdLst/>
              <a:ahLst/>
              <a:cxnLst/>
              <a:rect l="l" t="t" r="r" b="b"/>
              <a:pathLst>
                <a:path w="21097" h="25539" extrusionOk="0">
                  <a:moveTo>
                    <a:pt x="0" y="25121"/>
                  </a:moveTo>
                  <a:cubicBezTo>
                    <a:pt x="2947" y="10371"/>
                    <a:pt x="19326" y="418"/>
                    <a:pt x="20020" y="0"/>
                  </a:cubicBezTo>
                  <a:lnTo>
                    <a:pt x="21097" y="1798"/>
                  </a:lnTo>
                  <a:cubicBezTo>
                    <a:pt x="20937" y="1896"/>
                    <a:pt x="4816" y="11697"/>
                    <a:pt x="2056" y="25539"/>
                  </a:cubicBezTo>
                  <a:lnTo>
                    <a:pt x="0" y="251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786;p41">
              <a:extLst>
                <a:ext uri="{FF2B5EF4-FFF2-40B4-BE49-F238E27FC236}">
                  <a16:creationId xmlns:a16="http://schemas.microsoft.com/office/drawing/2014/main" id="{B7EE7292-AABF-65FF-1420-043582488551}"/>
                </a:ext>
              </a:extLst>
            </p:cNvPr>
            <p:cNvSpPr/>
            <p:nvPr/>
          </p:nvSpPr>
          <p:spPr>
            <a:xfrm>
              <a:off x="1830564" y="1626096"/>
              <a:ext cx="41503" cy="59153"/>
            </a:xfrm>
            <a:custGeom>
              <a:avLst/>
              <a:gdLst/>
              <a:ahLst/>
              <a:cxnLst/>
              <a:rect l="l" t="t" r="r" b="b"/>
              <a:pathLst>
                <a:path w="25738" h="36684" extrusionOk="0">
                  <a:moveTo>
                    <a:pt x="57" y="36685"/>
                  </a:moveTo>
                  <a:cubicBezTo>
                    <a:pt x="-1341" y="18632"/>
                    <a:pt x="23478" y="757"/>
                    <a:pt x="24528" y="0"/>
                  </a:cubicBezTo>
                  <a:lnTo>
                    <a:pt x="25739" y="1709"/>
                  </a:lnTo>
                  <a:cubicBezTo>
                    <a:pt x="25490" y="1887"/>
                    <a:pt x="831" y="19655"/>
                    <a:pt x="2140" y="36524"/>
                  </a:cubicBezTo>
                  <a:lnTo>
                    <a:pt x="48" y="366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787;p41">
              <a:extLst>
                <a:ext uri="{FF2B5EF4-FFF2-40B4-BE49-F238E27FC236}">
                  <a16:creationId xmlns:a16="http://schemas.microsoft.com/office/drawing/2014/main" id="{59A0CC8E-6E54-7451-8FF3-2E9D61EBD01D}"/>
                </a:ext>
              </a:extLst>
            </p:cNvPr>
            <p:cNvSpPr/>
            <p:nvPr/>
          </p:nvSpPr>
          <p:spPr>
            <a:xfrm>
              <a:off x="1867373" y="1683072"/>
              <a:ext cx="26540" cy="30947"/>
            </a:xfrm>
            <a:custGeom>
              <a:avLst/>
              <a:gdLst/>
              <a:ahLst/>
              <a:cxnLst/>
              <a:rect l="l" t="t" r="r" b="b"/>
              <a:pathLst>
                <a:path w="16459" h="19192" extrusionOk="0">
                  <a:moveTo>
                    <a:pt x="15017" y="19192"/>
                  </a:moveTo>
                  <a:cubicBezTo>
                    <a:pt x="3952" y="8706"/>
                    <a:pt x="151" y="1246"/>
                    <a:pt x="0" y="935"/>
                  </a:cubicBezTo>
                  <a:lnTo>
                    <a:pt x="1869" y="0"/>
                  </a:lnTo>
                  <a:cubicBezTo>
                    <a:pt x="1905" y="71"/>
                    <a:pt x="5688" y="7469"/>
                    <a:pt x="16460" y="17670"/>
                  </a:cubicBezTo>
                  <a:lnTo>
                    <a:pt x="15017" y="191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788;p41">
              <a:extLst>
                <a:ext uri="{FF2B5EF4-FFF2-40B4-BE49-F238E27FC236}">
                  <a16:creationId xmlns:a16="http://schemas.microsoft.com/office/drawing/2014/main" id="{84F4C6AB-16A6-608B-38ED-14D02D1C5F45}"/>
                </a:ext>
              </a:extLst>
            </p:cNvPr>
            <p:cNvSpPr/>
            <p:nvPr/>
          </p:nvSpPr>
          <p:spPr>
            <a:xfrm>
              <a:off x="1738313" y="1555776"/>
              <a:ext cx="30904" cy="50857"/>
            </a:xfrm>
            <a:custGeom>
              <a:avLst/>
              <a:gdLst/>
              <a:ahLst/>
              <a:cxnLst/>
              <a:rect l="l" t="t" r="r" b="b"/>
              <a:pathLst>
                <a:path w="19165" h="31539" extrusionOk="0">
                  <a:moveTo>
                    <a:pt x="1184" y="31530"/>
                  </a:moveTo>
                  <a:lnTo>
                    <a:pt x="0" y="29812"/>
                  </a:lnTo>
                  <a:cubicBezTo>
                    <a:pt x="13958" y="20181"/>
                    <a:pt x="17065" y="196"/>
                    <a:pt x="17092" y="0"/>
                  </a:cubicBezTo>
                  <a:lnTo>
                    <a:pt x="19166" y="312"/>
                  </a:lnTo>
                  <a:cubicBezTo>
                    <a:pt x="19041" y="1166"/>
                    <a:pt x="15890" y="21400"/>
                    <a:pt x="1184" y="31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789;p41">
              <a:extLst>
                <a:ext uri="{FF2B5EF4-FFF2-40B4-BE49-F238E27FC236}">
                  <a16:creationId xmlns:a16="http://schemas.microsoft.com/office/drawing/2014/main" id="{584AC971-5302-39F2-6A57-87542C34DFF5}"/>
                </a:ext>
              </a:extLst>
            </p:cNvPr>
            <p:cNvSpPr/>
            <p:nvPr/>
          </p:nvSpPr>
          <p:spPr>
            <a:xfrm>
              <a:off x="1733276" y="1647074"/>
              <a:ext cx="31278" cy="9244"/>
            </a:xfrm>
            <a:custGeom>
              <a:avLst/>
              <a:gdLst/>
              <a:ahLst/>
              <a:cxnLst/>
              <a:rect l="l" t="t" r="r" b="b"/>
              <a:pathLst>
                <a:path w="19397" h="5733" extrusionOk="0">
                  <a:moveTo>
                    <a:pt x="6392" y="4398"/>
                  </a:moveTo>
                  <a:cubicBezTo>
                    <a:pt x="2849" y="3320"/>
                    <a:pt x="223" y="1976"/>
                    <a:pt x="0" y="1861"/>
                  </a:cubicBezTo>
                  <a:lnTo>
                    <a:pt x="961" y="0"/>
                  </a:lnTo>
                  <a:cubicBezTo>
                    <a:pt x="1068" y="53"/>
                    <a:pt x="11706" y="5492"/>
                    <a:pt x="18694" y="2982"/>
                  </a:cubicBezTo>
                  <a:lnTo>
                    <a:pt x="19397" y="4949"/>
                  </a:lnTo>
                  <a:cubicBezTo>
                    <a:pt x="15284" y="6427"/>
                    <a:pt x="10282" y="5573"/>
                    <a:pt x="6383" y="43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790;p41">
              <a:extLst>
                <a:ext uri="{FF2B5EF4-FFF2-40B4-BE49-F238E27FC236}">
                  <a16:creationId xmlns:a16="http://schemas.microsoft.com/office/drawing/2014/main" id="{EAB4FF84-31E5-ABED-DA73-B6F12E72FBC5}"/>
                </a:ext>
              </a:extLst>
            </p:cNvPr>
            <p:cNvSpPr/>
            <p:nvPr/>
          </p:nvSpPr>
          <p:spPr>
            <a:xfrm>
              <a:off x="1491684" y="1962536"/>
              <a:ext cx="409928" cy="89263"/>
            </a:xfrm>
            <a:custGeom>
              <a:avLst/>
              <a:gdLst/>
              <a:ahLst/>
              <a:cxnLst/>
              <a:rect l="l" t="t" r="r" b="b"/>
              <a:pathLst>
                <a:path w="254219" h="55357" extrusionOk="0">
                  <a:moveTo>
                    <a:pt x="254220" y="55358"/>
                  </a:moveTo>
                  <a:lnTo>
                    <a:pt x="18783" y="55358"/>
                  </a:lnTo>
                  <a:cubicBezTo>
                    <a:pt x="8412" y="55358"/>
                    <a:pt x="0" y="46945"/>
                    <a:pt x="0" y="36575"/>
                  </a:cubicBezTo>
                  <a:lnTo>
                    <a:pt x="0" y="22679"/>
                  </a:lnTo>
                  <a:cubicBezTo>
                    <a:pt x="0" y="12308"/>
                    <a:pt x="8412" y="3896"/>
                    <a:pt x="18783" y="3896"/>
                  </a:cubicBezTo>
                  <a:cubicBezTo>
                    <a:pt x="92268" y="-1605"/>
                    <a:pt x="171316" y="-982"/>
                    <a:pt x="254220" y="3896"/>
                  </a:cubicBezTo>
                  <a:lnTo>
                    <a:pt x="254220" y="553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791;p41">
              <a:extLst>
                <a:ext uri="{FF2B5EF4-FFF2-40B4-BE49-F238E27FC236}">
                  <a16:creationId xmlns:a16="http://schemas.microsoft.com/office/drawing/2014/main" id="{B95F9F16-9A7C-CAC9-A2F7-C624D8C2F848}"/>
                </a:ext>
              </a:extLst>
            </p:cNvPr>
            <p:cNvSpPr/>
            <p:nvPr/>
          </p:nvSpPr>
          <p:spPr>
            <a:xfrm>
              <a:off x="1475184" y="1947434"/>
              <a:ext cx="426435" cy="119301"/>
            </a:xfrm>
            <a:custGeom>
              <a:avLst/>
              <a:gdLst/>
              <a:ahLst/>
              <a:cxnLst/>
              <a:rect l="l" t="t" r="r" b="b"/>
              <a:pathLst>
                <a:path w="264456" h="73985" extrusionOk="0">
                  <a:moveTo>
                    <a:pt x="28005" y="13266"/>
                  </a:moveTo>
                  <a:cubicBezTo>
                    <a:pt x="101864" y="8370"/>
                    <a:pt x="181242" y="8922"/>
                    <a:pt x="264457" y="13266"/>
                  </a:cubicBezTo>
                  <a:lnTo>
                    <a:pt x="264457" y="4008"/>
                  </a:lnTo>
                  <a:cubicBezTo>
                    <a:pt x="181598" y="-1102"/>
                    <a:pt x="101722" y="-1565"/>
                    <a:pt x="25735" y="4008"/>
                  </a:cubicBezTo>
                  <a:cubicBezTo>
                    <a:pt x="11528" y="4008"/>
                    <a:pt x="0" y="15527"/>
                    <a:pt x="0" y="29734"/>
                  </a:cubicBezTo>
                  <a:lnTo>
                    <a:pt x="0" y="48250"/>
                  </a:lnTo>
                  <a:cubicBezTo>
                    <a:pt x="0" y="62457"/>
                    <a:pt x="11519" y="73985"/>
                    <a:pt x="25735" y="73985"/>
                  </a:cubicBezTo>
                  <a:lnTo>
                    <a:pt x="264457" y="73985"/>
                  </a:lnTo>
                  <a:lnTo>
                    <a:pt x="264457" y="64727"/>
                  </a:lnTo>
                  <a:lnTo>
                    <a:pt x="28005" y="64727"/>
                  </a:lnTo>
                  <a:cubicBezTo>
                    <a:pt x="18195" y="64727"/>
                    <a:pt x="10237" y="56769"/>
                    <a:pt x="10237" y="46959"/>
                  </a:cubicBezTo>
                  <a:lnTo>
                    <a:pt x="10237" y="31034"/>
                  </a:lnTo>
                  <a:cubicBezTo>
                    <a:pt x="10237" y="21224"/>
                    <a:pt x="18195" y="13266"/>
                    <a:pt x="28005" y="1326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792;p41">
              <a:extLst>
                <a:ext uri="{FF2B5EF4-FFF2-40B4-BE49-F238E27FC236}">
                  <a16:creationId xmlns:a16="http://schemas.microsoft.com/office/drawing/2014/main" id="{151D0639-FC86-99A0-DCE7-022B39E5B01D}"/>
                </a:ext>
              </a:extLst>
            </p:cNvPr>
            <p:cNvSpPr/>
            <p:nvPr/>
          </p:nvSpPr>
          <p:spPr>
            <a:xfrm>
              <a:off x="1475184" y="1545328"/>
              <a:ext cx="426435" cy="450223"/>
            </a:xfrm>
            <a:custGeom>
              <a:avLst/>
              <a:gdLst/>
              <a:ahLst/>
              <a:cxnLst/>
              <a:rect l="l" t="t" r="r" b="b"/>
              <a:pathLst>
                <a:path w="264456" h="279208" extrusionOk="0">
                  <a:moveTo>
                    <a:pt x="25735" y="253482"/>
                  </a:moveTo>
                  <a:cubicBezTo>
                    <a:pt x="101731" y="247909"/>
                    <a:pt x="181598" y="248372"/>
                    <a:pt x="264457" y="253482"/>
                  </a:cubicBezTo>
                  <a:lnTo>
                    <a:pt x="264457" y="5413"/>
                  </a:lnTo>
                  <a:cubicBezTo>
                    <a:pt x="179221" y="-1334"/>
                    <a:pt x="98134" y="-2260"/>
                    <a:pt x="23154" y="5413"/>
                  </a:cubicBezTo>
                  <a:cubicBezTo>
                    <a:pt x="10362" y="5413"/>
                    <a:pt x="0" y="15784"/>
                    <a:pt x="0" y="28567"/>
                  </a:cubicBezTo>
                  <a:lnTo>
                    <a:pt x="0" y="279208"/>
                  </a:lnTo>
                  <a:cubicBezTo>
                    <a:pt x="0" y="265001"/>
                    <a:pt x="11519" y="253482"/>
                    <a:pt x="25735" y="2534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793;p41">
              <a:extLst>
                <a:ext uri="{FF2B5EF4-FFF2-40B4-BE49-F238E27FC236}">
                  <a16:creationId xmlns:a16="http://schemas.microsoft.com/office/drawing/2014/main" id="{8AD39075-345C-4512-D574-A5DEE82C99CF}"/>
                </a:ext>
              </a:extLst>
            </p:cNvPr>
            <p:cNvSpPr/>
            <p:nvPr/>
          </p:nvSpPr>
          <p:spPr>
            <a:xfrm>
              <a:off x="1509862" y="1555287"/>
              <a:ext cx="5123" cy="398774"/>
            </a:xfrm>
            <a:custGeom>
              <a:avLst/>
              <a:gdLst/>
              <a:ahLst/>
              <a:cxnLst/>
              <a:rect l="l" t="t" r="r" b="b"/>
              <a:pathLst>
                <a:path w="3177" h="247302" extrusionOk="0">
                  <a:moveTo>
                    <a:pt x="0" y="0"/>
                  </a:moveTo>
                  <a:lnTo>
                    <a:pt x="3178" y="0"/>
                  </a:lnTo>
                  <a:lnTo>
                    <a:pt x="3178" y="247303"/>
                  </a:lnTo>
                  <a:lnTo>
                    <a:pt x="0" y="24730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794;p41">
              <a:extLst>
                <a:ext uri="{FF2B5EF4-FFF2-40B4-BE49-F238E27FC236}">
                  <a16:creationId xmlns:a16="http://schemas.microsoft.com/office/drawing/2014/main" id="{8E9CB459-01F9-47CD-1663-28895771D5A2}"/>
                </a:ext>
              </a:extLst>
            </p:cNvPr>
            <p:cNvSpPr/>
            <p:nvPr/>
          </p:nvSpPr>
          <p:spPr>
            <a:xfrm>
              <a:off x="1588231" y="1657576"/>
              <a:ext cx="229265" cy="91537"/>
            </a:xfrm>
            <a:custGeom>
              <a:avLst/>
              <a:gdLst/>
              <a:ahLst/>
              <a:cxnLst/>
              <a:rect l="l" t="t" r="r" b="b"/>
              <a:pathLst>
                <a:path w="142180" h="56767" extrusionOk="0">
                  <a:moveTo>
                    <a:pt x="142181" y="56767"/>
                  </a:moveTo>
                  <a:lnTo>
                    <a:pt x="0" y="56767"/>
                  </a:lnTo>
                  <a:lnTo>
                    <a:pt x="0" y="0"/>
                  </a:lnTo>
                  <a:lnTo>
                    <a:pt x="142181" y="0"/>
                  </a:lnTo>
                  <a:lnTo>
                    <a:pt x="142181" y="56767"/>
                  </a:lnTo>
                  <a:close/>
                  <a:moveTo>
                    <a:pt x="3169" y="53589"/>
                  </a:moveTo>
                  <a:lnTo>
                    <a:pt x="139003" y="53589"/>
                  </a:lnTo>
                  <a:lnTo>
                    <a:pt x="139003" y="3169"/>
                  </a:lnTo>
                  <a:lnTo>
                    <a:pt x="3169" y="3169"/>
                  </a:lnTo>
                  <a:lnTo>
                    <a:pt x="3169" y="5358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795;p41">
              <a:extLst>
                <a:ext uri="{FF2B5EF4-FFF2-40B4-BE49-F238E27FC236}">
                  <a16:creationId xmlns:a16="http://schemas.microsoft.com/office/drawing/2014/main" id="{006B52E5-C07F-4EE8-4A3B-8BAFFD239597}"/>
                </a:ext>
              </a:extLst>
            </p:cNvPr>
            <p:cNvSpPr/>
            <p:nvPr/>
          </p:nvSpPr>
          <p:spPr>
            <a:xfrm>
              <a:off x="1533106" y="2000525"/>
              <a:ext cx="118135" cy="87918"/>
            </a:xfrm>
            <a:custGeom>
              <a:avLst/>
              <a:gdLst/>
              <a:ahLst/>
              <a:cxnLst/>
              <a:rect l="l" t="t" r="r" b="b"/>
              <a:pathLst>
                <a:path w="73262" h="54523" extrusionOk="0">
                  <a:moveTo>
                    <a:pt x="0" y="0"/>
                  </a:moveTo>
                  <a:lnTo>
                    <a:pt x="73262" y="0"/>
                  </a:lnTo>
                  <a:lnTo>
                    <a:pt x="73262" y="54524"/>
                  </a:lnTo>
                  <a:lnTo>
                    <a:pt x="0" y="545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796;p41">
              <a:extLst>
                <a:ext uri="{FF2B5EF4-FFF2-40B4-BE49-F238E27FC236}">
                  <a16:creationId xmlns:a16="http://schemas.microsoft.com/office/drawing/2014/main" id="{330D0CA4-EB92-8FB6-AF7D-FA3CB619739F}"/>
                </a:ext>
              </a:extLst>
            </p:cNvPr>
            <p:cNvSpPr/>
            <p:nvPr/>
          </p:nvSpPr>
          <p:spPr>
            <a:xfrm>
              <a:off x="1582335" y="1976965"/>
              <a:ext cx="82823" cy="81733"/>
            </a:xfrm>
            <a:custGeom>
              <a:avLst/>
              <a:gdLst/>
              <a:ahLst/>
              <a:cxnLst/>
              <a:rect l="l" t="t" r="r" b="b"/>
              <a:pathLst>
                <a:path w="51363" h="50687" extrusionOk="0">
                  <a:moveTo>
                    <a:pt x="51364" y="50687"/>
                  </a:moveTo>
                  <a:lnTo>
                    <a:pt x="0" y="50687"/>
                  </a:lnTo>
                  <a:lnTo>
                    <a:pt x="0" y="1148"/>
                  </a:lnTo>
                  <a:cubicBezTo>
                    <a:pt x="25682" y="0"/>
                    <a:pt x="51364" y="0"/>
                    <a:pt x="51364" y="0"/>
                  </a:cubicBezTo>
                  <a:lnTo>
                    <a:pt x="51364" y="5068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797;p41">
              <a:extLst>
                <a:ext uri="{FF2B5EF4-FFF2-40B4-BE49-F238E27FC236}">
                  <a16:creationId xmlns:a16="http://schemas.microsoft.com/office/drawing/2014/main" id="{FF1B57F7-F804-286B-2A3B-F28E808354A8}"/>
                </a:ext>
              </a:extLst>
            </p:cNvPr>
            <p:cNvSpPr/>
            <p:nvPr/>
          </p:nvSpPr>
          <p:spPr>
            <a:xfrm>
              <a:off x="1603311" y="1994461"/>
              <a:ext cx="118135" cy="73833"/>
            </a:xfrm>
            <a:custGeom>
              <a:avLst/>
              <a:gdLst/>
              <a:ahLst/>
              <a:cxnLst/>
              <a:rect l="l" t="t" r="r" b="b"/>
              <a:pathLst>
                <a:path w="73262" h="45788" extrusionOk="0">
                  <a:moveTo>
                    <a:pt x="73262" y="45788"/>
                  </a:moveTo>
                  <a:lnTo>
                    <a:pt x="0" y="45788"/>
                  </a:lnTo>
                  <a:lnTo>
                    <a:pt x="0" y="558"/>
                  </a:lnTo>
                  <a:cubicBezTo>
                    <a:pt x="23252" y="-225"/>
                    <a:pt x="47776" y="-145"/>
                    <a:pt x="73262" y="558"/>
                  </a:cubicBezTo>
                  <a:lnTo>
                    <a:pt x="73262" y="4578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5" name="مربع نص 1664">
            <a:extLst>
              <a:ext uri="{FF2B5EF4-FFF2-40B4-BE49-F238E27FC236}">
                <a16:creationId xmlns:a16="http://schemas.microsoft.com/office/drawing/2014/main" id="{EA84F88D-6C28-5A4A-27F8-4CB5DCDD93BB}"/>
              </a:ext>
            </a:extLst>
          </p:cNvPr>
          <p:cNvSpPr txBox="1"/>
          <p:nvPr/>
        </p:nvSpPr>
        <p:spPr>
          <a:xfrm>
            <a:off x="1031734" y="1950041"/>
            <a:ext cx="368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a</a:t>
            </a:r>
            <a:endParaRPr lang="ar-S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66" name="مربع نص 1665">
            <a:extLst>
              <a:ext uri="{FF2B5EF4-FFF2-40B4-BE49-F238E27FC236}">
                <a16:creationId xmlns:a16="http://schemas.microsoft.com/office/drawing/2014/main" id="{773C1D84-EF73-5C22-FBF0-2EDBC91A0E66}"/>
              </a:ext>
            </a:extLst>
          </p:cNvPr>
          <p:cNvSpPr txBox="1"/>
          <p:nvPr/>
        </p:nvSpPr>
        <p:spPr>
          <a:xfrm>
            <a:off x="1070845" y="2191453"/>
            <a:ext cx="368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f</a:t>
            </a:r>
            <a:endParaRPr lang="ar-SA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67" name="مربع نص 1666">
            <a:extLst>
              <a:ext uri="{FF2B5EF4-FFF2-40B4-BE49-F238E27FC236}">
                <a16:creationId xmlns:a16="http://schemas.microsoft.com/office/drawing/2014/main" id="{21802BE4-F598-83AC-1C07-C0DE5C77A89D}"/>
              </a:ext>
            </a:extLst>
          </p:cNvPr>
          <p:cNvSpPr txBox="1"/>
          <p:nvPr/>
        </p:nvSpPr>
        <p:spPr>
          <a:xfrm>
            <a:off x="1022293" y="2409939"/>
            <a:ext cx="368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endParaRPr lang="ar-S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68" name="مربع نص 1667">
            <a:extLst>
              <a:ext uri="{FF2B5EF4-FFF2-40B4-BE49-F238E27FC236}">
                <a16:creationId xmlns:a16="http://schemas.microsoft.com/office/drawing/2014/main" id="{A0BE32C6-6C9A-79A6-4E21-854B274C207A}"/>
              </a:ext>
            </a:extLst>
          </p:cNvPr>
          <p:cNvSpPr txBox="1"/>
          <p:nvPr/>
        </p:nvSpPr>
        <p:spPr>
          <a:xfrm>
            <a:off x="1053312" y="2618982"/>
            <a:ext cx="368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g</a:t>
            </a:r>
            <a:endParaRPr lang="ar-SA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70" name="مربع نص 1669">
            <a:extLst>
              <a:ext uri="{FF2B5EF4-FFF2-40B4-BE49-F238E27FC236}">
                <a16:creationId xmlns:a16="http://schemas.microsoft.com/office/drawing/2014/main" id="{C064892E-ECCD-203F-760C-DE7153BF6122}"/>
              </a:ext>
            </a:extLst>
          </p:cNvPr>
          <p:cNvSpPr txBox="1"/>
          <p:nvPr/>
        </p:nvSpPr>
        <p:spPr>
          <a:xfrm>
            <a:off x="1037128" y="2861744"/>
            <a:ext cx="368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endParaRPr lang="ar-S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671" name="مربع نص 1670">
            <a:extLst>
              <a:ext uri="{FF2B5EF4-FFF2-40B4-BE49-F238E27FC236}">
                <a16:creationId xmlns:a16="http://schemas.microsoft.com/office/drawing/2014/main" id="{89827907-2473-1F2B-462D-50787496FECD}"/>
              </a:ext>
            </a:extLst>
          </p:cNvPr>
          <p:cNvSpPr txBox="1"/>
          <p:nvPr/>
        </p:nvSpPr>
        <p:spPr>
          <a:xfrm>
            <a:off x="1045221" y="3064044"/>
            <a:ext cx="3681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3">
                    <a:lumMod val="75000"/>
                  </a:schemeClr>
                </a:solidFill>
              </a:rPr>
              <a:t>e</a:t>
            </a:r>
            <a:endParaRPr lang="ar-SA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5" grpId="0"/>
      <p:bldP spid="1666" grpId="0"/>
      <p:bldP spid="1667" grpId="0"/>
      <p:bldP spid="1668" grpId="0"/>
      <p:bldP spid="1670" grpId="0"/>
      <p:bldP spid="16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0" name="Google Shape;920;p23"/>
          <p:cNvGrpSpPr/>
          <p:nvPr/>
        </p:nvGrpSpPr>
        <p:grpSpPr>
          <a:xfrm>
            <a:off x="815896" y="3379875"/>
            <a:ext cx="1101711" cy="1385973"/>
            <a:chOff x="1198031" y="4163075"/>
            <a:chExt cx="779531" cy="980664"/>
          </a:xfrm>
        </p:grpSpPr>
        <p:sp>
          <p:nvSpPr>
            <p:cNvPr id="921" name="Google Shape;921;p23"/>
            <p:cNvSpPr/>
            <p:nvPr/>
          </p:nvSpPr>
          <p:spPr>
            <a:xfrm>
              <a:off x="1198031" y="4171412"/>
              <a:ext cx="772273" cy="972328"/>
            </a:xfrm>
            <a:custGeom>
              <a:avLst/>
              <a:gdLst/>
              <a:ahLst/>
              <a:cxnLst/>
              <a:rect l="l" t="t" r="r" b="b"/>
              <a:pathLst>
                <a:path w="478929" h="602994" extrusionOk="0">
                  <a:moveTo>
                    <a:pt x="386448" y="25985"/>
                  </a:moveTo>
                  <a:cubicBezTo>
                    <a:pt x="374902" y="25985"/>
                    <a:pt x="365974" y="27738"/>
                    <a:pt x="358327" y="31495"/>
                  </a:cubicBezTo>
                  <a:cubicBezTo>
                    <a:pt x="346710" y="37210"/>
                    <a:pt x="339215" y="48880"/>
                    <a:pt x="338841" y="61815"/>
                  </a:cubicBezTo>
                  <a:lnTo>
                    <a:pt x="338787" y="63595"/>
                  </a:lnTo>
                  <a:lnTo>
                    <a:pt x="303046" y="61743"/>
                  </a:lnTo>
                  <a:cubicBezTo>
                    <a:pt x="302290" y="61708"/>
                    <a:pt x="301542" y="61681"/>
                    <a:pt x="300794" y="61681"/>
                  </a:cubicBezTo>
                  <a:cubicBezTo>
                    <a:pt x="300046" y="61681"/>
                    <a:pt x="299236" y="61699"/>
                    <a:pt x="298471" y="61743"/>
                  </a:cubicBezTo>
                  <a:lnTo>
                    <a:pt x="279652" y="36925"/>
                  </a:lnTo>
                  <a:lnTo>
                    <a:pt x="279625" y="36587"/>
                  </a:lnTo>
                  <a:cubicBezTo>
                    <a:pt x="277943" y="16068"/>
                    <a:pt x="260504" y="0"/>
                    <a:pt x="239932" y="0"/>
                  </a:cubicBezTo>
                  <a:lnTo>
                    <a:pt x="239932" y="0"/>
                  </a:lnTo>
                  <a:cubicBezTo>
                    <a:pt x="238855" y="0"/>
                    <a:pt x="237769" y="45"/>
                    <a:pt x="236692" y="134"/>
                  </a:cubicBezTo>
                  <a:cubicBezTo>
                    <a:pt x="226081" y="997"/>
                    <a:pt x="216449" y="5947"/>
                    <a:pt x="209559" y="14056"/>
                  </a:cubicBezTo>
                  <a:cubicBezTo>
                    <a:pt x="202678" y="22166"/>
                    <a:pt x="199366" y="32474"/>
                    <a:pt x="200230" y="43076"/>
                  </a:cubicBezTo>
                  <a:lnTo>
                    <a:pt x="200256" y="43423"/>
                  </a:lnTo>
                  <a:lnTo>
                    <a:pt x="181812" y="78381"/>
                  </a:lnTo>
                  <a:cubicBezTo>
                    <a:pt x="178714" y="84256"/>
                    <a:pt x="177352" y="90897"/>
                    <a:pt x="177895" y="97529"/>
                  </a:cubicBezTo>
                  <a:lnTo>
                    <a:pt x="178643" y="106662"/>
                  </a:lnTo>
                  <a:lnTo>
                    <a:pt x="164515" y="109092"/>
                  </a:lnTo>
                  <a:cubicBezTo>
                    <a:pt x="144816" y="112475"/>
                    <a:pt x="130270" y="128196"/>
                    <a:pt x="127430" y="146961"/>
                  </a:cubicBezTo>
                  <a:cubicBezTo>
                    <a:pt x="113757" y="157786"/>
                    <a:pt x="106244" y="175554"/>
                    <a:pt x="109404" y="193918"/>
                  </a:cubicBezTo>
                  <a:lnTo>
                    <a:pt x="115973" y="232125"/>
                  </a:lnTo>
                  <a:cubicBezTo>
                    <a:pt x="113775" y="233710"/>
                    <a:pt x="111718" y="235499"/>
                    <a:pt x="109840" y="237484"/>
                  </a:cubicBezTo>
                  <a:cubicBezTo>
                    <a:pt x="101597" y="246172"/>
                    <a:pt x="97226" y="258012"/>
                    <a:pt x="97858" y="269976"/>
                  </a:cubicBezTo>
                  <a:cubicBezTo>
                    <a:pt x="97965" y="271979"/>
                    <a:pt x="98090" y="274285"/>
                    <a:pt x="98232" y="276857"/>
                  </a:cubicBezTo>
                  <a:cubicBezTo>
                    <a:pt x="76476" y="282830"/>
                    <a:pt x="53144" y="293691"/>
                    <a:pt x="34237" y="313114"/>
                  </a:cubicBezTo>
                  <a:cubicBezTo>
                    <a:pt x="8510" y="339535"/>
                    <a:pt x="-3089" y="375748"/>
                    <a:pt x="703" y="417818"/>
                  </a:cubicBezTo>
                  <a:cubicBezTo>
                    <a:pt x="4255" y="457245"/>
                    <a:pt x="21338" y="489950"/>
                    <a:pt x="50117" y="512410"/>
                  </a:cubicBezTo>
                  <a:cubicBezTo>
                    <a:pt x="74348" y="531326"/>
                    <a:pt x="103039" y="539872"/>
                    <a:pt x="128240" y="543415"/>
                  </a:cubicBezTo>
                  <a:cubicBezTo>
                    <a:pt x="136288" y="571562"/>
                    <a:pt x="145617" y="581933"/>
                    <a:pt x="157260" y="588031"/>
                  </a:cubicBezTo>
                  <a:cubicBezTo>
                    <a:pt x="180895" y="600404"/>
                    <a:pt x="239923" y="602995"/>
                    <a:pt x="285287" y="602995"/>
                  </a:cubicBezTo>
                  <a:cubicBezTo>
                    <a:pt x="311307" y="602995"/>
                    <a:pt x="336678" y="601962"/>
                    <a:pt x="356707" y="600102"/>
                  </a:cubicBezTo>
                  <a:cubicBezTo>
                    <a:pt x="392038" y="596808"/>
                    <a:pt x="404643" y="591601"/>
                    <a:pt x="412317" y="586945"/>
                  </a:cubicBezTo>
                  <a:cubicBezTo>
                    <a:pt x="432284" y="574820"/>
                    <a:pt x="442815" y="549797"/>
                    <a:pt x="452428" y="433521"/>
                  </a:cubicBezTo>
                  <a:cubicBezTo>
                    <a:pt x="457609" y="370816"/>
                    <a:pt x="460333" y="303839"/>
                    <a:pt x="461259" y="277961"/>
                  </a:cubicBezTo>
                  <a:cubicBezTo>
                    <a:pt x="461695" y="265926"/>
                    <a:pt x="457387" y="254451"/>
                    <a:pt x="449153" y="245665"/>
                  </a:cubicBezTo>
                  <a:cubicBezTo>
                    <a:pt x="447969" y="244410"/>
                    <a:pt x="446731" y="243226"/>
                    <a:pt x="445432" y="242122"/>
                  </a:cubicBezTo>
                  <a:cubicBezTo>
                    <a:pt x="445610" y="241179"/>
                    <a:pt x="445788" y="240253"/>
                    <a:pt x="445966" y="239318"/>
                  </a:cubicBezTo>
                  <a:cubicBezTo>
                    <a:pt x="446455" y="237324"/>
                    <a:pt x="446776" y="235285"/>
                    <a:pt x="446918" y="233202"/>
                  </a:cubicBezTo>
                  <a:lnTo>
                    <a:pt x="451805" y="157866"/>
                  </a:lnTo>
                  <a:lnTo>
                    <a:pt x="476882" y="87853"/>
                  </a:lnTo>
                  <a:cubicBezTo>
                    <a:pt x="481297" y="75532"/>
                    <a:pt x="478449" y="61779"/>
                    <a:pt x="469511" y="52227"/>
                  </a:cubicBezTo>
                  <a:cubicBezTo>
                    <a:pt x="449135" y="30445"/>
                    <a:pt x="398830" y="25994"/>
                    <a:pt x="386466" y="2599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23"/>
            <p:cNvSpPr/>
            <p:nvPr/>
          </p:nvSpPr>
          <p:spPr>
            <a:xfrm>
              <a:off x="1261557" y="4219350"/>
              <a:ext cx="659656" cy="859704"/>
            </a:xfrm>
            <a:custGeom>
              <a:avLst/>
              <a:gdLst/>
              <a:ahLst/>
              <a:cxnLst/>
              <a:rect l="l" t="t" r="r" b="b"/>
              <a:pathLst>
                <a:path w="409089" h="533150" extrusionOk="0">
                  <a:moveTo>
                    <a:pt x="381797" y="231501"/>
                  </a:moveTo>
                  <a:lnTo>
                    <a:pt x="369930" y="231172"/>
                  </a:lnTo>
                  <a:cubicBezTo>
                    <a:pt x="372468" y="219483"/>
                    <a:pt x="374898" y="207769"/>
                    <a:pt x="377105" y="196018"/>
                  </a:cubicBezTo>
                  <a:lnTo>
                    <a:pt x="377159" y="196018"/>
                  </a:lnTo>
                  <a:cubicBezTo>
                    <a:pt x="377159" y="196018"/>
                    <a:pt x="382366" y="115794"/>
                    <a:pt x="382366" y="115794"/>
                  </a:cubicBezTo>
                  <a:lnTo>
                    <a:pt x="409090" y="41161"/>
                  </a:lnTo>
                  <a:cubicBezTo>
                    <a:pt x="399467" y="30871"/>
                    <a:pt x="350978" y="21942"/>
                    <a:pt x="338845" y="27906"/>
                  </a:cubicBezTo>
                  <a:lnTo>
                    <a:pt x="336548" y="107142"/>
                  </a:lnTo>
                  <a:lnTo>
                    <a:pt x="315211" y="174894"/>
                  </a:lnTo>
                  <a:lnTo>
                    <a:pt x="320463" y="73315"/>
                  </a:lnTo>
                  <a:cubicBezTo>
                    <a:pt x="320712" y="68454"/>
                    <a:pt x="316982" y="64315"/>
                    <a:pt x="312122" y="64066"/>
                  </a:cubicBezTo>
                  <a:lnTo>
                    <a:pt x="266357" y="61698"/>
                  </a:lnTo>
                  <a:cubicBezTo>
                    <a:pt x="261612" y="61458"/>
                    <a:pt x="257571" y="65098"/>
                    <a:pt x="257331" y="69834"/>
                  </a:cubicBezTo>
                  <a:lnTo>
                    <a:pt x="251420" y="184152"/>
                  </a:lnTo>
                  <a:lnTo>
                    <a:pt x="240818" y="54603"/>
                  </a:lnTo>
                  <a:lnTo>
                    <a:pt x="240818" y="54603"/>
                  </a:lnTo>
                  <a:lnTo>
                    <a:pt x="210854" y="15088"/>
                  </a:lnTo>
                  <a:lnTo>
                    <a:pt x="210792" y="15088"/>
                  </a:lnTo>
                  <a:cubicBezTo>
                    <a:pt x="210792" y="15088"/>
                    <a:pt x="209928" y="4512"/>
                    <a:pt x="209928" y="4512"/>
                  </a:cubicBezTo>
                  <a:cubicBezTo>
                    <a:pt x="209706" y="1806"/>
                    <a:pt x="207338" y="-206"/>
                    <a:pt x="204632" y="17"/>
                  </a:cubicBezTo>
                  <a:cubicBezTo>
                    <a:pt x="201925" y="239"/>
                    <a:pt x="199914" y="2607"/>
                    <a:pt x="200136" y="5313"/>
                  </a:cubicBezTo>
                  <a:lnTo>
                    <a:pt x="201000" y="15898"/>
                  </a:lnTo>
                  <a:lnTo>
                    <a:pt x="200937" y="15898"/>
                  </a:lnTo>
                  <a:cubicBezTo>
                    <a:pt x="200937" y="15898"/>
                    <a:pt x="177792" y="59757"/>
                    <a:pt x="177792" y="59757"/>
                  </a:cubicBezTo>
                  <a:lnTo>
                    <a:pt x="177792" y="59757"/>
                  </a:lnTo>
                  <a:lnTo>
                    <a:pt x="185350" y="152069"/>
                  </a:lnTo>
                  <a:cubicBezTo>
                    <a:pt x="183205" y="143871"/>
                    <a:pt x="180926" y="135699"/>
                    <a:pt x="178487" y="127554"/>
                  </a:cubicBezTo>
                  <a:cubicBezTo>
                    <a:pt x="177196" y="123254"/>
                    <a:pt x="173039" y="120557"/>
                    <a:pt x="168641" y="120922"/>
                  </a:cubicBezTo>
                  <a:lnTo>
                    <a:pt x="167377" y="113587"/>
                  </a:lnTo>
                  <a:cubicBezTo>
                    <a:pt x="166407" y="107970"/>
                    <a:pt x="161066" y="104187"/>
                    <a:pt x="155449" y="105157"/>
                  </a:cubicBezTo>
                  <a:lnTo>
                    <a:pt x="135526" y="108584"/>
                  </a:lnTo>
                  <a:cubicBezTo>
                    <a:pt x="129900" y="109554"/>
                    <a:pt x="126126" y="114895"/>
                    <a:pt x="127096" y="120512"/>
                  </a:cubicBezTo>
                  <a:lnTo>
                    <a:pt x="128360" y="127874"/>
                  </a:lnTo>
                  <a:cubicBezTo>
                    <a:pt x="124533" y="129014"/>
                    <a:pt x="121818" y="132414"/>
                    <a:pt x="121595" y="136411"/>
                  </a:cubicBezTo>
                  <a:lnTo>
                    <a:pt x="120562" y="136589"/>
                  </a:lnTo>
                  <a:cubicBezTo>
                    <a:pt x="112791" y="137925"/>
                    <a:pt x="107583" y="145304"/>
                    <a:pt x="108919" y="153076"/>
                  </a:cubicBezTo>
                  <a:lnTo>
                    <a:pt x="117963" y="205659"/>
                  </a:lnTo>
                  <a:cubicBezTo>
                    <a:pt x="118319" y="207724"/>
                    <a:pt x="120278" y="209113"/>
                    <a:pt x="122343" y="208757"/>
                  </a:cubicBezTo>
                  <a:cubicBezTo>
                    <a:pt x="124408" y="208401"/>
                    <a:pt x="125797" y="206442"/>
                    <a:pt x="125441" y="204377"/>
                  </a:cubicBezTo>
                  <a:lnTo>
                    <a:pt x="120625" y="176345"/>
                  </a:lnTo>
                  <a:lnTo>
                    <a:pt x="122904" y="159779"/>
                  </a:lnTo>
                  <a:cubicBezTo>
                    <a:pt x="124559" y="181517"/>
                    <a:pt x="127248" y="203077"/>
                    <a:pt x="130942" y="224468"/>
                  </a:cubicBezTo>
                  <a:lnTo>
                    <a:pt x="107040" y="223801"/>
                  </a:lnTo>
                  <a:cubicBezTo>
                    <a:pt x="101806" y="223658"/>
                    <a:pt x="97560" y="227985"/>
                    <a:pt x="97836" y="233219"/>
                  </a:cubicBezTo>
                  <a:cubicBezTo>
                    <a:pt x="98272" y="241462"/>
                    <a:pt x="98993" y="254539"/>
                    <a:pt x="100008" y="270651"/>
                  </a:cubicBezTo>
                  <a:cubicBezTo>
                    <a:pt x="78813" y="272681"/>
                    <a:pt x="46623" y="279678"/>
                    <a:pt x="24351" y="302547"/>
                  </a:cubicBezTo>
                  <a:cubicBezTo>
                    <a:pt x="5684" y="321721"/>
                    <a:pt x="-2310" y="347697"/>
                    <a:pt x="574" y="379762"/>
                  </a:cubicBezTo>
                  <a:cubicBezTo>
                    <a:pt x="3271" y="409743"/>
                    <a:pt x="15422" y="433360"/>
                    <a:pt x="36698" y="449962"/>
                  </a:cubicBezTo>
                  <a:cubicBezTo>
                    <a:pt x="62727" y="470285"/>
                    <a:pt x="96946" y="475243"/>
                    <a:pt x="121524" y="475759"/>
                  </a:cubicBezTo>
                  <a:cubicBezTo>
                    <a:pt x="126429" y="501032"/>
                    <a:pt x="132099" y="518791"/>
                    <a:pt x="138553" y="522165"/>
                  </a:cubicBezTo>
                  <a:cubicBezTo>
                    <a:pt x="166532" y="536808"/>
                    <a:pt x="335169" y="536817"/>
                    <a:pt x="359302" y="522165"/>
                  </a:cubicBezTo>
                  <a:cubicBezTo>
                    <a:pt x="380675" y="509186"/>
                    <a:pt x="389684" y="291393"/>
                    <a:pt x="391464" y="241774"/>
                  </a:cubicBezTo>
                  <a:cubicBezTo>
                    <a:pt x="391660" y="236255"/>
                    <a:pt x="387325" y="231643"/>
                    <a:pt x="381806" y="231483"/>
                  </a:cubicBezTo>
                  <a:close/>
                  <a:moveTo>
                    <a:pt x="224670" y="55938"/>
                  </a:moveTo>
                  <a:lnTo>
                    <a:pt x="224670" y="55938"/>
                  </a:lnTo>
                  <a:lnTo>
                    <a:pt x="224670" y="559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23"/>
            <p:cNvSpPr/>
            <p:nvPr/>
          </p:nvSpPr>
          <p:spPr>
            <a:xfrm>
              <a:off x="1205291" y="4163075"/>
              <a:ext cx="772271" cy="972328"/>
            </a:xfrm>
            <a:custGeom>
              <a:avLst/>
              <a:gdLst/>
              <a:ahLst/>
              <a:cxnLst/>
              <a:rect l="l" t="t" r="r" b="b"/>
              <a:pathLst>
                <a:path w="478928" h="602994" extrusionOk="0">
                  <a:moveTo>
                    <a:pt x="239932" y="34922"/>
                  </a:moveTo>
                  <a:cubicBezTo>
                    <a:pt x="242460" y="34922"/>
                    <a:pt x="244614" y="36863"/>
                    <a:pt x="244819" y="39435"/>
                  </a:cubicBezTo>
                  <a:lnTo>
                    <a:pt x="245683" y="50020"/>
                  </a:lnTo>
                  <a:lnTo>
                    <a:pt x="245745" y="50020"/>
                  </a:lnTo>
                  <a:cubicBezTo>
                    <a:pt x="245745" y="50020"/>
                    <a:pt x="275709" y="89526"/>
                    <a:pt x="275709" y="89526"/>
                  </a:cubicBezTo>
                  <a:lnTo>
                    <a:pt x="286311" y="219075"/>
                  </a:lnTo>
                  <a:lnTo>
                    <a:pt x="292222" y="104757"/>
                  </a:lnTo>
                  <a:cubicBezTo>
                    <a:pt x="292462" y="100164"/>
                    <a:pt x="296254" y="96603"/>
                    <a:pt x="300794" y="96603"/>
                  </a:cubicBezTo>
                  <a:cubicBezTo>
                    <a:pt x="300945" y="96603"/>
                    <a:pt x="301097" y="96603"/>
                    <a:pt x="301248" y="96612"/>
                  </a:cubicBezTo>
                  <a:lnTo>
                    <a:pt x="347013" y="98980"/>
                  </a:lnTo>
                  <a:cubicBezTo>
                    <a:pt x="351873" y="99229"/>
                    <a:pt x="355603" y="103377"/>
                    <a:pt x="355354" y="108229"/>
                  </a:cubicBezTo>
                  <a:lnTo>
                    <a:pt x="350101" y="209808"/>
                  </a:lnTo>
                  <a:lnTo>
                    <a:pt x="371439" y="142056"/>
                  </a:lnTo>
                  <a:lnTo>
                    <a:pt x="373736" y="62820"/>
                  </a:lnTo>
                  <a:cubicBezTo>
                    <a:pt x="376442" y="61485"/>
                    <a:pt x="380955" y="60898"/>
                    <a:pt x="386439" y="60898"/>
                  </a:cubicBezTo>
                  <a:cubicBezTo>
                    <a:pt x="405560" y="60898"/>
                    <a:pt x="436503" y="68073"/>
                    <a:pt x="443981" y="76075"/>
                  </a:cubicBezTo>
                  <a:lnTo>
                    <a:pt x="417257" y="150708"/>
                  </a:lnTo>
                  <a:lnTo>
                    <a:pt x="412050" y="230941"/>
                  </a:lnTo>
                  <a:lnTo>
                    <a:pt x="411996" y="230941"/>
                  </a:lnTo>
                  <a:cubicBezTo>
                    <a:pt x="409789" y="242683"/>
                    <a:pt x="407349" y="254389"/>
                    <a:pt x="404821" y="266086"/>
                  </a:cubicBezTo>
                  <a:lnTo>
                    <a:pt x="416688" y="266415"/>
                  </a:lnTo>
                  <a:cubicBezTo>
                    <a:pt x="422207" y="266566"/>
                    <a:pt x="426542" y="271186"/>
                    <a:pt x="426346" y="276706"/>
                  </a:cubicBezTo>
                  <a:cubicBezTo>
                    <a:pt x="424566" y="326333"/>
                    <a:pt x="415557" y="544118"/>
                    <a:pt x="394184" y="557097"/>
                  </a:cubicBezTo>
                  <a:cubicBezTo>
                    <a:pt x="382121" y="564423"/>
                    <a:pt x="333936" y="568082"/>
                    <a:pt x="285269" y="568082"/>
                  </a:cubicBezTo>
                  <a:cubicBezTo>
                    <a:pt x="236603" y="568082"/>
                    <a:pt x="187420" y="564414"/>
                    <a:pt x="173435" y="557097"/>
                  </a:cubicBezTo>
                  <a:cubicBezTo>
                    <a:pt x="166981" y="553714"/>
                    <a:pt x="161311" y="535964"/>
                    <a:pt x="156406" y="510691"/>
                  </a:cubicBezTo>
                  <a:cubicBezTo>
                    <a:pt x="131828" y="510175"/>
                    <a:pt x="97618" y="505208"/>
                    <a:pt x="71580" y="484894"/>
                  </a:cubicBezTo>
                  <a:cubicBezTo>
                    <a:pt x="50313" y="468292"/>
                    <a:pt x="38162" y="444675"/>
                    <a:pt x="35456" y="414693"/>
                  </a:cubicBezTo>
                  <a:cubicBezTo>
                    <a:pt x="32572" y="382629"/>
                    <a:pt x="40566" y="356644"/>
                    <a:pt x="59233" y="337479"/>
                  </a:cubicBezTo>
                  <a:cubicBezTo>
                    <a:pt x="81497" y="314610"/>
                    <a:pt x="113694" y="307613"/>
                    <a:pt x="134890" y="305583"/>
                  </a:cubicBezTo>
                  <a:cubicBezTo>
                    <a:pt x="133875" y="289471"/>
                    <a:pt x="133145" y="276394"/>
                    <a:pt x="132718" y="268151"/>
                  </a:cubicBezTo>
                  <a:cubicBezTo>
                    <a:pt x="132451" y="263006"/>
                    <a:pt x="136555" y="258733"/>
                    <a:pt x="141664" y="258733"/>
                  </a:cubicBezTo>
                  <a:cubicBezTo>
                    <a:pt x="141753" y="258733"/>
                    <a:pt x="141833" y="258733"/>
                    <a:pt x="141922" y="258733"/>
                  </a:cubicBezTo>
                  <a:lnTo>
                    <a:pt x="165824" y="259400"/>
                  </a:lnTo>
                  <a:cubicBezTo>
                    <a:pt x="162130" y="238009"/>
                    <a:pt x="159432" y="216449"/>
                    <a:pt x="157785" y="194711"/>
                  </a:cubicBezTo>
                  <a:lnTo>
                    <a:pt x="155507" y="211277"/>
                  </a:lnTo>
                  <a:lnTo>
                    <a:pt x="160322" y="239309"/>
                  </a:lnTo>
                  <a:cubicBezTo>
                    <a:pt x="160679" y="241374"/>
                    <a:pt x="159290" y="243332"/>
                    <a:pt x="157225" y="243689"/>
                  </a:cubicBezTo>
                  <a:cubicBezTo>
                    <a:pt x="157011" y="243724"/>
                    <a:pt x="156788" y="243742"/>
                    <a:pt x="156575" y="243742"/>
                  </a:cubicBezTo>
                  <a:cubicBezTo>
                    <a:pt x="154759" y="243742"/>
                    <a:pt x="153157" y="242433"/>
                    <a:pt x="152845" y="240591"/>
                  </a:cubicBezTo>
                  <a:lnTo>
                    <a:pt x="143801" y="188007"/>
                  </a:lnTo>
                  <a:cubicBezTo>
                    <a:pt x="142465" y="180236"/>
                    <a:pt x="147682" y="172856"/>
                    <a:pt x="155444" y="171521"/>
                  </a:cubicBezTo>
                  <a:lnTo>
                    <a:pt x="156477" y="171343"/>
                  </a:lnTo>
                  <a:cubicBezTo>
                    <a:pt x="156699" y="167346"/>
                    <a:pt x="159424" y="163946"/>
                    <a:pt x="163242" y="162806"/>
                  </a:cubicBezTo>
                  <a:lnTo>
                    <a:pt x="161978" y="155444"/>
                  </a:lnTo>
                  <a:cubicBezTo>
                    <a:pt x="161008" y="149818"/>
                    <a:pt x="164782" y="144477"/>
                    <a:pt x="170408" y="143516"/>
                  </a:cubicBezTo>
                  <a:lnTo>
                    <a:pt x="190331" y="140089"/>
                  </a:lnTo>
                  <a:cubicBezTo>
                    <a:pt x="190927" y="139991"/>
                    <a:pt x="191515" y="139937"/>
                    <a:pt x="192093" y="139937"/>
                  </a:cubicBezTo>
                  <a:cubicBezTo>
                    <a:pt x="197034" y="139937"/>
                    <a:pt x="201396" y="143489"/>
                    <a:pt x="202259" y="148519"/>
                  </a:cubicBezTo>
                  <a:lnTo>
                    <a:pt x="203523" y="155854"/>
                  </a:lnTo>
                  <a:cubicBezTo>
                    <a:pt x="203790" y="155827"/>
                    <a:pt x="204066" y="155818"/>
                    <a:pt x="204333" y="155818"/>
                  </a:cubicBezTo>
                  <a:cubicBezTo>
                    <a:pt x="208428" y="155818"/>
                    <a:pt x="212167" y="158444"/>
                    <a:pt x="213378" y="162477"/>
                  </a:cubicBezTo>
                  <a:cubicBezTo>
                    <a:pt x="215817" y="170622"/>
                    <a:pt x="218096" y="178794"/>
                    <a:pt x="220241" y="186993"/>
                  </a:cubicBezTo>
                  <a:lnTo>
                    <a:pt x="212683" y="94680"/>
                  </a:lnTo>
                  <a:lnTo>
                    <a:pt x="235828" y="50821"/>
                  </a:lnTo>
                  <a:lnTo>
                    <a:pt x="235890" y="50821"/>
                  </a:lnTo>
                  <a:cubicBezTo>
                    <a:pt x="235890" y="50821"/>
                    <a:pt x="235027" y="40236"/>
                    <a:pt x="235027" y="40236"/>
                  </a:cubicBezTo>
                  <a:cubicBezTo>
                    <a:pt x="234804" y="37530"/>
                    <a:pt x="236816" y="35162"/>
                    <a:pt x="239523" y="34940"/>
                  </a:cubicBezTo>
                  <a:cubicBezTo>
                    <a:pt x="239656" y="34931"/>
                    <a:pt x="239789" y="34922"/>
                    <a:pt x="239932" y="34922"/>
                  </a:cubicBezTo>
                  <a:moveTo>
                    <a:pt x="239932" y="0"/>
                  </a:moveTo>
                  <a:lnTo>
                    <a:pt x="239932" y="0"/>
                  </a:lnTo>
                  <a:cubicBezTo>
                    <a:pt x="238855" y="0"/>
                    <a:pt x="237769" y="44"/>
                    <a:pt x="236692" y="133"/>
                  </a:cubicBezTo>
                  <a:cubicBezTo>
                    <a:pt x="226081" y="997"/>
                    <a:pt x="216449" y="5946"/>
                    <a:pt x="209559" y="14056"/>
                  </a:cubicBezTo>
                  <a:cubicBezTo>
                    <a:pt x="202678" y="22166"/>
                    <a:pt x="199366" y="32474"/>
                    <a:pt x="200230" y="43076"/>
                  </a:cubicBezTo>
                  <a:lnTo>
                    <a:pt x="200256" y="43423"/>
                  </a:lnTo>
                  <a:lnTo>
                    <a:pt x="181812" y="78381"/>
                  </a:lnTo>
                  <a:cubicBezTo>
                    <a:pt x="178714" y="84256"/>
                    <a:pt x="177352" y="90897"/>
                    <a:pt x="177895" y="97529"/>
                  </a:cubicBezTo>
                  <a:lnTo>
                    <a:pt x="178643" y="106662"/>
                  </a:lnTo>
                  <a:lnTo>
                    <a:pt x="164515" y="109092"/>
                  </a:lnTo>
                  <a:cubicBezTo>
                    <a:pt x="144816" y="112475"/>
                    <a:pt x="130270" y="128196"/>
                    <a:pt x="127430" y="146961"/>
                  </a:cubicBezTo>
                  <a:cubicBezTo>
                    <a:pt x="113757" y="157786"/>
                    <a:pt x="106244" y="175554"/>
                    <a:pt x="109404" y="193918"/>
                  </a:cubicBezTo>
                  <a:lnTo>
                    <a:pt x="115973" y="232125"/>
                  </a:lnTo>
                  <a:cubicBezTo>
                    <a:pt x="113775" y="233709"/>
                    <a:pt x="111718" y="235499"/>
                    <a:pt x="109840" y="237484"/>
                  </a:cubicBezTo>
                  <a:cubicBezTo>
                    <a:pt x="101597" y="246172"/>
                    <a:pt x="97226" y="258012"/>
                    <a:pt x="97858" y="269976"/>
                  </a:cubicBezTo>
                  <a:cubicBezTo>
                    <a:pt x="97965" y="271979"/>
                    <a:pt x="98090" y="274284"/>
                    <a:pt x="98232" y="276857"/>
                  </a:cubicBezTo>
                  <a:cubicBezTo>
                    <a:pt x="76476" y="282839"/>
                    <a:pt x="53144" y="293690"/>
                    <a:pt x="34237" y="313114"/>
                  </a:cubicBezTo>
                  <a:cubicBezTo>
                    <a:pt x="8510" y="339535"/>
                    <a:pt x="-3089" y="375748"/>
                    <a:pt x="703" y="417818"/>
                  </a:cubicBezTo>
                  <a:cubicBezTo>
                    <a:pt x="4255" y="457244"/>
                    <a:pt x="21338" y="489950"/>
                    <a:pt x="50117" y="512409"/>
                  </a:cubicBezTo>
                  <a:cubicBezTo>
                    <a:pt x="74348" y="531317"/>
                    <a:pt x="103039" y="539872"/>
                    <a:pt x="128240" y="543415"/>
                  </a:cubicBezTo>
                  <a:cubicBezTo>
                    <a:pt x="136287" y="571562"/>
                    <a:pt x="145617" y="581933"/>
                    <a:pt x="157260" y="588031"/>
                  </a:cubicBezTo>
                  <a:cubicBezTo>
                    <a:pt x="180895" y="600404"/>
                    <a:pt x="239923" y="602995"/>
                    <a:pt x="285287" y="602995"/>
                  </a:cubicBezTo>
                  <a:cubicBezTo>
                    <a:pt x="311307" y="602995"/>
                    <a:pt x="336678" y="601962"/>
                    <a:pt x="356707" y="600102"/>
                  </a:cubicBezTo>
                  <a:cubicBezTo>
                    <a:pt x="392038" y="596808"/>
                    <a:pt x="404643" y="591600"/>
                    <a:pt x="412317" y="586945"/>
                  </a:cubicBezTo>
                  <a:cubicBezTo>
                    <a:pt x="432284" y="574820"/>
                    <a:pt x="442814" y="549797"/>
                    <a:pt x="452428" y="433521"/>
                  </a:cubicBezTo>
                  <a:cubicBezTo>
                    <a:pt x="457609" y="370816"/>
                    <a:pt x="460333" y="303838"/>
                    <a:pt x="461259" y="277961"/>
                  </a:cubicBezTo>
                  <a:cubicBezTo>
                    <a:pt x="461695" y="265926"/>
                    <a:pt x="457387" y="254451"/>
                    <a:pt x="449153" y="245665"/>
                  </a:cubicBezTo>
                  <a:cubicBezTo>
                    <a:pt x="447969" y="244410"/>
                    <a:pt x="446731" y="243226"/>
                    <a:pt x="445432" y="242122"/>
                  </a:cubicBezTo>
                  <a:cubicBezTo>
                    <a:pt x="445610" y="241178"/>
                    <a:pt x="445788" y="240252"/>
                    <a:pt x="445966" y="239318"/>
                  </a:cubicBezTo>
                  <a:cubicBezTo>
                    <a:pt x="446455" y="237324"/>
                    <a:pt x="446776" y="235285"/>
                    <a:pt x="446918" y="233202"/>
                  </a:cubicBezTo>
                  <a:lnTo>
                    <a:pt x="451805" y="157866"/>
                  </a:lnTo>
                  <a:lnTo>
                    <a:pt x="476882" y="87852"/>
                  </a:lnTo>
                  <a:cubicBezTo>
                    <a:pt x="481297" y="75532"/>
                    <a:pt x="478449" y="61779"/>
                    <a:pt x="469511" y="52227"/>
                  </a:cubicBezTo>
                  <a:cubicBezTo>
                    <a:pt x="449135" y="30444"/>
                    <a:pt x="398830" y="25993"/>
                    <a:pt x="386466" y="25993"/>
                  </a:cubicBezTo>
                  <a:cubicBezTo>
                    <a:pt x="374920" y="25993"/>
                    <a:pt x="365991" y="27747"/>
                    <a:pt x="358345" y="31504"/>
                  </a:cubicBezTo>
                  <a:cubicBezTo>
                    <a:pt x="346728" y="37219"/>
                    <a:pt x="339232" y="48889"/>
                    <a:pt x="338858" y="61823"/>
                  </a:cubicBezTo>
                  <a:lnTo>
                    <a:pt x="338805" y="63604"/>
                  </a:lnTo>
                  <a:lnTo>
                    <a:pt x="303064" y="61752"/>
                  </a:lnTo>
                  <a:cubicBezTo>
                    <a:pt x="302307" y="61717"/>
                    <a:pt x="301560" y="61690"/>
                    <a:pt x="300812" y="61690"/>
                  </a:cubicBezTo>
                  <a:cubicBezTo>
                    <a:pt x="300064" y="61690"/>
                    <a:pt x="299254" y="61708"/>
                    <a:pt x="298488" y="61752"/>
                  </a:cubicBezTo>
                  <a:lnTo>
                    <a:pt x="279670" y="36934"/>
                  </a:lnTo>
                  <a:lnTo>
                    <a:pt x="279643" y="36595"/>
                  </a:lnTo>
                  <a:cubicBezTo>
                    <a:pt x="277961" y="16077"/>
                    <a:pt x="260522" y="9"/>
                    <a:pt x="239950" y="9"/>
                  </a:cubicBezTo>
                  <a:lnTo>
                    <a:pt x="239950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23"/>
            <p:cNvSpPr/>
            <p:nvPr/>
          </p:nvSpPr>
          <p:spPr>
            <a:xfrm>
              <a:off x="1692857" y="4812277"/>
              <a:ext cx="17172" cy="41301"/>
            </a:xfrm>
            <a:custGeom>
              <a:avLst/>
              <a:gdLst/>
              <a:ahLst/>
              <a:cxnLst/>
              <a:rect l="l" t="t" r="r" b="b"/>
              <a:pathLst>
                <a:path w="10649" h="25613" extrusionOk="0">
                  <a:moveTo>
                    <a:pt x="5988" y="6"/>
                  </a:moveTo>
                  <a:lnTo>
                    <a:pt x="5988" y="6"/>
                  </a:lnTo>
                  <a:cubicBezTo>
                    <a:pt x="8694" y="148"/>
                    <a:pt x="10777" y="2454"/>
                    <a:pt x="10644" y="5169"/>
                  </a:cubicBezTo>
                  <a:lnTo>
                    <a:pt x="9825" y="20952"/>
                  </a:lnTo>
                  <a:cubicBezTo>
                    <a:pt x="9682" y="23658"/>
                    <a:pt x="7377" y="25741"/>
                    <a:pt x="4662" y="25608"/>
                  </a:cubicBezTo>
                  <a:lnTo>
                    <a:pt x="4662" y="25608"/>
                  </a:lnTo>
                  <a:cubicBezTo>
                    <a:pt x="1956" y="25465"/>
                    <a:pt x="-127" y="23160"/>
                    <a:pt x="6" y="20445"/>
                  </a:cubicBezTo>
                  <a:lnTo>
                    <a:pt x="825" y="4662"/>
                  </a:lnTo>
                  <a:cubicBezTo>
                    <a:pt x="967" y="1956"/>
                    <a:pt x="3273" y="-128"/>
                    <a:pt x="598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23"/>
            <p:cNvSpPr/>
            <p:nvPr/>
          </p:nvSpPr>
          <p:spPr>
            <a:xfrm rot="-10618672">
              <a:off x="1665866" y="4320223"/>
              <a:ext cx="101942" cy="441193"/>
            </a:xfrm>
            <a:custGeom>
              <a:avLst/>
              <a:gdLst/>
              <a:ahLst/>
              <a:cxnLst/>
              <a:rect l="l" t="t" r="r" b="b"/>
              <a:pathLst>
                <a:path w="63230" h="273652" extrusionOk="0">
                  <a:moveTo>
                    <a:pt x="0" y="0"/>
                  </a:moveTo>
                  <a:lnTo>
                    <a:pt x="63230" y="0"/>
                  </a:lnTo>
                  <a:lnTo>
                    <a:pt x="63230" y="270991"/>
                  </a:lnTo>
                  <a:cubicBezTo>
                    <a:pt x="63230" y="272460"/>
                    <a:pt x="62037" y="273652"/>
                    <a:pt x="60568" y="273652"/>
                  </a:cubicBezTo>
                  <a:lnTo>
                    <a:pt x="2733" y="273652"/>
                  </a:lnTo>
                  <a:cubicBezTo>
                    <a:pt x="1229" y="273652"/>
                    <a:pt x="0" y="272433"/>
                    <a:pt x="0" y="27092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23"/>
            <p:cNvSpPr/>
            <p:nvPr/>
          </p:nvSpPr>
          <p:spPr>
            <a:xfrm>
              <a:off x="1654255" y="4749902"/>
              <a:ext cx="101828" cy="79092"/>
            </a:xfrm>
            <a:custGeom>
              <a:avLst/>
              <a:gdLst/>
              <a:ahLst/>
              <a:cxnLst/>
              <a:rect l="l" t="t" r="r" b="b"/>
              <a:pathLst>
                <a:path w="63149" h="49049" extrusionOk="0">
                  <a:moveTo>
                    <a:pt x="24444" y="48533"/>
                  </a:moveTo>
                  <a:lnTo>
                    <a:pt x="29412" y="48791"/>
                  </a:lnTo>
                  <a:lnTo>
                    <a:pt x="34379" y="49049"/>
                  </a:lnTo>
                  <a:lnTo>
                    <a:pt x="63150" y="8653"/>
                  </a:lnTo>
                  <a:lnTo>
                    <a:pt x="58557" y="2759"/>
                  </a:lnTo>
                  <a:lnTo>
                    <a:pt x="46966" y="7816"/>
                  </a:lnTo>
                  <a:lnTo>
                    <a:pt x="31379" y="1353"/>
                  </a:lnTo>
                  <a:lnTo>
                    <a:pt x="16175" y="6222"/>
                  </a:lnTo>
                  <a:lnTo>
                    <a:pt x="5181" y="0"/>
                  </a:lnTo>
                  <a:lnTo>
                    <a:pt x="0" y="5385"/>
                  </a:lnTo>
                  <a:lnTo>
                    <a:pt x="24444" y="4853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23"/>
            <p:cNvSpPr/>
            <p:nvPr/>
          </p:nvSpPr>
          <p:spPr>
            <a:xfrm rot="-5218672">
              <a:off x="1520785" y="4540163"/>
              <a:ext cx="441193" cy="3831"/>
            </a:xfrm>
            <a:custGeom>
              <a:avLst/>
              <a:gdLst/>
              <a:ahLst/>
              <a:cxnLst/>
              <a:rect l="l" t="t" r="r" b="b"/>
              <a:pathLst>
                <a:path w="273652" h="2376" extrusionOk="0">
                  <a:moveTo>
                    <a:pt x="0" y="0"/>
                  </a:moveTo>
                  <a:lnTo>
                    <a:pt x="273652" y="0"/>
                  </a:lnTo>
                  <a:lnTo>
                    <a:pt x="273652" y="2377"/>
                  </a:lnTo>
                  <a:lnTo>
                    <a:pt x="0" y="23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23"/>
            <p:cNvSpPr/>
            <p:nvPr/>
          </p:nvSpPr>
          <p:spPr>
            <a:xfrm rot="-5218672">
              <a:off x="1471097" y="4537446"/>
              <a:ext cx="441193" cy="3831"/>
            </a:xfrm>
            <a:custGeom>
              <a:avLst/>
              <a:gdLst/>
              <a:ahLst/>
              <a:cxnLst/>
              <a:rect l="l" t="t" r="r" b="b"/>
              <a:pathLst>
                <a:path w="273652" h="2376" extrusionOk="0">
                  <a:moveTo>
                    <a:pt x="0" y="0"/>
                  </a:moveTo>
                  <a:lnTo>
                    <a:pt x="273652" y="0"/>
                  </a:lnTo>
                  <a:lnTo>
                    <a:pt x="273652" y="2377"/>
                  </a:lnTo>
                  <a:lnTo>
                    <a:pt x="0" y="23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9" name="Google Shape;929;p23"/>
            <p:cNvSpPr/>
            <p:nvPr/>
          </p:nvSpPr>
          <p:spPr>
            <a:xfrm>
              <a:off x="1584095" y="4219365"/>
              <a:ext cx="17925" cy="41249"/>
            </a:xfrm>
            <a:custGeom>
              <a:avLst/>
              <a:gdLst/>
              <a:ahLst/>
              <a:cxnLst/>
              <a:rect l="l" t="t" r="r" b="b"/>
              <a:pathLst>
                <a:path w="11116" h="25581" extrusionOk="0">
                  <a:moveTo>
                    <a:pt x="6604" y="25565"/>
                  </a:moveTo>
                  <a:lnTo>
                    <a:pt x="6604" y="25565"/>
                  </a:lnTo>
                  <a:cubicBezTo>
                    <a:pt x="3898" y="25788"/>
                    <a:pt x="1530" y="23776"/>
                    <a:pt x="1308" y="21070"/>
                  </a:cubicBezTo>
                  <a:lnTo>
                    <a:pt x="17" y="5313"/>
                  </a:lnTo>
                  <a:cubicBezTo>
                    <a:pt x="-206" y="2607"/>
                    <a:pt x="1806" y="239"/>
                    <a:pt x="4512" y="17"/>
                  </a:cubicBezTo>
                  <a:lnTo>
                    <a:pt x="4512" y="17"/>
                  </a:lnTo>
                  <a:cubicBezTo>
                    <a:pt x="7218" y="-206"/>
                    <a:pt x="9586" y="1806"/>
                    <a:pt x="9809" y="4512"/>
                  </a:cubicBezTo>
                  <a:lnTo>
                    <a:pt x="11100" y="20269"/>
                  </a:lnTo>
                  <a:cubicBezTo>
                    <a:pt x="11322" y="22975"/>
                    <a:pt x="9310" y="25343"/>
                    <a:pt x="6604" y="255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0" name="Google Shape;930;p23"/>
            <p:cNvSpPr/>
            <p:nvPr/>
          </p:nvSpPr>
          <p:spPr>
            <a:xfrm rot="-282284">
              <a:off x="1566154" y="4310690"/>
              <a:ext cx="102144" cy="442069"/>
            </a:xfrm>
            <a:custGeom>
              <a:avLst/>
              <a:gdLst/>
              <a:ahLst/>
              <a:cxnLst/>
              <a:rect l="l" t="t" r="r" b="b"/>
              <a:pathLst>
                <a:path w="63230" h="273652" extrusionOk="0">
                  <a:moveTo>
                    <a:pt x="0" y="0"/>
                  </a:moveTo>
                  <a:lnTo>
                    <a:pt x="63230" y="0"/>
                  </a:lnTo>
                  <a:lnTo>
                    <a:pt x="63230" y="270991"/>
                  </a:lnTo>
                  <a:cubicBezTo>
                    <a:pt x="63230" y="272459"/>
                    <a:pt x="62037" y="273652"/>
                    <a:pt x="60568" y="273652"/>
                  </a:cubicBezTo>
                  <a:lnTo>
                    <a:pt x="2733" y="273652"/>
                  </a:lnTo>
                  <a:cubicBezTo>
                    <a:pt x="1229" y="273652"/>
                    <a:pt x="0" y="272433"/>
                    <a:pt x="0" y="270919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1" name="Google Shape;931;p23"/>
            <p:cNvSpPr/>
            <p:nvPr/>
          </p:nvSpPr>
          <p:spPr>
            <a:xfrm>
              <a:off x="1548109" y="4243684"/>
              <a:ext cx="101628" cy="80469"/>
            </a:xfrm>
            <a:custGeom>
              <a:avLst/>
              <a:gdLst/>
              <a:ahLst/>
              <a:cxnLst/>
              <a:rect l="l" t="t" r="r" b="b"/>
              <a:pathLst>
                <a:path w="63025" h="49903" extrusionOk="0">
                  <a:moveTo>
                    <a:pt x="33062" y="0"/>
                  </a:moveTo>
                  <a:lnTo>
                    <a:pt x="28103" y="409"/>
                  </a:lnTo>
                  <a:lnTo>
                    <a:pt x="23145" y="819"/>
                  </a:lnTo>
                  <a:lnTo>
                    <a:pt x="0" y="44678"/>
                  </a:lnTo>
                  <a:lnTo>
                    <a:pt x="5332" y="49904"/>
                  </a:lnTo>
                  <a:lnTo>
                    <a:pt x="16148" y="43352"/>
                  </a:lnTo>
                  <a:lnTo>
                    <a:pt x="32456" y="47687"/>
                  </a:lnTo>
                  <a:lnTo>
                    <a:pt x="46877" y="40842"/>
                  </a:lnTo>
                  <a:lnTo>
                    <a:pt x="58601" y="45542"/>
                  </a:lnTo>
                  <a:lnTo>
                    <a:pt x="63025" y="39515"/>
                  </a:lnTo>
                  <a:lnTo>
                    <a:pt x="330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2" name="Google Shape;932;p23"/>
            <p:cNvSpPr/>
            <p:nvPr/>
          </p:nvSpPr>
          <p:spPr>
            <a:xfrm rot="-282284">
              <a:off x="1589806" y="4312733"/>
              <a:ext cx="5119" cy="442069"/>
            </a:xfrm>
            <a:custGeom>
              <a:avLst/>
              <a:gdLst/>
              <a:ahLst/>
              <a:cxnLst/>
              <a:rect l="l" t="t" r="r" b="b"/>
              <a:pathLst>
                <a:path w="3169" h="273652" extrusionOk="0">
                  <a:moveTo>
                    <a:pt x="0" y="0"/>
                  </a:moveTo>
                  <a:lnTo>
                    <a:pt x="3169" y="0"/>
                  </a:lnTo>
                  <a:lnTo>
                    <a:pt x="3169" y="273652"/>
                  </a:lnTo>
                  <a:lnTo>
                    <a:pt x="0" y="2736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3" name="Google Shape;933;p23"/>
            <p:cNvSpPr/>
            <p:nvPr/>
          </p:nvSpPr>
          <p:spPr>
            <a:xfrm rot="-282284">
              <a:off x="1639340" y="4308663"/>
              <a:ext cx="5119" cy="442069"/>
            </a:xfrm>
            <a:custGeom>
              <a:avLst/>
              <a:gdLst/>
              <a:ahLst/>
              <a:cxnLst/>
              <a:rect l="l" t="t" r="r" b="b"/>
              <a:pathLst>
                <a:path w="3169" h="273652" extrusionOk="0">
                  <a:moveTo>
                    <a:pt x="0" y="0"/>
                  </a:moveTo>
                  <a:lnTo>
                    <a:pt x="3169" y="0"/>
                  </a:lnTo>
                  <a:lnTo>
                    <a:pt x="3169" y="273652"/>
                  </a:lnTo>
                  <a:lnTo>
                    <a:pt x="0" y="2736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4" name="Google Shape;934;p23"/>
            <p:cNvSpPr/>
            <p:nvPr/>
          </p:nvSpPr>
          <p:spPr>
            <a:xfrm>
              <a:off x="1728932" y="4515624"/>
              <a:ext cx="140489" cy="360131"/>
            </a:xfrm>
            <a:custGeom>
              <a:avLst/>
              <a:gdLst/>
              <a:ahLst/>
              <a:cxnLst/>
              <a:rect l="l" t="t" r="r" b="b"/>
              <a:pathLst>
                <a:path w="87125" h="223337" extrusionOk="0">
                  <a:moveTo>
                    <a:pt x="13774" y="223036"/>
                  </a:moveTo>
                  <a:lnTo>
                    <a:pt x="13774" y="223036"/>
                  </a:lnTo>
                  <a:cubicBezTo>
                    <a:pt x="5647" y="221505"/>
                    <a:pt x="-157" y="214321"/>
                    <a:pt x="3" y="206060"/>
                  </a:cubicBezTo>
                  <a:cubicBezTo>
                    <a:pt x="1276" y="138940"/>
                    <a:pt x="8754" y="70253"/>
                    <a:pt x="22427" y="0"/>
                  </a:cubicBezTo>
                  <a:lnTo>
                    <a:pt x="87126" y="12204"/>
                  </a:lnTo>
                  <a:cubicBezTo>
                    <a:pt x="74405" y="79832"/>
                    <a:pt x="56307" y="146445"/>
                    <a:pt x="32842" y="212051"/>
                  </a:cubicBezTo>
                  <a:cubicBezTo>
                    <a:pt x="30029" y="219912"/>
                    <a:pt x="21964" y="224585"/>
                    <a:pt x="13765" y="223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23"/>
            <p:cNvSpPr/>
            <p:nvPr/>
          </p:nvSpPr>
          <p:spPr>
            <a:xfrm>
              <a:off x="1765080" y="4392058"/>
              <a:ext cx="112823" cy="143313"/>
            </a:xfrm>
            <a:custGeom>
              <a:avLst/>
              <a:gdLst/>
              <a:ahLst/>
              <a:cxnLst/>
              <a:rect l="l" t="t" r="r" b="b"/>
              <a:pathLst>
                <a:path w="69968" h="88876" extrusionOk="0">
                  <a:moveTo>
                    <a:pt x="24151" y="0"/>
                  </a:moveTo>
                  <a:lnTo>
                    <a:pt x="0" y="76663"/>
                  </a:lnTo>
                  <a:lnTo>
                    <a:pt x="64761" y="88876"/>
                  </a:lnTo>
                  <a:lnTo>
                    <a:pt x="69969" y="8644"/>
                  </a:lnTo>
                  <a:lnTo>
                    <a:pt x="24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23"/>
            <p:cNvSpPr/>
            <p:nvPr/>
          </p:nvSpPr>
          <p:spPr>
            <a:xfrm>
              <a:off x="1804006" y="4261246"/>
              <a:ext cx="116972" cy="144820"/>
            </a:xfrm>
            <a:custGeom>
              <a:avLst/>
              <a:gdLst/>
              <a:ahLst/>
              <a:cxnLst/>
              <a:rect l="l" t="t" r="r" b="b"/>
              <a:pathLst>
                <a:path w="72541" h="89811" extrusionOk="0">
                  <a:moveTo>
                    <a:pt x="45818" y="89802"/>
                  </a:moveTo>
                  <a:lnTo>
                    <a:pt x="0" y="81158"/>
                  </a:lnTo>
                  <a:lnTo>
                    <a:pt x="2297" y="1923"/>
                  </a:lnTo>
                  <a:cubicBezTo>
                    <a:pt x="14430" y="-4050"/>
                    <a:pt x="62918" y="4878"/>
                    <a:pt x="72541" y="15178"/>
                  </a:cubicBezTo>
                  <a:lnTo>
                    <a:pt x="45818" y="898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7" name="Google Shape;937;p23"/>
            <p:cNvSpPr/>
            <p:nvPr/>
          </p:nvSpPr>
          <p:spPr>
            <a:xfrm rot="-5009569">
              <a:off x="1779419" y="4348497"/>
              <a:ext cx="88492" cy="5116"/>
            </a:xfrm>
            <a:custGeom>
              <a:avLst/>
              <a:gdLst/>
              <a:ahLst/>
              <a:cxnLst/>
              <a:rect l="l" t="t" r="r" b="b"/>
              <a:pathLst>
                <a:path w="54951" h="3177" extrusionOk="0">
                  <a:moveTo>
                    <a:pt x="0" y="0"/>
                  </a:moveTo>
                  <a:lnTo>
                    <a:pt x="54951" y="0"/>
                  </a:lnTo>
                  <a:lnTo>
                    <a:pt x="54951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8" name="Google Shape;938;p23"/>
            <p:cNvSpPr/>
            <p:nvPr/>
          </p:nvSpPr>
          <p:spPr>
            <a:xfrm rot="-4794581">
              <a:off x="1811309" y="4306507"/>
              <a:ext cx="89423" cy="5123"/>
            </a:xfrm>
            <a:custGeom>
              <a:avLst/>
              <a:gdLst/>
              <a:ahLst/>
              <a:cxnLst/>
              <a:rect l="l" t="t" r="r" b="b"/>
              <a:pathLst>
                <a:path w="55458" h="3177" extrusionOk="0">
                  <a:moveTo>
                    <a:pt x="0" y="0"/>
                  </a:moveTo>
                  <a:lnTo>
                    <a:pt x="55459" y="0"/>
                  </a:lnTo>
                  <a:lnTo>
                    <a:pt x="55459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9" name="Google Shape;939;p23"/>
            <p:cNvSpPr/>
            <p:nvPr/>
          </p:nvSpPr>
          <p:spPr>
            <a:xfrm rot="-4582380">
              <a:off x="1814571" y="4352046"/>
              <a:ext cx="95321" cy="5124"/>
            </a:xfrm>
            <a:custGeom>
              <a:avLst/>
              <a:gdLst/>
              <a:ahLst/>
              <a:cxnLst/>
              <a:rect l="l" t="t" r="r" b="b"/>
              <a:pathLst>
                <a:path w="59099" h="3177" extrusionOk="0">
                  <a:moveTo>
                    <a:pt x="0" y="0"/>
                  </a:moveTo>
                  <a:lnTo>
                    <a:pt x="59099" y="0"/>
                  </a:lnTo>
                  <a:lnTo>
                    <a:pt x="59099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0" name="Google Shape;940;p23"/>
            <p:cNvSpPr/>
            <p:nvPr/>
          </p:nvSpPr>
          <p:spPr>
            <a:xfrm rot="-4361301">
              <a:off x="1828554" y="4346868"/>
              <a:ext cx="114328" cy="5125"/>
            </a:xfrm>
            <a:custGeom>
              <a:avLst/>
              <a:gdLst/>
              <a:ahLst/>
              <a:cxnLst/>
              <a:rect l="l" t="t" r="r" b="b"/>
              <a:pathLst>
                <a:path w="70876" h="3177" extrusionOk="0">
                  <a:moveTo>
                    <a:pt x="0" y="0"/>
                  </a:moveTo>
                  <a:lnTo>
                    <a:pt x="70877" y="0"/>
                  </a:lnTo>
                  <a:lnTo>
                    <a:pt x="70877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1" name="Google Shape;941;p23"/>
            <p:cNvSpPr/>
            <p:nvPr/>
          </p:nvSpPr>
          <p:spPr>
            <a:xfrm>
              <a:off x="1431653" y="4432922"/>
              <a:ext cx="37260" cy="128182"/>
            </a:xfrm>
            <a:custGeom>
              <a:avLst/>
              <a:gdLst/>
              <a:ahLst/>
              <a:cxnLst/>
              <a:rect l="l" t="t" r="r" b="b"/>
              <a:pathLst>
                <a:path w="23107" h="79493" extrusionOk="0">
                  <a:moveTo>
                    <a:pt x="16152" y="79494"/>
                  </a:moveTo>
                  <a:cubicBezTo>
                    <a:pt x="12823" y="79494"/>
                    <a:pt x="9868" y="77090"/>
                    <a:pt x="9289" y="73708"/>
                  </a:cubicBezTo>
                  <a:lnTo>
                    <a:pt x="254" y="21124"/>
                  </a:lnTo>
                  <a:cubicBezTo>
                    <a:pt x="-1376" y="11644"/>
                    <a:pt x="5016" y="2608"/>
                    <a:pt x="14488" y="970"/>
                  </a:cubicBezTo>
                  <a:lnTo>
                    <a:pt x="20149" y="0"/>
                  </a:lnTo>
                  <a:lnTo>
                    <a:pt x="21217" y="6258"/>
                  </a:lnTo>
                  <a:lnTo>
                    <a:pt x="15556" y="7228"/>
                  </a:lnTo>
                  <a:cubicBezTo>
                    <a:pt x="9529" y="8270"/>
                    <a:pt x="5461" y="14020"/>
                    <a:pt x="6494" y="20047"/>
                  </a:cubicBezTo>
                  <a:lnTo>
                    <a:pt x="15529" y="72630"/>
                  </a:lnTo>
                  <a:cubicBezTo>
                    <a:pt x="15592" y="72969"/>
                    <a:pt x="15939" y="73174"/>
                    <a:pt x="16241" y="73129"/>
                  </a:cubicBezTo>
                  <a:cubicBezTo>
                    <a:pt x="16580" y="73067"/>
                    <a:pt x="16802" y="72746"/>
                    <a:pt x="16749" y="72417"/>
                  </a:cubicBezTo>
                  <a:lnTo>
                    <a:pt x="11924" y="44394"/>
                  </a:lnTo>
                  <a:lnTo>
                    <a:pt x="18182" y="43317"/>
                  </a:lnTo>
                  <a:lnTo>
                    <a:pt x="23007" y="71349"/>
                  </a:lnTo>
                  <a:cubicBezTo>
                    <a:pt x="23657" y="75132"/>
                    <a:pt x="21102" y="78746"/>
                    <a:pt x="17318" y="79396"/>
                  </a:cubicBezTo>
                  <a:cubicBezTo>
                    <a:pt x="16918" y="79467"/>
                    <a:pt x="16526" y="79494"/>
                    <a:pt x="16135" y="79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2" name="Google Shape;942;p23"/>
            <p:cNvSpPr/>
            <p:nvPr/>
          </p:nvSpPr>
          <p:spPr>
            <a:xfrm>
              <a:off x="1556840" y="4782995"/>
              <a:ext cx="20424" cy="39659"/>
            </a:xfrm>
            <a:custGeom>
              <a:avLst/>
              <a:gdLst/>
              <a:ahLst/>
              <a:cxnLst/>
              <a:rect l="l" t="t" r="r" b="b"/>
              <a:pathLst>
                <a:path w="12666" h="24595" extrusionOk="0">
                  <a:moveTo>
                    <a:pt x="8434" y="24520"/>
                  </a:moveTo>
                  <a:lnTo>
                    <a:pt x="8434" y="24520"/>
                  </a:lnTo>
                  <a:cubicBezTo>
                    <a:pt x="5657" y="25001"/>
                    <a:pt x="3022" y="23131"/>
                    <a:pt x="2550" y="20363"/>
                  </a:cubicBezTo>
                  <a:lnTo>
                    <a:pt x="75" y="5960"/>
                  </a:lnTo>
                  <a:cubicBezTo>
                    <a:pt x="-405" y="3182"/>
                    <a:pt x="1464" y="547"/>
                    <a:pt x="4233" y="75"/>
                  </a:cubicBezTo>
                  <a:lnTo>
                    <a:pt x="4233" y="75"/>
                  </a:lnTo>
                  <a:cubicBezTo>
                    <a:pt x="7010" y="-405"/>
                    <a:pt x="9645" y="1464"/>
                    <a:pt x="10117" y="4232"/>
                  </a:cubicBezTo>
                  <a:lnTo>
                    <a:pt x="12591" y="18636"/>
                  </a:lnTo>
                  <a:cubicBezTo>
                    <a:pt x="13072" y="21413"/>
                    <a:pt x="11203" y="24048"/>
                    <a:pt x="8434" y="245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3" name="Google Shape;943;p23"/>
            <p:cNvSpPr/>
            <p:nvPr/>
          </p:nvSpPr>
          <p:spPr>
            <a:xfrm rot="-584406">
              <a:off x="1470848" y="4391199"/>
              <a:ext cx="65827" cy="94332"/>
            </a:xfrm>
            <a:custGeom>
              <a:avLst/>
              <a:gdLst/>
              <a:ahLst/>
              <a:cxnLst/>
              <a:rect l="l" t="t" r="r" b="b"/>
              <a:pathLst>
                <a:path w="40868" h="58565" extrusionOk="0">
                  <a:moveTo>
                    <a:pt x="37664" y="0"/>
                  </a:moveTo>
                  <a:cubicBezTo>
                    <a:pt x="39434" y="0"/>
                    <a:pt x="40868" y="1435"/>
                    <a:pt x="40868" y="3205"/>
                  </a:cubicBezTo>
                  <a:lnTo>
                    <a:pt x="40868" y="55361"/>
                  </a:lnTo>
                  <a:cubicBezTo>
                    <a:pt x="40868" y="57131"/>
                    <a:pt x="39434" y="58566"/>
                    <a:pt x="37664" y="58566"/>
                  </a:cubicBezTo>
                  <a:lnTo>
                    <a:pt x="3205" y="58566"/>
                  </a:lnTo>
                  <a:cubicBezTo>
                    <a:pt x="1435" y="58566"/>
                    <a:pt x="0" y="57131"/>
                    <a:pt x="0" y="55361"/>
                  </a:cubicBezTo>
                  <a:lnTo>
                    <a:pt x="0" y="3205"/>
                  </a:lnTo>
                  <a:cubicBezTo>
                    <a:pt x="0" y="1435"/>
                    <a:pt x="1435" y="0"/>
                    <a:pt x="3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4" name="Google Shape;944;p23"/>
            <p:cNvSpPr/>
            <p:nvPr/>
          </p:nvSpPr>
          <p:spPr>
            <a:xfrm>
              <a:off x="1457458" y="4414161"/>
              <a:ext cx="139867" cy="315457"/>
            </a:xfrm>
            <a:custGeom>
              <a:avLst/>
              <a:gdLst/>
              <a:ahLst/>
              <a:cxnLst/>
              <a:rect l="l" t="t" r="r" b="b"/>
              <a:pathLst>
                <a:path w="86739" h="195632" extrusionOk="0">
                  <a:moveTo>
                    <a:pt x="86731" y="186205"/>
                  </a:moveTo>
                  <a:lnTo>
                    <a:pt x="31922" y="195633"/>
                  </a:lnTo>
                  <a:cubicBezTo>
                    <a:pt x="13308" y="137290"/>
                    <a:pt x="2670" y="77585"/>
                    <a:pt x="9" y="16500"/>
                  </a:cubicBezTo>
                  <a:cubicBezTo>
                    <a:pt x="-196" y="11720"/>
                    <a:pt x="3222" y="7545"/>
                    <a:pt x="7931" y="6735"/>
                  </a:cubicBezTo>
                  <a:lnTo>
                    <a:pt x="46290" y="139"/>
                  </a:lnTo>
                  <a:cubicBezTo>
                    <a:pt x="50990" y="-671"/>
                    <a:pt x="55583" y="2141"/>
                    <a:pt x="56945" y="6708"/>
                  </a:cubicBezTo>
                  <a:cubicBezTo>
                    <a:pt x="74473" y="65238"/>
                    <a:pt x="84407" y="125067"/>
                    <a:pt x="86740" y="186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5" name="Google Shape;945;p23"/>
            <p:cNvSpPr/>
            <p:nvPr/>
          </p:nvSpPr>
          <p:spPr>
            <a:xfrm>
              <a:off x="1508910" y="4714274"/>
              <a:ext cx="88644" cy="80857"/>
            </a:xfrm>
            <a:custGeom>
              <a:avLst/>
              <a:gdLst/>
              <a:ahLst/>
              <a:cxnLst/>
              <a:rect l="l" t="t" r="r" b="b"/>
              <a:pathLst>
                <a:path w="54973" h="50144" extrusionOk="0">
                  <a:moveTo>
                    <a:pt x="32608" y="3828"/>
                  </a:moveTo>
                  <a:lnTo>
                    <a:pt x="22264" y="5608"/>
                  </a:lnTo>
                  <a:lnTo>
                    <a:pt x="0" y="9436"/>
                  </a:lnTo>
                  <a:cubicBezTo>
                    <a:pt x="9525" y="37779"/>
                    <a:pt x="29928" y="50144"/>
                    <a:pt x="29928" y="50144"/>
                  </a:cubicBezTo>
                  <a:lnTo>
                    <a:pt x="40272" y="48364"/>
                  </a:lnTo>
                  <a:cubicBezTo>
                    <a:pt x="40272" y="48364"/>
                    <a:pt x="56340" y="28450"/>
                    <a:pt x="54880" y="0"/>
                  </a:cubicBezTo>
                  <a:lnTo>
                    <a:pt x="32616" y="38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23"/>
            <p:cNvSpPr/>
            <p:nvPr/>
          </p:nvSpPr>
          <p:spPr>
            <a:xfrm>
              <a:off x="1502657" y="4695397"/>
              <a:ext cx="96158" cy="35720"/>
            </a:xfrm>
            <a:custGeom>
              <a:avLst/>
              <a:gdLst/>
              <a:ahLst/>
              <a:cxnLst/>
              <a:rect l="l" t="t" r="r" b="b"/>
              <a:pathLst>
                <a:path w="59633" h="22152" extrusionOk="0">
                  <a:moveTo>
                    <a:pt x="16" y="10555"/>
                  </a:moveTo>
                  <a:cubicBezTo>
                    <a:pt x="1030" y="14302"/>
                    <a:pt x="2054" y="18050"/>
                    <a:pt x="3096" y="21789"/>
                  </a:cubicBezTo>
                  <a:cubicBezTo>
                    <a:pt x="3167" y="22038"/>
                    <a:pt x="3407" y="22189"/>
                    <a:pt x="3665" y="22145"/>
                  </a:cubicBezTo>
                  <a:lnTo>
                    <a:pt x="59222" y="12593"/>
                  </a:lnTo>
                  <a:cubicBezTo>
                    <a:pt x="59471" y="12549"/>
                    <a:pt x="59658" y="12317"/>
                    <a:pt x="59631" y="12068"/>
                  </a:cubicBezTo>
                  <a:cubicBezTo>
                    <a:pt x="59347" y="8196"/>
                    <a:pt x="59044" y="4323"/>
                    <a:pt x="58732" y="460"/>
                  </a:cubicBezTo>
                  <a:cubicBezTo>
                    <a:pt x="58706" y="166"/>
                    <a:pt x="58439" y="-38"/>
                    <a:pt x="58154" y="6"/>
                  </a:cubicBezTo>
                  <a:lnTo>
                    <a:pt x="416" y="9932"/>
                  </a:lnTo>
                  <a:cubicBezTo>
                    <a:pt x="122" y="9985"/>
                    <a:pt x="-56" y="10270"/>
                    <a:pt x="16" y="105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7" name="Google Shape;947;p23"/>
            <p:cNvGrpSpPr/>
            <p:nvPr/>
          </p:nvGrpSpPr>
          <p:grpSpPr>
            <a:xfrm>
              <a:off x="1261693" y="4580286"/>
              <a:ext cx="630996" cy="498661"/>
              <a:chOff x="1544561" y="2335552"/>
              <a:chExt cx="391461" cy="309362"/>
            </a:xfrm>
          </p:grpSpPr>
          <p:sp>
            <p:nvSpPr>
              <p:cNvPr id="948" name="Google Shape;948;p23"/>
              <p:cNvSpPr/>
              <p:nvPr/>
            </p:nvSpPr>
            <p:spPr>
              <a:xfrm>
                <a:off x="1642375" y="2335552"/>
                <a:ext cx="293647" cy="309362"/>
              </a:xfrm>
              <a:custGeom>
                <a:avLst/>
                <a:gdLst/>
                <a:ahLst/>
                <a:cxnLst/>
                <a:rect l="l" t="t" r="r" b="b"/>
                <a:pathLst>
                  <a:path w="293647" h="309362" extrusionOk="0">
                    <a:moveTo>
                      <a:pt x="261479" y="298376"/>
                    </a:moveTo>
                    <a:cubicBezTo>
                      <a:pt x="237345" y="313029"/>
                      <a:pt x="68708" y="313020"/>
                      <a:pt x="40730" y="298376"/>
                    </a:cubicBezTo>
                    <a:cubicBezTo>
                      <a:pt x="15849" y="285353"/>
                      <a:pt x="2630" y="59299"/>
                      <a:pt x="13" y="9422"/>
                    </a:cubicBezTo>
                    <a:cubicBezTo>
                      <a:pt x="-263" y="4196"/>
                      <a:pt x="3983" y="-139"/>
                      <a:pt x="9217" y="3"/>
                    </a:cubicBezTo>
                    <a:cubicBezTo>
                      <a:pt x="101049" y="10419"/>
                      <a:pt x="192640" y="13258"/>
                      <a:pt x="283982" y="7695"/>
                    </a:cubicBezTo>
                    <a:cubicBezTo>
                      <a:pt x="289502" y="7846"/>
                      <a:pt x="293837" y="12466"/>
                      <a:pt x="293641" y="17985"/>
                    </a:cubicBezTo>
                    <a:cubicBezTo>
                      <a:pt x="291860" y="67613"/>
                      <a:pt x="282852" y="285406"/>
                      <a:pt x="261479" y="29837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949;p23"/>
              <p:cNvSpPr/>
              <p:nvPr/>
            </p:nvSpPr>
            <p:spPr>
              <a:xfrm>
                <a:off x="1544561" y="2381623"/>
                <a:ext cx="152929" cy="205943"/>
              </a:xfrm>
              <a:custGeom>
                <a:avLst/>
                <a:gdLst/>
                <a:ahLst/>
                <a:cxnLst/>
                <a:rect l="l" t="t" r="r" b="b"/>
                <a:pathLst>
                  <a:path w="152929" h="205943" extrusionOk="0">
                    <a:moveTo>
                      <a:pt x="126082" y="205944"/>
                    </a:moveTo>
                    <a:cubicBezTo>
                      <a:pt x="101325" y="205944"/>
                      <a:pt x="64383" y="201698"/>
                      <a:pt x="36698" y="180093"/>
                    </a:cubicBezTo>
                    <a:cubicBezTo>
                      <a:pt x="15431" y="163491"/>
                      <a:pt x="3280" y="139874"/>
                      <a:pt x="574" y="109892"/>
                    </a:cubicBezTo>
                    <a:cubicBezTo>
                      <a:pt x="-2310" y="77828"/>
                      <a:pt x="5684" y="51843"/>
                      <a:pt x="24351" y="32678"/>
                    </a:cubicBezTo>
                    <a:cubicBezTo>
                      <a:pt x="59424" y="-3348"/>
                      <a:pt x="119156" y="-1"/>
                      <a:pt x="121675" y="141"/>
                    </a:cubicBezTo>
                    <a:lnTo>
                      <a:pt x="119717" y="31814"/>
                    </a:lnTo>
                    <a:cubicBezTo>
                      <a:pt x="119236" y="31787"/>
                      <a:pt x="71789" y="29331"/>
                      <a:pt x="47006" y="54906"/>
                    </a:cubicBezTo>
                    <a:cubicBezTo>
                      <a:pt x="34989" y="67306"/>
                      <a:pt x="30137" y="84362"/>
                      <a:pt x="32185" y="107053"/>
                    </a:cubicBezTo>
                    <a:cubicBezTo>
                      <a:pt x="34090" y="128195"/>
                      <a:pt x="41923" y="143880"/>
                      <a:pt x="56140" y="155016"/>
                    </a:cubicBezTo>
                    <a:cubicBezTo>
                      <a:pt x="89815" y="181383"/>
                      <a:pt x="147464" y="172909"/>
                      <a:pt x="148042" y="172829"/>
                    </a:cubicBezTo>
                    <a:lnTo>
                      <a:pt x="152930" y="204181"/>
                    </a:lnTo>
                    <a:cubicBezTo>
                      <a:pt x="151826" y="204350"/>
                      <a:pt x="141232" y="205944"/>
                      <a:pt x="126082" y="20594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23"/>
              <p:cNvSpPr/>
              <p:nvPr/>
            </p:nvSpPr>
            <p:spPr>
              <a:xfrm>
                <a:off x="1702239" y="2412682"/>
                <a:ext cx="188392" cy="155710"/>
              </a:xfrm>
              <a:custGeom>
                <a:avLst/>
                <a:gdLst/>
                <a:ahLst/>
                <a:cxnLst/>
                <a:rect l="l" t="t" r="r" b="b"/>
                <a:pathLst>
                  <a:path w="188392" h="155710" extrusionOk="0">
                    <a:moveTo>
                      <a:pt x="101771" y="155711"/>
                    </a:moveTo>
                    <a:cubicBezTo>
                      <a:pt x="101771" y="155711"/>
                      <a:pt x="-36751" y="39034"/>
                      <a:pt x="9423" y="7753"/>
                    </a:cubicBezTo>
                    <a:cubicBezTo>
                      <a:pt x="55597" y="-23529"/>
                      <a:pt x="106738" y="49956"/>
                      <a:pt x="106738" y="49956"/>
                    </a:cubicBezTo>
                    <a:cubicBezTo>
                      <a:pt x="106738" y="49956"/>
                      <a:pt x="144473" y="-16576"/>
                      <a:pt x="181212" y="5768"/>
                    </a:cubicBezTo>
                    <a:cubicBezTo>
                      <a:pt x="217949" y="28111"/>
                      <a:pt x="101771" y="155711"/>
                      <a:pt x="101771" y="1557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1" name="Google Shape;951;p23"/>
              <p:cNvSpPr/>
              <p:nvPr/>
            </p:nvSpPr>
            <p:spPr>
              <a:xfrm rot="-232275">
                <a:off x="1644191" y="2382254"/>
                <a:ext cx="3176" cy="31737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44" extrusionOk="0">
                    <a:moveTo>
                      <a:pt x="0" y="0"/>
                    </a:moveTo>
                    <a:lnTo>
                      <a:pt x="3178" y="0"/>
                    </a:lnTo>
                    <a:lnTo>
                      <a:pt x="3178" y="31744"/>
                    </a:lnTo>
                    <a:lnTo>
                      <a:pt x="0" y="31744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2" name="Google Shape;952;p23"/>
              <p:cNvSpPr/>
              <p:nvPr/>
            </p:nvSpPr>
            <p:spPr>
              <a:xfrm rot="-560680">
                <a:off x="1661699" y="2555464"/>
                <a:ext cx="3179" cy="32472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2447" extrusionOk="0">
                    <a:moveTo>
                      <a:pt x="0" y="0"/>
                    </a:moveTo>
                    <a:lnTo>
                      <a:pt x="3178" y="0"/>
                    </a:lnTo>
                    <a:lnTo>
                      <a:pt x="3178" y="32447"/>
                    </a:lnTo>
                    <a:lnTo>
                      <a:pt x="0" y="3244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53" name="Google Shape;953;p23"/>
          <p:cNvGrpSpPr/>
          <p:nvPr/>
        </p:nvGrpSpPr>
        <p:grpSpPr>
          <a:xfrm rot="4499959" flipH="1" flipV="1">
            <a:off x="6929386" y="623815"/>
            <a:ext cx="994213" cy="967453"/>
            <a:chOff x="203052" y="198976"/>
            <a:chExt cx="575946" cy="560444"/>
          </a:xfrm>
        </p:grpSpPr>
        <p:sp>
          <p:nvSpPr>
            <p:cNvPr id="954" name="Google Shape;954;p23"/>
            <p:cNvSpPr/>
            <p:nvPr/>
          </p:nvSpPr>
          <p:spPr>
            <a:xfrm>
              <a:off x="203052" y="205103"/>
              <a:ext cx="572329" cy="554318"/>
            </a:xfrm>
            <a:custGeom>
              <a:avLst/>
              <a:gdLst/>
              <a:ahLst/>
              <a:cxnLst/>
              <a:rect l="l" t="t" r="r" b="b"/>
              <a:pathLst>
                <a:path w="354933" h="343763" extrusionOk="0">
                  <a:moveTo>
                    <a:pt x="305622" y="43779"/>
                  </a:moveTo>
                  <a:cubicBezTo>
                    <a:pt x="304990" y="42239"/>
                    <a:pt x="304313" y="40717"/>
                    <a:pt x="303583" y="39231"/>
                  </a:cubicBezTo>
                  <a:cubicBezTo>
                    <a:pt x="294521" y="20590"/>
                    <a:pt x="279165" y="7478"/>
                    <a:pt x="260338" y="2314"/>
                  </a:cubicBezTo>
                  <a:cubicBezTo>
                    <a:pt x="254730" y="774"/>
                    <a:pt x="248997" y="0"/>
                    <a:pt x="243291" y="0"/>
                  </a:cubicBezTo>
                  <a:cubicBezTo>
                    <a:pt x="233837" y="0"/>
                    <a:pt x="224508" y="2190"/>
                    <a:pt x="216336" y="6347"/>
                  </a:cubicBezTo>
                  <a:cubicBezTo>
                    <a:pt x="207932" y="10611"/>
                    <a:pt x="200633" y="16557"/>
                    <a:pt x="194642" y="24035"/>
                  </a:cubicBezTo>
                  <a:cubicBezTo>
                    <a:pt x="191464" y="27987"/>
                    <a:pt x="189221" y="31878"/>
                    <a:pt x="187734" y="34450"/>
                  </a:cubicBezTo>
                  <a:cubicBezTo>
                    <a:pt x="187645" y="34610"/>
                    <a:pt x="187547" y="34762"/>
                    <a:pt x="187458" y="34922"/>
                  </a:cubicBezTo>
                  <a:cubicBezTo>
                    <a:pt x="187004" y="35714"/>
                    <a:pt x="186514" y="36578"/>
                    <a:pt x="186363" y="36845"/>
                  </a:cubicBezTo>
                  <a:cubicBezTo>
                    <a:pt x="185660" y="38144"/>
                    <a:pt x="185028" y="39426"/>
                    <a:pt x="184467" y="40699"/>
                  </a:cubicBezTo>
                  <a:cubicBezTo>
                    <a:pt x="177648" y="56073"/>
                    <a:pt x="176491" y="72230"/>
                    <a:pt x="175556" y="85218"/>
                  </a:cubicBezTo>
                  <a:lnTo>
                    <a:pt x="175538" y="85440"/>
                  </a:lnTo>
                  <a:cubicBezTo>
                    <a:pt x="174105" y="85253"/>
                    <a:pt x="172672" y="85155"/>
                    <a:pt x="171230" y="85155"/>
                  </a:cubicBezTo>
                  <a:cubicBezTo>
                    <a:pt x="162844" y="85155"/>
                    <a:pt x="154468" y="88333"/>
                    <a:pt x="148041" y="94707"/>
                  </a:cubicBezTo>
                  <a:lnTo>
                    <a:pt x="146572" y="96167"/>
                  </a:lnTo>
                  <a:cubicBezTo>
                    <a:pt x="140581" y="97760"/>
                    <a:pt x="135088" y="100894"/>
                    <a:pt x="130575" y="105371"/>
                  </a:cubicBezTo>
                  <a:lnTo>
                    <a:pt x="12848" y="222182"/>
                  </a:lnTo>
                  <a:cubicBezTo>
                    <a:pt x="6047" y="228929"/>
                    <a:pt x="2281" y="237920"/>
                    <a:pt x="2246" y="247508"/>
                  </a:cubicBezTo>
                  <a:cubicBezTo>
                    <a:pt x="2246" y="247899"/>
                    <a:pt x="2246" y="248282"/>
                    <a:pt x="2264" y="248674"/>
                  </a:cubicBezTo>
                  <a:cubicBezTo>
                    <a:pt x="-2979" y="265142"/>
                    <a:pt x="884" y="283916"/>
                    <a:pt x="13872" y="297002"/>
                  </a:cubicBezTo>
                  <a:lnTo>
                    <a:pt x="46212" y="329601"/>
                  </a:lnTo>
                  <a:cubicBezTo>
                    <a:pt x="55274" y="338734"/>
                    <a:pt x="67345" y="343763"/>
                    <a:pt x="80208" y="343763"/>
                  </a:cubicBezTo>
                  <a:cubicBezTo>
                    <a:pt x="85140" y="343763"/>
                    <a:pt x="89956" y="343025"/>
                    <a:pt x="94540" y="341591"/>
                  </a:cubicBezTo>
                  <a:cubicBezTo>
                    <a:pt x="94950" y="341609"/>
                    <a:pt x="95351" y="341609"/>
                    <a:pt x="95760" y="341609"/>
                  </a:cubicBezTo>
                  <a:cubicBezTo>
                    <a:pt x="105294" y="341609"/>
                    <a:pt x="114267" y="337915"/>
                    <a:pt x="121032" y="331203"/>
                  </a:cubicBezTo>
                  <a:lnTo>
                    <a:pt x="238751" y="214402"/>
                  </a:lnTo>
                  <a:cubicBezTo>
                    <a:pt x="243175" y="210013"/>
                    <a:pt x="246308" y="204681"/>
                    <a:pt x="247982" y="198850"/>
                  </a:cubicBezTo>
                  <a:cubicBezTo>
                    <a:pt x="250501" y="198111"/>
                    <a:pt x="252949" y="197132"/>
                    <a:pt x="255273" y="195912"/>
                  </a:cubicBezTo>
                  <a:cubicBezTo>
                    <a:pt x="274064" y="186040"/>
                    <a:pt x="295838" y="174281"/>
                    <a:pt x="316384" y="159717"/>
                  </a:cubicBezTo>
                  <a:cubicBezTo>
                    <a:pt x="326595" y="152480"/>
                    <a:pt x="350496" y="135540"/>
                    <a:pt x="354439" y="106618"/>
                  </a:cubicBezTo>
                  <a:cubicBezTo>
                    <a:pt x="356870" y="88814"/>
                    <a:pt x="350247" y="70619"/>
                    <a:pt x="336733" y="57942"/>
                  </a:cubicBezTo>
                  <a:cubicBezTo>
                    <a:pt x="328304" y="50037"/>
                    <a:pt x="317443" y="45124"/>
                    <a:pt x="305630" y="4377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5" name="Google Shape;955;p23"/>
            <p:cNvSpPr/>
            <p:nvPr/>
          </p:nvSpPr>
          <p:spPr>
            <a:xfrm>
              <a:off x="206655" y="198976"/>
              <a:ext cx="572344" cy="554332"/>
            </a:xfrm>
            <a:custGeom>
              <a:avLst/>
              <a:gdLst/>
              <a:ahLst/>
              <a:cxnLst/>
              <a:rect l="l" t="t" r="r" b="b"/>
              <a:pathLst>
                <a:path w="354942" h="343772" extrusionOk="0">
                  <a:moveTo>
                    <a:pt x="305621" y="43779"/>
                  </a:moveTo>
                  <a:cubicBezTo>
                    <a:pt x="304989" y="42239"/>
                    <a:pt x="304313" y="40717"/>
                    <a:pt x="303583" y="39231"/>
                  </a:cubicBezTo>
                  <a:cubicBezTo>
                    <a:pt x="294521" y="20590"/>
                    <a:pt x="279165" y="7478"/>
                    <a:pt x="260338" y="2315"/>
                  </a:cubicBezTo>
                  <a:cubicBezTo>
                    <a:pt x="254730" y="774"/>
                    <a:pt x="248997" y="0"/>
                    <a:pt x="243291" y="0"/>
                  </a:cubicBezTo>
                  <a:cubicBezTo>
                    <a:pt x="233837" y="0"/>
                    <a:pt x="224508" y="2199"/>
                    <a:pt x="216336" y="6347"/>
                  </a:cubicBezTo>
                  <a:cubicBezTo>
                    <a:pt x="207933" y="10611"/>
                    <a:pt x="200633" y="16558"/>
                    <a:pt x="194642" y="24035"/>
                  </a:cubicBezTo>
                  <a:cubicBezTo>
                    <a:pt x="191464" y="27987"/>
                    <a:pt x="189221" y="31878"/>
                    <a:pt x="187734" y="34450"/>
                  </a:cubicBezTo>
                  <a:cubicBezTo>
                    <a:pt x="187645" y="34610"/>
                    <a:pt x="187547" y="34762"/>
                    <a:pt x="187458" y="34922"/>
                  </a:cubicBezTo>
                  <a:cubicBezTo>
                    <a:pt x="187004" y="35714"/>
                    <a:pt x="186515" y="36578"/>
                    <a:pt x="186363" y="36845"/>
                  </a:cubicBezTo>
                  <a:cubicBezTo>
                    <a:pt x="185660" y="38145"/>
                    <a:pt x="185028" y="39426"/>
                    <a:pt x="184467" y="40699"/>
                  </a:cubicBezTo>
                  <a:cubicBezTo>
                    <a:pt x="177648" y="56073"/>
                    <a:pt x="176491" y="72230"/>
                    <a:pt x="175556" y="85218"/>
                  </a:cubicBezTo>
                  <a:lnTo>
                    <a:pt x="175539" y="85440"/>
                  </a:lnTo>
                  <a:cubicBezTo>
                    <a:pt x="174105" y="85253"/>
                    <a:pt x="172672" y="85155"/>
                    <a:pt x="171230" y="85155"/>
                  </a:cubicBezTo>
                  <a:cubicBezTo>
                    <a:pt x="162844" y="85155"/>
                    <a:pt x="154468" y="88333"/>
                    <a:pt x="148041" y="94707"/>
                  </a:cubicBezTo>
                  <a:lnTo>
                    <a:pt x="146572" y="96167"/>
                  </a:lnTo>
                  <a:cubicBezTo>
                    <a:pt x="140581" y="97760"/>
                    <a:pt x="135089" y="100894"/>
                    <a:pt x="130575" y="105371"/>
                  </a:cubicBezTo>
                  <a:lnTo>
                    <a:pt x="12848" y="222182"/>
                  </a:lnTo>
                  <a:cubicBezTo>
                    <a:pt x="6047" y="228929"/>
                    <a:pt x="2282" y="237920"/>
                    <a:pt x="2246" y="247508"/>
                  </a:cubicBezTo>
                  <a:cubicBezTo>
                    <a:pt x="2246" y="247899"/>
                    <a:pt x="2246" y="248282"/>
                    <a:pt x="2264" y="248674"/>
                  </a:cubicBezTo>
                  <a:cubicBezTo>
                    <a:pt x="-2980" y="265142"/>
                    <a:pt x="884" y="283916"/>
                    <a:pt x="13872" y="297011"/>
                  </a:cubicBezTo>
                  <a:lnTo>
                    <a:pt x="46212" y="329609"/>
                  </a:lnTo>
                  <a:cubicBezTo>
                    <a:pt x="55274" y="338743"/>
                    <a:pt x="67345" y="343772"/>
                    <a:pt x="80209" y="343772"/>
                  </a:cubicBezTo>
                  <a:cubicBezTo>
                    <a:pt x="85140" y="343772"/>
                    <a:pt x="89956" y="343034"/>
                    <a:pt x="94540" y="341600"/>
                  </a:cubicBezTo>
                  <a:cubicBezTo>
                    <a:pt x="94950" y="341618"/>
                    <a:pt x="95350" y="341618"/>
                    <a:pt x="95760" y="341618"/>
                  </a:cubicBezTo>
                  <a:cubicBezTo>
                    <a:pt x="105294" y="341618"/>
                    <a:pt x="114267" y="337924"/>
                    <a:pt x="121032" y="331212"/>
                  </a:cubicBezTo>
                  <a:lnTo>
                    <a:pt x="238751" y="214410"/>
                  </a:lnTo>
                  <a:cubicBezTo>
                    <a:pt x="243175" y="210022"/>
                    <a:pt x="246308" y="204690"/>
                    <a:pt x="247982" y="198859"/>
                  </a:cubicBezTo>
                  <a:cubicBezTo>
                    <a:pt x="250501" y="198120"/>
                    <a:pt x="252949" y="197141"/>
                    <a:pt x="255272" y="195921"/>
                  </a:cubicBezTo>
                  <a:cubicBezTo>
                    <a:pt x="274065" y="186049"/>
                    <a:pt x="295839" y="174290"/>
                    <a:pt x="316384" y="159726"/>
                  </a:cubicBezTo>
                  <a:cubicBezTo>
                    <a:pt x="326594" y="152489"/>
                    <a:pt x="350496" y="135558"/>
                    <a:pt x="354448" y="106627"/>
                  </a:cubicBezTo>
                  <a:cubicBezTo>
                    <a:pt x="356879" y="88832"/>
                    <a:pt x="350256" y="70627"/>
                    <a:pt x="336742" y="57951"/>
                  </a:cubicBezTo>
                  <a:cubicBezTo>
                    <a:pt x="328313" y="50046"/>
                    <a:pt x="317452" y="45132"/>
                    <a:pt x="305639" y="437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6" name="Google Shape;956;p23"/>
            <p:cNvSpPr/>
            <p:nvPr/>
          </p:nvSpPr>
          <p:spPr>
            <a:xfrm>
              <a:off x="539934" y="252045"/>
              <a:ext cx="185821" cy="217063"/>
            </a:xfrm>
            <a:custGeom>
              <a:avLst/>
              <a:gdLst/>
              <a:ahLst/>
              <a:cxnLst/>
              <a:rect l="l" t="t" r="r" b="b"/>
              <a:pathLst>
                <a:path w="115238" h="134613" extrusionOk="0">
                  <a:moveTo>
                    <a:pt x="33170" y="133852"/>
                  </a:moveTo>
                  <a:cubicBezTo>
                    <a:pt x="52790" y="123534"/>
                    <a:pt x="72444" y="112772"/>
                    <a:pt x="90560" y="99935"/>
                  </a:cubicBezTo>
                  <a:cubicBezTo>
                    <a:pt x="100877" y="92618"/>
                    <a:pt x="113206" y="82648"/>
                    <a:pt x="115040" y="69242"/>
                  </a:cubicBezTo>
                  <a:cubicBezTo>
                    <a:pt x="116081" y="61640"/>
                    <a:pt x="112939" y="54198"/>
                    <a:pt x="107429" y="49026"/>
                  </a:cubicBezTo>
                  <a:cubicBezTo>
                    <a:pt x="102301" y="44219"/>
                    <a:pt x="94984" y="42670"/>
                    <a:pt x="88157" y="43702"/>
                  </a:cubicBezTo>
                  <a:cubicBezTo>
                    <a:pt x="75320" y="45634"/>
                    <a:pt x="62938" y="54260"/>
                    <a:pt x="54169" y="63562"/>
                  </a:cubicBezTo>
                  <a:cubicBezTo>
                    <a:pt x="59226" y="65681"/>
                    <a:pt x="64291" y="67800"/>
                    <a:pt x="69347" y="69918"/>
                  </a:cubicBezTo>
                  <a:cubicBezTo>
                    <a:pt x="72996" y="54109"/>
                    <a:pt x="74528" y="35771"/>
                    <a:pt x="67202" y="20691"/>
                  </a:cubicBezTo>
                  <a:cubicBezTo>
                    <a:pt x="62652" y="11326"/>
                    <a:pt x="55033" y="3929"/>
                    <a:pt x="44866" y="1143"/>
                  </a:cubicBezTo>
                  <a:cubicBezTo>
                    <a:pt x="38137" y="-700"/>
                    <a:pt x="30775" y="-424"/>
                    <a:pt x="24463" y="2780"/>
                  </a:cubicBezTo>
                  <a:cubicBezTo>
                    <a:pt x="20199" y="4944"/>
                    <a:pt x="16550" y="7979"/>
                    <a:pt x="13550" y="11709"/>
                  </a:cubicBezTo>
                  <a:cubicBezTo>
                    <a:pt x="11983" y="13667"/>
                    <a:pt x="10719" y="15831"/>
                    <a:pt x="9464" y="18003"/>
                  </a:cubicBezTo>
                  <a:cubicBezTo>
                    <a:pt x="10363" y="16445"/>
                    <a:pt x="8752" y="19213"/>
                    <a:pt x="8521" y="19650"/>
                  </a:cubicBezTo>
                  <a:cubicBezTo>
                    <a:pt x="8253" y="20130"/>
                    <a:pt x="8013" y="20629"/>
                    <a:pt x="7790" y="21127"/>
                  </a:cubicBezTo>
                  <a:cubicBezTo>
                    <a:pt x="2814" y="32335"/>
                    <a:pt x="2271" y="46177"/>
                    <a:pt x="1363" y="58221"/>
                  </a:cubicBezTo>
                  <a:cubicBezTo>
                    <a:pt x="615" y="68165"/>
                    <a:pt x="135" y="78144"/>
                    <a:pt x="1" y="88114"/>
                  </a:cubicBezTo>
                  <a:cubicBezTo>
                    <a:pt x="-61" y="92716"/>
                    <a:pt x="2378" y="97025"/>
                    <a:pt x="7327" y="97683"/>
                  </a:cubicBezTo>
                  <a:cubicBezTo>
                    <a:pt x="11476" y="98235"/>
                    <a:pt x="16843" y="94986"/>
                    <a:pt x="16897" y="90357"/>
                  </a:cubicBezTo>
                  <a:cubicBezTo>
                    <a:pt x="17146" y="71485"/>
                    <a:pt x="17636" y="51821"/>
                    <a:pt x="21739" y="33349"/>
                  </a:cubicBezTo>
                  <a:cubicBezTo>
                    <a:pt x="21873" y="32753"/>
                    <a:pt x="22042" y="32157"/>
                    <a:pt x="22158" y="31551"/>
                  </a:cubicBezTo>
                  <a:cubicBezTo>
                    <a:pt x="22567" y="29531"/>
                    <a:pt x="21526" y="33403"/>
                    <a:pt x="22158" y="31534"/>
                  </a:cubicBezTo>
                  <a:cubicBezTo>
                    <a:pt x="22488" y="30563"/>
                    <a:pt x="22754" y="29584"/>
                    <a:pt x="23137" y="28623"/>
                  </a:cubicBezTo>
                  <a:cubicBezTo>
                    <a:pt x="23396" y="27964"/>
                    <a:pt x="23805" y="27314"/>
                    <a:pt x="24028" y="26646"/>
                  </a:cubicBezTo>
                  <a:cubicBezTo>
                    <a:pt x="24090" y="26531"/>
                    <a:pt x="24152" y="26415"/>
                    <a:pt x="24214" y="26299"/>
                  </a:cubicBezTo>
                  <a:cubicBezTo>
                    <a:pt x="23110" y="28213"/>
                    <a:pt x="23235" y="27999"/>
                    <a:pt x="24597" y="25667"/>
                  </a:cubicBezTo>
                  <a:cubicBezTo>
                    <a:pt x="25158" y="24750"/>
                    <a:pt x="25737" y="23833"/>
                    <a:pt x="26395" y="22961"/>
                  </a:cubicBezTo>
                  <a:cubicBezTo>
                    <a:pt x="26974" y="22187"/>
                    <a:pt x="27588" y="21421"/>
                    <a:pt x="28256" y="20718"/>
                  </a:cubicBezTo>
                  <a:cubicBezTo>
                    <a:pt x="27348" y="21670"/>
                    <a:pt x="29333" y="19774"/>
                    <a:pt x="29280" y="19810"/>
                  </a:cubicBezTo>
                  <a:cubicBezTo>
                    <a:pt x="29912" y="19293"/>
                    <a:pt x="30570" y="18813"/>
                    <a:pt x="31265" y="18368"/>
                  </a:cubicBezTo>
                  <a:cubicBezTo>
                    <a:pt x="29814" y="19302"/>
                    <a:pt x="31861" y="18101"/>
                    <a:pt x="32057" y="18012"/>
                  </a:cubicBezTo>
                  <a:cubicBezTo>
                    <a:pt x="32502" y="17816"/>
                    <a:pt x="32965" y="17664"/>
                    <a:pt x="33401" y="17469"/>
                  </a:cubicBezTo>
                  <a:cubicBezTo>
                    <a:pt x="35306" y="16614"/>
                    <a:pt x="31932" y="17513"/>
                    <a:pt x="33944" y="17299"/>
                  </a:cubicBezTo>
                  <a:cubicBezTo>
                    <a:pt x="34594" y="17228"/>
                    <a:pt x="35279" y="17104"/>
                    <a:pt x="35920" y="17006"/>
                  </a:cubicBezTo>
                  <a:cubicBezTo>
                    <a:pt x="36348" y="16961"/>
                    <a:pt x="36784" y="16934"/>
                    <a:pt x="37220" y="16917"/>
                  </a:cubicBezTo>
                  <a:cubicBezTo>
                    <a:pt x="36000" y="16899"/>
                    <a:pt x="35867" y="16917"/>
                    <a:pt x="36828" y="16943"/>
                  </a:cubicBezTo>
                  <a:cubicBezTo>
                    <a:pt x="37994" y="17139"/>
                    <a:pt x="39223" y="17299"/>
                    <a:pt x="40398" y="17451"/>
                  </a:cubicBezTo>
                  <a:cubicBezTo>
                    <a:pt x="42303" y="17700"/>
                    <a:pt x="38662" y="16694"/>
                    <a:pt x="40353" y="17451"/>
                  </a:cubicBezTo>
                  <a:cubicBezTo>
                    <a:pt x="40825" y="17664"/>
                    <a:pt x="41351" y="17798"/>
                    <a:pt x="41831" y="18003"/>
                  </a:cubicBezTo>
                  <a:cubicBezTo>
                    <a:pt x="42570" y="18305"/>
                    <a:pt x="43264" y="18679"/>
                    <a:pt x="43976" y="19026"/>
                  </a:cubicBezTo>
                  <a:cubicBezTo>
                    <a:pt x="44297" y="19187"/>
                    <a:pt x="44600" y="19382"/>
                    <a:pt x="44929" y="19534"/>
                  </a:cubicBezTo>
                  <a:cubicBezTo>
                    <a:pt x="46104" y="20077"/>
                    <a:pt x="42899" y="18092"/>
                    <a:pt x="44520" y="19302"/>
                  </a:cubicBezTo>
                  <a:cubicBezTo>
                    <a:pt x="45721" y="20201"/>
                    <a:pt x="46834" y="21127"/>
                    <a:pt x="47982" y="22089"/>
                  </a:cubicBezTo>
                  <a:cubicBezTo>
                    <a:pt x="45819" y="20273"/>
                    <a:pt x="48134" y="22311"/>
                    <a:pt x="48650" y="22952"/>
                  </a:cubicBezTo>
                  <a:cubicBezTo>
                    <a:pt x="49416" y="23896"/>
                    <a:pt x="50039" y="24928"/>
                    <a:pt x="50760" y="25908"/>
                  </a:cubicBezTo>
                  <a:cubicBezTo>
                    <a:pt x="51872" y="27430"/>
                    <a:pt x="49985" y="24189"/>
                    <a:pt x="50795" y="25961"/>
                  </a:cubicBezTo>
                  <a:cubicBezTo>
                    <a:pt x="51125" y="26682"/>
                    <a:pt x="51525" y="27367"/>
                    <a:pt x="51855" y="28088"/>
                  </a:cubicBezTo>
                  <a:cubicBezTo>
                    <a:pt x="52389" y="29255"/>
                    <a:pt x="52852" y="30447"/>
                    <a:pt x="53270" y="31658"/>
                  </a:cubicBezTo>
                  <a:cubicBezTo>
                    <a:pt x="53493" y="32308"/>
                    <a:pt x="53698" y="32958"/>
                    <a:pt x="53884" y="33617"/>
                  </a:cubicBezTo>
                  <a:cubicBezTo>
                    <a:pt x="53297" y="31623"/>
                    <a:pt x="54098" y="34649"/>
                    <a:pt x="54169" y="35014"/>
                  </a:cubicBezTo>
                  <a:cubicBezTo>
                    <a:pt x="54552" y="36839"/>
                    <a:pt x="54819" y="38682"/>
                    <a:pt x="55015" y="40533"/>
                  </a:cubicBezTo>
                  <a:cubicBezTo>
                    <a:pt x="55887" y="48999"/>
                    <a:pt x="54570" y="58382"/>
                    <a:pt x="52433" y="67657"/>
                  </a:cubicBezTo>
                  <a:cubicBezTo>
                    <a:pt x="51605" y="71254"/>
                    <a:pt x="54347" y="75268"/>
                    <a:pt x="57552" y="76630"/>
                  </a:cubicBezTo>
                  <a:cubicBezTo>
                    <a:pt x="61255" y="78197"/>
                    <a:pt x="64994" y="76791"/>
                    <a:pt x="67611" y="74013"/>
                  </a:cubicBezTo>
                  <a:cubicBezTo>
                    <a:pt x="69018" y="72518"/>
                    <a:pt x="66151" y="75277"/>
                    <a:pt x="67923" y="73711"/>
                  </a:cubicBezTo>
                  <a:cubicBezTo>
                    <a:pt x="68626" y="73087"/>
                    <a:pt x="69320" y="72446"/>
                    <a:pt x="70041" y="71841"/>
                  </a:cubicBezTo>
                  <a:cubicBezTo>
                    <a:pt x="71795" y="70355"/>
                    <a:pt x="73628" y="68948"/>
                    <a:pt x="75507" y="67622"/>
                  </a:cubicBezTo>
                  <a:cubicBezTo>
                    <a:pt x="79798" y="64604"/>
                    <a:pt x="82575" y="63046"/>
                    <a:pt x="88228" y="61052"/>
                  </a:cubicBezTo>
                  <a:cubicBezTo>
                    <a:pt x="90506" y="60251"/>
                    <a:pt x="87266" y="61221"/>
                    <a:pt x="88655" y="60936"/>
                  </a:cubicBezTo>
                  <a:cubicBezTo>
                    <a:pt x="89260" y="60812"/>
                    <a:pt x="89857" y="60678"/>
                    <a:pt x="90471" y="60589"/>
                  </a:cubicBezTo>
                  <a:cubicBezTo>
                    <a:pt x="90943" y="60518"/>
                    <a:pt x="91432" y="60500"/>
                    <a:pt x="91904" y="60420"/>
                  </a:cubicBezTo>
                  <a:cubicBezTo>
                    <a:pt x="93969" y="60064"/>
                    <a:pt x="90400" y="60037"/>
                    <a:pt x="92421" y="60393"/>
                  </a:cubicBezTo>
                  <a:cubicBezTo>
                    <a:pt x="92803" y="60456"/>
                    <a:pt x="93426" y="60554"/>
                    <a:pt x="93782" y="60545"/>
                  </a:cubicBezTo>
                  <a:cubicBezTo>
                    <a:pt x="95732" y="60491"/>
                    <a:pt x="92830" y="60109"/>
                    <a:pt x="93872" y="60509"/>
                  </a:cubicBezTo>
                  <a:cubicBezTo>
                    <a:pt x="94397" y="60705"/>
                    <a:pt x="94913" y="60927"/>
                    <a:pt x="95429" y="61150"/>
                  </a:cubicBezTo>
                  <a:cubicBezTo>
                    <a:pt x="93827" y="60482"/>
                    <a:pt x="95385" y="61132"/>
                    <a:pt x="95865" y="61524"/>
                  </a:cubicBezTo>
                  <a:cubicBezTo>
                    <a:pt x="97610" y="62939"/>
                    <a:pt x="95278" y="60705"/>
                    <a:pt x="96186" y="61791"/>
                  </a:cubicBezTo>
                  <a:cubicBezTo>
                    <a:pt x="96613" y="62307"/>
                    <a:pt x="97023" y="62832"/>
                    <a:pt x="97397" y="63384"/>
                  </a:cubicBezTo>
                  <a:cubicBezTo>
                    <a:pt x="96676" y="62307"/>
                    <a:pt x="97334" y="63260"/>
                    <a:pt x="97468" y="63527"/>
                  </a:cubicBezTo>
                  <a:cubicBezTo>
                    <a:pt x="97770" y="64168"/>
                    <a:pt x="98037" y="64826"/>
                    <a:pt x="98251" y="65503"/>
                  </a:cubicBezTo>
                  <a:cubicBezTo>
                    <a:pt x="97548" y="63242"/>
                    <a:pt x="98269" y="67595"/>
                    <a:pt x="98251" y="66180"/>
                  </a:cubicBezTo>
                  <a:cubicBezTo>
                    <a:pt x="98251" y="64889"/>
                    <a:pt x="97281" y="69874"/>
                    <a:pt x="98136" y="67408"/>
                  </a:cubicBezTo>
                  <a:cubicBezTo>
                    <a:pt x="96782" y="71289"/>
                    <a:pt x="93880" y="75028"/>
                    <a:pt x="91085" y="77654"/>
                  </a:cubicBezTo>
                  <a:cubicBezTo>
                    <a:pt x="86857" y="81633"/>
                    <a:pt x="82166" y="85096"/>
                    <a:pt x="77367" y="88354"/>
                  </a:cubicBezTo>
                  <a:cubicBezTo>
                    <a:pt x="73272" y="91132"/>
                    <a:pt x="69062" y="93722"/>
                    <a:pt x="64896" y="96393"/>
                  </a:cubicBezTo>
                  <a:cubicBezTo>
                    <a:pt x="62938" y="97648"/>
                    <a:pt x="60979" y="98903"/>
                    <a:pt x="58994" y="100105"/>
                  </a:cubicBezTo>
                  <a:cubicBezTo>
                    <a:pt x="56039" y="101903"/>
                    <a:pt x="54525" y="102775"/>
                    <a:pt x="51953" y="104244"/>
                  </a:cubicBezTo>
                  <a:cubicBezTo>
                    <a:pt x="43576" y="109024"/>
                    <a:pt x="35110" y="113644"/>
                    <a:pt x="26573" y="118131"/>
                  </a:cubicBezTo>
                  <a:cubicBezTo>
                    <a:pt x="22505" y="120267"/>
                    <a:pt x="20111" y="124781"/>
                    <a:pt x="22007" y="129294"/>
                  </a:cubicBezTo>
                  <a:cubicBezTo>
                    <a:pt x="23672" y="133255"/>
                    <a:pt x="29066" y="136015"/>
                    <a:pt x="33170" y="133860"/>
                  </a:cubicBezTo>
                  <a:lnTo>
                    <a:pt x="33170" y="1338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7" name="Google Shape;957;p23"/>
            <p:cNvSpPr/>
            <p:nvPr/>
          </p:nvSpPr>
          <p:spPr>
            <a:xfrm>
              <a:off x="578475" y="340010"/>
              <a:ext cx="38263" cy="43300"/>
            </a:xfrm>
            <a:custGeom>
              <a:avLst/>
              <a:gdLst/>
              <a:ahLst/>
              <a:cxnLst/>
              <a:rect l="l" t="t" r="r" b="b"/>
              <a:pathLst>
                <a:path w="23729" h="26853" extrusionOk="0">
                  <a:moveTo>
                    <a:pt x="0" y="12165"/>
                  </a:moveTo>
                  <a:lnTo>
                    <a:pt x="11296" y="958"/>
                  </a:lnTo>
                  <a:cubicBezTo>
                    <a:pt x="12854" y="-591"/>
                    <a:pt x="15454" y="-208"/>
                    <a:pt x="16504" y="1723"/>
                  </a:cubicBezTo>
                  <a:lnTo>
                    <a:pt x="23225" y="14052"/>
                  </a:lnTo>
                  <a:cubicBezTo>
                    <a:pt x="24106" y="15673"/>
                    <a:pt x="23812" y="17675"/>
                    <a:pt x="22504" y="18975"/>
                  </a:cubicBezTo>
                  <a:lnTo>
                    <a:pt x="14563" y="26853"/>
                  </a:lnTo>
                  <a:lnTo>
                    <a:pt x="0" y="12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8" name="Google Shape;958;p23"/>
            <p:cNvSpPr/>
            <p:nvPr/>
          </p:nvSpPr>
          <p:spPr>
            <a:xfrm>
              <a:off x="462108" y="355324"/>
              <a:ext cx="144209" cy="143980"/>
            </a:xfrm>
            <a:custGeom>
              <a:avLst/>
              <a:gdLst/>
              <a:ahLst/>
              <a:cxnLst/>
              <a:rect l="l" t="t" r="r" b="b"/>
              <a:pathLst>
                <a:path w="89432" h="89290" extrusionOk="0">
                  <a:moveTo>
                    <a:pt x="64114" y="72864"/>
                  </a:moveTo>
                  <a:lnTo>
                    <a:pt x="70852" y="37274"/>
                  </a:lnTo>
                  <a:cubicBezTo>
                    <a:pt x="70950" y="36767"/>
                    <a:pt x="71190" y="36304"/>
                    <a:pt x="71556" y="35948"/>
                  </a:cubicBezTo>
                  <a:lnTo>
                    <a:pt x="88683" y="18954"/>
                  </a:lnTo>
                  <a:cubicBezTo>
                    <a:pt x="89680" y="17966"/>
                    <a:pt x="89680" y="16364"/>
                    <a:pt x="88700" y="15367"/>
                  </a:cubicBezTo>
                  <a:lnTo>
                    <a:pt x="74200" y="750"/>
                  </a:lnTo>
                  <a:cubicBezTo>
                    <a:pt x="73211" y="-247"/>
                    <a:pt x="71609" y="-247"/>
                    <a:pt x="70612" y="732"/>
                  </a:cubicBezTo>
                  <a:lnTo>
                    <a:pt x="53485" y="17726"/>
                  </a:lnTo>
                  <a:cubicBezTo>
                    <a:pt x="53120" y="18091"/>
                    <a:pt x="52657" y="18331"/>
                    <a:pt x="52150" y="18420"/>
                  </a:cubicBezTo>
                  <a:lnTo>
                    <a:pt x="16507" y="24874"/>
                  </a:lnTo>
                  <a:lnTo>
                    <a:pt x="12750" y="21082"/>
                  </a:lnTo>
                  <a:lnTo>
                    <a:pt x="750" y="32993"/>
                  </a:lnTo>
                  <a:cubicBezTo>
                    <a:pt x="-247" y="33981"/>
                    <a:pt x="-247" y="35583"/>
                    <a:pt x="732" y="36580"/>
                  </a:cubicBezTo>
                  <a:lnTo>
                    <a:pt x="24936" y="60980"/>
                  </a:lnTo>
                  <a:lnTo>
                    <a:pt x="28079" y="64140"/>
                  </a:lnTo>
                  <a:lnTo>
                    <a:pt x="52283" y="88540"/>
                  </a:lnTo>
                  <a:cubicBezTo>
                    <a:pt x="53271" y="89537"/>
                    <a:pt x="54873" y="89537"/>
                    <a:pt x="55870" y="88558"/>
                  </a:cubicBezTo>
                  <a:lnTo>
                    <a:pt x="67870" y="76647"/>
                  </a:lnTo>
                  <a:lnTo>
                    <a:pt x="64114" y="728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23"/>
            <p:cNvSpPr/>
            <p:nvPr/>
          </p:nvSpPr>
          <p:spPr>
            <a:xfrm rot="2711296">
              <a:off x="256225" y="608379"/>
              <a:ext cx="122438" cy="68015"/>
            </a:xfrm>
            <a:custGeom>
              <a:avLst/>
              <a:gdLst/>
              <a:ahLst/>
              <a:cxnLst/>
              <a:rect l="l" t="t" r="r" b="b"/>
              <a:pathLst>
                <a:path w="75861" h="42141" extrusionOk="0">
                  <a:moveTo>
                    <a:pt x="71411" y="0"/>
                  </a:moveTo>
                  <a:cubicBezTo>
                    <a:pt x="73869" y="0"/>
                    <a:pt x="75862" y="1992"/>
                    <a:pt x="75862" y="4451"/>
                  </a:cubicBezTo>
                  <a:lnTo>
                    <a:pt x="75862" y="37690"/>
                  </a:lnTo>
                  <a:cubicBezTo>
                    <a:pt x="75862" y="40148"/>
                    <a:pt x="73869" y="42141"/>
                    <a:pt x="71411" y="42141"/>
                  </a:cubicBezTo>
                  <a:lnTo>
                    <a:pt x="4451" y="42141"/>
                  </a:lnTo>
                  <a:cubicBezTo>
                    <a:pt x="1993" y="42141"/>
                    <a:pt x="0" y="40148"/>
                    <a:pt x="0" y="37690"/>
                  </a:cubicBezTo>
                  <a:lnTo>
                    <a:pt x="0" y="4451"/>
                  </a:lnTo>
                  <a:cubicBezTo>
                    <a:pt x="0" y="1992"/>
                    <a:pt x="1993" y="0"/>
                    <a:pt x="4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23"/>
            <p:cNvSpPr/>
            <p:nvPr/>
          </p:nvSpPr>
          <p:spPr>
            <a:xfrm>
              <a:off x="462108" y="355324"/>
              <a:ext cx="144209" cy="143980"/>
            </a:xfrm>
            <a:custGeom>
              <a:avLst/>
              <a:gdLst/>
              <a:ahLst/>
              <a:cxnLst/>
              <a:rect l="l" t="t" r="r" b="b"/>
              <a:pathLst>
                <a:path w="89432" h="89290" extrusionOk="0">
                  <a:moveTo>
                    <a:pt x="64114" y="72864"/>
                  </a:moveTo>
                  <a:lnTo>
                    <a:pt x="70852" y="37274"/>
                  </a:lnTo>
                  <a:cubicBezTo>
                    <a:pt x="70950" y="36767"/>
                    <a:pt x="71190" y="36304"/>
                    <a:pt x="71556" y="35948"/>
                  </a:cubicBezTo>
                  <a:lnTo>
                    <a:pt x="88683" y="18954"/>
                  </a:lnTo>
                  <a:cubicBezTo>
                    <a:pt x="89680" y="17966"/>
                    <a:pt x="89680" y="16364"/>
                    <a:pt x="88700" y="15367"/>
                  </a:cubicBezTo>
                  <a:lnTo>
                    <a:pt x="74200" y="750"/>
                  </a:lnTo>
                  <a:cubicBezTo>
                    <a:pt x="73211" y="-247"/>
                    <a:pt x="71609" y="-247"/>
                    <a:pt x="70612" y="732"/>
                  </a:cubicBezTo>
                  <a:lnTo>
                    <a:pt x="53485" y="17726"/>
                  </a:lnTo>
                  <a:cubicBezTo>
                    <a:pt x="53120" y="18091"/>
                    <a:pt x="52657" y="18331"/>
                    <a:pt x="52150" y="18420"/>
                  </a:cubicBezTo>
                  <a:lnTo>
                    <a:pt x="16507" y="24874"/>
                  </a:lnTo>
                  <a:lnTo>
                    <a:pt x="12750" y="21082"/>
                  </a:lnTo>
                  <a:lnTo>
                    <a:pt x="750" y="32993"/>
                  </a:lnTo>
                  <a:cubicBezTo>
                    <a:pt x="-247" y="33981"/>
                    <a:pt x="-247" y="35583"/>
                    <a:pt x="732" y="36580"/>
                  </a:cubicBezTo>
                  <a:lnTo>
                    <a:pt x="24936" y="60980"/>
                  </a:lnTo>
                  <a:lnTo>
                    <a:pt x="28079" y="64140"/>
                  </a:lnTo>
                  <a:lnTo>
                    <a:pt x="52283" y="88540"/>
                  </a:lnTo>
                  <a:cubicBezTo>
                    <a:pt x="53271" y="89537"/>
                    <a:pt x="54873" y="89537"/>
                    <a:pt x="55870" y="88558"/>
                  </a:cubicBezTo>
                  <a:lnTo>
                    <a:pt x="67870" y="76647"/>
                  </a:lnTo>
                  <a:lnTo>
                    <a:pt x="64114" y="72855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23"/>
            <p:cNvSpPr/>
            <p:nvPr/>
          </p:nvSpPr>
          <p:spPr>
            <a:xfrm rot="2711296">
              <a:off x="256225" y="608379"/>
              <a:ext cx="122438" cy="68015"/>
            </a:xfrm>
            <a:custGeom>
              <a:avLst/>
              <a:gdLst/>
              <a:ahLst/>
              <a:cxnLst/>
              <a:rect l="l" t="t" r="r" b="b"/>
              <a:pathLst>
                <a:path w="75861" h="42141" extrusionOk="0">
                  <a:moveTo>
                    <a:pt x="71411" y="0"/>
                  </a:moveTo>
                  <a:cubicBezTo>
                    <a:pt x="73869" y="0"/>
                    <a:pt x="75862" y="1992"/>
                    <a:pt x="75862" y="4451"/>
                  </a:cubicBezTo>
                  <a:lnTo>
                    <a:pt x="75862" y="37690"/>
                  </a:lnTo>
                  <a:cubicBezTo>
                    <a:pt x="75862" y="40148"/>
                    <a:pt x="73869" y="42141"/>
                    <a:pt x="71411" y="42141"/>
                  </a:cubicBezTo>
                  <a:lnTo>
                    <a:pt x="4451" y="42141"/>
                  </a:lnTo>
                  <a:cubicBezTo>
                    <a:pt x="1993" y="42141"/>
                    <a:pt x="0" y="40148"/>
                    <a:pt x="0" y="37690"/>
                  </a:cubicBezTo>
                  <a:lnTo>
                    <a:pt x="0" y="4451"/>
                  </a:lnTo>
                  <a:cubicBezTo>
                    <a:pt x="0" y="1992"/>
                    <a:pt x="1993" y="0"/>
                    <a:pt x="4451" y="0"/>
                  </a:cubicBez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23"/>
            <p:cNvSpPr/>
            <p:nvPr/>
          </p:nvSpPr>
          <p:spPr>
            <a:xfrm rot="2711296">
              <a:off x="339161" y="412092"/>
              <a:ext cx="141619" cy="277190"/>
            </a:xfrm>
            <a:custGeom>
              <a:avLst/>
              <a:gdLst/>
              <a:ahLst/>
              <a:cxnLst/>
              <a:rect l="l" t="t" r="r" b="b"/>
              <a:pathLst>
                <a:path w="87745" h="171743" extrusionOk="0">
                  <a:moveTo>
                    <a:pt x="86865" y="0"/>
                  </a:moveTo>
                  <a:cubicBezTo>
                    <a:pt x="87352" y="0"/>
                    <a:pt x="87746" y="394"/>
                    <a:pt x="87746" y="881"/>
                  </a:cubicBezTo>
                  <a:lnTo>
                    <a:pt x="87746" y="170862"/>
                  </a:lnTo>
                  <a:cubicBezTo>
                    <a:pt x="87746" y="171349"/>
                    <a:pt x="87352" y="171743"/>
                    <a:pt x="86865" y="171743"/>
                  </a:cubicBezTo>
                  <a:lnTo>
                    <a:pt x="882" y="171743"/>
                  </a:lnTo>
                  <a:cubicBezTo>
                    <a:pt x="395" y="171743"/>
                    <a:pt x="0" y="171349"/>
                    <a:pt x="0" y="170862"/>
                  </a:cubicBezTo>
                  <a:lnTo>
                    <a:pt x="0" y="881"/>
                  </a:lnTo>
                  <a:cubicBezTo>
                    <a:pt x="0" y="394"/>
                    <a:pt x="395" y="0"/>
                    <a:pt x="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3" name="Google Shape;963;p23"/>
            <p:cNvSpPr/>
            <p:nvPr/>
          </p:nvSpPr>
          <p:spPr>
            <a:xfrm rot="-2688704">
              <a:off x="525794" y="380067"/>
              <a:ext cx="3447" cy="109091"/>
            </a:xfrm>
            <a:custGeom>
              <a:avLst/>
              <a:gdLst/>
              <a:ahLst/>
              <a:cxnLst/>
              <a:rect l="l" t="t" r="r" b="b"/>
              <a:pathLst>
                <a:path w="2136" h="67591" extrusionOk="0">
                  <a:moveTo>
                    <a:pt x="0" y="0"/>
                  </a:moveTo>
                  <a:lnTo>
                    <a:pt x="2137" y="0"/>
                  </a:lnTo>
                  <a:lnTo>
                    <a:pt x="2137" y="67592"/>
                  </a:lnTo>
                  <a:lnTo>
                    <a:pt x="0" y="675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4" name="Google Shape;964;p23"/>
            <p:cNvSpPr/>
            <p:nvPr/>
          </p:nvSpPr>
          <p:spPr>
            <a:xfrm rot="-2688704">
              <a:off x="560894" y="377466"/>
              <a:ext cx="3447" cy="41421"/>
            </a:xfrm>
            <a:custGeom>
              <a:avLst/>
              <a:gdLst/>
              <a:ahLst/>
              <a:cxnLst/>
              <a:rect l="l" t="t" r="r" b="b"/>
              <a:pathLst>
                <a:path w="2136" h="25664" extrusionOk="0">
                  <a:moveTo>
                    <a:pt x="0" y="0"/>
                  </a:moveTo>
                  <a:lnTo>
                    <a:pt x="2136" y="0"/>
                  </a:lnTo>
                  <a:lnTo>
                    <a:pt x="2136" y="25664"/>
                  </a:lnTo>
                  <a:lnTo>
                    <a:pt x="0" y="2566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" name="Google Shape;2669;p37">
            <a:extLst>
              <a:ext uri="{FF2B5EF4-FFF2-40B4-BE49-F238E27FC236}">
                <a16:creationId xmlns:a16="http://schemas.microsoft.com/office/drawing/2014/main" id="{D12EF5F7-84C1-B25B-A418-70BF4FF54396}"/>
              </a:ext>
            </a:extLst>
          </p:cNvPr>
          <p:cNvSpPr txBox="1">
            <a:spLocks/>
          </p:cNvSpPr>
          <p:nvPr/>
        </p:nvSpPr>
        <p:spPr>
          <a:xfrm>
            <a:off x="1347904" y="319499"/>
            <a:ext cx="576499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accent2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M Sans"/>
              <a:buNone/>
              <a:defRPr sz="35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63C7"/>
              </a:buClr>
              <a:buSzPts val="3000"/>
              <a:buFont typeface="Titan One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5E63C7"/>
                </a:solidFill>
                <a:effectLst/>
                <a:uLnTx/>
                <a:uFillTx/>
                <a:latin typeface="Titan One"/>
                <a:sym typeface="Titan One"/>
              </a:rPr>
              <a:t>Lesson Objectives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51AAA8"/>
              </a:solidFill>
              <a:effectLst/>
              <a:uLnTx/>
              <a:uFillTx/>
              <a:latin typeface="Titan One"/>
              <a:sym typeface="Titan One"/>
            </a:endParaRPr>
          </a:p>
        </p:txBody>
      </p:sp>
      <p:sp>
        <p:nvSpPr>
          <p:cNvPr id="5" name="Google Shape;2670;p37">
            <a:extLst>
              <a:ext uri="{FF2B5EF4-FFF2-40B4-BE49-F238E27FC236}">
                <a16:creationId xmlns:a16="http://schemas.microsoft.com/office/drawing/2014/main" id="{E8BA8038-3FF0-B847-42BE-82FA7490E71B}"/>
              </a:ext>
            </a:extLst>
          </p:cNvPr>
          <p:cNvSpPr txBox="1">
            <a:spLocks/>
          </p:cNvSpPr>
          <p:nvPr/>
        </p:nvSpPr>
        <p:spPr>
          <a:xfrm>
            <a:off x="1343278" y="2326690"/>
            <a:ext cx="278718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Lato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Between the so…that and such…..that correctly</a:t>
            </a:r>
          </a:p>
        </p:txBody>
      </p:sp>
      <p:sp>
        <p:nvSpPr>
          <p:cNvPr id="6" name="Google Shape;2671;p37">
            <a:extLst>
              <a:ext uri="{FF2B5EF4-FFF2-40B4-BE49-F238E27FC236}">
                <a16:creationId xmlns:a16="http://schemas.microsoft.com/office/drawing/2014/main" id="{16B44034-1513-812D-563B-05D8CC13F06F}"/>
              </a:ext>
            </a:extLst>
          </p:cNvPr>
          <p:cNvSpPr txBox="1">
            <a:spLocks/>
          </p:cNvSpPr>
          <p:nvPr/>
        </p:nvSpPr>
        <p:spPr>
          <a:xfrm>
            <a:off x="3427342" y="3786118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Lato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The rules to do the exercises correctly</a:t>
            </a:r>
          </a:p>
        </p:txBody>
      </p:sp>
      <p:sp>
        <p:nvSpPr>
          <p:cNvPr id="7" name="Google Shape;2672;p37">
            <a:extLst>
              <a:ext uri="{FF2B5EF4-FFF2-40B4-BE49-F238E27FC236}">
                <a16:creationId xmlns:a16="http://schemas.microsoft.com/office/drawing/2014/main" id="{9CB406A2-7C20-4BAC-4690-9789C3E80173}"/>
              </a:ext>
            </a:extLst>
          </p:cNvPr>
          <p:cNvSpPr txBox="1">
            <a:spLocks/>
          </p:cNvSpPr>
          <p:nvPr/>
        </p:nvSpPr>
        <p:spPr>
          <a:xfrm>
            <a:off x="5013537" y="2326689"/>
            <a:ext cx="2305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1400"/>
              <a:buFont typeface="Lato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Reducing adverb clauses correctly</a:t>
            </a:r>
          </a:p>
        </p:txBody>
      </p:sp>
      <p:sp>
        <p:nvSpPr>
          <p:cNvPr id="8" name="Google Shape;2673;p37">
            <a:extLst>
              <a:ext uri="{FF2B5EF4-FFF2-40B4-BE49-F238E27FC236}">
                <a16:creationId xmlns:a16="http://schemas.microsoft.com/office/drawing/2014/main" id="{F3095A97-688D-836D-B588-07AAC04D5AAC}"/>
              </a:ext>
            </a:extLst>
          </p:cNvPr>
          <p:cNvSpPr txBox="1">
            <a:spLocks/>
          </p:cNvSpPr>
          <p:nvPr/>
        </p:nvSpPr>
        <p:spPr>
          <a:xfrm>
            <a:off x="2116748" y="1541863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accent3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63C7"/>
              </a:buClr>
              <a:buSzPts val="3000"/>
              <a:buFont typeface="Titan One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51AAA8"/>
                </a:solidFill>
                <a:effectLst/>
                <a:uLnTx/>
                <a:uFillTx/>
                <a:latin typeface="Titan One"/>
                <a:sym typeface="Titan One"/>
              </a:rPr>
              <a:t>01</a:t>
            </a:r>
          </a:p>
        </p:txBody>
      </p:sp>
      <p:sp>
        <p:nvSpPr>
          <p:cNvPr id="9" name="Google Shape;2674;p37">
            <a:extLst>
              <a:ext uri="{FF2B5EF4-FFF2-40B4-BE49-F238E27FC236}">
                <a16:creationId xmlns:a16="http://schemas.microsoft.com/office/drawing/2014/main" id="{1E072792-8946-9B2C-93A8-9A751B2534C3}"/>
              </a:ext>
            </a:extLst>
          </p:cNvPr>
          <p:cNvSpPr txBox="1">
            <a:spLocks/>
          </p:cNvSpPr>
          <p:nvPr/>
        </p:nvSpPr>
        <p:spPr>
          <a:xfrm>
            <a:off x="4172291" y="3057935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accent3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63C7"/>
              </a:buClr>
              <a:buSzPts val="3000"/>
              <a:buFont typeface="Titan One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51AAA8"/>
                </a:solidFill>
                <a:effectLst/>
                <a:uLnTx/>
                <a:uFillTx/>
                <a:latin typeface="Titan One"/>
                <a:sym typeface="Titan One"/>
              </a:rPr>
              <a:t>03</a:t>
            </a:r>
          </a:p>
        </p:txBody>
      </p:sp>
      <p:sp>
        <p:nvSpPr>
          <p:cNvPr id="10" name="Google Shape;2675;p37">
            <a:extLst>
              <a:ext uri="{FF2B5EF4-FFF2-40B4-BE49-F238E27FC236}">
                <a16:creationId xmlns:a16="http://schemas.microsoft.com/office/drawing/2014/main" id="{11B33B3E-1AB0-9A40-7C2A-7B216CF4418E}"/>
              </a:ext>
            </a:extLst>
          </p:cNvPr>
          <p:cNvSpPr txBox="1">
            <a:spLocks/>
          </p:cNvSpPr>
          <p:nvPr/>
        </p:nvSpPr>
        <p:spPr>
          <a:xfrm>
            <a:off x="5807029" y="1541863"/>
            <a:ext cx="734700" cy="4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Titan One"/>
              <a:buNone/>
              <a:defRPr sz="3000" b="0" i="0" u="none" strike="noStrike" cap="none">
                <a:solidFill>
                  <a:schemeClr val="accent3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M Sans"/>
              <a:buNone/>
              <a:defRPr sz="3000" b="1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63C7"/>
              </a:buClr>
              <a:buSzPts val="3000"/>
              <a:buFont typeface="Titan One"/>
              <a:buNone/>
              <a:tabLst/>
              <a:defRPr/>
            </a:pPr>
            <a:r>
              <a:rPr kumimoji="0" lang="en" sz="3000" b="1" i="0" u="none" strike="noStrike" kern="0" cap="none" spc="0" normalizeH="0" baseline="0" noProof="0" dirty="0">
                <a:ln>
                  <a:noFill/>
                </a:ln>
                <a:solidFill>
                  <a:srgbClr val="51AAA8"/>
                </a:solidFill>
                <a:effectLst/>
                <a:uLnTx/>
                <a:uFillTx/>
                <a:latin typeface="Titan One"/>
                <a:sym typeface="Titan One"/>
              </a:rPr>
              <a:t>02</a:t>
            </a:r>
          </a:p>
        </p:txBody>
      </p:sp>
      <p:sp>
        <p:nvSpPr>
          <p:cNvPr id="11" name="Google Shape;2676;p37">
            <a:extLst>
              <a:ext uri="{FF2B5EF4-FFF2-40B4-BE49-F238E27FC236}">
                <a16:creationId xmlns:a16="http://schemas.microsoft.com/office/drawing/2014/main" id="{86827074-1F13-21BE-2BA2-A0DC181B525C}"/>
              </a:ext>
            </a:extLst>
          </p:cNvPr>
          <p:cNvSpPr txBox="1">
            <a:spLocks/>
          </p:cNvSpPr>
          <p:nvPr/>
        </p:nvSpPr>
        <p:spPr>
          <a:xfrm>
            <a:off x="1355625" y="2006959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400"/>
              <a:buFont typeface="Bebas Neu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Distinguish</a:t>
            </a:r>
          </a:p>
        </p:txBody>
      </p:sp>
      <p:sp>
        <p:nvSpPr>
          <p:cNvPr id="12" name="Google Shape;2677;p37">
            <a:extLst>
              <a:ext uri="{FF2B5EF4-FFF2-40B4-BE49-F238E27FC236}">
                <a16:creationId xmlns:a16="http://schemas.microsoft.com/office/drawing/2014/main" id="{0CC89B13-C29F-C9D7-2F46-D937F70EC3D2}"/>
              </a:ext>
            </a:extLst>
          </p:cNvPr>
          <p:cNvSpPr txBox="1">
            <a:spLocks/>
          </p:cNvSpPr>
          <p:nvPr/>
        </p:nvSpPr>
        <p:spPr>
          <a:xfrm>
            <a:off x="3411167" y="3442111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400"/>
              <a:buFont typeface="Bebas Neu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Apply</a:t>
            </a:r>
          </a:p>
        </p:txBody>
      </p:sp>
      <p:sp>
        <p:nvSpPr>
          <p:cNvPr id="13" name="Google Shape;2678;p37">
            <a:extLst>
              <a:ext uri="{FF2B5EF4-FFF2-40B4-BE49-F238E27FC236}">
                <a16:creationId xmlns:a16="http://schemas.microsoft.com/office/drawing/2014/main" id="{CD391B8A-77D9-FD24-E2D5-1F0DD6065FAA}"/>
              </a:ext>
            </a:extLst>
          </p:cNvPr>
          <p:cNvSpPr txBox="1">
            <a:spLocks/>
          </p:cNvSpPr>
          <p:nvPr/>
        </p:nvSpPr>
        <p:spPr>
          <a:xfrm>
            <a:off x="5013537" y="1974590"/>
            <a:ext cx="23055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0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B3B3B"/>
              </a:buClr>
              <a:buSzPts val="2400"/>
              <a:buFont typeface="Bebas Neue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B3B3B"/>
                </a:solidFill>
                <a:effectLst/>
                <a:uLnTx/>
                <a:uFillTx/>
                <a:latin typeface="Lato"/>
                <a:ea typeface="Lato"/>
                <a:cs typeface="Lato"/>
                <a:sym typeface="Lato"/>
              </a:rPr>
              <a:t>Practice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CDB8B6D-13F8-B2A9-A0F8-8D9A2C47DE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32" t="60885" r="25576" b="6706"/>
          <a:stretch/>
        </p:blipFill>
        <p:spPr>
          <a:xfrm>
            <a:off x="929850" y="470289"/>
            <a:ext cx="6920154" cy="26846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C5AC7AC3-3975-07D1-AB6A-376E397C5F8D}"/>
              </a:ext>
            </a:extLst>
          </p:cNvPr>
          <p:cNvSpPr txBox="1"/>
          <p:nvPr/>
        </p:nvSpPr>
        <p:spPr>
          <a:xfrm>
            <a:off x="2063469" y="3032879"/>
            <a:ext cx="6643561" cy="186204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endParaRPr lang="en-US" sz="900" dirty="0"/>
          </a:p>
          <a:p>
            <a:pPr marL="342900" indent="-342900">
              <a:buAutoNum type="arabicPeriod"/>
            </a:pPr>
            <a:r>
              <a:rPr lang="en-US" dirty="0"/>
              <a:t>After finishing a large meal, I often feel sleepy. </a:t>
            </a:r>
          </a:p>
          <a:p>
            <a:pPr marL="342900" indent="-342900">
              <a:buAutoNum type="arabicPeriod"/>
            </a:pPr>
            <a:r>
              <a:rPr lang="en-US" dirty="0"/>
              <a:t>You should always put on sunscreen before going to the beach. </a:t>
            </a:r>
          </a:p>
          <a:p>
            <a:pPr marL="342900" indent="-342900">
              <a:buAutoNum type="arabicPeriod"/>
            </a:pPr>
            <a:r>
              <a:rPr lang="en-US" dirty="0"/>
              <a:t>While waiting for the bus, we looked through some magazines. </a:t>
            </a:r>
          </a:p>
          <a:p>
            <a:pPr marL="342900" indent="-342900">
              <a:buAutoNum type="arabicPeriod"/>
            </a:pPr>
            <a:r>
              <a:rPr lang="en-US" dirty="0"/>
              <a:t>Before finding an apartment to rent, they had looked at dozens of apartments.</a:t>
            </a:r>
          </a:p>
          <a:p>
            <a:pPr marL="342900" indent="-342900">
              <a:buAutoNum type="arabicPeriod"/>
            </a:pPr>
            <a:r>
              <a:rPr lang="en-US" dirty="0"/>
              <a:t>Before moving to Riyadh, my family had always lived in the country. </a:t>
            </a:r>
          </a:p>
          <a:p>
            <a:pPr marL="342900" indent="-342900">
              <a:buAutoNum type="arabicPeriod"/>
            </a:pPr>
            <a:r>
              <a:rPr lang="en-US" dirty="0"/>
              <a:t>Since joining the social networking site, he has met many new friends. </a:t>
            </a:r>
          </a:p>
          <a:p>
            <a:pPr marL="342900" indent="-342900">
              <a:buAutoNum type="arabicPeriod"/>
            </a:pPr>
            <a:r>
              <a:rPr lang="en-US" dirty="0"/>
              <a:t>While walking down the street, I ran into my old science teacher .</a:t>
            </a:r>
          </a:p>
          <a:p>
            <a:endParaRPr lang="ar-SA" sz="800" dirty="0"/>
          </a:p>
        </p:txBody>
      </p:sp>
      <p:grpSp>
        <p:nvGrpSpPr>
          <p:cNvPr id="1704" name="Google Shape;1704;p39"/>
          <p:cNvGrpSpPr/>
          <p:nvPr/>
        </p:nvGrpSpPr>
        <p:grpSpPr>
          <a:xfrm rot="10028590">
            <a:off x="7328640" y="2240917"/>
            <a:ext cx="1305424" cy="1178742"/>
            <a:chOff x="1264968" y="133725"/>
            <a:chExt cx="795021" cy="717869"/>
          </a:xfrm>
        </p:grpSpPr>
        <p:sp>
          <p:nvSpPr>
            <p:cNvPr id="1705" name="Google Shape;1705;p39"/>
            <p:cNvSpPr/>
            <p:nvPr/>
          </p:nvSpPr>
          <p:spPr>
            <a:xfrm>
              <a:off x="1264968" y="139853"/>
              <a:ext cx="791405" cy="711741"/>
            </a:xfrm>
            <a:custGeom>
              <a:avLst/>
              <a:gdLst/>
              <a:ahLst/>
              <a:cxnLst/>
              <a:rect l="l" t="t" r="r" b="b"/>
              <a:pathLst>
                <a:path w="490794" h="441390" extrusionOk="0">
                  <a:moveTo>
                    <a:pt x="68257" y="299192"/>
                  </a:moveTo>
                  <a:lnTo>
                    <a:pt x="105458" y="300750"/>
                  </a:lnTo>
                  <a:lnTo>
                    <a:pt x="80159" y="329903"/>
                  </a:lnTo>
                  <a:cubicBezTo>
                    <a:pt x="64350" y="348117"/>
                    <a:pt x="58519" y="372935"/>
                    <a:pt x="64563" y="396276"/>
                  </a:cubicBezTo>
                  <a:cubicBezTo>
                    <a:pt x="71435" y="422839"/>
                    <a:pt x="95444" y="441390"/>
                    <a:pt x="122950" y="441390"/>
                  </a:cubicBezTo>
                  <a:cubicBezTo>
                    <a:pt x="127597" y="441390"/>
                    <a:pt x="132262" y="440856"/>
                    <a:pt x="136820" y="439806"/>
                  </a:cubicBezTo>
                  <a:cubicBezTo>
                    <a:pt x="177011" y="430512"/>
                    <a:pt x="202132" y="391549"/>
                    <a:pt x="194005" y="351090"/>
                  </a:cubicBezTo>
                  <a:lnTo>
                    <a:pt x="191486" y="338547"/>
                  </a:lnTo>
                  <a:lnTo>
                    <a:pt x="195901" y="333464"/>
                  </a:lnTo>
                  <a:cubicBezTo>
                    <a:pt x="196987" y="332209"/>
                    <a:pt x="197975" y="330900"/>
                    <a:pt x="198874" y="329547"/>
                  </a:cubicBezTo>
                  <a:cubicBezTo>
                    <a:pt x="203833" y="357731"/>
                    <a:pt x="213376" y="376371"/>
                    <a:pt x="232995" y="383297"/>
                  </a:cubicBezTo>
                  <a:cubicBezTo>
                    <a:pt x="237446" y="384863"/>
                    <a:pt x="242218" y="385665"/>
                    <a:pt x="247167" y="385665"/>
                  </a:cubicBezTo>
                  <a:cubicBezTo>
                    <a:pt x="259478" y="385665"/>
                    <a:pt x="277549" y="381588"/>
                    <a:pt x="318240" y="351348"/>
                  </a:cubicBezTo>
                  <a:cubicBezTo>
                    <a:pt x="326839" y="344956"/>
                    <a:pt x="334833" y="338609"/>
                    <a:pt x="341153" y="333446"/>
                  </a:cubicBezTo>
                  <a:cubicBezTo>
                    <a:pt x="361779" y="338832"/>
                    <a:pt x="395953" y="346683"/>
                    <a:pt x="419917" y="346683"/>
                  </a:cubicBezTo>
                  <a:cubicBezTo>
                    <a:pt x="426638" y="346683"/>
                    <a:pt x="447076" y="346683"/>
                    <a:pt x="460901" y="332654"/>
                  </a:cubicBezTo>
                  <a:cubicBezTo>
                    <a:pt x="480734" y="312527"/>
                    <a:pt x="474156" y="281602"/>
                    <a:pt x="458186" y="241347"/>
                  </a:cubicBezTo>
                  <a:cubicBezTo>
                    <a:pt x="453868" y="230478"/>
                    <a:pt x="449240" y="220036"/>
                    <a:pt x="445367" y="211669"/>
                  </a:cubicBezTo>
                  <a:cubicBezTo>
                    <a:pt x="450753" y="204066"/>
                    <a:pt x="457296" y="194497"/>
                    <a:pt x="463634" y="184420"/>
                  </a:cubicBezTo>
                  <a:cubicBezTo>
                    <a:pt x="486405" y="148189"/>
                    <a:pt x="498761" y="119241"/>
                    <a:pt x="485078" y="95749"/>
                  </a:cubicBezTo>
                  <a:cubicBezTo>
                    <a:pt x="472411" y="74010"/>
                    <a:pt x="445572" y="71073"/>
                    <a:pt x="420994" y="71073"/>
                  </a:cubicBezTo>
                  <a:cubicBezTo>
                    <a:pt x="401935" y="71073"/>
                    <a:pt x="380339" y="73245"/>
                    <a:pt x="364761" y="75203"/>
                  </a:cubicBezTo>
                  <a:cubicBezTo>
                    <a:pt x="360016" y="68268"/>
                    <a:pt x="354168" y="60025"/>
                    <a:pt x="347794" y="51747"/>
                  </a:cubicBezTo>
                  <a:cubicBezTo>
                    <a:pt x="319878" y="15471"/>
                    <a:pt x="298718" y="0"/>
                    <a:pt x="277051" y="0"/>
                  </a:cubicBezTo>
                  <a:cubicBezTo>
                    <a:pt x="273953" y="0"/>
                    <a:pt x="270873" y="329"/>
                    <a:pt x="267891" y="988"/>
                  </a:cubicBezTo>
                  <a:cubicBezTo>
                    <a:pt x="237153" y="7771"/>
                    <a:pt x="225518" y="44180"/>
                    <a:pt x="218191" y="78906"/>
                  </a:cubicBezTo>
                  <a:cubicBezTo>
                    <a:pt x="215886" y="89820"/>
                    <a:pt x="214106" y="100556"/>
                    <a:pt x="212806" y="109431"/>
                  </a:cubicBezTo>
                  <a:cubicBezTo>
                    <a:pt x="203975" y="112342"/>
                    <a:pt x="193204" y="116063"/>
                    <a:pt x="182308" y="120238"/>
                  </a:cubicBezTo>
                  <a:cubicBezTo>
                    <a:pt x="140754" y="136172"/>
                    <a:pt x="114316" y="151243"/>
                    <a:pt x="110906" y="177120"/>
                  </a:cubicBezTo>
                  <a:cubicBezTo>
                    <a:pt x="110684" y="178830"/>
                    <a:pt x="110568" y="180503"/>
                    <a:pt x="110559" y="182150"/>
                  </a:cubicBezTo>
                  <a:cubicBezTo>
                    <a:pt x="98417" y="174210"/>
                    <a:pt x="84094" y="169803"/>
                    <a:pt x="69263" y="169803"/>
                  </a:cubicBezTo>
                  <a:cubicBezTo>
                    <a:pt x="54326" y="169803"/>
                    <a:pt x="39798" y="174210"/>
                    <a:pt x="27255" y="182560"/>
                  </a:cubicBezTo>
                  <a:cubicBezTo>
                    <a:pt x="-323" y="200906"/>
                    <a:pt x="-8210" y="237110"/>
                    <a:pt x="9309" y="264982"/>
                  </a:cubicBezTo>
                  <a:cubicBezTo>
                    <a:pt x="22137" y="285403"/>
                    <a:pt x="44187" y="298195"/>
                    <a:pt x="68284" y="2992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6" name="Google Shape;1706;p39"/>
            <p:cNvSpPr/>
            <p:nvPr/>
          </p:nvSpPr>
          <p:spPr>
            <a:xfrm>
              <a:off x="1268585" y="133725"/>
              <a:ext cx="791404" cy="711741"/>
            </a:xfrm>
            <a:custGeom>
              <a:avLst/>
              <a:gdLst/>
              <a:ahLst/>
              <a:cxnLst/>
              <a:rect l="l" t="t" r="r" b="b"/>
              <a:pathLst>
                <a:path w="490793" h="441390" extrusionOk="0">
                  <a:moveTo>
                    <a:pt x="68257" y="299192"/>
                  </a:moveTo>
                  <a:lnTo>
                    <a:pt x="105458" y="300750"/>
                  </a:lnTo>
                  <a:lnTo>
                    <a:pt x="80159" y="329903"/>
                  </a:lnTo>
                  <a:cubicBezTo>
                    <a:pt x="64349" y="348117"/>
                    <a:pt x="58519" y="372935"/>
                    <a:pt x="64563" y="396276"/>
                  </a:cubicBezTo>
                  <a:cubicBezTo>
                    <a:pt x="71435" y="422839"/>
                    <a:pt x="95444" y="441390"/>
                    <a:pt x="122950" y="441390"/>
                  </a:cubicBezTo>
                  <a:cubicBezTo>
                    <a:pt x="127597" y="441390"/>
                    <a:pt x="132262" y="440856"/>
                    <a:pt x="136820" y="439806"/>
                  </a:cubicBezTo>
                  <a:cubicBezTo>
                    <a:pt x="177011" y="430512"/>
                    <a:pt x="202132" y="391549"/>
                    <a:pt x="194005" y="351090"/>
                  </a:cubicBezTo>
                  <a:lnTo>
                    <a:pt x="191486" y="338547"/>
                  </a:lnTo>
                  <a:lnTo>
                    <a:pt x="195901" y="333464"/>
                  </a:lnTo>
                  <a:cubicBezTo>
                    <a:pt x="196987" y="332209"/>
                    <a:pt x="197975" y="330900"/>
                    <a:pt x="198874" y="329547"/>
                  </a:cubicBezTo>
                  <a:cubicBezTo>
                    <a:pt x="203833" y="357731"/>
                    <a:pt x="213376" y="376371"/>
                    <a:pt x="232995" y="383297"/>
                  </a:cubicBezTo>
                  <a:cubicBezTo>
                    <a:pt x="237446" y="384863"/>
                    <a:pt x="242218" y="385665"/>
                    <a:pt x="247167" y="385665"/>
                  </a:cubicBezTo>
                  <a:cubicBezTo>
                    <a:pt x="259478" y="385665"/>
                    <a:pt x="277549" y="381588"/>
                    <a:pt x="318240" y="351348"/>
                  </a:cubicBezTo>
                  <a:cubicBezTo>
                    <a:pt x="326839" y="344956"/>
                    <a:pt x="334833" y="338609"/>
                    <a:pt x="341153" y="333446"/>
                  </a:cubicBezTo>
                  <a:cubicBezTo>
                    <a:pt x="361779" y="338832"/>
                    <a:pt x="395953" y="346683"/>
                    <a:pt x="419917" y="346683"/>
                  </a:cubicBezTo>
                  <a:cubicBezTo>
                    <a:pt x="426638" y="346683"/>
                    <a:pt x="447076" y="346683"/>
                    <a:pt x="460901" y="332654"/>
                  </a:cubicBezTo>
                  <a:cubicBezTo>
                    <a:pt x="480734" y="312527"/>
                    <a:pt x="474156" y="281602"/>
                    <a:pt x="458186" y="241347"/>
                  </a:cubicBezTo>
                  <a:cubicBezTo>
                    <a:pt x="453868" y="230478"/>
                    <a:pt x="449240" y="220036"/>
                    <a:pt x="445367" y="211669"/>
                  </a:cubicBezTo>
                  <a:cubicBezTo>
                    <a:pt x="450753" y="204066"/>
                    <a:pt x="457296" y="194497"/>
                    <a:pt x="463634" y="184420"/>
                  </a:cubicBezTo>
                  <a:cubicBezTo>
                    <a:pt x="486405" y="148189"/>
                    <a:pt x="498761" y="119241"/>
                    <a:pt x="485078" y="95749"/>
                  </a:cubicBezTo>
                  <a:cubicBezTo>
                    <a:pt x="472411" y="74010"/>
                    <a:pt x="445572" y="71073"/>
                    <a:pt x="420994" y="71073"/>
                  </a:cubicBezTo>
                  <a:cubicBezTo>
                    <a:pt x="401935" y="71073"/>
                    <a:pt x="380339" y="73245"/>
                    <a:pt x="364761" y="75203"/>
                  </a:cubicBezTo>
                  <a:cubicBezTo>
                    <a:pt x="360016" y="68268"/>
                    <a:pt x="354168" y="60025"/>
                    <a:pt x="347794" y="51747"/>
                  </a:cubicBezTo>
                  <a:cubicBezTo>
                    <a:pt x="319878" y="15471"/>
                    <a:pt x="298718" y="0"/>
                    <a:pt x="277051" y="0"/>
                  </a:cubicBezTo>
                  <a:cubicBezTo>
                    <a:pt x="273953" y="0"/>
                    <a:pt x="270873" y="329"/>
                    <a:pt x="267891" y="988"/>
                  </a:cubicBezTo>
                  <a:cubicBezTo>
                    <a:pt x="237153" y="7771"/>
                    <a:pt x="225518" y="44180"/>
                    <a:pt x="218191" y="78906"/>
                  </a:cubicBezTo>
                  <a:cubicBezTo>
                    <a:pt x="215886" y="89820"/>
                    <a:pt x="214106" y="100556"/>
                    <a:pt x="212806" y="109431"/>
                  </a:cubicBezTo>
                  <a:cubicBezTo>
                    <a:pt x="203975" y="112342"/>
                    <a:pt x="193204" y="116063"/>
                    <a:pt x="182308" y="120238"/>
                  </a:cubicBezTo>
                  <a:cubicBezTo>
                    <a:pt x="140754" y="136172"/>
                    <a:pt x="114316" y="151243"/>
                    <a:pt x="110906" y="177120"/>
                  </a:cubicBezTo>
                  <a:cubicBezTo>
                    <a:pt x="110684" y="178830"/>
                    <a:pt x="110568" y="180503"/>
                    <a:pt x="110559" y="182150"/>
                  </a:cubicBezTo>
                  <a:cubicBezTo>
                    <a:pt x="98417" y="174210"/>
                    <a:pt x="84094" y="169803"/>
                    <a:pt x="69263" y="169803"/>
                  </a:cubicBezTo>
                  <a:cubicBezTo>
                    <a:pt x="54326" y="169803"/>
                    <a:pt x="39798" y="174210"/>
                    <a:pt x="27255" y="182560"/>
                  </a:cubicBezTo>
                  <a:cubicBezTo>
                    <a:pt x="-323" y="200906"/>
                    <a:pt x="-8210" y="237101"/>
                    <a:pt x="9309" y="264982"/>
                  </a:cubicBezTo>
                  <a:cubicBezTo>
                    <a:pt x="22137" y="285403"/>
                    <a:pt x="44187" y="298195"/>
                    <a:pt x="68284" y="2992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7" name="Google Shape;1707;p39"/>
            <p:cNvSpPr/>
            <p:nvPr/>
          </p:nvSpPr>
          <p:spPr>
            <a:xfrm>
              <a:off x="1499845" y="186778"/>
              <a:ext cx="506857" cy="515729"/>
            </a:xfrm>
            <a:custGeom>
              <a:avLst/>
              <a:gdLst/>
              <a:ahLst/>
              <a:cxnLst/>
              <a:rect l="l" t="t" r="r" b="b"/>
              <a:pathLst>
                <a:path w="314330" h="319832" extrusionOk="0">
                  <a:moveTo>
                    <a:pt x="131479" y="218"/>
                  </a:moveTo>
                  <a:cubicBezTo>
                    <a:pt x="154117" y="-4776"/>
                    <a:pt x="205204" y="77815"/>
                    <a:pt x="205204" y="77815"/>
                  </a:cubicBezTo>
                  <a:cubicBezTo>
                    <a:pt x="205204" y="77815"/>
                    <a:pt x="302787" y="61649"/>
                    <a:pt x="313131" y="79400"/>
                  </a:cubicBezTo>
                  <a:cubicBezTo>
                    <a:pt x="323466" y="97150"/>
                    <a:pt x="263636" y="175264"/>
                    <a:pt x="263636" y="175264"/>
                  </a:cubicBezTo>
                  <a:cubicBezTo>
                    <a:pt x="263636" y="175264"/>
                    <a:pt x="308075" y="262298"/>
                    <a:pt x="293956" y="276630"/>
                  </a:cubicBezTo>
                  <a:cubicBezTo>
                    <a:pt x="279838" y="290953"/>
                    <a:pt x="189751" y="264194"/>
                    <a:pt x="189751" y="264194"/>
                  </a:cubicBezTo>
                  <a:cubicBezTo>
                    <a:pt x="189751" y="264194"/>
                    <a:pt x="119106" y="325928"/>
                    <a:pt x="100465" y="319341"/>
                  </a:cubicBezTo>
                  <a:cubicBezTo>
                    <a:pt x="81824" y="312762"/>
                    <a:pt x="82991" y="215144"/>
                    <a:pt x="82991" y="215144"/>
                  </a:cubicBezTo>
                  <a:cubicBezTo>
                    <a:pt x="82991" y="215144"/>
                    <a:pt x="-2405" y="167163"/>
                    <a:pt x="52" y="148514"/>
                  </a:cubicBezTo>
                  <a:cubicBezTo>
                    <a:pt x="2509" y="129864"/>
                    <a:pt x="99308" y="101610"/>
                    <a:pt x="99308" y="101610"/>
                  </a:cubicBezTo>
                  <a:cubicBezTo>
                    <a:pt x="99308" y="101610"/>
                    <a:pt x="108851" y="5229"/>
                    <a:pt x="131488" y="2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8" name="Google Shape;1708;p39"/>
            <p:cNvSpPr/>
            <p:nvPr/>
          </p:nvSpPr>
          <p:spPr>
            <a:xfrm>
              <a:off x="1510691" y="501383"/>
              <a:ext cx="115523" cy="127824"/>
            </a:xfrm>
            <a:custGeom>
              <a:avLst/>
              <a:gdLst/>
              <a:ahLst/>
              <a:cxnLst/>
              <a:rect l="l" t="t" r="r" b="b"/>
              <a:pathLst>
                <a:path w="71642" h="79271" extrusionOk="0">
                  <a:moveTo>
                    <a:pt x="17857" y="79271"/>
                  </a:moveTo>
                  <a:lnTo>
                    <a:pt x="71642" y="17296"/>
                  </a:lnTo>
                  <a:cubicBezTo>
                    <a:pt x="62091" y="11617"/>
                    <a:pt x="52690" y="5857"/>
                    <a:pt x="43468" y="0"/>
                  </a:cubicBezTo>
                  <a:lnTo>
                    <a:pt x="3044" y="38955"/>
                  </a:lnTo>
                  <a:lnTo>
                    <a:pt x="0" y="77598"/>
                  </a:lnTo>
                  <a:lnTo>
                    <a:pt x="17857" y="7927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9" name="Google Shape;1709;p39"/>
            <p:cNvSpPr/>
            <p:nvPr/>
          </p:nvSpPr>
          <p:spPr>
            <a:xfrm>
              <a:off x="1421937" y="622666"/>
              <a:ext cx="123984" cy="169501"/>
            </a:xfrm>
            <a:custGeom>
              <a:avLst/>
              <a:gdLst/>
              <a:ahLst/>
              <a:cxnLst/>
              <a:rect l="l" t="t" r="r" b="b"/>
              <a:pathLst>
                <a:path w="76889" h="105117" extrusionOk="0">
                  <a:moveTo>
                    <a:pt x="73144" y="1701"/>
                  </a:moveTo>
                  <a:lnTo>
                    <a:pt x="55287" y="28"/>
                  </a:lnTo>
                  <a:cubicBezTo>
                    <a:pt x="53160" y="-168"/>
                    <a:pt x="51059" y="678"/>
                    <a:pt x="49661" y="2289"/>
                  </a:cubicBezTo>
                  <a:lnTo>
                    <a:pt x="9879" y="48134"/>
                  </a:lnTo>
                  <a:cubicBezTo>
                    <a:pt x="1173" y="58166"/>
                    <a:pt x="-2041" y="71830"/>
                    <a:pt x="1288" y="84685"/>
                  </a:cubicBezTo>
                  <a:cubicBezTo>
                    <a:pt x="5027" y="99141"/>
                    <a:pt x="19502" y="107785"/>
                    <a:pt x="34252" y="104376"/>
                  </a:cubicBezTo>
                  <a:cubicBezTo>
                    <a:pt x="56970" y="99123"/>
                    <a:pt x="71168" y="77091"/>
                    <a:pt x="66575" y="54222"/>
                  </a:cubicBezTo>
                  <a:lnTo>
                    <a:pt x="60869" y="25825"/>
                  </a:lnTo>
                  <a:lnTo>
                    <a:pt x="75877" y="8529"/>
                  </a:lnTo>
                  <a:cubicBezTo>
                    <a:pt x="76901" y="7354"/>
                    <a:pt x="77168" y="5725"/>
                    <a:pt x="76589" y="4283"/>
                  </a:cubicBezTo>
                  <a:cubicBezTo>
                    <a:pt x="76011" y="2841"/>
                    <a:pt x="74684" y="1844"/>
                    <a:pt x="73135" y="1701"/>
                  </a:cubicBezTo>
                  <a:close/>
                  <a:moveTo>
                    <a:pt x="50641" y="59795"/>
                  </a:moveTo>
                  <a:cubicBezTo>
                    <a:pt x="52074" y="66943"/>
                    <a:pt x="49919" y="74074"/>
                    <a:pt x="45424" y="79263"/>
                  </a:cubicBezTo>
                  <a:cubicBezTo>
                    <a:pt x="42344" y="82815"/>
                    <a:pt x="38169" y="85441"/>
                    <a:pt x="33291" y="86545"/>
                  </a:cubicBezTo>
                  <a:cubicBezTo>
                    <a:pt x="26178" y="88147"/>
                    <a:pt x="19030" y="83679"/>
                    <a:pt x="17356" y="76575"/>
                  </a:cubicBezTo>
                  <a:cubicBezTo>
                    <a:pt x="15790" y="69943"/>
                    <a:pt x="17525" y="62902"/>
                    <a:pt x="21994" y="57748"/>
                  </a:cubicBezTo>
                  <a:lnTo>
                    <a:pt x="34207" y="43674"/>
                  </a:lnTo>
                  <a:cubicBezTo>
                    <a:pt x="35881" y="41742"/>
                    <a:pt x="38213" y="40585"/>
                    <a:pt x="40768" y="40407"/>
                  </a:cubicBezTo>
                  <a:cubicBezTo>
                    <a:pt x="43074" y="40255"/>
                    <a:pt x="45299" y="40914"/>
                    <a:pt x="47124" y="42285"/>
                  </a:cubicBezTo>
                  <a:lnTo>
                    <a:pt x="50649" y="5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0" name="Google Shape;1710;p39"/>
            <p:cNvSpPr/>
            <p:nvPr/>
          </p:nvSpPr>
          <p:spPr>
            <a:xfrm>
              <a:off x="1484462" y="537855"/>
              <a:ext cx="288678" cy="61996"/>
            </a:xfrm>
            <a:custGeom>
              <a:avLst/>
              <a:gdLst/>
              <a:ahLst/>
              <a:cxnLst/>
              <a:rect l="l" t="t" r="r" b="b"/>
              <a:pathLst>
                <a:path w="179025" h="38447" extrusionOk="0">
                  <a:moveTo>
                    <a:pt x="11047" y="0"/>
                  </a:moveTo>
                  <a:lnTo>
                    <a:pt x="179025" y="7041"/>
                  </a:lnTo>
                  <a:cubicBezTo>
                    <a:pt x="173693" y="23626"/>
                    <a:pt x="164088" y="31869"/>
                    <a:pt x="134970" y="33498"/>
                  </a:cubicBezTo>
                  <a:lnTo>
                    <a:pt x="30195" y="38447"/>
                  </a:lnTo>
                  <a:lnTo>
                    <a:pt x="0" y="14136"/>
                  </a:lnTo>
                  <a:lnTo>
                    <a:pt x="11038" y="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1" name="Google Shape;1711;p39"/>
            <p:cNvSpPr/>
            <p:nvPr/>
          </p:nvSpPr>
          <p:spPr>
            <a:xfrm>
              <a:off x="1540063" y="556454"/>
              <a:ext cx="25531" cy="25531"/>
            </a:xfrm>
            <a:custGeom>
              <a:avLst/>
              <a:gdLst/>
              <a:ahLst/>
              <a:cxnLst/>
              <a:rect l="l" t="t" r="r" b="b"/>
              <a:pathLst>
                <a:path w="15833" h="15833" extrusionOk="0">
                  <a:moveTo>
                    <a:pt x="15826" y="8250"/>
                  </a:moveTo>
                  <a:cubicBezTo>
                    <a:pt x="15639" y="12621"/>
                    <a:pt x="11954" y="16013"/>
                    <a:pt x="7583" y="15826"/>
                  </a:cubicBezTo>
                  <a:cubicBezTo>
                    <a:pt x="3212" y="15639"/>
                    <a:pt x="-180" y="11954"/>
                    <a:pt x="7" y="7583"/>
                  </a:cubicBezTo>
                  <a:cubicBezTo>
                    <a:pt x="194" y="3212"/>
                    <a:pt x="3880" y="-180"/>
                    <a:pt x="8251" y="7"/>
                  </a:cubicBezTo>
                  <a:cubicBezTo>
                    <a:pt x="12621" y="194"/>
                    <a:pt x="16013" y="3880"/>
                    <a:pt x="15826" y="82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2" name="Google Shape;1712;p39"/>
            <p:cNvSpPr/>
            <p:nvPr/>
          </p:nvSpPr>
          <p:spPr>
            <a:xfrm>
              <a:off x="1321726" y="460469"/>
              <a:ext cx="185021" cy="106625"/>
            </a:xfrm>
            <a:custGeom>
              <a:avLst/>
              <a:gdLst/>
              <a:ahLst/>
              <a:cxnLst/>
              <a:rect l="l" t="t" r="r" b="b"/>
              <a:pathLst>
                <a:path w="114742" h="66124" extrusionOk="0">
                  <a:moveTo>
                    <a:pt x="114353" y="45163"/>
                  </a:moveTo>
                  <a:cubicBezTo>
                    <a:pt x="113704" y="43748"/>
                    <a:pt x="112333" y="42831"/>
                    <a:pt x="110775" y="42769"/>
                  </a:cubicBezTo>
                  <a:lnTo>
                    <a:pt x="87888" y="41807"/>
                  </a:lnTo>
                  <a:lnTo>
                    <a:pt x="71161" y="18164"/>
                  </a:lnTo>
                  <a:cubicBezTo>
                    <a:pt x="57684" y="-877"/>
                    <a:pt x="31922" y="-5675"/>
                    <a:pt x="12507" y="7242"/>
                  </a:cubicBezTo>
                  <a:cubicBezTo>
                    <a:pt x="-98" y="15627"/>
                    <a:pt x="-3748" y="32087"/>
                    <a:pt x="4193" y="44727"/>
                  </a:cubicBezTo>
                  <a:cubicBezTo>
                    <a:pt x="11261" y="55970"/>
                    <a:pt x="23403" y="63021"/>
                    <a:pt x="36667" y="63573"/>
                  </a:cubicBezTo>
                  <a:lnTo>
                    <a:pt x="97315" y="66118"/>
                  </a:lnTo>
                  <a:cubicBezTo>
                    <a:pt x="99443" y="66207"/>
                    <a:pt x="101508" y="65255"/>
                    <a:pt x="102825" y="63573"/>
                  </a:cubicBezTo>
                  <a:lnTo>
                    <a:pt x="113864" y="49445"/>
                  </a:lnTo>
                  <a:cubicBezTo>
                    <a:pt x="114825" y="48217"/>
                    <a:pt x="115012" y="46579"/>
                    <a:pt x="114353" y="45163"/>
                  </a:cubicBezTo>
                  <a:close/>
                  <a:moveTo>
                    <a:pt x="66488" y="40517"/>
                  </a:moveTo>
                  <a:cubicBezTo>
                    <a:pt x="66230" y="42787"/>
                    <a:pt x="65179" y="44852"/>
                    <a:pt x="63488" y="46428"/>
                  </a:cubicBezTo>
                  <a:cubicBezTo>
                    <a:pt x="61610" y="48163"/>
                    <a:pt x="59162" y="49063"/>
                    <a:pt x="56607" y="48956"/>
                  </a:cubicBezTo>
                  <a:lnTo>
                    <a:pt x="37993" y="48172"/>
                  </a:lnTo>
                  <a:cubicBezTo>
                    <a:pt x="31183" y="47887"/>
                    <a:pt x="24872" y="44318"/>
                    <a:pt x="21124" y="38621"/>
                  </a:cubicBezTo>
                  <a:cubicBezTo>
                    <a:pt x="17109" y="32532"/>
                    <a:pt x="18765" y="24262"/>
                    <a:pt x="24818" y="20185"/>
                  </a:cubicBezTo>
                  <a:cubicBezTo>
                    <a:pt x="28958" y="17399"/>
                    <a:pt x="33747" y="16161"/>
                    <a:pt x="38438" y="16366"/>
                  </a:cubicBezTo>
                  <a:cubicBezTo>
                    <a:pt x="45293" y="16651"/>
                    <a:pt x="51960" y="19980"/>
                    <a:pt x="56171" y="25935"/>
                  </a:cubicBezTo>
                  <a:lnTo>
                    <a:pt x="66488" y="405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3" name="Google Shape;1713;p39"/>
            <p:cNvSpPr/>
            <p:nvPr/>
          </p:nvSpPr>
          <p:spPr>
            <a:xfrm rot="-5256178">
              <a:off x="1576361" y="504299"/>
              <a:ext cx="3447" cy="73457"/>
            </a:xfrm>
            <a:custGeom>
              <a:avLst/>
              <a:gdLst/>
              <a:ahLst/>
              <a:cxnLst/>
              <a:rect l="l" t="t" r="r" b="b"/>
              <a:pathLst>
                <a:path w="2136" h="45515" extrusionOk="0">
                  <a:moveTo>
                    <a:pt x="0" y="0"/>
                  </a:moveTo>
                  <a:lnTo>
                    <a:pt x="2136" y="0"/>
                  </a:lnTo>
                  <a:lnTo>
                    <a:pt x="2136" y="45515"/>
                  </a:lnTo>
                  <a:lnTo>
                    <a:pt x="0" y="45515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4" name="Google Shape;1714;p39"/>
            <p:cNvSpPr/>
            <p:nvPr/>
          </p:nvSpPr>
          <p:spPr>
            <a:xfrm>
              <a:off x="1512714" y="582894"/>
              <a:ext cx="53440" cy="18660"/>
            </a:xfrm>
            <a:custGeom>
              <a:avLst/>
              <a:gdLst/>
              <a:ahLst/>
              <a:cxnLst/>
              <a:rect l="l" t="t" r="r" b="b"/>
              <a:pathLst>
                <a:path w="33141" h="11572" extrusionOk="0">
                  <a:moveTo>
                    <a:pt x="12320" y="11572"/>
                  </a:moveTo>
                  <a:lnTo>
                    <a:pt x="0" y="1656"/>
                  </a:lnTo>
                  <a:lnTo>
                    <a:pt x="1335" y="0"/>
                  </a:lnTo>
                  <a:lnTo>
                    <a:pt x="13024" y="9409"/>
                  </a:lnTo>
                  <a:lnTo>
                    <a:pt x="33044" y="8466"/>
                  </a:lnTo>
                  <a:lnTo>
                    <a:pt x="33142" y="10593"/>
                  </a:lnTo>
                  <a:lnTo>
                    <a:pt x="12320" y="11572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8FF6972-8AEF-1A12-6E46-840435C3F6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22" t="21239" r="20354" b="12685"/>
          <a:stretch/>
        </p:blipFill>
        <p:spPr>
          <a:xfrm>
            <a:off x="1538741" y="444252"/>
            <a:ext cx="5767114" cy="4112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727" name="Google Shape;1727;p40"/>
          <p:cNvGrpSpPr/>
          <p:nvPr/>
        </p:nvGrpSpPr>
        <p:grpSpPr>
          <a:xfrm rot="-899898">
            <a:off x="633658" y="255929"/>
            <a:ext cx="1058273" cy="1087635"/>
            <a:chOff x="2704766" y="1359747"/>
            <a:chExt cx="677731" cy="696480"/>
          </a:xfrm>
        </p:grpSpPr>
        <p:sp>
          <p:nvSpPr>
            <p:cNvPr id="1728" name="Google Shape;1728;p40"/>
            <p:cNvSpPr/>
            <p:nvPr/>
          </p:nvSpPr>
          <p:spPr>
            <a:xfrm>
              <a:off x="2704766" y="1365874"/>
              <a:ext cx="674115" cy="690353"/>
            </a:xfrm>
            <a:custGeom>
              <a:avLst/>
              <a:gdLst/>
              <a:ahLst/>
              <a:cxnLst/>
              <a:rect l="l" t="t" r="r" b="b"/>
              <a:pathLst>
                <a:path w="418056" h="428126" extrusionOk="0">
                  <a:moveTo>
                    <a:pt x="41853" y="405462"/>
                  </a:moveTo>
                  <a:cubicBezTo>
                    <a:pt x="49403" y="412432"/>
                    <a:pt x="59212" y="416269"/>
                    <a:pt x="69485" y="416269"/>
                  </a:cubicBezTo>
                  <a:cubicBezTo>
                    <a:pt x="75618" y="416269"/>
                    <a:pt x="81636" y="414872"/>
                    <a:pt x="87075" y="412263"/>
                  </a:cubicBezTo>
                  <a:cubicBezTo>
                    <a:pt x="93173" y="411703"/>
                    <a:pt x="99048" y="409762"/>
                    <a:pt x="104256" y="406629"/>
                  </a:cubicBezTo>
                  <a:cubicBezTo>
                    <a:pt x="106143" y="407314"/>
                    <a:pt x="108119" y="407830"/>
                    <a:pt x="110149" y="408160"/>
                  </a:cubicBezTo>
                  <a:cubicBezTo>
                    <a:pt x="115828" y="413438"/>
                    <a:pt x="123217" y="416572"/>
                    <a:pt x="131024" y="416937"/>
                  </a:cubicBezTo>
                  <a:lnTo>
                    <a:pt x="369647" y="428091"/>
                  </a:lnTo>
                  <a:cubicBezTo>
                    <a:pt x="370172" y="428118"/>
                    <a:pt x="370689" y="428126"/>
                    <a:pt x="371214" y="428126"/>
                  </a:cubicBezTo>
                  <a:cubicBezTo>
                    <a:pt x="388688" y="428126"/>
                    <a:pt x="403252" y="414382"/>
                    <a:pt x="404071" y="396739"/>
                  </a:cubicBezTo>
                  <a:lnTo>
                    <a:pt x="418020" y="98268"/>
                  </a:lnTo>
                  <a:cubicBezTo>
                    <a:pt x="418865" y="80108"/>
                    <a:pt x="404836" y="64690"/>
                    <a:pt x="386667" y="63844"/>
                  </a:cubicBezTo>
                  <a:lnTo>
                    <a:pt x="384549" y="63746"/>
                  </a:lnTo>
                  <a:cubicBezTo>
                    <a:pt x="380223" y="53803"/>
                    <a:pt x="371125" y="46414"/>
                    <a:pt x="360158" y="44465"/>
                  </a:cubicBezTo>
                  <a:lnTo>
                    <a:pt x="360033" y="41082"/>
                  </a:lnTo>
                  <a:cubicBezTo>
                    <a:pt x="359704" y="32358"/>
                    <a:pt x="355929" y="24115"/>
                    <a:pt x="349529" y="18178"/>
                  </a:cubicBezTo>
                  <a:cubicBezTo>
                    <a:pt x="343431" y="12516"/>
                    <a:pt x="335428" y="9391"/>
                    <a:pt x="327141" y="9391"/>
                  </a:cubicBezTo>
                  <a:cubicBezTo>
                    <a:pt x="326731" y="9391"/>
                    <a:pt x="326322" y="9391"/>
                    <a:pt x="325912" y="9418"/>
                  </a:cubicBezTo>
                  <a:lnTo>
                    <a:pt x="220087" y="13380"/>
                  </a:lnTo>
                  <a:cubicBezTo>
                    <a:pt x="212226" y="5101"/>
                    <a:pt x="201126" y="0"/>
                    <a:pt x="188922" y="0"/>
                  </a:cubicBezTo>
                  <a:lnTo>
                    <a:pt x="188922" y="0"/>
                  </a:lnTo>
                  <a:cubicBezTo>
                    <a:pt x="187310" y="0"/>
                    <a:pt x="185690" y="89"/>
                    <a:pt x="184088" y="276"/>
                  </a:cubicBezTo>
                  <a:cubicBezTo>
                    <a:pt x="172506" y="1558"/>
                    <a:pt x="162492" y="7389"/>
                    <a:pt x="155628" y="15792"/>
                  </a:cubicBezTo>
                  <a:lnTo>
                    <a:pt x="87200" y="18356"/>
                  </a:lnTo>
                  <a:cubicBezTo>
                    <a:pt x="69031" y="19032"/>
                    <a:pt x="54850" y="34317"/>
                    <a:pt x="55527" y="52485"/>
                  </a:cubicBezTo>
                  <a:lnTo>
                    <a:pt x="63049" y="253712"/>
                  </a:lnTo>
                  <a:lnTo>
                    <a:pt x="13421" y="307462"/>
                  </a:lnTo>
                  <a:cubicBezTo>
                    <a:pt x="6593" y="314850"/>
                    <a:pt x="2837" y="324313"/>
                    <a:pt x="2721" y="334301"/>
                  </a:cubicBezTo>
                  <a:cubicBezTo>
                    <a:pt x="736" y="339428"/>
                    <a:pt x="-190" y="344956"/>
                    <a:pt x="32" y="350618"/>
                  </a:cubicBezTo>
                  <a:cubicBezTo>
                    <a:pt x="469" y="361487"/>
                    <a:pt x="5107" y="371546"/>
                    <a:pt x="13101" y="378926"/>
                  </a:cubicBezTo>
                  <a:lnTo>
                    <a:pt x="41853" y="40548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9" name="Google Shape;1729;p40"/>
            <p:cNvSpPr/>
            <p:nvPr/>
          </p:nvSpPr>
          <p:spPr>
            <a:xfrm>
              <a:off x="2708395" y="1359747"/>
              <a:ext cx="674101" cy="690353"/>
            </a:xfrm>
            <a:custGeom>
              <a:avLst/>
              <a:gdLst/>
              <a:ahLst/>
              <a:cxnLst/>
              <a:rect l="l" t="t" r="r" b="b"/>
              <a:pathLst>
                <a:path w="418047" h="428126" extrusionOk="0">
                  <a:moveTo>
                    <a:pt x="41844" y="405462"/>
                  </a:moveTo>
                  <a:cubicBezTo>
                    <a:pt x="49393" y="412433"/>
                    <a:pt x="59203" y="416269"/>
                    <a:pt x="69476" y="416269"/>
                  </a:cubicBezTo>
                  <a:cubicBezTo>
                    <a:pt x="75609" y="416269"/>
                    <a:pt x="81627" y="414872"/>
                    <a:pt x="87066" y="412263"/>
                  </a:cubicBezTo>
                  <a:cubicBezTo>
                    <a:pt x="93164" y="411703"/>
                    <a:pt x="99039" y="409762"/>
                    <a:pt x="104246" y="406629"/>
                  </a:cubicBezTo>
                  <a:cubicBezTo>
                    <a:pt x="106134" y="407314"/>
                    <a:pt x="108110" y="407830"/>
                    <a:pt x="110140" y="408160"/>
                  </a:cubicBezTo>
                  <a:cubicBezTo>
                    <a:pt x="115819" y="413438"/>
                    <a:pt x="123208" y="416572"/>
                    <a:pt x="131015" y="416937"/>
                  </a:cubicBezTo>
                  <a:lnTo>
                    <a:pt x="369638" y="428091"/>
                  </a:lnTo>
                  <a:cubicBezTo>
                    <a:pt x="370163" y="428118"/>
                    <a:pt x="370680" y="428126"/>
                    <a:pt x="371205" y="428126"/>
                  </a:cubicBezTo>
                  <a:cubicBezTo>
                    <a:pt x="388679" y="428126"/>
                    <a:pt x="403242" y="414382"/>
                    <a:pt x="404062" y="396739"/>
                  </a:cubicBezTo>
                  <a:lnTo>
                    <a:pt x="418011" y="98268"/>
                  </a:lnTo>
                  <a:cubicBezTo>
                    <a:pt x="418856" y="80108"/>
                    <a:pt x="404827" y="64690"/>
                    <a:pt x="386658" y="63844"/>
                  </a:cubicBezTo>
                  <a:lnTo>
                    <a:pt x="384540" y="63746"/>
                  </a:lnTo>
                  <a:cubicBezTo>
                    <a:pt x="380214" y="53803"/>
                    <a:pt x="371116" y="46414"/>
                    <a:pt x="360149" y="44465"/>
                  </a:cubicBezTo>
                  <a:lnTo>
                    <a:pt x="360024" y="41082"/>
                  </a:lnTo>
                  <a:cubicBezTo>
                    <a:pt x="359694" y="32358"/>
                    <a:pt x="355920" y="24115"/>
                    <a:pt x="349520" y="18178"/>
                  </a:cubicBezTo>
                  <a:cubicBezTo>
                    <a:pt x="343422" y="12516"/>
                    <a:pt x="335419" y="9391"/>
                    <a:pt x="327131" y="9391"/>
                  </a:cubicBezTo>
                  <a:cubicBezTo>
                    <a:pt x="326722" y="9391"/>
                    <a:pt x="326312" y="9391"/>
                    <a:pt x="325903" y="9418"/>
                  </a:cubicBezTo>
                  <a:lnTo>
                    <a:pt x="220078" y="13380"/>
                  </a:lnTo>
                  <a:cubicBezTo>
                    <a:pt x="212217" y="5101"/>
                    <a:pt x="201117" y="0"/>
                    <a:pt x="188912" y="0"/>
                  </a:cubicBezTo>
                  <a:lnTo>
                    <a:pt x="188912" y="0"/>
                  </a:lnTo>
                  <a:cubicBezTo>
                    <a:pt x="187301" y="0"/>
                    <a:pt x="185681" y="89"/>
                    <a:pt x="184079" y="276"/>
                  </a:cubicBezTo>
                  <a:cubicBezTo>
                    <a:pt x="172497" y="1558"/>
                    <a:pt x="162482" y="7389"/>
                    <a:pt x="155619" y="15792"/>
                  </a:cubicBezTo>
                  <a:lnTo>
                    <a:pt x="87191" y="18356"/>
                  </a:lnTo>
                  <a:cubicBezTo>
                    <a:pt x="69022" y="19032"/>
                    <a:pt x="54841" y="34317"/>
                    <a:pt x="55518" y="52485"/>
                  </a:cubicBezTo>
                  <a:lnTo>
                    <a:pt x="63049" y="253712"/>
                  </a:lnTo>
                  <a:lnTo>
                    <a:pt x="13421" y="307462"/>
                  </a:lnTo>
                  <a:cubicBezTo>
                    <a:pt x="6593" y="314850"/>
                    <a:pt x="2836" y="324313"/>
                    <a:pt x="2721" y="334301"/>
                  </a:cubicBezTo>
                  <a:cubicBezTo>
                    <a:pt x="736" y="339428"/>
                    <a:pt x="-190" y="344956"/>
                    <a:pt x="32" y="350618"/>
                  </a:cubicBezTo>
                  <a:cubicBezTo>
                    <a:pt x="468" y="361487"/>
                    <a:pt x="5106" y="371546"/>
                    <a:pt x="13101" y="378926"/>
                  </a:cubicBezTo>
                  <a:lnTo>
                    <a:pt x="41853" y="4054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0" name="Google Shape;1730;p40"/>
            <p:cNvSpPr/>
            <p:nvPr/>
          </p:nvSpPr>
          <p:spPr>
            <a:xfrm>
              <a:off x="2996686" y="1430311"/>
              <a:ext cx="43594" cy="74339"/>
            </a:xfrm>
            <a:custGeom>
              <a:avLst/>
              <a:gdLst/>
              <a:ahLst/>
              <a:cxnLst/>
              <a:rect l="l" t="t" r="r" b="b"/>
              <a:pathLst>
                <a:path w="27035" h="46102" extrusionOk="0">
                  <a:moveTo>
                    <a:pt x="15427" y="46103"/>
                  </a:moveTo>
                  <a:cubicBezTo>
                    <a:pt x="12809" y="46103"/>
                    <a:pt x="10281" y="45222"/>
                    <a:pt x="8207" y="43557"/>
                  </a:cubicBezTo>
                  <a:cubicBezTo>
                    <a:pt x="5786" y="41625"/>
                    <a:pt x="4273" y="38866"/>
                    <a:pt x="3935" y="35786"/>
                  </a:cubicBezTo>
                  <a:lnTo>
                    <a:pt x="0" y="312"/>
                  </a:lnTo>
                  <a:lnTo>
                    <a:pt x="2822" y="0"/>
                  </a:lnTo>
                  <a:lnTo>
                    <a:pt x="6756" y="35474"/>
                  </a:lnTo>
                  <a:cubicBezTo>
                    <a:pt x="7015" y="37797"/>
                    <a:pt x="8163" y="39880"/>
                    <a:pt x="9988" y="41340"/>
                  </a:cubicBezTo>
                  <a:cubicBezTo>
                    <a:pt x="11813" y="42800"/>
                    <a:pt x="14073" y="43468"/>
                    <a:pt x="16415" y="43201"/>
                  </a:cubicBezTo>
                  <a:cubicBezTo>
                    <a:pt x="18738" y="42943"/>
                    <a:pt x="20821" y="41794"/>
                    <a:pt x="22281" y="39969"/>
                  </a:cubicBezTo>
                  <a:cubicBezTo>
                    <a:pt x="23741" y="38145"/>
                    <a:pt x="24400" y="35866"/>
                    <a:pt x="24142" y="33542"/>
                  </a:cubicBezTo>
                  <a:lnTo>
                    <a:pt x="22121" y="15311"/>
                  </a:lnTo>
                  <a:lnTo>
                    <a:pt x="24943" y="15000"/>
                  </a:lnTo>
                  <a:lnTo>
                    <a:pt x="26964" y="33231"/>
                  </a:lnTo>
                  <a:cubicBezTo>
                    <a:pt x="27302" y="36302"/>
                    <a:pt x="26430" y="39328"/>
                    <a:pt x="24489" y="41750"/>
                  </a:cubicBezTo>
                  <a:cubicBezTo>
                    <a:pt x="22557" y="44171"/>
                    <a:pt x="19798" y="45684"/>
                    <a:pt x="16718" y="46023"/>
                  </a:cubicBezTo>
                  <a:cubicBezTo>
                    <a:pt x="16282" y="46067"/>
                    <a:pt x="15854" y="46094"/>
                    <a:pt x="15418" y="46094"/>
                  </a:cubicBezTo>
                  <a:close/>
                </a:path>
              </a:pathLst>
            </a:custGeom>
            <a:solidFill>
              <a:srgbClr val="454A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1" name="Google Shape;1731;p40"/>
            <p:cNvSpPr/>
            <p:nvPr/>
          </p:nvSpPr>
          <p:spPr>
            <a:xfrm rot="-133179">
              <a:off x="2860071" y="1434899"/>
              <a:ext cx="385485" cy="482162"/>
            </a:xfrm>
            <a:custGeom>
              <a:avLst/>
              <a:gdLst/>
              <a:ahLst/>
              <a:cxnLst/>
              <a:rect l="l" t="t" r="r" b="b"/>
              <a:pathLst>
                <a:path w="238881" h="298791" extrusionOk="0">
                  <a:moveTo>
                    <a:pt x="0" y="0"/>
                  </a:moveTo>
                  <a:lnTo>
                    <a:pt x="238882" y="0"/>
                  </a:lnTo>
                  <a:lnTo>
                    <a:pt x="238882" y="298792"/>
                  </a:lnTo>
                  <a:lnTo>
                    <a:pt x="0" y="29879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2" name="Google Shape;1732;p40"/>
            <p:cNvSpPr/>
            <p:nvPr/>
          </p:nvSpPr>
          <p:spPr>
            <a:xfrm rot="165098">
              <a:off x="2932650" y="1507169"/>
              <a:ext cx="385640" cy="482357"/>
            </a:xfrm>
            <a:custGeom>
              <a:avLst/>
              <a:gdLst/>
              <a:ahLst/>
              <a:cxnLst/>
              <a:rect l="l" t="t" r="r" b="b"/>
              <a:pathLst>
                <a:path w="238881" h="298791" extrusionOk="0">
                  <a:moveTo>
                    <a:pt x="0" y="0"/>
                  </a:moveTo>
                  <a:lnTo>
                    <a:pt x="238881" y="0"/>
                  </a:lnTo>
                  <a:lnTo>
                    <a:pt x="238881" y="298792"/>
                  </a:lnTo>
                  <a:lnTo>
                    <a:pt x="0" y="2987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3" name="Google Shape;1733;p40"/>
            <p:cNvSpPr/>
            <p:nvPr/>
          </p:nvSpPr>
          <p:spPr>
            <a:xfrm>
              <a:off x="2894484" y="1483657"/>
              <a:ext cx="385196" cy="481800"/>
            </a:xfrm>
            <a:custGeom>
              <a:avLst/>
              <a:gdLst/>
              <a:ahLst/>
              <a:cxnLst/>
              <a:rect l="l" t="t" r="r" b="b"/>
              <a:pathLst>
                <a:path w="238881" h="298791" extrusionOk="0">
                  <a:moveTo>
                    <a:pt x="200301" y="298791"/>
                  </a:moveTo>
                  <a:lnTo>
                    <a:pt x="0" y="298791"/>
                  </a:lnTo>
                  <a:lnTo>
                    <a:pt x="0" y="0"/>
                  </a:lnTo>
                  <a:lnTo>
                    <a:pt x="238881" y="0"/>
                  </a:lnTo>
                  <a:lnTo>
                    <a:pt x="238881" y="260211"/>
                  </a:lnTo>
                  <a:lnTo>
                    <a:pt x="200301" y="2987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4" name="Google Shape;1734;p40"/>
            <p:cNvSpPr/>
            <p:nvPr/>
          </p:nvSpPr>
          <p:spPr>
            <a:xfrm>
              <a:off x="3217330" y="1903069"/>
              <a:ext cx="62210" cy="62210"/>
            </a:xfrm>
            <a:custGeom>
              <a:avLst/>
              <a:gdLst/>
              <a:ahLst/>
              <a:cxnLst/>
              <a:rect l="l" t="t" r="r" b="b"/>
              <a:pathLst>
                <a:path w="38580" h="38580" extrusionOk="0">
                  <a:moveTo>
                    <a:pt x="0" y="38581"/>
                  </a:moveTo>
                  <a:lnTo>
                    <a:pt x="0" y="0"/>
                  </a:lnTo>
                  <a:lnTo>
                    <a:pt x="38581" y="0"/>
                  </a:lnTo>
                  <a:lnTo>
                    <a:pt x="0" y="38581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5" name="Google Shape;1735;p40"/>
            <p:cNvSpPr/>
            <p:nvPr/>
          </p:nvSpPr>
          <p:spPr>
            <a:xfrm>
              <a:off x="2996586" y="1412803"/>
              <a:ext cx="35153" cy="39964"/>
            </a:xfrm>
            <a:custGeom>
              <a:avLst/>
              <a:gdLst/>
              <a:ahLst/>
              <a:cxnLst/>
              <a:rect l="l" t="t" r="r" b="b"/>
              <a:pathLst>
                <a:path w="21800" h="24784" extrusionOk="0">
                  <a:moveTo>
                    <a:pt x="18979" y="24784"/>
                  </a:moveTo>
                  <a:lnTo>
                    <a:pt x="17261" y="9277"/>
                  </a:lnTo>
                  <a:cubicBezTo>
                    <a:pt x="16816" y="5316"/>
                    <a:pt x="13255" y="2441"/>
                    <a:pt x="9275" y="2886"/>
                  </a:cubicBezTo>
                  <a:cubicBezTo>
                    <a:pt x="5314" y="3322"/>
                    <a:pt x="2448" y="6901"/>
                    <a:pt x="2884" y="10871"/>
                  </a:cubicBezTo>
                  <a:lnTo>
                    <a:pt x="62" y="11182"/>
                  </a:lnTo>
                  <a:cubicBezTo>
                    <a:pt x="-552" y="5663"/>
                    <a:pt x="3445" y="678"/>
                    <a:pt x="8964" y="64"/>
                  </a:cubicBezTo>
                  <a:cubicBezTo>
                    <a:pt x="14474" y="-559"/>
                    <a:pt x="19468" y="3447"/>
                    <a:pt x="20082" y="8966"/>
                  </a:cubicBezTo>
                  <a:lnTo>
                    <a:pt x="21801" y="24473"/>
                  </a:lnTo>
                  <a:lnTo>
                    <a:pt x="18979" y="2478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6" name="Google Shape;1736;p40"/>
            <p:cNvSpPr/>
            <p:nvPr/>
          </p:nvSpPr>
          <p:spPr>
            <a:xfrm>
              <a:off x="3003014" y="1449164"/>
              <a:ext cx="32339" cy="50354"/>
            </a:xfrm>
            <a:custGeom>
              <a:avLst/>
              <a:gdLst/>
              <a:ahLst/>
              <a:cxnLst/>
              <a:rect l="l" t="t" r="r" b="b"/>
              <a:pathLst>
                <a:path w="20055" h="31227" extrusionOk="0">
                  <a:moveTo>
                    <a:pt x="11439" y="31228"/>
                  </a:moveTo>
                  <a:cubicBezTo>
                    <a:pt x="9490" y="31228"/>
                    <a:pt x="7620" y="30569"/>
                    <a:pt x="6071" y="29341"/>
                  </a:cubicBezTo>
                  <a:cubicBezTo>
                    <a:pt x="4273" y="27907"/>
                    <a:pt x="3151" y="25851"/>
                    <a:pt x="2893" y="23572"/>
                  </a:cubicBezTo>
                  <a:lnTo>
                    <a:pt x="0" y="347"/>
                  </a:lnTo>
                  <a:lnTo>
                    <a:pt x="2822" y="0"/>
                  </a:lnTo>
                  <a:lnTo>
                    <a:pt x="5724" y="23243"/>
                  </a:lnTo>
                  <a:cubicBezTo>
                    <a:pt x="5893" y="24792"/>
                    <a:pt x="6650" y="26163"/>
                    <a:pt x="7852" y="27124"/>
                  </a:cubicBezTo>
                  <a:cubicBezTo>
                    <a:pt x="9053" y="28085"/>
                    <a:pt x="10549" y="28530"/>
                    <a:pt x="12089" y="28352"/>
                  </a:cubicBezTo>
                  <a:cubicBezTo>
                    <a:pt x="15249" y="28005"/>
                    <a:pt x="17537" y="25148"/>
                    <a:pt x="17181" y="21988"/>
                  </a:cubicBezTo>
                  <a:lnTo>
                    <a:pt x="14946" y="1843"/>
                  </a:lnTo>
                  <a:lnTo>
                    <a:pt x="17768" y="1531"/>
                  </a:lnTo>
                  <a:lnTo>
                    <a:pt x="20003" y="21676"/>
                  </a:lnTo>
                  <a:cubicBezTo>
                    <a:pt x="20528" y="26394"/>
                    <a:pt x="17110" y="30649"/>
                    <a:pt x="12400" y="31174"/>
                  </a:cubicBezTo>
                  <a:cubicBezTo>
                    <a:pt x="12080" y="31210"/>
                    <a:pt x="11759" y="31228"/>
                    <a:pt x="11439" y="31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7" name="Google Shape;1737;p40"/>
            <p:cNvSpPr/>
            <p:nvPr/>
          </p:nvSpPr>
          <p:spPr>
            <a:xfrm>
              <a:off x="3157700" y="1588930"/>
              <a:ext cx="27817" cy="27817"/>
            </a:xfrm>
            <a:custGeom>
              <a:avLst/>
              <a:gdLst/>
              <a:ahLst/>
              <a:cxnLst/>
              <a:rect l="l" t="t" r="r" b="b"/>
              <a:pathLst>
                <a:path w="17251" h="17251" extrusionOk="0">
                  <a:moveTo>
                    <a:pt x="8626" y="0"/>
                  </a:moveTo>
                  <a:cubicBezTo>
                    <a:pt x="3863" y="0"/>
                    <a:pt x="0" y="3863"/>
                    <a:pt x="0" y="8626"/>
                  </a:cubicBezTo>
                  <a:cubicBezTo>
                    <a:pt x="0" y="13388"/>
                    <a:pt x="3863" y="17252"/>
                    <a:pt x="8626" y="17252"/>
                  </a:cubicBezTo>
                  <a:cubicBezTo>
                    <a:pt x="13388" y="17252"/>
                    <a:pt x="17252" y="13388"/>
                    <a:pt x="17252" y="8626"/>
                  </a:cubicBezTo>
                  <a:cubicBezTo>
                    <a:pt x="17252" y="3863"/>
                    <a:pt x="13388" y="0"/>
                    <a:pt x="8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8" name="Google Shape;1738;p40"/>
            <p:cNvSpPr/>
            <p:nvPr/>
          </p:nvSpPr>
          <p:spPr>
            <a:xfrm>
              <a:off x="3178813" y="1526876"/>
              <a:ext cx="47148" cy="60894"/>
            </a:xfrm>
            <a:custGeom>
              <a:avLst/>
              <a:gdLst/>
              <a:ahLst/>
              <a:cxnLst/>
              <a:rect l="l" t="t" r="r" b="b"/>
              <a:pathLst>
                <a:path w="29239" h="37764" extrusionOk="0">
                  <a:moveTo>
                    <a:pt x="23799" y="1762"/>
                  </a:moveTo>
                  <a:cubicBezTo>
                    <a:pt x="4090" y="-9357"/>
                    <a:pt x="-2221" y="35713"/>
                    <a:pt x="663" y="37663"/>
                  </a:cubicBezTo>
                  <a:cubicBezTo>
                    <a:pt x="3547" y="39612"/>
                    <a:pt x="43508" y="12889"/>
                    <a:pt x="23799" y="17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9" name="Google Shape;1739;p40"/>
            <p:cNvSpPr/>
            <p:nvPr/>
          </p:nvSpPr>
          <p:spPr>
            <a:xfrm>
              <a:off x="3125583" y="1519481"/>
              <a:ext cx="40183" cy="65511"/>
            </a:xfrm>
            <a:custGeom>
              <a:avLst/>
              <a:gdLst/>
              <a:ahLst/>
              <a:cxnLst/>
              <a:rect l="l" t="t" r="r" b="b"/>
              <a:pathLst>
                <a:path w="24920" h="40627" extrusionOk="0">
                  <a:moveTo>
                    <a:pt x="23451" y="40568"/>
                  </a:moveTo>
                  <a:cubicBezTo>
                    <a:pt x="26513" y="38993"/>
                    <a:pt x="26477" y="-8828"/>
                    <a:pt x="6324" y="1445"/>
                  </a:cubicBezTo>
                  <a:cubicBezTo>
                    <a:pt x="-13839" y="11726"/>
                    <a:pt x="20389" y="42144"/>
                    <a:pt x="23451" y="405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0" name="Google Shape;1740;p40"/>
            <p:cNvSpPr/>
            <p:nvPr/>
          </p:nvSpPr>
          <p:spPr>
            <a:xfrm>
              <a:off x="3087011" y="1567821"/>
              <a:ext cx="67430" cy="37162"/>
            </a:xfrm>
            <a:custGeom>
              <a:avLst/>
              <a:gdLst/>
              <a:ahLst/>
              <a:cxnLst/>
              <a:rect l="l" t="t" r="r" b="b"/>
              <a:pathLst>
                <a:path w="41817" h="23046" extrusionOk="0">
                  <a:moveTo>
                    <a:pt x="41810" y="18223"/>
                  </a:moveTo>
                  <a:cubicBezTo>
                    <a:pt x="42433" y="14636"/>
                    <a:pt x="4111" y="-13850"/>
                    <a:pt x="238" y="8449"/>
                  </a:cubicBezTo>
                  <a:cubicBezTo>
                    <a:pt x="-3643" y="30748"/>
                    <a:pt x="41196" y="21811"/>
                    <a:pt x="41810" y="182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1" name="Google Shape;1741;p40"/>
            <p:cNvSpPr/>
            <p:nvPr/>
          </p:nvSpPr>
          <p:spPr>
            <a:xfrm>
              <a:off x="3097654" y="1608911"/>
              <a:ext cx="57176" cy="52387"/>
            </a:xfrm>
            <a:custGeom>
              <a:avLst/>
              <a:gdLst/>
              <a:ahLst/>
              <a:cxnLst/>
              <a:rect l="l" t="t" r="r" b="b"/>
              <a:pathLst>
                <a:path w="35458" h="32488" extrusionOk="0">
                  <a:moveTo>
                    <a:pt x="3454" y="28882"/>
                  </a:moveTo>
                  <a:cubicBezTo>
                    <a:pt x="19548" y="44789"/>
                    <a:pt x="37824" y="3093"/>
                    <a:pt x="35207" y="324"/>
                  </a:cubicBezTo>
                  <a:cubicBezTo>
                    <a:pt x="32590" y="-2444"/>
                    <a:pt x="-12641" y="12974"/>
                    <a:pt x="3454" y="288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2" name="Google Shape;1742;p40"/>
            <p:cNvSpPr/>
            <p:nvPr/>
          </p:nvSpPr>
          <p:spPr>
            <a:xfrm>
              <a:off x="3189443" y="1580730"/>
              <a:ext cx="68870" cy="35280"/>
            </a:xfrm>
            <a:custGeom>
              <a:avLst/>
              <a:gdLst/>
              <a:ahLst/>
              <a:cxnLst/>
              <a:rect l="l" t="t" r="r" b="b"/>
              <a:pathLst>
                <a:path w="42710" h="21879" extrusionOk="0">
                  <a:moveTo>
                    <a:pt x="5" y="11283"/>
                  </a:moveTo>
                  <a:cubicBezTo>
                    <a:pt x="549" y="15030"/>
                    <a:pt x="43536" y="33413"/>
                    <a:pt x="42699" y="10793"/>
                  </a:cubicBezTo>
                  <a:cubicBezTo>
                    <a:pt x="41871" y="-11818"/>
                    <a:pt x="-546" y="7526"/>
                    <a:pt x="5" y="112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3" name="Google Shape;1743;p40"/>
            <p:cNvSpPr/>
            <p:nvPr/>
          </p:nvSpPr>
          <p:spPr>
            <a:xfrm>
              <a:off x="3186564" y="1614274"/>
              <a:ext cx="56570" cy="53011"/>
            </a:xfrm>
            <a:custGeom>
              <a:avLst/>
              <a:gdLst/>
              <a:ahLst/>
              <a:cxnLst/>
              <a:rect l="l" t="t" r="r" b="b"/>
              <a:pathLst>
                <a:path w="35082" h="32875" extrusionOk="0">
                  <a:moveTo>
                    <a:pt x="252" y="371"/>
                  </a:moveTo>
                  <a:cubicBezTo>
                    <a:pt x="-2534" y="3149"/>
                    <a:pt x="18403" y="46421"/>
                    <a:pt x="32326" y="28572"/>
                  </a:cubicBezTo>
                  <a:cubicBezTo>
                    <a:pt x="46248" y="10733"/>
                    <a:pt x="3047" y="-2406"/>
                    <a:pt x="252" y="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4" name="Google Shape;1744;p40"/>
            <p:cNvSpPr/>
            <p:nvPr/>
          </p:nvSpPr>
          <p:spPr>
            <a:xfrm>
              <a:off x="3150368" y="1620811"/>
              <a:ext cx="36067" cy="68862"/>
            </a:xfrm>
            <a:custGeom>
              <a:avLst/>
              <a:gdLst/>
              <a:ahLst/>
              <a:cxnLst/>
              <a:rect l="l" t="t" r="r" b="b"/>
              <a:pathLst>
                <a:path w="22367" h="42705" extrusionOk="0">
                  <a:moveTo>
                    <a:pt x="10905" y="42693"/>
                  </a:moveTo>
                  <a:cubicBezTo>
                    <a:pt x="33516" y="41848"/>
                    <a:pt x="16505" y="0"/>
                    <a:pt x="11813" y="0"/>
                  </a:cubicBezTo>
                  <a:cubicBezTo>
                    <a:pt x="7122" y="0"/>
                    <a:pt x="-11714" y="43548"/>
                    <a:pt x="10905" y="426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5" name="Google Shape;1745;p40"/>
            <p:cNvSpPr/>
            <p:nvPr/>
          </p:nvSpPr>
          <p:spPr>
            <a:xfrm>
              <a:off x="3018400" y="1715686"/>
              <a:ext cx="212560" cy="221712"/>
            </a:xfrm>
            <a:custGeom>
              <a:avLst/>
              <a:gdLst/>
              <a:ahLst/>
              <a:cxnLst/>
              <a:rect l="l" t="t" r="r" b="b"/>
              <a:pathLst>
                <a:path w="131820" h="137496" extrusionOk="0">
                  <a:moveTo>
                    <a:pt x="64536" y="43973"/>
                  </a:moveTo>
                  <a:cubicBezTo>
                    <a:pt x="64536" y="43973"/>
                    <a:pt x="41649" y="-6189"/>
                    <a:pt x="13243" y="639"/>
                  </a:cubicBezTo>
                  <a:cubicBezTo>
                    <a:pt x="-26255" y="13573"/>
                    <a:pt x="35186" y="137496"/>
                    <a:pt x="35186" y="137496"/>
                  </a:cubicBezTo>
                  <a:cubicBezTo>
                    <a:pt x="35186" y="137496"/>
                    <a:pt x="145418" y="81281"/>
                    <a:pt x="130418" y="51905"/>
                  </a:cubicBezTo>
                  <a:cubicBezTo>
                    <a:pt x="115419" y="22528"/>
                    <a:pt x="64544" y="43973"/>
                    <a:pt x="64544" y="439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6" name="Google Shape;1746;p40"/>
            <p:cNvSpPr/>
            <p:nvPr/>
          </p:nvSpPr>
          <p:spPr>
            <a:xfrm>
              <a:off x="2937594" y="1602840"/>
              <a:ext cx="99527" cy="92678"/>
            </a:xfrm>
            <a:custGeom>
              <a:avLst/>
              <a:gdLst/>
              <a:ahLst/>
              <a:cxnLst/>
              <a:rect l="l" t="t" r="r" b="b"/>
              <a:pathLst>
                <a:path w="61722" h="57475" extrusionOk="0">
                  <a:moveTo>
                    <a:pt x="30814" y="13643"/>
                  </a:moveTo>
                  <a:cubicBezTo>
                    <a:pt x="30814" y="13643"/>
                    <a:pt x="14773" y="-5096"/>
                    <a:pt x="3405" y="1349"/>
                  </a:cubicBezTo>
                  <a:cubicBezTo>
                    <a:pt x="-11977" y="11791"/>
                    <a:pt x="29746" y="57475"/>
                    <a:pt x="29746" y="57475"/>
                  </a:cubicBezTo>
                  <a:cubicBezTo>
                    <a:pt x="29746" y="57475"/>
                    <a:pt x="70187" y="19687"/>
                    <a:pt x="60110" y="8907"/>
                  </a:cubicBezTo>
                  <a:cubicBezTo>
                    <a:pt x="50033" y="-1873"/>
                    <a:pt x="30805" y="13634"/>
                    <a:pt x="30805" y="136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7" name="Google Shape;1747;p40"/>
            <p:cNvSpPr/>
            <p:nvPr/>
          </p:nvSpPr>
          <p:spPr>
            <a:xfrm>
              <a:off x="2957290" y="1725747"/>
              <a:ext cx="36870" cy="42949"/>
            </a:xfrm>
            <a:custGeom>
              <a:avLst/>
              <a:gdLst/>
              <a:ahLst/>
              <a:cxnLst/>
              <a:rect l="l" t="t" r="r" b="b"/>
              <a:pathLst>
                <a:path w="22865" h="26635" extrusionOk="0">
                  <a:moveTo>
                    <a:pt x="906" y="13134"/>
                  </a:moveTo>
                  <a:lnTo>
                    <a:pt x="12033" y="1081"/>
                  </a:lnTo>
                  <a:cubicBezTo>
                    <a:pt x="13573" y="-592"/>
                    <a:pt x="16217" y="-272"/>
                    <a:pt x="17098" y="1687"/>
                  </a:cubicBezTo>
                  <a:lnTo>
                    <a:pt x="22600" y="13820"/>
                  </a:lnTo>
                  <a:cubicBezTo>
                    <a:pt x="23116" y="14959"/>
                    <a:pt x="22867" y="16339"/>
                    <a:pt x="21968" y="17309"/>
                  </a:cubicBezTo>
                  <a:lnTo>
                    <a:pt x="14357" y="25553"/>
                  </a:lnTo>
                  <a:cubicBezTo>
                    <a:pt x="13146" y="26861"/>
                    <a:pt x="11178" y="27004"/>
                    <a:pt x="9950" y="25873"/>
                  </a:cubicBezTo>
                  <a:lnTo>
                    <a:pt x="933" y="17550"/>
                  </a:lnTo>
                  <a:cubicBezTo>
                    <a:pt x="-296" y="16419"/>
                    <a:pt x="-314" y="14443"/>
                    <a:pt x="897" y="131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8" name="Google Shape;1748;p40"/>
            <p:cNvSpPr/>
            <p:nvPr/>
          </p:nvSpPr>
          <p:spPr>
            <a:xfrm rot="2560454">
              <a:off x="2818522" y="1763469"/>
              <a:ext cx="88267" cy="218702"/>
            </a:xfrm>
            <a:custGeom>
              <a:avLst/>
              <a:gdLst/>
              <a:ahLst/>
              <a:cxnLst/>
              <a:rect l="l" t="t" r="r" b="b"/>
              <a:pathLst>
                <a:path w="54764" h="135691" extrusionOk="0">
                  <a:moveTo>
                    <a:pt x="52441" y="0"/>
                  </a:moveTo>
                  <a:cubicBezTo>
                    <a:pt x="53724" y="0"/>
                    <a:pt x="54764" y="1040"/>
                    <a:pt x="54764" y="2324"/>
                  </a:cubicBezTo>
                  <a:lnTo>
                    <a:pt x="54764" y="133368"/>
                  </a:lnTo>
                  <a:cubicBezTo>
                    <a:pt x="54764" y="134651"/>
                    <a:pt x="53724" y="135691"/>
                    <a:pt x="52441" y="135691"/>
                  </a:cubicBezTo>
                  <a:lnTo>
                    <a:pt x="2323" y="135691"/>
                  </a:lnTo>
                  <a:cubicBezTo>
                    <a:pt x="1040" y="135691"/>
                    <a:pt x="0" y="134651"/>
                    <a:pt x="0" y="133368"/>
                  </a:cubicBezTo>
                  <a:lnTo>
                    <a:pt x="0" y="2324"/>
                  </a:lnTo>
                  <a:cubicBezTo>
                    <a:pt x="0" y="1040"/>
                    <a:pt x="1040" y="0"/>
                    <a:pt x="2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9" name="Google Shape;1749;p40"/>
            <p:cNvSpPr/>
            <p:nvPr/>
          </p:nvSpPr>
          <p:spPr>
            <a:xfrm>
              <a:off x="2765827" y="1739991"/>
              <a:ext cx="225181" cy="231558"/>
            </a:xfrm>
            <a:custGeom>
              <a:avLst/>
              <a:gdLst/>
              <a:ahLst/>
              <a:cxnLst/>
              <a:rect l="l" t="t" r="r" b="b"/>
              <a:pathLst>
                <a:path w="139647" h="143602" extrusionOk="0">
                  <a:moveTo>
                    <a:pt x="134595" y="15603"/>
                  </a:moveTo>
                  <a:lnTo>
                    <a:pt x="120700" y="2766"/>
                  </a:lnTo>
                  <a:lnTo>
                    <a:pt x="93202" y="42"/>
                  </a:lnTo>
                  <a:cubicBezTo>
                    <a:pt x="90540" y="-225"/>
                    <a:pt x="87914" y="781"/>
                    <a:pt x="86107" y="2740"/>
                  </a:cubicBezTo>
                  <a:lnTo>
                    <a:pt x="1966" y="93868"/>
                  </a:lnTo>
                  <a:cubicBezTo>
                    <a:pt x="-811" y="96877"/>
                    <a:pt x="-624" y="101568"/>
                    <a:pt x="2385" y="104355"/>
                  </a:cubicBezTo>
                  <a:lnTo>
                    <a:pt x="42764" y="141636"/>
                  </a:lnTo>
                  <a:cubicBezTo>
                    <a:pt x="45773" y="144413"/>
                    <a:pt x="50464" y="144226"/>
                    <a:pt x="53250" y="141217"/>
                  </a:cubicBezTo>
                  <a:lnTo>
                    <a:pt x="137373" y="50107"/>
                  </a:lnTo>
                  <a:cubicBezTo>
                    <a:pt x="139198" y="48130"/>
                    <a:pt x="139990" y="45415"/>
                    <a:pt x="139509" y="42771"/>
                  </a:cubicBezTo>
                  <a:lnTo>
                    <a:pt x="134604" y="156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0" name="Google Shape;1750;p40"/>
            <p:cNvSpPr/>
            <p:nvPr/>
          </p:nvSpPr>
          <p:spPr>
            <a:xfrm>
              <a:off x="2765827" y="1739991"/>
              <a:ext cx="225181" cy="231558"/>
            </a:xfrm>
            <a:custGeom>
              <a:avLst/>
              <a:gdLst/>
              <a:ahLst/>
              <a:cxnLst/>
              <a:rect l="l" t="t" r="r" b="b"/>
              <a:pathLst>
                <a:path w="139647" h="143602" extrusionOk="0">
                  <a:moveTo>
                    <a:pt x="134595" y="15603"/>
                  </a:moveTo>
                  <a:lnTo>
                    <a:pt x="120700" y="2766"/>
                  </a:lnTo>
                  <a:lnTo>
                    <a:pt x="93202" y="42"/>
                  </a:lnTo>
                  <a:cubicBezTo>
                    <a:pt x="90540" y="-225"/>
                    <a:pt x="87914" y="781"/>
                    <a:pt x="86107" y="2740"/>
                  </a:cubicBezTo>
                  <a:lnTo>
                    <a:pt x="1966" y="93868"/>
                  </a:lnTo>
                  <a:cubicBezTo>
                    <a:pt x="-811" y="96877"/>
                    <a:pt x="-624" y="101568"/>
                    <a:pt x="2385" y="104355"/>
                  </a:cubicBezTo>
                  <a:lnTo>
                    <a:pt x="42764" y="141636"/>
                  </a:lnTo>
                  <a:cubicBezTo>
                    <a:pt x="45773" y="144413"/>
                    <a:pt x="50464" y="144226"/>
                    <a:pt x="53250" y="141217"/>
                  </a:cubicBezTo>
                  <a:lnTo>
                    <a:pt x="137373" y="50107"/>
                  </a:lnTo>
                  <a:cubicBezTo>
                    <a:pt x="139198" y="48130"/>
                    <a:pt x="139990" y="45415"/>
                    <a:pt x="139509" y="42771"/>
                  </a:cubicBezTo>
                  <a:lnTo>
                    <a:pt x="134604" y="15612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1" name="Google Shape;1751;p40"/>
            <p:cNvSpPr/>
            <p:nvPr/>
          </p:nvSpPr>
          <p:spPr>
            <a:xfrm rot="2560454">
              <a:off x="2851974" y="1763302"/>
              <a:ext cx="42383" cy="167681"/>
            </a:xfrm>
            <a:custGeom>
              <a:avLst/>
              <a:gdLst/>
              <a:ahLst/>
              <a:cxnLst/>
              <a:rect l="l" t="t" r="r" b="b"/>
              <a:pathLst>
                <a:path w="26296" h="104036" extrusionOk="0">
                  <a:moveTo>
                    <a:pt x="24542" y="0"/>
                  </a:moveTo>
                  <a:cubicBezTo>
                    <a:pt x="25511" y="0"/>
                    <a:pt x="26296" y="785"/>
                    <a:pt x="26296" y="1754"/>
                  </a:cubicBezTo>
                  <a:lnTo>
                    <a:pt x="26296" y="102283"/>
                  </a:lnTo>
                  <a:cubicBezTo>
                    <a:pt x="26296" y="103251"/>
                    <a:pt x="25511" y="104036"/>
                    <a:pt x="24542" y="104036"/>
                  </a:cubicBezTo>
                  <a:lnTo>
                    <a:pt x="1753" y="104036"/>
                  </a:lnTo>
                  <a:cubicBezTo>
                    <a:pt x="785" y="104036"/>
                    <a:pt x="0" y="103251"/>
                    <a:pt x="0" y="102283"/>
                  </a:cubicBezTo>
                  <a:lnTo>
                    <a:pt x="0" y="1754"/>
                  </a:lnTo>
                  <a:cubicBezTo>
                    <a:pt x="0" y="785"/>
                    <a:pt x="785" y="0"/>
                    <a:pt x="1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C7B4FC9-DAC7-911F-4FBC-CE56F0843656}"/>
              </a:ext>
            </a:extLst>
          </p:cNvPr>
          <p:cNvSpPr txBox="1"/>
          <p:nvPr/>
        </p:nvSpPr>
        <p:spPr>
          <a:xfrm>
            <a:off x="2421539" y="2513987"/>
            <a:ext cx="6584896" cy="1431161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7800" indent="-177800"/>
            <a:endParaRPr lang="en-US" sz="700" dirty="0"/>
          </a:p>
          <a:p>
            <a:pPr marL="177800" indent="-177800"/>
            <a:r>
              <a:rPr lang="en-US" b="1" dirty="0"/>
              <a:t>1.</a:t>
            </a:r>
            <a:r>
              <a:rPr lang="en-US" dirty="0"/>
              <a:t> It is </a:t>
            </a:r>
            <a:r>
              <a:rPr lang="en-US" b="1" u="sng" dirty="0">
                <a:solidFill>
                  <a:schemeClr val="accent2">
                    <a:lumMod val="50000"/>
                  </a:schemeClr>
                </a:solidFill>
              </a:rPr>
              <a:t>such</a:t>
            </a:r>
            <a:r>
              <a:rPr lang="en-US" dirty="0"/>
              <a:t> a hot day </a:t>
            </a:r>
            <a:r>
              <a:rPr lang="en-US" b="1" u="sng" dirty="0">
                <a:solidFill>
                  <a:schemeClr val="accent2">
                    <a:lumMod val="50000"/>
                  </a:schemeClr>
                </a:solidFill>
              </a:rPr>
              <a:t>that</a:t>
            </a:r>
            <a:r>
              <a:rPr lang="en-US" dirty="0"/>
              <a:t> the teenage boy’s ice cream cone is dripping. </a:t>
            </a:r>
          </a:p>
          <a:p>
            <a:r>
              <a:rPr lang="en-US" b="1" dirty="0"/>
              <a:t>2. </a:t>
            </a:r>
            <a:r>
              <a:rPr lang="en-US" dirty="0"/>
              <a:t>The little boy is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so</a:t>
            </a:r>
            <a:r>
              <a:rPr lang="en-US" dirty="0"/>
              <a:t> excited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that</a:t>
            </a:r>
            <a:r>
              <a:rPr lang="en-US" dirty="0"/>
              <a:t> he is dragging his father to the ice-cream truck.</a:t>
            </a:r>
          </a:p>
          <a:p>
            <a:r>
              <a:rPr lang="en-US" b="1" dirty="0"/>
              <a:t>3. </a:t>
            </a:r>
            <a:r>
              <a:rPr lang="en-US" dirty="0"/>
              <a:t>The little boy has eaten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so</a:t>
            </a:r>
            <a:r>
              <a:rPr lang="en-US" dirty="0"/>
              <a:t> much ice cream </a:t>
            </a:r>
            <a:r>
              <a:rPr lang="en-US" b="1" u="sng" dirty="0">
                <a:solidFill>
                  <a:schemeClr val="accent1">
                    <a:lumMod val="75000"/>
                  </a:schemeClr>
                </a:solidFill>
              </a:rPr>
              <a:t>that</a:t>
            </a:r>
            <a:r>
              <a:rPr lang="en-US" dirty="0"/>
              <a:t> he feels sick.</a:t>
            </a:r>
          </a:p>
          <a:p>
            <a:r>
              <a:rPr lang="en-US" b="1" dirty="0"/>
              <a:t>4.</a:t>
            </a:r>
            <a:r>
              <a:rPr lang="en-US" dirty="0"/>
              <a:t> </a:t>
            </a:r>
            <a:r>
              <a:rPr lang="en-US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While</a:t>
            </a:r>
            <a:r>
              <a:rPr lang="en-US" dirty="0"/>
              <a:t> </a:t>
            </a:r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running,</a:t>
            </a:r>
            <a:r>
              <a:rPr lang="en-US" dirty="0"/>
              <a:t> the teenage boy tripped and fell.</a:t>
            </a:r>
          </a:p>
          <a:p>
            <a:r>
              <a:rPr lang="en-US" b="1" dirty="0"/>
              <a:t>5.</a:t>
            </a:r>
            <a:r>
              <a:rPr lang="en-US" dirty="0"/>
              <a:t> </a:t>
            </a:r>
            <a:r>
              <a:rPr lang="en-US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Before</a:t>
            </a:r>
            <a:r>
              <a:rPr lang="en-US" dirty="0"/>
              <a:t> </a:t>
            </a:r>
            <a:r>
              <a:rPr lang="en-US" b="1" u="sng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skateboarding</a:t>
            </a:r>
            <a:r>
              <a:rPr lang="en-US" dirty="0"/>
              <a:t>, the boy is putting on knee pads.</a:t>
            </a:r>
          </a:p>
          <a:p>
            <a:endParaRPr lang="ar-SA" sz="9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6"/>
          <p:cNvSpPr txBox="1">
            <a:spLocks noGrp="1"/>
          </p:cNvSpPr>
          <p:nvPr>
            <p:ph type="title"/>
          </p:nvPr>
        </p:nvSpPr>
        <p:spPr>
          <a:xfrm>
            <a:off x="622895" y="1345332"/>
            <a:ext cx="3317926" cy="22718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“Such …that”</a:t>
            </a:r>
            <a:b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4400" dirty="0">
                <a:solidFill>
                  <a:schemeClr val="tx2"/>
                </a:solidFill>
              </a:rPr>
              <a:t>in the </a:t>
            </a:r>
            <a:br>
              <a:rPr lang="en-US" sz="4400" dirty="0"/>
            </a:br>
            <a:r>
              <a:rPr lang="en-US" sz="4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Holy Quran</a:t>
            </a:r>
            <a:endParaRPr sz="4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158" name="Google Shape;1158;p26"/>
          <p:cNvGrpSpPr/>
          <p:nvPr/>
        </p:nvGrpSpPr>
        <p:grpSpPr>
          <a:xfrm rot="16418978">
            <a:off x="3158006" y="3484388"/>
            <a:ext cx="953184" cy="927528"/>
            <a:chOff x="203052" y="198976"/>
            <a:chExt cx="575946" cy="560444"/>
          </a:xfrm>
        </p:grpSpPr>
        <p:sp>
          <p:nvSpPr>
            <p:cNvPr id="1159" name="Google Shape;1159;p26"/>
            <p:cNvSpPr/>
            <p:nvPr/>
          </p:nvSpPr>
          <p:spPr>
            <a:xfrm>
              <a:off x="203052" y="205103"/>
              <a:ext cx="572329" cy="554318"/>
            </a:xfrm>
            <a:custGeom>
              <a:avLst/>
              <a:gdLst/>
              <a:ahLst/>
              <a:cxnLst/>
              <a:rect l="l" t="t" r="r" b="b"/>
              <a:pathLst>
                <a:path w="354933" h="343763" extrusionOk="0">
                  <a:moveTo>
                    <a:pt x="305622" y="43779"/>
                  </a:moveTo>
                  <a:cubicBezTo>
                    <a:pt x="304990" y="42239"/>
                    <a:pt x="304313" y="40717"/>
                    <a:pt x="303583" y="39231"/>
                  </a:cubicBezTo>
                  <a:cubicBezTo>
                    <a:pt x="294521" y="20590"/>
                    <a:pt x="279165" y="7478"/>
                    <a:pt x="260338" y="2314"/>
                  </a:cubicBezTo>
                  <a:cubicBezTo>
                    <a:pt x="254730" y="774"/>
                    <a:pt x="248997" y="0"/>
                    <a:pt x="243291" y="0"/>
                  </a:cubicBezTo>
                  <a:cubicBezTo>
                    <a:pt x="233837" y="0"/>
                    <a:pt x="224508" y="2190"/>
                    <a:pt x="216336" y="6347"/>
                  </a:cubicBezTo>
                  <a:cubicBezTo>
                    <a:pt x="207932" y="10611"/>
                    <a:pt x="200633" y="16557"/>
                    <a:pt x="194642" y="24035"/>
                  </a:cubicBezTo>
                  <a:cubicBezTo>
                    <a:pt x="191464" y="27987"/>
                    <a:pt x="189221" y="31878"/>
                    <a:pt x="187734" y="34450"/>
                  </a:cubicBezTo>
                  <a:cubicBezTo>
                    <a:pt x="187645" y="34610"/>
                    <a:pt x="187547" y="34762"/>
                    <a:pt x="187458" y="34922"/>
                  </a:cubicBezTo>
                  <a:cubicBezTo>
                    <a:pt x="187004" y="35714"/>
                    <a:pt x="186514" y="36578"/>
                    <a:pt x="186363" y="36845"/>
                  </a:cubicBezTo>
                  <a:cubicBezTo>
                    <a:pt x="185660" y="38144"/>
                    <a:pt x="185028" y="39426"/>
                    <a:pt x="184467" y="40699"/>
                  </a:cubicBezTo>
                  <a:cubicBezTo>
                    <a:pt x="177648" y="56073"/>
                    <a:pt x="176491" y="72230"/>
                    <a:pt x="175556" y="85218"/>
                  </a:cubicBezTo>
                  <a:lnTo>
                    <a:pt x="175538" y="85440"/>
                  </a:lnTo>
                  <a:cubicBezTo>
                    <a:pt x="174105" y="85253"/>
                    <a:pt x="172672" y="85155"/>
                    <a:pt x="171230" y="85155"/>
                  </a:cubicBezTo>
                  <a:cubicBezTo>
                    <a:pt x="162844" y="85155"/>
                    <a:pt x="154468" y="88333"/>
                    <a:pt x="148041" y="94707"/>
                  </a:cubicBezTo>
                  <a:lnTo>
                    <a:pt x="146572" y="96167"/>
                  </a:lnTo>
                  <a:cubicBezTo>
                    <a:pt x="140581" y="97760"/>
                    <a:pt x="135088" y="100894"/>
                    <a:pt x="130575" y="105371"/>
                  </a:cubicBezTo>
                  <a:lnTo>
                    <a:pt x="12848" y="222182"/>
                  </a:lnTo>
                  <a:cubicBezTo>
                    <a:pt x="6047" y="228929"/>
                    <a:pt x="2281" y="237920"/>
                    <a:pt x="2246" y="247508"/>
                  </a:cubicBezTo>
                  <a:cubicBezTo>
                    <a:pt x="2246" y="247899"/>
                    <a:pt x="2246" y="248282"/>
                    <a:pt x="2264" y="248674"/>
                  </a:cubicBezTo>
                  <a:cubicBezTo>
                    <a:pt x="-2979" y="265142"/>
                    <a:pt x="884" y="283916"/>
                    <a:pt x="13872" y="297002"/>
                  </a:cubicBezTo>
                  <a:lnTo>
                    <a:pt x="46212" y="329601"/>
                  </a:lnTo>
                  <a:cubicBezTo>
                    <a:pt x="55274" y="338734"/>
                    <a:pt x="67345" y="343763"/>
                    <a:pt x="80208" y="343763"/>
                  </a:cubicBezTo>
                  <a:cubicBezTo>
                    <a:pt x="85140" y="343763"/>
                    <a:pt x="89956" y="343025"/>
                    <a:pt x="94540" y="341591"/>
                  </a:cubicBezTo>
                  <a:cubicBezTo>
                    <a:pt x="94950" y="341609"/>
                    <a:pt x="95351" y="341609"/>
                    <a:pt x="95760" y="341609"/>
                  </a:cubicBezTo>
                  <a:cubicBezTo>
                    <a:pt x="105294" y="341609"/>
                    <a:pt x="114267" y="337915"/>
                    <a:pt x="121032" y="331203"/>
                  </a:cubicBezTo>
                  <a:lnTo>
                    <a:pt x="238751" y="214402"/>
                  </a:lnTo>
                  <a:cubicBezTo>
                    <a:pt x="243175" y="210013"/>
                    <a:pt x="246308" y="204681"/>
                    <a:pt x="247982" y="198850"/>
                  </a:cubicBezTo>
                  <a:cubicBezTo>
                    <a:pt x="250501" y="198111"/>
                    <a:pt x="252949" y="197132"/>
                    <a:pt x="255273" y="195912"/>
                  </a:cubicBezTo>
                  <a:cubicBezTo>
                    <a:pt x="274064" y="186040"/>
                    <a:pt x="295838" y="174281"/>
                    <a:pt x="316384" y="159717"/>
                  </a:cubicBezTo>
                  <a:cubicBezTo>
                    <a:pt x="326595" y="152480"/>
                    <a:pt x="350496" y="135540"/>
                    <a:pt x="354439" y="106618"/>
                  </a:cubicBezTo>
                  <a:cubicBezTo>
                    <a:pt x="356870" y="88814"/>
                    <a:pt x="350247" y="70619"/>
                    <a:pt x="336733" y="57942"/>
                  </a:cubicBezTo>
                  <a:cubicBezTo>
                    <a:pt x="328304" y="50037"/>
                    <a:pt x="317443" y="45124"/>
                    <a:pt x="305630" y="4377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0" name="Google Shape;1160;p26"/>
            <p:cNvSpPr/>
            <p:nvPr/>
          </p:nvSpPr>
          <p:spPr>
            <a:xfrm>
              <a:off x="206655" y="198976"/>
              <a:ext cx="572344" cy="554332"/>
            </a:xfrm>
            <a:custGeom>
              <a:avLst/>
              <a:gdLst/>
              <a:ahLst/>
              <a:cxnLst/>
              <a:rect l="l" t="t" r="r" b="b"/>
              <a:pathLst>
                <a:path w="354942" h="343772" extrusionOk="0">
                  <a:moveTo>
                    <a:pt x="305621" y="43779"/>
                  </a:moveTo>
                  <a:cubicBezTo>
                    <a:pt x="304989" y="42239"/>
                    <a:pt x="304313" y="40717"/>
                    <a:pt x="303583" y="39231"/>
                  </a:cubicBezTo>
                  <a:cubicBezTo>
                    <a:pt x="294521" y="20590"/>
                    <a:pt x="279165" y="7478"/>
                    <a:pt x="260338" y="2315"/>
                  </a:cubicBezTo>
                  <a:cubicBezTo>
                    <a:pt x="254730" y="774"/>
                    <a:pt x="248997" y="0"/>
                    <a:pt x="243291" y="0"/>
                  </a:cubicBezTo>
                  <a:cubicBezTo>
                    <a:pt x="233837" y="0"/>
                    <a:pt x="224508" y="2199"/>
                    <a:pt x="216336" y="6347"/>
                  </a:cubicBezTo>
                  <a:cubicBezTo>
                    <a:pt x="207933" y="10611"/>
                    <a:pt x="200633" y="16558"/>
                    <a:pt x="194642" y="24035"/>
                  </a:cubicBezTo>
                  <a:cubicBezTo>
                    <a:pt x="191464" y="27987"/>
                    <a:pt x="189221" y="31878"/>
                    <a:pt x="187734" y="34450"/>
                  </a:cubicBezTo>
                  <a:cubicBezTo>
                    <a:pt x="187645" y="34610"/>
                    <a:pt x="187547" y="34762"/>
                    <a:pt x="187458" y="34922"/>
                  </a:cubicBezTo>
                  <a:cubicBezTo>
                    <a:pt x="187004" y="35714"/>
                    <a:pt x="186515" y="36578"/>
                    <a:pt x="186363" y="36845"/>
                  </a:cubicBezTo>
                  <a:cubicBezTo>
                    <a:pt x="185660" y="38145"/>
                    <a:pt x="185028" y="39426"/>
                    <a:pt x="184467" y="40699"/>
                  </a:cubicBezTo>
                  <a:cubicBezTo>
                    <a:pt x="177648" y="56073"/>
                    <a:pt x="176491" y="72230"/>
                    <a:pt x="175556" y="85218"/>
                  </a:cubicBezTo>
                  <a:lnTo>
                    <a:pt x="175539" y="85440"/>
                  </a:lnTo>
                  <a:cubicBezTo>
                    <a:pt x="174105" y="85253"/>
                    <a:pt x="172672" y="85155"/>
                    <a:pt x="171230" y="85155"/>
                  </a:cubicBezTo>
                  <a:cubicBezTo>
                    <a:pt x="162844" y="85155"/>
                    <a:pt x="154468" y="88333"/>
                    <a:pt x="148041" y="94707"/>
                  </a:cubicBezTo>
                  <a:lnTo>
                    <a:pt x="146572" y="96167"/>
                  </a:lnTo>
                  <a:cubicBezTo>
                    <a:pt x="140581" y="97760"/>
                    <a:pt x="135089" y="100894"/>
                    <a:pt x="130575" y="105371"/>
                  </a:cubicBezTo>
                  <a:lnTo>
                    <a:pt x="12848" y="222182"/>
                  </a:lnTo>
                  <a:cubicBezTo>
                    <a:pt x="6047" y="228929"/>
                    <a:pt x="2282" y="237920"/>
                    <a:pt x="2246" y="247508"/>
                  </a:cubicBezTo>
                  <a:cubicBezTo>
                    <a:pt x="2246" y="247899"/>
                    <a:pt x="2246" y="248282"/>
                    <a:pt x="2264" y="248674"/>
                  </a:cubicBezTo>
                  <a:cubicBezTo>
                    <a:pt x="-2980" y="265142"/>
                    <a:pt x="884" y="283916"/>
                    <a:pt x="13872" y="297011"/>
                  </a:cubicBezTo>
                  <a:lnTo>
                    <a:pt x="46212" y="329609"/>
                  </a:lnTo>
                  <a:cubicBezTo>
                    <a:pt x="55274" y="338743"/>
                    <a:pt x="67345" y="343772"/>
                    <a:pt x="80209" y="343772"/>
                  </a:cubicBezTo>
                  <a:cubicBezTo>
                    <a:pt x="85140" y="343772"/>
                    <a:pt x="89956" y="343034"/>
                    <a:pt x="94540" y="341600"/>
                  </a:cubicBezTo>
                  <a:cubicBezTo>
                    <a:pt x="94950" y="341618"/>
                    <a:pt x="95350" y="341618"/>
                    <a:pt x="95760" y="341618"/>
                  </a:cubicBezTo>
                  <a:cubicBezTo>
                    <a:pt x="105294" y="341618"/>
                    <a:pt x="114267" y="337924"/>
                    <a:pt x="121032" y="331212"/>
                  </a:cubicBezTo>
                  <a:lnTo>
                    <a:pt x="238751" y="214410"/>
                  </a:lnTo>
                  <a:cubicBezTo>
                    <a:pt x="243175" y="210022"/>
                    <a:pt x="246308" y="204690"/>
                    <a:pt x="247982" y="198859"/>
                  </a:cubicBezTo>
                  <a:cubicBezTo>
                    <a:pt x="250501" y="198120"/>
                    <a:pt x="252949" y="197141"/>
                    <a:pt x="255272" y="195921"/>
                  </a:cubicBezTo>
                  <a:cubicBezTo>
                    <a:pt x="274065" y="186049"/>
                    <a:pt x="295839" y="174290"/>
                    <a:pt x="316384" y="159726"/>
                  </a:cubicBezTo>
                  <a:cubicBezTo>
                    <a:pt x="326594" y="152489"/>
                    <a:pt x="350496" y="135558"/>
                    <a:pt x="354448" y="106627"/>
                  </a:cubicBezTo>
                  <a:cubicBezTo>
                    <a:pt x="356879" y="88832"/>
                    <a:pt x="350256" y="70627"/>
                    <a:pt x="336742" y="57951"/>
                  </a:cubicBezTo>
                  <a:cubicBezTo>
                    <a:pt x="328313" y="50046"/>
                    <a:pt x="317452" y="45132"/>
                    <a:pt x="305639" y="437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1" name="Google Shape;1161;p26"/>
            <p:cNvSpPr/>
            <p:nvPr/>
          </p:nvSpPr>
          <p:spPr>
            <a:xfrm>
              <a:off x="539934" y="252045"/>
              <a:ext cx="185821" cy="217063"/>
            </a:xfrm>
            <a:custGeom>
              <a:avLst/>
              <a:gdLst/>
              <a:ahLst/>
              <a:cxnLst/>
              <a:rect l="l" t="t" r="r" b="b"/>
              <a:pathLst>
                <a:path w="115238" h="134613" extrusionOk="0">
                  <a:moveTo>
                    <a:pt x="33170" y="133852"/>
                  </a:moveTo>
                  <a:cubicBezTo>
                    <a:pt x="52790" y="123534"/>
                    <a:pt x="72444" y="112772"/>
                    <a:pt x="90560" y="99935"/>
                  </a:cubicBezTo>
                  <a:cubicBezTo>
                    <a:pt x="100877" y="92618"/>
                    <a:pt x="113206" y="82648"/>
                    <a:pt x="115040" y="69242"/>
                  </a:cubicBezTo>
                  <a:cubicBezTo>
                    <a:pt x="116081" y="61640"/>
                    <a:pt x="112939" y="54198"/>
                    <a:pt x="107429" y="49026"/>
                  </a:cubicBezTo>
                  <a:cubicBezTo>
                    <a:pt x="102301" y="44219"/>
                    <a:pt x="94984" y="42670"/>
                    <a:pt x="88157" y="43702"/>
                  </a:cubicBezTo>
                  <a:cubicBezTo>
                    <a:pt x="75320" y="45634"/>
                    <a:pt x="62938" y="54260"/>
                    <a:pt x="54169" y="63562"/>
                  </a:cubicBezTo>
                  <a:cubicBezTo>
                    <a:pt x="59226" y="65681"/>
                    <a:pt x="64291" y="67800"/>
                    <a:pt x="69347" y="69918"/>
                  </a:cubicBezTo>
                  <a:cubicBezTo>
                    <a:pt x="72996" y="54109"/>
                    <a:pt x="74528" y="35771"/>
                    <a:pt x="67202" y="20691"/>
                  </a:cubicBezTo>
                  <a:cubicBezTo>
                    <a:pt x="62652" y="11326"/>
                    <a:pt x="55033" y="3929"/>
                    <a:pt x="44866" y="1143"/>
                  </a:cubicBezTo>
                  <a:cubicBezTo>
                    <a:pt x="38137" y="-700"/>
                    <a:pt x="30775" y="-424"/>
                    <a:pt x="24463" y="2780"/>
                  </a:cubicBezTo>
                  <a:cubicBezTo>
                    <a:pt x="20199" y="4944"/>
                    <a:pt x="16550" y="7979"/>
                    <a:pt x="13550" y="11709"/>
                  </a:cubicBezTo>
                  <a:cubicBezTo>
                    <a:pt x="11983" y="13667"/>
                    <a:pt x="10719" y="15831"/>
                    <a:pt x="9464" y="18003"/>
                  </a:cubicBezTo>
                  <a:cubicBezTo>
                    <a:pt x="10363" y="16445"/>
                    <a:pt x="8752" y="19213"/>
                    <a:pt x="8521" y="19650"/>
                  </a:cubicBezTo>
                  <a:cubicBezTo>
                    <a:pt x="8253" y="20130"/>
                    <a:pt x="8013" y="20629"/>
                    <a:pt x="7790" y="21127"/>
                  </a:cubicBezTo>
                  <a:cubicBezTo>
                    <a:pt x="2814" y="32335"/>
                    <a:pt x="2271" y="46177"/>
                    <a:pt x="1363" y="58221"/>
                  </a:cubicBezTo>
                  <a:cubicBezTo>
                    <a:pt x="615" y="68165"/>
                    <a:pt x="135" y="78144"/>
                    <a:pt x="1" y="88114"/>
                  </a:cubicBezTo>
                  <a:cubicBezTo>
                    <a:pt x="-61" y="92716"/>
                    <a:pt x="2378" y="97025"/>
                    <a:pt x="7327" y="97683"/>
                  </a:cubicBezTo>
                  <a:cubicBezTo>
                    <a:pt x="11476" y="98235"/>
                    <a:pt x="16843" y="94986"/>
                    <a:pt x="16897" y="90357"/>
                  </a:cubicBezTo>
                  <a:cubicBezTo>
                    <a:pt x="17146" y="71485"/>
                    <a:pt x="17636" y="51821"/>
                    <a:pt x="21739" y="33349"/>
                  </a:cubicBezTo>
                  <a:cubicBezTo>
                    <a:pt x="21873" y="32753"/>
                    <a:pt x="22042" y="32157"/>
                    <a:pt x="22158" y="31551"/>
                  </a:cubicBezTo>
                  <a:cubicBezTo>
                    <a:pt x="22567" y="29531"/>
                    <a:pt x="21526" y="33403"/>
                    <a:pt x="22158" y="31534"/>
                  </a:cubicBezTo>
                  <a:cubicBezTo>
                    <a:pt x="22488" y="30563"/>
                    <a:pt x="22754" y="29584"/>
                    <a:pt x="23137" y="28623"/>
                  </a:cubicBezTo>
                  <a:cubicBezTo>
                    <a:pt x="23396" y="27964"/>
                    <a:pt x="23805" y="27314"/>
                    <a:pt x="24028" y="26646"/>
                  </a:cubicBezTo>
                  <a:cubicBezTo>
                    <a:pt x="24090" y="26531"/>
                    <a:pt x="24152" y="26415"/>
                    <a:pt x="24214" y="26299"/>
                  </a:cubicBezTo>
                  <a:cubicBezTo>
                    <a:pt x="23110" y="28213"/>
                    <a:pt x="23235" y="27999"/>
                    <a:pt x="24597" y="25667"/>
                  </a:cubicBezTo>
                  <a:cubicBezTo>
                    <a:pt x="25158" y="24750"/>
                    <a:pt x="25737" y="23833"/>
                    <a:pt x="26395" y="22961"/>
                  </a:cubicBezTo>
                  <a:cubicBezTo>
                    <a:pt x="26974" y="22187"/>
                    <a:pt x="27588" y="21421"/>
                    <a:pt x="28256" y="20718"/>
                  </a:cubicBezTo>
                  <a:cubicBezTo>
                    <a:pt x="27348" y="21670"/>
                    <a:pt x="29333" y="19774"/>
                    <a:pt x="29280" y="19810"/>
                  </a:cubicBezTo>
                  <a:cubicBezTo>
                    <a:pt x="29912" y="19293"/>
                    <a:pt x="30570" y="18813"/>
                    <a:pt x="31265" y="18368"/>
                  </a:cubicBezTo>
                  <a:cubicBezTo>
                    <a:pt x="29814" y="19302"/>
                    <a:pt x="31861" y="18101"/>
                    <a:pt x="32057" y="18012"/>
                  </a:cubicBezTo>
                  <a:cubicBezTo>
                    <a:pt x="32502" y="17816"/>
                    <a:pt x="32965" y="17664"/>
                    <a:pt x="33401" y="17469"/>
                  </a:cubicBezTo>
                  <a:cubicBezTo>
                    <a:pt x="35306" y="16614"/>
                    <a:pt x="31932" y="17513"/>
                    <a:pt x="33944" y="17299"/>
                  </a:cubicBezTo>
                  <a:cubicBezTo>
                    <a:pt x="34594" y="17228"/>
                    <a:pt x="35279" y="17104"/>
                    <a:pt x="35920" y="17006"/>
                  </a:cubicBezTo>
                  <a:cubicBezTo>
                    <a:pt x="36348" y="16961"/>
                    <a:pt x="36784" y="16934"/>
                    <a:pt x="37220" y="16917"/>
                  </a:cubicBezTo>
                  <a:cubicBezTo>
                    <a:pt x="36000" y="16899"/>
                    <a:pt x="35867" y="16917"/>
                    <a:pt x="36828" y="16943"/>
                  </a:cubicBezTo>
                  <a:cubicBezTo>
                    <a:pt x="37994" y="17139"/>
                    <a:pt x="39223" y="17299"/>
                    <a:pt x="40398" y="17451"/>
                  </a:cubicBezTo>
                  <a:cubicBezTo>
                    <a:pt x="42303" y="17700"/>
                    <a:pt x="38662" y="16694"/>
                    <a:pt x="40353" y="17451"/>
                  </a:cubicBezTo>
                  <a:cubicBezTo>
                    <a:pt x="40825" y="17664"/>
                    <a:pt x="41351" y="17798"/>
                    <a:pt x="41831" y="18003"/>
                  </a:cubicBezTo>
                  <a:cubicBezTo>
                    <a:pt x="42570" y="18305"/>
                    <a:pt x="43264" y="18679"/>
                    <a:pt x="43976" y="19026"/>
                  </a:cubicBezTo>
                  <a:cubicBezTo>
                    <a:pt x="44297" y="19187"/>
                    <a:pt x="44600" y="19382"/>
                    <a:pt x="44929" y="19534"/>
                  </a:cubicBezTo>
                  <a:cubicBezTo>
                    <a:pt x="46104" y="20077"/>
                    <a:pt x="42899" y="18092"/>
                    <a:pt x="44520" y="19302"/>
                  </a:cubicBezTo>
                  <a:cubicBezTo>
                    <a:pt x="45721" y="20201"/>
                    <a:pt x="46834" y="21127"/>
                    <a:pt x="47982" y="22089"/>
                  </a:cubicBezTo>
                  <a:cubicBezTo>
                    <a:pt x="45819" y="20273"/>
                    <a:pt x="48134" y="22311"/>
                    <a:pt x="48650" y="22952"/>
                  </a:cubicBezTo>
                  <a:cubicBezTo>
                    <a:pt x="49416" y="23896"/>
                    <a:pt x="50039" y="24928"/>
                    <a:pt x="50760" y="25908"/>
                  </a:cubicBezTo>
                  <a:cubicBezTo>
                    <a:pt x="51872" y="27430"/>
                    <a:pt x="49985" y="24189"/>
                    <a:pt x="50795" y="25961"/>
                  </a:cubicBezTo>
                  <a:cubicBezTo>
                    <a:pt x="51125" y="26682"/>
                    <a:pt x="51525" y="27367"/>
                    <a:pt x="51855" y="28088"/>
                  </a:cubicBezTo>
                  <a:cubicBezTo>
                    <a:pt x="52389" y="29255"/>
                    <a:pt x="52852" y="30447"/>
                    <a:pt x="53270" y="31658"/>
                  </a:cubicBezTo>
                  <a:cubicBezTo>
                    <a:pt x="53493" y="32308"/>
                    <a:pt x="53698" y="32958"/>
                    <a:pt x="53884" y="33617"/>
                  </a:cubicBezTo>
                  <a:cubicBezTo>
                    <a:pt x="53297" y="31623"/>
                    <a:pt x="54098" y="34649"/>
                    <a:pt x="54169" y="35014"/>
                  </a:cubicBezTo>
                  <a:cubicBezTo>
                    <a:pt x="54552" y="36839"/>
                    <a:pt x="54819" y="38682"/>
                    <a:pt x="55015" y="40533"/>
                  </a:cubicBezTo>
                  <a:cubicBezTo>
                    <a:pt x="55887" y="48999"/>
                    <a:pt x="54570" y="58382"/>
                    <a:pt x="52433" y="67657"/>
                  </a:cubicBezTo>
                  <a:cubicBezTo>
                    <a:pt x="51605" y="71254"/>
                    <a:pt x="54347" y="75268"/>
                    <a:pt x="57552" y="76630"/>
                  </a:cubicBezTo>
                  <a:cubicBezTo>
                    <a:pt x="61255" y="78197"/>
                    <a:pt x="64994" y="76791"/>
                    <a:pt x="67611" y="74013"/>
                  </a:cubicBezTo>
                  <a:cubicBezTo>
                    <a:pt x="69018" y="72518"/>
                    <a:pt x="66151" y="75277"/>
                    <a:pt x="67923" y="73711"/>
                  </a:cubicBezTo>
                  <a:cubicBezTo>
                    <a:pt x="68626" y="73087"/>
                    <a:pt x="69320" y="72446"/>
                    <a:pt x="70041" y="71841"/>
                  </a:cubicBezTo>
                  <a:cubicBezTo>
                    <a:pt x="71795" y="70355"/>
                    <a:pt x="73628" y="68948"/>
                    <a:pt x="75507" y="67622"/>
                  </a:cubicBezTo>
                  <a:cubicBezTo>
                    <a:pt x="79798" y="64604"/>
                    <a:pt x="82575" y="63046"/>
                    <a:pt x="88228" y="61052"/>
                  </a:cubicBezTo>
                  <a:cubicBezTo>
                    <a:pt x="90506" y="60251"/>
                    <a:pt x="87266" y="61221"/>
                    <a:pt x="88655" y="60936"/>
                  </a:cubicBezTo>
                  <a:cubicBezTo>
                    <a:pt x="89260" y="60812"/>
                    <a:pt x="89857" y="60678"/>
                    <a:pt x="90471" y="60589"/>
                  </a:cubicBezTo>
                  <a:cubicBezTo>
                    <a:pt x="90943" y="60518"/>
                    <a:pt x="91432" y="60500"/>
                    <a:pt x="91904" y="60420"/>
                  </a:cubicBezTo>
                  <a:cubicBezTo>
                    <a:pt x="93969" y="60064"/>
                    <a:pt x="90400" y="60037"/>
                    <a:pt x="92421" y="60393"/>
                  </a:cubicBezTo>
                  <a:cubicBezTo>
                    <a:pt x="92803" y="60456"/>
                    <a:pt x="93426" y="60554"/>
                    <a:pt x="93782" y="60545"/>
                  </a:cubicBezTo>
                  <a:cubicBezTo>
                    <a:pt x="95732" y="60491"/>
                    <a:pt x="92830" y="60109"/>
                    <a:pt x="93872" y="60509"/>
                  </a:cubicBezTo>
                  <a:cubicBezTo>
                    <a:pt x="94397" y="60705"/>
                    <a:pt x="94913" y="60927"/>
                    <a:pt x="95429" y="61150"/>
                  </a:cubicBezTo>
                  <a:cubicBezTo>
                    <a:pt x="93827" y="60482"/>
                    <a:pt x="95385" y="61132"/>
                    <a:pt x="95865" y="61524"/>
                  </a:cubicBezTo>
                  <a:cubicBezTo>
                    <a:pt x="97610" y="62939"/>
                    <a:pt x="95278" y="60705"/>
                    <a:pt x="96186" y="61791"/>
                  </a:cubicBezTo>
                  <a:cubicBezTo>
                    <a:pt x="96613" y="62307"/>
                    <a:pt x="97023" y="62832"/>
                    <a:pt x="97397" y="63384"/>
                  </a:cubicBezTo>
                  <a:cubicBezTo>
                    <a:pt x="96676" y="62307"/>
                    <a:pt x="97334" y="63260"/>
                    <a:pt x="97468" y="63527"/>
                  </a:cubicBezTo>
                  <a:cubicBezTo>
                    <a:pt x="97770" y="64168"/>
                    <a:pt x="98037" y="64826"/>
                    <a:pt x="98251" y="65503"/>
                  </a:cubicBezTo>
                  <a:cubicBezTo>
                    <a:pt x="97548" y="63242"/>
                    <a:pt x="98269" y="67595"/>
                    <a:pt x="98251" y="66180"/>
                  </a:cubicBezTo>
                  <a:cubicBezTo>
                    <a:pt x="98251" y="64889"/>
                    <a:pt x="97281" y="69874"/>
                    <a:pt x="98136" y="67408"/>
                  </a:cubicBezTo>
                  <a:cubicBezTo>
                    <a:pt x="96782" y="71289"/>
                    <a:pt x="93880" y="75028"/>
                    <a:pt x="91085" y="77654"/>
                  </a:cubicBezTo>
                  <a:cubicBezTo>
                    <a:pt x="86857" y="81633"/>
                    <a:pt x="82166" y="85096"/>
                    <a:pt x="77367" y="88354"/>
                  </a:cubicBezTo>
                  <a:cubicBezTo>
                    <a:pt x="73272" y="91132"/>
                    <a:pt x="69062" y="93722"/>
                    <a:pt x="64896" y="96393"/>
                  </a:cubicBezTo>
                  <a:cubicBezTo>
                    <a:pt x="62938" y="97648"/>
                    <a:pt x="60979" y="98903"/>
                    <a:pt x="58994" y="100105"/>
                  </a:cubicBezTo>
                  <a:cubicBezTo>
                    <a:pt x="56039" y="101903"/>
                    <a:pt x="54525" y="102775"/>
                    <a:pt x="51953" y="104244"/>
                  </a:cubicBezTo>
                  <a:cubicBezTo>
                    <a:pt x="43576" y="109024"/>
                    <a:pt x="35110" y="113644"/>
                    <a:pt x="26573" y="118131"/>
                  </a:cubicBezTo>
                  <a:cubicBezTo>
                    <a:pt x="22505" y="120267"/>
                    <a:pt x="20111" y="124781"/>
                    <a:pt x="22007" y="129294"/>
                  </a:cubicBezTo>
                  <a:cubicBezTo>
                    <a:pt x="23672" y="133255"/>
                    <a:pt x="29066" y="136015"/>
                    <a:pt x="33170" y="133860"/>
                  </a:cubicBezTo>
                  <a:lnTo>
                    <a:pt x="33170" y="1338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2" name="Google Shape;1162;p26"/>
            <p:cNvSpPr/>
            <p:nvPr/>
          </p:nvSpPr>
          <p:spPr>
            <a:xfrm>
              <a:off x="578475" y="340010"/>
              <a:ext cx="38263" cy="43300"/>
            </a:xfrm>
            <a:custGeom>
              <a:avLst/>
              <a:gdLst/>
              <a:ahLst/>
              <a:cxnLst/>
              <a:rect l="l" t="t" r="r" b="b"/>
              <a:pathLst>
                <a:path w="23729" h="26853" extrusionOk="0">
                  <a:moveTo>
                    <a:pt x="0" y="12165"/>
                  </a:moveTo>
                  <a:lnTo>
                    <a:pt x="11296" y="958"/>
                  </a:lnTo>
                  <a:cubicBezTo>
                    <a:pt x="12854" y="-591"/>
                    <a:pt x="15454" y="-208"/>
                    <a:pt x="16504" y="1723"/>
                  </a:cubicBezTo>
                  <a:lnTo>
                    <a:pt x="23225" y="14052"/>
                  </a:lnTo>
                  <a:cubicBezTo>
                    <a:pt x="24106" y="15673"/>
                    <a:pt x="23812" y="17675"/>
                    <a:pt x="22504" y="18975"/>
                  </a:cubicBezTo>
                  <a:lnTo>
                    <a:pt x="14563" y="26853"/>
                  </a:lnTo>
                  <a:lnTo>
                    <a:pt x="0" y="12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3" name="Google Shape;1163;p26"/>
            <p:cNvSpPr/>
            <p:nvPr/>
          </p:nvSpPr>
          <p:spPr>
            <a:xfrm>
              <a:off x="462108" y="355324"/>
              <a:ext cx="144209" cy="143980"/>
            </a:xfrm>
            <a:custGeom>
              <a:avLst/>
              <a:gdLst/>
              <a:ahLst/>
              <a:cxnLst/>
              <a:rect l="l" t="t" r="r" b="b"/>
              <a:pathLst>
                <a:path w="89432" h="89290" extrusionOk="0">
                  <a:moveTo>
                    <a:pt x="64114" y="72864"/>
                  </a:moveTo>
                  <a:lnTo>
                    <a:pt x="70852" y="37274"/>
                  </a:lnTo>
                  <a:cubicBezTo>
                    <a:pt x="70950" y="36767"/>
                    <a:pt x="71190" y="36304"/>
                    <a:pt x="71556" y="35948"/>
                  </a:cubicBezTo>
                  <a:lnTo>
                    <a:pt x="88683" y="18954"/>
                  </a:lnTo>
                  <a:cubicBezTo>
                    <a:pt x="89680" y="17966"/>
                    <a:pt x="89680" y="16364"/>
                    <a:pt x="88700" y="15367"/>
                  </a:cubicBezTo>
                  <a:lnTo>
                    <a:pt x="74200" y="750"/>
                  </a:lnTo>
                  <a:cubicBezTo>
                    <a:pt x="73211" y="-247"/>
                    <a:pt x="71609" y="-247"/>
                    <a:pt x="70612" y="732"/>
                  </a:cubicBezTo>
                  <a:lnTo>
                    <a:pt x="53485" y="17726"/>
                  </a:lnTo>
                  <a:cubicBezTo>
                    <a:pt x="53120" y="18091"/>
                    <a:pt x="52657" y="18331"/>
                    <a:pt x="52150" y="18420"/>
                  </a:cubicBezTo>
                  <a:lnTo>
                    <a:pt x="16507" y="24874"/>
                  </a:lnTo>
                  <a:lnTo>
                    <a:pt x="12750" y="21082"/>
                  </a:lnTo>
                  <a:lnTo>
                    <a:pt x="750" y="32993"/>
                  </a:lnTo>
                  <a:cubicBezTo>
                    <a:pt x="-247" y="33981"/>
                    <a:pt x="-247" y="35583"/>
                    <a:pt x="732" y="36580"/>
                  </a:cubicBezTo>
                  <a:lnTo>
                    <a:pt x="24936" y="60980"/>
                  </a:lnTo>
                  <a:lnTo>
                    <a:pt x="28079" y="64140"/>
                  </a:lnTo>
                  <a:lnTo>
                    <a:pt x="52283" y="88540"/>
                  </a:lnTo>
                  <a:cubicBezTo>
                    <a:pt x="53271" y="89537"/>
                    <a:pt x="54873" y="89537"/>
                    <a:pt x="55870" y="88558"/>
                  </a:cubicBezTo>
                  <a:lnTo>
                    <a:pt x="67870" y="76647"/>
                  </a:lnTo>
                  <a:lnTo>
                    <a:pt x="64114" y="728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4" name="Google Shape;1164;p26"/>
            <p:cNvSpPr/>
            <p:nvPr/>
          </p:nvSpPr>
          <p:spPr>
            <a:xfrm rot="2711296">
              <a:off x="256225" y="608379"/>
              <a:ext cx="122438" cy="68015"/>
            </a:xfrm>
            <a:custGeom>
              <a:avLst/>
              <a:gdLst/>
              <a:ahLst/>
              <a:cxnLst/>
              <a:rect l="l" t="t" r="r" b="b"/>
              <a:pathLst>
                <a:path w="75861" h="42141" extrusionOk="0">
                  <a:moveTo>
                    <a:pt x="71411" y="0"/>
                  </a:moveTo>
                  <a:cubicBezTo>
                    <a:pt x="73869" y="0"/>
                    <a:pt x="75862" y="1992"/>
                    <a:pt x="75862" y="4451"/>
                  </a:cubicBezTo>
                  <a:lnTo>
                    <a:pt x="75862" y="37690"/>
                  </a:lnTo>
                  <a:cubicBezTo>
                    <a:pt x="75862" y="40148"/>
                    <a:pt x="73869" y="42141"/>
                    <a:pt x="71411" y="42141"/>
                  </a:cubicBezTo>
                  <a:lnTo>
                    <a:pt x="4451" y="42141"/>
                  </a:lnTo>
                  <a:cubicBezTo>
                    <a:pt x="1993" y="42141"/>
                    <a:pt x="0" y="40148"/>
                    <a:pt x="0" y="37690"/>
                  </a:cubicBezTo>
                  <a:lnTo>
                    <a:pt x="0" y="4451"/>
                  </a:lnTo>
                  <a:cubicBezTo>
                    <a:pt x="0" y="1992"/>
                    <a:pt x="1993" y="0"/>
                    <a:pt x="4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5" name="Google Shape;1165;p26"/>
            <p:cNvSpPr/>
            <p:nvPr/>
          </p:nvSpPr>
          <p:spPr>
            <a:xfrm>
              <a:off x="462108" y="355324"/>
              <a:ext cx="144209" cy="143980"/>
            </a:xfrm>
            <a:custGeom>
              <a:avLst/>
              <a:gdLst/>
              <a:ahLst/>
              <a:cxnLst/>
              <a:rect l="l" t="t" r="r" b="b"/>
              <a:pathLst>
                <a:path w="89432" h="89290" extrusionOk="0">
                  <a:moveTo>
                    <a:pt x="64114" y="72864"/>
                  </a:moveTo>
                  <a:lnTo>
                    <a:pt x="70852" y="37274"/>
                  </a:lnTo>
                  <a:cubicBezTo>
                    <a:pt x="70950" y="36767"/>
                    <a:pt x="71190" y="36304"/>
                    <a:pt x="71556" y="35948"/>
                  </a:cubicBezTo>
                  <a:lnTo>
                    <a:pt x="88683" y="18954"/>
                  </a:lnTo>
                  <a:cubicBezTo>
                    <a:pt x="89680" y="17966"/>
                    <a:pt x="89680" y="16364"/>
                    <a:pt x="88700" y="15367"/>
                  </a:cubicBezTo>
                  <a:lnTo>
                    <a:pt x="74200" y="750"/>
                  </a:lnTo>
                  <a:cubicBezTo>
                    <a:pt x="73211" y="-247"/>
                    <a:pt x="71609" y="-247"/>
                    <a:pt x="70612" y="732"/>
                  </a:cubicBezTo>
                  <a:lnTo>
                    <a:pt x="53485" y="17726"/>
                  </a:lnTo>
                  <a:cubicBezTo>
                    <a:pt x="53120" y="18091"/>
                    <a:pt x="52657" y="18331"/>
                    <a:pt x="52150" y="18420"/>
                  </a:cubicBezTo>
                  <a:lnTo>
                    <a:pt x="16507" y="24874"/>
                  </a:lnTo>
                  <a:lnTo>
                    <a:pt x="12750" y="21082"/>
                  </a:lnTo>
                  <a:lnTo>
                    <a:pt x="750" y="32993"/>
                  </a:lnTo>
                  <a:cubicBezTo>
                    <a:pt x="-247" y="33981"/>
                    <a:pt x="-247" y="35583"/>
                    <a:pt x="732" y="36580"/>
                  </a:cubicBezTo>
                  <a:lnTo>
                    <a:pt x="24936" y="60980"/>
                  </a:lnTo>
                  <a:lnTo>
                    <a:pt x="28079" y="64140"/>
                  </a:lnTo>
                  <a:lnTo>
                    <a:pt x="52283" y="88540"/>
                  </a:lnTo>
                  <a:cubicBezTo>
                    <a:pt x="53271" y="89537"/>
                    <a:pt x="54873" y="89537"/>
                    <a:pt x="55870" y="88558"/>
                  </a:cubicBezTo>
                  <a:lnTo>
                    <a:pt x="67870" y="76647"/>
                  </a:lnTo>
                  <a:lnTo>
                    <a:pt x="64114" y="72855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6" name="Google Shape;1166;p26"/>
            <p:cNvSpPr/>
            <p:nvPr/>
          </p:nvSpPr>
          <p:spPr>
            <a:xfrm rot="2711296">
              <a:off x="256225" y="608379"/>
              <a:ext cx="122438" cy="68015"/>
            </a:xfrm>
            <a:custGeom>
              <a:avLst/>
              <a:gdLst/>
              <a:ahLst/>
              <a:cxnLst/>
              <a:rect l="l" t="t" r="r" b="b"/>
              <a:pathLst>
                <a:path w="75861" h="42141" extrusionOk="0">
                  <a:moveTo>
                    <a:pt x="71411" y="0"/>
                  </a:moveTo>
                  <a:cubicBezTo>
                    <a:pt x="73869" y="0"/>
                    <a:pt x="75862" y="1992"/>
                    <a:pt x="75862" y="4451"/>
                  </a:cubicBezTo>
                  <a:lnTo>
                    <a:pt x="75862" y="37690"/>
                  </a:lnTo>
                  <a:cubicBezTo>
                    <a:pt x="75862" y="40148"/>
                    <a:pt x="73869" y="42141"/>
                    <a:pt x="71411" y="42141"/>
                  </a:cubicBezTo>
                  <a:lnTo>
                    <a:pt x="4451" y="42141"/>
                  </a:lnTo>
                  <a:cubicBezTo>
                    <a:pt x="1993" y="42141"/>
                    <a:pt x="0" y="40148"/>
                    <a:pt x="0" y="37690"/>
                  </a:cubicBezTo>
                  <a:lnTo>
                    <a:pt x="0" y="4451"/>
                  </a:lnTo>
                  <a:cubicBezTo>
                    <a:pt x="0" y="1992"/>
                    <a:pt x="1993" y="0"/>
                    <a:pt x="4451" y="0"/>
                  </a:cubicBez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7" name="Google Shape;1167;p26"/>
            <p:cNvSpPr/>
            <p:nvPr/>
          </p:nvSpPr>
          <p:spPr>
            <a:xfrm rot="2711296">
              <a:off x="339161" y="412092"/>
              <a:ext cx="141619" cy="277190"/>
            </a:xfrm>
            <a:custGeom>
              <a:avLst/>
              <a:gdLst/>
              <a:ahLst/>
              <a:cxnLst/>
              <a:rect l="l" t="t" r="r" b="b"/>
              <a:pathLst>
                <a:path w="87745" h="171743" extrusionOk="0">
                  <a:moveTo>
                    <a:pt x="86865" y="0"/>
                  </a:moveTo>
                  <a:cubicBezTo>
                    <a:pt x="87352" y="0"/>
                    <a:pt x="87746" y="394"/>
                    <a:pt x="87746" y="881"/>
                  </a:cubicBezTo>
                  <a:lnTo>
                    <a:pt x="87746" y="170862"/>
                  </a:lnTo>
                  <a:cubicBezTo>
                    <a:pt x="87746" y="171349"/>
                    <a:pt x="87352" y="171743"/>
                    <a:pt x="86865" y="171743"/>
                  </a:cubicBezTo>
                  <a:lnTo>
                    <a:pt x="882" y="171743"/>
                  </a:lnTo>
                  <a:cubicBezTo>
                    <a:pt x="395" y="171743"/>
                    <a:pt x="0" y="171349"/>
                    <a:pt x="0" y="170862"/>
                  </a:cubicBezTo>
                  <a:lnTo>
                    <a:pt x="0" y="881"/>
                  </a:lnTo>
                  <a:cubicBezTo>
                    <a:pt x="0" y="394"/>
                    <a:pt x="395" y="0"/>
                    <a:pt x="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8" name="Google Shape;1168;p26"/>
            <p:cNvSpPr/>
            <p:nvPr/>
          </p:nvSpPr>
          <p:spPr>
            <a:xfrm rot="-2688704">
              <a:off x="525794" y="380067"/>
              <a:ext cx="3447" cy="109091"/>
            </a:xfrm>
            <a:custGeom>
              <a:avLst/>
              <a:gdLst/>
              <a:ahLst/>
              <a:cxnLst/>
              <a:rect l="l" t="t" r="r" b="b"/>
              <a:pathLst>
                <a:path w="2136" h="67591" extrusionOk="0">
                  <a:moveTo>
                    <a:pt x="0" y="0"/>
                  </a:moveTo>
                  <a:lnTo>
                    <a:pt x="2137" y="0"/>
                  </a:lnTo>
                  <a:lnTo>
                    <a:pt x="2137" y="67592"/>
                  </a:lnTo>
                  <a:lnTo>
                    <a:pt x="0" y="675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9" name="Google Shape;1169;p26"/>
            <p:cNvSpPr/>
            <p:nvPr/>
          </p:nvSpPr>
          <p:spPr>
            <a:xfrm rot="-2688704">
              <a:off x="560894" y="377466"/>
              <a:ext cx="3447" cy="41421"/>
            </a:xfrm>
            <a:custGeom>
              <a:avLst/>
              <a:gdLst/>
              <a:ahLst/>
              <a:cxnLst/>
              <a:rect l="l" t="t" r="r" b="b"/>
              <a:pathLst>
                <a:path w="2136" h="25664" extrusionOk="0">
                  <a:moveTo>
                    <a:pt x="0" y="0"/>
                  </a:moveTo>
                  <a:lnTo>
                    <a:pt x="2136" y="0"/>
                  </a:lnTo>
                  <a:lnTo>
                    <a:pt x="2136" y="25664"/>
                  </a:lnTo>
                  <a:lnTo>
                    <a:pt x="0" y="2566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oogle Shape;1626;p68">
            <a:extLst>
              <a:ext uri="{FF2B5EF4-FFF2-40B4-BE49-F238E27FC236}">
                <a16:creationId xmlns:a16="http://schemas.microsoft.com/office/drawing/2014/main" id="{FBA463E8-86CD-F5BE-433F-F8D5C6A7601A}"/>
              </a:ext>
            </a:extLst>
          </p:cNvPr>
          <p:cNvGrpSpPr/>
          <p:nvPr/>
        </p:nvGrpSpPr>
        <p:grpSpPr>
          <a:xfrm>
            <a:off x="4012319" y="990765"/>
            <a:ext cx="4571669" cy="3179938"/>
            <a:chOff x="4572031" y="1415284"/>
            <a:chExt cx="2875341" cy="2319347"/>
          </a:xfrm>
        </p:grpSpPr>
        <p:grpSp>
          <p:nvGrpSpPr>
            <p:cNvPr id="3" name="Google Shape;1627;p68">
              <a:extLst>
                <a:ext uri="{FF2B5EF4-FFF2-40B4-BE49-F238E27FC236}">
                  <a16:creationId xmlns:a16="http://schemas.microsoft.com/office/drawing/2014/main" id="{1FE93354-0F15-42F2-F815-B39ED6800190}"/>
                </a:ext>
              </a:extLst>
            </p:cNvPr>
            <p:cNvGrpSpPr/>
            <p:nvPr/>
          </p:nvGrpSpPr>
          <p:grpSpPr>
            <a:xfrm>
              <a:off x="4572031" y="1415284"/>
              <a:ext cx="2875341" cy="1993075"/>
              <a:chOff x="3665860" y="822037"/>
              <a:chExt cx="4758136" cy="3243937"/>
            </a:xfrm>
          </p:grpSpPr>
          <p:grpSp>
            <p:nvGrpSpPr>
              <p:cNvPr id="5" name="Google Shape;1628;p68">
                <a:extLst>
                  <a:ext uri="{FF2B5EF4-FFF2-40B4-BE49-F238E27FC236}">
                    <a16:creationId xmlns:a16="http://schemas.microsoft.com/office/drawing/2014/main" id="{1C6E22E0-9DD7-5356-85F7-CDACF6FD0DFB}"/>
                  </a:ext>
                </a:extLst>
              </p:cNvPr>
              <p:cNvGrpSpPr/>
              <p:nvPr/>
            </p:nvGrpSpPr>
            <p:grpSpPr>
              <a:xfrm>
                <a:off x="3665860" y="822037"/>
                <a:ext cx="4758136" cy="3243937"/>
                <a:chOff x="518725" y="252435"/>
                <a:chExt cx="6524250" cy="4448015"/>
              </a:xfrm>
            </p:grpSpPr>
            <p:sp>
              <p:nvSpPr>
                <p:cNvPr id="7" name="Google Shape;1629;p68">
                  <a:extLst>
                    <a:ext uri="{FF2B5EF4-FFF2-40B4-BE49-F238E27FC236}">
                      <a16:creationId xmlns:a16="http://schemas.microsoft.com/office/drawing/2014/main" id="{908EF512-6EDF-9DB9-A2B7-99BB8CF0E969}"/>
                    </a:ext>
                  </a:extLst>
                </p:cNvPr>
                <p:cNvSpPr/>
                <p:nvPr/>
              </p:nvSpPr>
              <p:spPr>
                <a:xfrm>
                  <a:off x="518725" y="4131625"/>
                  <a:ext cx="6524250" cy="56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22753" extrusionOk="0">
                      <a:moveTo>
                        <a:pt x="0" y="14846"/>
                      </a:moveTo>
                      <a:cubicBezTo>
                        <a:pt x="0" y="19169"/>
                        <a:pt x="4039" y="22753"/>
                        <a:pt x="8305" y="22753"/>
                      </a:cubicBezTo>
                      <a:lnTo>
                        <a:pt x="253120" y="22753"/>
                      </a:lnTo>
                      <a:cubicBezTo>
                        <a:pt x="257443" y="22696"/>
                        <a:pt x="260913" y="19169"/>
                        <a:pt x="260970" y="14846"/>
                      </a:cubicBezTo>
                      <a:lnTo>
                        <a:pt x="26097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" name="Google Shape;1630;p68">
                  <a:extLst>
                    <a:ext uri="{FF2B5EF4-FFF2-40B4-BE49-F238E27FC236}">
                      <a16:creationId xmlns:a16="http://schemas.microsoft.com/office/drawing/2014/main" id="{601BD19A-5245-6CD1-1D32-B3229A2AD274}"/>
                    </a:ext>
                  </a:extLst>
                </p:cNvPr>
                <p:cNvSpPr/>
                <p:nvPr/>
              </p:nvSpPr>
              <p:spPr>
                <a:xfrm>
                  <a:off x="518725" y="252435"/>
                  <a:ext cx="6524250" cy="389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970" h="155741" extrusionOk="0">
                      <a:moveTo>
                        <a:pt x="249594" y="9954"/>
                      </a:moveTo>
                      <a:lnTo>
                        <a:pt x="249594" y="144364"/>
                      </a:lnTo>
                      <a:lnTo>
                        <a:pt x="11376" y="144364"/>
                      </a:lnTo>
                      <a:lnTo>
                        <a:pt x="11376" y="9954"/>
                      </a:lnTo>
                      <a:close/>
                      <a:moveTo>
                        <a:pt x="8305" y="0"/>
                      </a:moveTo>
                      <a:cubicBezTo>
                        <a:pt x="4039" y="0"/>
                        <a:pt x="0" y="2844"/>
                        <a:pt x="0" y="7110"/>
                      </a:cubicBezTo>
                      <a:lnTo>
                        <a:pt x="0" y="155740"/>
                      </a:lnTo>
                      <a:lnTo>
                        <a:pt x="260970" y="155740"/>
                      </a:lnTo>
                      <a:lnTo>
                        <a:pt x="260970" y="7110"/>
                      </a:lnTo>
                      <a:cubicBezTo>
                        <a:pt x="260970" y="2844"/>
                        <a:pt x="257386" y="0"/>
                        <a:pt x="2531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" name="Google Shape;1631;p68">
                <a:extLst>
                  <a:ext uri="{FF2B5EF4-FFF2-40B4-BE49-F238E27FC236}">
                    <a16:creationId xmlns:a16="http://schemas.microsoft.com/office/drawing/2014/main" id="{9B6B41A7-E5E7-3D2B-E8BB-C05FD95A28CC}"/>
                  </a:ext>
                </a:extLst>
              </p:cNvPr>
              <p:cNvSpPr/>
              <p:nvPr/>
            </p:nvSpPr>
            <p:spPr>
              <a:xfrm>
                <a:off x="5947879" y="3714534"/>
                <a:ext cx="194076" cy="166189"/>
              </a:xfrm>
              <a:custGeom>
                <a:avLst/>
                <a:gdLst/>
                <a:ahLst/>
                <a:cxnLst/>
                <a:rect l="l" t="t" r="r" b="b"/>
                <a:pathLst>
                  <a:path w="10627" h="9100" extrusionOk="0">
                    <a:moveTo>
                      <a:pt x="6092" y="0"/>
                    </a:moveTo>
                    <a:cubicBezTo>
                      <a:pt x="2020" y="0"/>
                      <a:pt x="0" y="4900"/>
                      <a:pt x="2881" y="7747"/>
                    </a:cubicBezTo>
                    <a:cubicBezTo>
                      <a:pt x="3804" y="8681"/>
                      <a:pt x="4944" y="9100"/>
                      <a:pt x="6063" y="9100"/>
                    </a:cubicBezTo>
                    <a:cubicBezTo>
                      <a:pt x="8391" y="9100"/>
                      <a:pt x="10627" y="7286"/>
                      <a:pt x="10627" y="4536"/>
                    </a:cubicBezTo>
                    <a:cubicBezTo>
                      <a:pt x="10627" y="2020"/>
                      <a:pt x="8608" y="0"/>
                      <a:pt x="60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1632;p68">
              <a:extLst>
                <a:ext uri="{FF2B5EF4-FFF2-40B4-BE49-F238E27FC236}">
                  <a16:creationId xmlns:a16="http://schemas.microsoft.com/office/drawing/2014/main" id="{086DD67B-2929-FEA6-B307-87D5478C5EA6}"/>
                </a:ext>
              </a:extLst>
            </p:cNvPr>
            <p:cNvSpPr/>
            <p:nvPr/>
          </p:nvSpPr>
          <p:spPr>
            <a:xfrm>
              <a:off x="5498918" y="3396926"/>
              <a:ext cx="1040944" cy="337704"/>
            </a:xfrm>
            <a:custGeom>
              <a:avLst/>
              <a:gdLst/>
              <a:ahLst/>
              <a:cxnLst/>
              <a:rect l="l" t="t" r="r" b="b"/>
              <a:pathLst>
                <a:path w="94481" h="29125" extrusionOk="0">
                  <a:moveTo>
                    <a:pt x="79805" y="18317"/>
                  </a:moveTo>
                  <a:cubicBezTo>
                    <a:pt x="74117" y="12515"/>
                    <a:pt x="73889" y="1"/>
                    <a:pt x="73889" y="1"/>
                  </a:cubicBezTo>
                  <a:lnTo>
                    <a:pt x="20592" y="1"/>
                  </a:lnTo>
                  <a:cubicBezTo>
                    <a:pt x="20592" y="1"/>
                    <a:pt x="20364" y="12515"/>
                    <a:pt x="14676" y="18317"/>
                  </a:cubicBezTo>
                  <a:cubicBezTo>
                    <a:pt x="8931" y="24175"/>
                    <a:pt x="1" y="29124"/>
                    <a:pt x="15529" y="29124"/>
                  </a:cubicBezTo>
                  <a:lnTo>
                    <a:pt x="78952" y="29124"/>
                  </a:lnTo>
                  <a:cubicBezTo>
                    <a:pt x="94480" y="29124"/>
                    <a:pt x="85493" y="24175"/>
                    <a:pt x="79805" y="1831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E0B5A71A-A597-0DA9-4ACA-4CE47B6E4900}"/>
              </a:ext>
            </a:extLst>
          </p:cNvPr>
          <p:cNvSpPr txBox="1"/>
          <p:nvPr/>
        </p:nvSpPr>
        <p:spPr>
          <a:xfrm>
            <a:off x="4233091" y="1165095"/>
            <a:ext cx="4109797" cy="2323713"/>
          </a:xfrm>
          <a:prstGeom prst="rect">
            <a:avLst/>
          </a:prstGeo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ar-SA" sz="2400" kern="1200" dirty="0">
                <a:solidFill>
                  <a:srgbClr val="4D5156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قال تعالى:</a:t>
            </a:r>
          </a:p>
          <a:p>
            <a:pPr algn="ctr">
              <a:buClrTx/>
              <a:buFontTx/>
              <a:buNone/>
            </a:pPr>
            <a:r>
              <a:rPr lang="ar-SA" sz="2200" kern="1200" dirty="0">
                <a:solidFill>
                  <a:srgbClr val="4D5156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"قَالُوا ادْعُ لَنَا رَبَّكَ يُبَيِّن لَّنَا مَا لَوْنُهَا ۚ قَالَ إِنَّهُ يَقُولُ إِنَّهَا بَقَرَةٌ صَفْرَاءُ فَاقِعٌ لَّوْنُهَا تَسُرُّ النَّاظِرِينَ </a:t>
            </a:r>
            <a:r>
              <a:rPr lang="ar-SA" sz="2400" kern="1200" dirty="0">
                <a:solidFill>
                  <a:srgbClr val="4D5156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“</a:t>
            </a:r>
            <a:endParaRPr lang="en-US" sz="2400" kern="1200" dirty="0">
              <a:solidFill>
                <a:srgbClr val="4D5156"/>
              </a:solidFill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algn="ctr">
              <a:buClrTx/>
              <a:buFontTx/>
              <a:buNone/>
            </a:pPr>
            <a:endParaRPr lang="en-US" sz="1100" kern="1200" dirty="0">
              <a:solidFill>
                <a:srgbClr val="4D5156"/>
              </a:solidFill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  <a:p>
            <a:pPr algn="ctr">
              <a:buClrTx/>
              <a:buFontTx/>
              <a:buNone/>
            </a:pPr>
            <a:r>
              <a:rPr lang="en-US" sz="2400" kern="1200" dirty="0">
                <a:solidFill>
                  <a:srgbClr val="4D5156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“</a:t>
            </a:r>
            <a:r>
              <a:rPr lang="en-US" sz="2000" kern="1200" dirty="0">
                <a:solidFill>
                  <a:srgbClr val="4D5156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They said, "Call upon your Lord to show us what is her color." He said, "He says, 'It is </a:t>
            </a:r>
            <a:r>
              <a:rPr lang="en-US" sz="2000" kern="1200" dirty="0">
                <a:solidFill>
                  <a:srgbClr val="FF0000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such a yellow cow</a:t>
            </a:r>
            <a:r>
              <a:rPr lang="en-US" sz="2000" kern="1200" dirty="0">
                <a:solidFill>
                  <a:srgbClr val="4D5156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, bright in color - </a:t>
            </a:r>
            <a:r>
              <a:rPr lang="en-US" sz="2000" kern="1200" dirty="0">
                <a:solidFill>
                  <a:srgbClr val="FF0000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that</a:t>
            </a:r>
            <a:r>
              <a:rPr lang="en-US" sz="2000" kern="1200" dirty="0">
                <a:solidFill>
                  <a:srgbClr val="4D5156"/>
                </a:solidFill>
                <a:latin typeface="Sakkal Majalla" panose="02000000000000000000" pitchFamily="2" charset="-78"/>
                <a:ea typeface="+mn-ea"/>
                <a:cs typeface="Sakkal Majalla" panose="02000000000000000000" pitchFamily="2" charset="-78"/>
              </a:rPr>
              <a:t> pleases to the observers”</a:t>
            </a:r>
            <a:endParaRPr lang="ar-SA" sz="2400" kern="1200" dirty="0">
              <a:solidFill>
                <a:srgbClr val="4D5156"/>
              </a:solidFill>
              <a:latin typeface="Sakkal Majalla" panose="02000000000000000000" pitchFamily="2" charset="-78"/>
              <a:ea typeface="+mn-ea"/>
              <a:cs typeface="Sakkal Majalla" panose="02000000000000000000" pitchFamily="2" charset="-7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6" name="صورة 2175">
            <a:extLst>
              <a:ext uri="{FF2B5EF4-FFF2-40B4-BE49-F238E27FC236}">
                <a16:creationId xmlns:a16="http://schemas.microsoft.com/office/drawing/2014/main" id="{07D54F69-1652-57D8-E780-F2124621B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343221" y="734849"/>
            <a:ext cx="2955262" cy="3629707"/>
          </a:xfrm>
          <a:prstGeom prst="rect">
            <a:avLst/>
          </a:prstGeom>
          <a:solidFill>
            <a:schemeClr val="accent2"/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77" name="Google Shape;2077;p43"/>
          <p:cNvGrpSpPr/>
          <p:nvPr/>
        </p:nvGrpSpPr>
        <p:grpSpPr>
          <a:xfrm rot="1829627">
            <a:off x="361571" y="3655459"/>
            <a:ext cx="968087" cy="1242460"/>
            <a:chOff x="3488285" y="3009488"/>
            <a:chExt cx="562526" cy="721943"/>
          </a:xfrm>
        </p:grpSpPr>
        <p:sp>
          <p:nvSpPr>
            <p:cNvPr id="2078" name="Google Shape;2078;p43"/>
            <p:cNvSpPr/>
            <p:nvPr/>
          </p:nvSpPr>
          <p:spPr>
            <a:xfrm>
              <a:off x="3488285" y="3017824"/>
              <a:ext cx="555251" cy="713607"/>
            </a:xfrm>
            <a:custGeom>
              <a:avLst/>
              <a:gdLst/>
              <a:ahLst/>
              <a:cxnLst/>
              <a:rect l="l" t="t" r="r" b="b"/>
              <a:pathLst>
                <a:path w="344342" h="442547" extrusionOk="0">
                  <a:moveTo>
                    <a:pt x="316097" y="211508"/>
                  </a:moveTo>
                  <a:cubicBezTo>
                    <a:pt x="316346" y="210591"/>
                    <a:pt x="316524" y="209666"/>
                    <a:pt x="316755" y="208740"/>
                  </a:cubicBezTo>
                  <a:cubicBezTo>
                    <a:pt x="332663" y="204173"/>
                    <a:pt x="344342" y="189521"/>
                    <a:pt x="344342" y="172162"/>
                  </a:cubicBezTo>
                  <a:cubicBezTo>
                    <a:pt x="344342" y="154803"/>
                    <a:pt x="332779" y="140293"/>
                    <a:pt x="316987" y="135647"/>
                  </a:cubicBezTo>
                  <a:cubicBezTo>
                    <a:pt x="316542" y="133875"/>
                    <a:pt x="316052" y="132130"/>
                    <a:pt x="315545" y="130386"/>
                  </a:cubicBezTo>
                  <a:cubicBezTo>
                    <a:pt x="319880" y="125792"/>
                    <a:pt x="323031" y="120166"/>
                    <a:pt x="324660" y="113882"/>
                  </a:cubicBezTo>
                  <a:cubicBezTo>
                    <a:pt x="327224" y="104036"/>
                    <a:pt x="325799" y="93790"/>
                    <a:pt x="320645" y="85022"/>
                  </a:cubicBezTo>
                  <a:cubicBezTo>
                    <a:pt x="313835" y="73423"/>
                    <a:pt x="301257" y="66212"/>
                    <a:pt x="287797" y="66212"/>
                  </a:cubicBezTo>
                  <a:cubicBezTo>
                    <a:pt x="284700" y="66212"/>
                    <a:pt x="281629" y="66639"/>
                    <a:pt x="278637" y="67378"/>
                  </a:cubicBezTo>
                  <a:cubicBezTo>
                    <a:pt x="278086" y="66817"/>
                    <a:pt x="277543" y="66257"/>
                    <a:pt x="276982" y="65705"/>
                  </a:cubicBezTo>
                  <a:cubicBezTo>
                    <a:pt x="280934" y="49752"/>
                    <a:pt x="274195" y="32429"/>
                    <a:pt x="259329" y="23697"/>
                  </a:cubicBezTo>
                  <a:cubicBezTo>
                    <a:pt x="253481" y="20261"/>
                    <a:pt x="246813" y="18454"/>
                    <a:pt x="240048" y="18454"/>
                  </a:cubicBezTo>
                  <a:cubicBezTo>
                    <a:pt x="230363" y="18454"/>
                    <a:pt x="221158" y="22237"/>
                    <a:pt x="214206" y="28655"/>
                  </a:cubicBezTo>
                  <a:cubicBezTo>
                    <a:pt x="212354" y="28112"/>
                    <a:pt x="210502" y="27587"/>
                    <a:pt x="208624" y="27106"/>
                  </a:cubicBezTo>
                  <a:cubicBezTo>
                    <a:pt x="203897" y="11448"/>
                    <a:pt x="189352" y="0"/>
                    <a:pt x="172171" y="0"/>
                  </a:cubicBezTo>
                  <a:cubicBezTo>
                    <a:pt x="154991" y="0"/>
                    <a:pt x="140445" y="11448"/>
                    <a:pt x="135718" y="27106"/>
                  </a:cubicBezTo>
                  <a:cubicBezTo>
                    <a:pt x="133840" y="27578"/>
                    <a:pt x="131988" y="28103"/>
                    <a:pt x="130136" y="28655"/>
                  </a:cubicBezTo>
                  <a:cubicBezTo>
                    <a:pt x="123184" y="22237"/>
                    <a:pt x="113980" y="18454"/>
                    <a:pt x="104294" y="18454"/>
                  </a:cubicBezTo>
                  <a:cubicBezTo>
                    <a:pt x="97520" y="18454"/>
                    <a:pt x="90861" y="20270"/>
                    <a:pt x="85022" y="23697"/>
                  </a:cubicBezTo>
                  <a:cubicBezTo>
                    <a:pt x="76253" y="28851"/>
                    <a:pt x="70004" y="37103"/>
                    <a:pt x="67449" y="46948"/>
                  </a:cubicBezTo>
                  <a:cubicBezTo>
                    <a:pt x="65820" y="53206"/>
                    <a:pt x="65820" y="59625"/>
                    <a:pt x="67343" y="65731"/>
                  </a:cubicBezTo>
                  <a:cubicBezTo>
                    <a:pt x="66791" y="66274"/>
                    <a:pt x="66248" y="66826"/>
                    <a:pt x="65705" y="67378"/>
                  </a:cubicBezTo>
                  <a:cubicBezTo>
                    <a:pt x="62714" y="66639"/>
                    <a:pt x="59651" y="66212"/>
                    <a:pt x="56545" y="66212"/>
                  </a:cubicBezTo>
                  <a:cubicBezTo>
                    <a:pt x="43094" y="66212"/>
                    <a:pt x="30507" y="73423"/>
                    <a:pt x="23697" y="85022"/>
                  </a:cubicBezTo>
                  <a:cubicBezTo>
                    <a:pt x="18552" y="93790"/>
                    <a:pt x="17127" y="104045"/>
                    <a:pt x="19682" y="113890"/>
                  </a:cubicBezTo>
                  <a:cubicBezTo>
                    <a:pt x="21320" y="120175"/>
                    <a:pt x="24462" y="125801"/>
                    <a:pt x="28798" y="130395"/>
                  </a:cubicBezTo>
                  <a:cubicBezTo>
                    <a:pt x="28290" y="132139"/>
                    <a:pt x="27801" y="133884"/>
                    <a:pt x="27355" y="135655"/>
                  </a:cubicBezTo>
                  <a:cubicBezTo>
                    <a:pt x="11572" y="140302"/>
                    <a:pt x="0" y="154901"/>
                    <a:pt x="0" y="172171"/>
                  </a:cubicBezTo>
                  <a:cubicBezTo>
                    <a:pt x="0" y="189441"/>
                    <a:pt x="11653" y="204138"/>
                    <a:pt x="27525" y="208731"/>
                  </a:cubicBezTo>
                  <a:cubicBezTo>
                    <a:pt x="27961" y="210440"/>
                    <a:pt x="28415" y="212140"/>
                    <a:pt x="28913" y="213832"/>
                  </a:cubicBezTo>
                  <a:cubicBezTo>
                    <a:pt x="24516" y="218452"/>
                    <a:pt x="21329" y="224113"/>
                    <a:pt x="19673" y="230451"/>
                  </a:cubicBezTo>
                  <a:cubicBezTo>
                    <a:pt x="17109" y="240297"/>
                    <a:pt x="18534" y="250552"/>
                    <a:pt x="23688" y="259320"/>
                  </a:cubicBezTo>
                  <a:cubicBezTo>
                    <a:pt x="30498" y="270919"/>
                    <a:pt x="43085" y="278121"/>
                    <a:pt x="56527" y="278121"/>
                  </a:cubicBezTo>
                  <a:cubicBezTo>
                    <a:pt x="56936" y="278121"/>
                    <a:pt x="57346" y="278050"/>
                    <a:pt x="57755" y="278041"/>
                  </a:cubicBezTo>
                  <a:cubicBezTo>
                    <a:pt x="58984" y="280169"/>
                    <a:pt x="60195" y="282243"/>
                    <a:pt x="61361" y="284254"/>
                  </a:cubicBezTo>
                  <a:cubicBezTo>
                    <a:pt x="65491" y="291349"/>
                    <a:pt x="71117" y="301026"/>
                    <a:pt x="72274" y="304640"/>
                  </a:cubicBezTo>
                  <a:cubicBezTo>
                    <a:pt x="72390" y="305254"/>
                    <a:pt x="72524" y="305859"/>
                    <a:pt x="72666" y="306465"/>
                  </a:cubicBezTo>
                  <a:cubicBezTo>
                    <a:pt x="72808" y="307159"/>
                    <a:pt x="73111" y="309634"/>
                    <a:pt x="73334" y="311432"/>
                  </a:cubicBezTo>
                  <a:cubicBezTo>
                    <a:pt x="74331" y="319586"/>
                    <a:pt x="75693" y="330758"/>
                    <a:pt x="80713" y="341876"/>
                  </a:cubicBezTo>
                  <a:cubicBezTo>
                    <a:pt x="84408" y="350057"/>
                    <a:pt x="89517" y="356912"/>
                    <a:pt x="95775" y="362235"/>
                  </a:cubicBezTo>
                  <a:cubicBezTo>
                    <a:pt x="96122" y="363161"/>
                    <a:pt x="96496" y="364069"/>
                    <a:pt x="96915" y="364950"/>
                  </a:cubicBezTo>
                  <a:lnTo>
                    <a:pt x="96915" y="373585"/>
                  </a:lnTo>
                  <a:cubicBezTo>
                    <a:pt x="96915" y="373718"/>
                    <a:pt x="96915" y="373843"/>
                    <a:pt x="96915" y="373967"/>
                  </a:cubicBezTo>
                  <a:lnTo>
                    <a:pt x="96915" y="377475"/>
                  </a:lnTo>
                  <a:cubicBezTo>
                    <a:pt x="96915" y="382406"/>
                    <a:pt x="97938" y="387089"/>
                    <a:pt x="99781" y="391344"/>
                  </a:cubicBezTo>
                  <a:cubicBezTo>
                    <a:pt x="104873" y="406780"/>
                    <a:pt x="116428" y="419287"/>
                    <a:pt x="131098" y="425750"/>
                  </a:cubicBezTo>
                  <a:cubicBezTo>
                    <a:pt x="141905" y="436361"/>
                    <a:pt x="156593" y="442547"/>
                    <a:pt x="172144" y="442547"/>
                  </a:cubicBezTo>
                  <a:cubicBezTo>
                    <a:pt x="187696" y="442547"/>
                    <a:pt x="202384" y="436352"/>
                    <a:pt x="213191" y="425750"/>
                  </a:cubicBezTo>
                  <a:cubicBezTo>
                    <a:pt x="227852" y="419287"/>
                    <a:pt x="239407" y="406789"/>
                    <a:pt x="244499" y="391362"/>
                  </a:cubicBezTo>
                  <a:cubicBezTo>
                    <a:pt x="246341" y="387107"/>
                    <a:pt x="247365" y="382406"/>
                    <a:pt x="247365" y="377475"/>
                  </a:cubicBezTo>
                  <a:lnTo>
                    <a:pt x="247365" y="374048"/>
                  </a:lnTo>
                  <a:cubicBezTo>
                    <a:pt x="247365" y="373967"/>
                    <a:pt x="247365" y="373887"/>
                    <a:pt x="247365" y="373816"/>
                  </a:cubicBezTo>
                  <a:cubicBezTo>
                    <a:pt x="247365" y="373736"/>
                    <a:pt x="247365" y="373656"/>
                    <a:pt x="247365" y="373585"/>
                  </a:cubicBezTo>
                  <a:lnTo>
                    <a:pt x="247365" y="364950"/>
                  </a:lnTo>
                  <a:cubicBezTo>
                    <a:pt x="247766" y="364104"/>
                    <a:pt x="248131" y="363232"/>
                    <a:pt x="248460" y="362350"/>
                  </a:cubicBezTo>
                  <a:cubicBezTo>
                    <a:pt x="254763" y="357018"/>
                    <a:pt x="259908" y="350146"/>
                    <a:pt x="263629" y="341939"/>
                  </a:cubicBezTo>
                  <a:cubicBezTo>
                    <a:pt x="268676" y="330793"/>
                    <a:pt x="270047" y="319604"/>
                    <a:pt x="271044" y="311423"/>
                  </a:cubicBezTo>
                  <a:cubicBezTo>
                    <a:pt x="271267" y="309625"/>
                    <a:pt x="271569" y="307150"/>
                    <a:pt x="271738" y="306313"/>
                  </a:cubicBezTo>
                  <a:cubicBezTo>
                    <a:pt x="271881" y="305717"/>
                    <a:pt x="271997" y="305192"/>
                    <a:pt x="272103" y="304622"/>
                  </a:cubicBezTo>
                  <a:cubicBezTo>
                    <a:pt x="273261" y="301008"/>
                    <a:pt x="278887" y="291340"/>
                    <a:pt x="283017" y="284254"/>
                  </a:cubicBezTo>
                  <a:cubicBezTo>
                    <a:pt x="284174" y="282269"/>
                    <a:pt x="285385" y="280186"/>
                    <a:pt x="286622" y="278041"/>
                  </a:cubicBezTo>
                  <a:cubicBezTo>
                    <a:pt x="287005" y="278050"/>
                    <a:pt x="287388" y="278121"/>
                    <a:pt x="287771" y="278121"/>
                  </a:cubicBezTo>
                  <a:cubicBezTo>
                    <a:pt x="301222" y="278121"/>
                    <a:pt x="313809" y="270919"/>
                    <a:pt x="320619" y="259320"/>
                  </a:cubicBezTo>
                  <a:cubicBezTo>
                    <a:pt x="325764" y="250552"/>
                    <a:pt x="327197" y="240297"/>
                    <a:pt x="324633" y="230451"/>
                  </a:cubicBezTo>
                  <a:cubicBezTo>
                    <a:pt x="322987" y="224122"/>
                    <a:pt x="319800" y="218461"/>
                    <a:pt x="315420" y="213850"/>
                  </a:cubicBezTo>
                  <a:cubicBezTo>
                    <a:pt x="315518" y="213511"/>
                    <a:pt x="315625" y="213182"/>
                    <a:pt x="315723" y="212844"/>
                  </a:cubicBezTo>
                  <a:cubicBezTo>
                    <a:pt x="315847" y="212398"/>
                    <a:pt x="315954" y="211962"/>
                    <a:pt x="316061" y="21151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9" name="Google Shape;2079;p43"/>
            <p:cNvSpPr/>
            <p:nvPr/>
          </p:nvSpPr>
          <p:spPr>
            <a:xfrm>
              <a:off x="3495559" y="3009488"/>
              <a:ext cx="555251" cy="713607"/>
            </a:xfrm>
            <a:custGeom>
              <a:avLst/>
              <a:gdLst/>
              <a:ahLst/>
              <a:cxnLst/>
              <a:rect l="l" t="t" r="r" b="b"/>
              <a:pathLst>
                <a:path w="344342" h="442547" extrusionOk="0">
                  <a:moveTo>
                    <a:pt x="316096" y="211508"/>
                  </a:moveTo>
                  <a:cubicBezTo>
                    <a:pt x="316346" y="210592"/>
                    <a:pt x="316524" y="209666"/>
                    <a:pt x="316755" y="208740"/>
                  </a:cubicBezTo>
                  <a:cubicBezTo>
                    <a:pt x="332663" y="204173"/>
                    <a:pt x="344342" y="189521"/>
                    <a:pt x="344342" y="172162"/>
                  </a:cubicBezTo>
                  <a:cubicBezTo>
                    <a:pt x="344342" y="154803"/>
                    <a:pt x="332779" y="140293"/>
                    <a:pt x="316987" y="135647"/>
                  </a:cubicBezTo>
                  <a:cubicBezTo>
                    <a:pt x="316541" y="133875"/>
                    <a:pt x="316052" y="132130"/>
                    <a:pt x="315545" y="130386"/>
                  </a:cubicBezTo>
                  <a:cubicBezTo>
                    <a:pt x="319880" y="125792"/>
                    <a:pt x="323031" y="120166"/>
                    <a:pt x="324660" y="113882"/>
                  </a:cubicBezTo>
                  <a:cubicBezTo>
                    <a:pt x="327224" y="104036"/>
                    <a:pt x="325799" y="93790"/>
                    <a:pt x="320645" y="85022"/>
                  </a:cubicBezTo>
                  <a:cubicBezTo>
                    <a:pt x="313835" y="73423"/>
                    <a:pt x="301257" y="66212"/>
                    <a:pt x="287797" y="66212"/>
                  </a:cubicBezTo>
                  <a:cubicBezTo>
                    <a:pt x="284700" y="66212"/>
                    <a:pt x="281628" y="66639"/>
                    <a:pt x="278637" y="67378"/>
                  </a:cubicBezTo>
                  <a:cubicBezTo>
                    <a:pt x="278085" y="66817"/>
                    <a:pt x="277543" y="66257"/>
                    <a:pt x="276982" y="65705"/>
                  </a:cubicBezTo>
                  <a:cubicBezTo>
                    <a:pt x="280934" y="49761"/>
                    <a:pt x="274195" y="32429"/>
                    <a:pt x="259329" y="23697"/>
                  </a:cubicBezTo>
                  <a:cubicBezTo>
                    <a:pt x="253481" y="20261"/>
                    <a:pt x="246813" y="18454"/>
                    <a:pt x="240048" y="18454"/>
                  </a:cubicBezTo>
                  <a:cubicBezTo>
                    <a:pt x="230363" y="18454"/>
                    <a:pt x="221158" y="22237"/>
                    <a:pt x="214206" y="28655"/>
                  </a:cubicBezTo>
                  <a:cubicBezTo>
                    <a:pt x="212354" y="28112"/>
                    <a:pt x="210502" y="27587"/>
                    <a:pt x="208624" y="27106"/>
                  </a:cubicBezTo>
                  <a:cubicBezTo>
                    <a:pt x="203897" y="11448"/>
                    <a:pt x="189352" y="0"/>
                    <a:pt x="172171" y="0"/>
                  </a:cubicBezTo>
                  <a:cubicBezTo>
                    <a:pt x="154990" y="0"/>
                    <a:pt x="140445" y="11448"/>
                    <a:pt x="135718" y="27106"/>
                  </a:cubicBezTo>
                  <a:cubicBezTo>
                    <a:pt x="133839" y="27578"/>
                    <a:pt x="131988" y="28112"/>
                    <a:pt x="130136" y="28655"/>
                  </a:cubicBezTo>
                  <a:cubicBezTo>
                    <a:pt x="123184" y="22237"/>
                    <a:pt x="113980" y="18454"/>
                    <a:pt x="104294" y="18454"/>
                  </a:cubicBezTo>
                  <a:cubicBezTo>
                    <a:pt x="97520" y="18454"/>
                    <a:pt x="90861" y="20270"/>
                    <a:pt x="85022" y="23697"/>
                  </a:cubicBezTo>
                  <a:cubicBezTo>
                    <a:pt x="76253" y="28851"/>
                    <a:pt x="70004" y="37103"/>
                    <a:pt x="67449" y="46948"/>
                  </a:cubicBezTo>
                  <a:cubicBezTo>
                    <a:pt x="65820" y="53206"/>
                    <a:pt x="65820" y="59625"/>
                    <a:pt x="67343" y="65731"/>
                  </a:cubicBezTo>
                  <a:cubicBezTo>
                    <a:pt x="66791" y="66274"/>
                    <a:pt x="66248" y="66826"/>
                    <a:pt x="65705" y="67378"/>
                  </a:cubicBezTo>
                  <a:cubicBezTo>
                    <a:pt x="62714" y="66639"/>
                    <a:pt x="59651" y="66212"/>
                    <a:pt x="56545" y="66212"/>
                  </a:cubicBezTo>
                  <a:cubicBezTo>
                    <a:pt x="43094" y="66212"/>
                    <a:pt x="30507" y="73423"/>
                    <a:pt x="23697" y="85022"/>
                  </a:cubicBezTo>
                  <a:cubicBezTo>
                    <a:pt x="18551" y="93790"/>
                    <a:pt x="17127" y="104045"/>
                    <a:pt x="19682" y="113890"/>
                  </a:cubicBezTo>
                  <a:cubicBezTo>
                    <a:pt x="21320" y="120175"/>
                    <a:pt x="24462" y="125801"/>
                    <a:pt x="28797" y="130395"/>
                  </a:cubicBezTo>
                  <a:cubicBezTo>
                    <a:pt x="28290" y="132139"/>
                    <a:pt x="27801" y="133884"/>
                    <a:pt x="27355" y="135655"/>
                  </a:cubicBezTo>
                  <a:cubicBezTo>
                    <a:pt x="11572" y="140302"/>
                    <a:pt x="0" y="154901"/>
                    <a:pt x="0" y="172171"/>
                  </a:cubicBezTo>
                  <a:cubicBezTo>
                    <a:pt x="0" y="189441"/>
                    <a:pt x="11652" y="204138"/>
                    <a:pt x="27525" y="208731"/>
                  </a:cubicBezTo>
                  <a:cubicBezTo>
                    <a:pt x="27961" y="210440"/>
                    <a:pt x="28415" y="212141"/>
                    <a:pt x="28913" y="213832"/>
                  </a:cubicBezTo>
                  <a:cubicBezTo>
                    <a:pt x="24516" y="218452"/>
                    <a:pt x="21329" y="224113"/>
                    <a:pt x="19673" y="230451"/>
                  </a:cubicBezTo>
                  <a:cubicBezTo>
                    <a:pt x="17109" y="240297"/>
                    <a:pt x="18534" y="250552"/>
                    <a:pt x="23688" y="259320"/>
                  </a:cubicBezTo>
                  <a:cubicBezTo>
                    <a:pt x="30498" y="270920"/>
                    <a:pt x="43085" y="278121"/>
                    <a:pt x="56527" y="278121"/>
                  </a:cubicBezTo>
                  <a:cubicBezTo>
                    <a:pt x="56936" y="278121"/>
                    <a:pt x="57346" y="278050"/>
                    <a:pt x="57755" y="278041"/>
                  </a:cubicBezTo>
                  <a:cubicBezTo>
                    <a:pt x="58984" y="280169"/>
                    <a:pt x="60194" y="282243"/>
                    <a:pt x="61361" y="284255"/>
                  </a:cubicBezTo>
                  <a:cubicBezTo>
                    <a:pt x="65491" y="291349"/>
                    <a:pt x="71117" y="301026"/>
                    <a:pt x="72274" y="304640"/>
                  </a:cubicBezTo>
                  <a:cubicBezTo>
                    <a:pt x="72390" y="305254"/>
                    <a:pt x="72524" y="305859"/>
                    <a:pt x="72666" y="306465"/>
                  </a:cubicBezTo>
                  <a:cubicBezTo>
                    <a:pt x="72808" y="307159"/>
                    <a:pt x="73111" y="309634"/>
                    <a:pt x="73333" y="311432"/>
                  </a:cubicBezTo>
                  <a:cubicBezTo>
                    <a:pt x="74331" y="319586"/>
                    <a:pt x="75693" y="330758"/>
                    <a:pt x="80713" y="341876"/>
                  </a:cubicBezTo>
                  <a:cubicBezTo>
                    <a:pt x="84408" y="350057"/>
                    <a:pt x="89517" y="356912"/>
                    <a:pt x="95775" y="362235"/>
                  </a:cubicBezTo>
                  <a:cubicBezTo>
                    <a:pt x="96122" y="363161"/>
                    <a:pt x="96496" y="364069"/>
                    <a:pt x="96915" y="364950"/>
                  </a:cubicBezTo>
                  <a:lnTo>
                    <a:pt x="96915" y="373585"/>
                  </a:lnTo>
                  <a:cubicBezTo>
                    <a:pt x="96915" y="373718"/>
                    <a:pt x="96915" y="373843"/>
                    <a:pt x="96915" y="373967"/>
                  </a:cubicBezTo>
                  <a:lnTo>
                    <a:pt x="96915" y="377475"/>
                  </a:lnTo>
                  <a:cubicBezTo>
                    <a:pt x="96915" y="382407"/>
                    <a:pt x="97938" y="387089"/>
                    <a:pt x="99781" y="391344"/>
                  </a:cubicBezTo>
                  <a:cubicBezTo>
                    <a:pt x="104873" y="406780"/>
                    <a:pt x="116428" y="419287"/>
                    <a:pt x="131098" y="425750"/>
                  </a:cubicBezTo>
                  <a:cubicBezTo>
                    <a:pt x="141905" y="436361"/>
                    <a:pt x="156593" y="442547"/>
                    <a:pt x="172144" y="442547"/>
                  </a:cubicBezTo>
                  <a:cubicBezTo>
                    <a:pt x="187696" y="442547"/>
                    <a:pt x="202384" y="436352"/>
                    <a:pt x="213191" y="425750"/>
                  </a:cubicBezTo>
                  <a:cubicBezTo>
                    <a:pt x="227852" y="419287"/>
                    <a:pt x="239407" y="406789"/>
                    <a:pt x="244499" y="391362"/>
                  </a:cubicBezTo>
                  <a:cubicBezTo>
                    <a:pt x="246341" y="387107"/>
                    <a:pt x="247365" y="382407"/>
                    <a:pt x="247365" y="377475"/>
                  </a:cubicBezTo>
                  <a:lnTo>
                    <a:pt x="247365" y="374048"/>
                  </a:lnTo>
                  <a:cubicBezTo>
                    <a:pt x="247365" y="373967"/>
                    <a:pt x="247365" y="373887"/>
                    <a:pt x="247365" y="373816"/>
                  </a:cubicBezTo>
                  <a:cubicBezTo>
                    <a:pt x="247365" y="373736"/>
                    <a:pt x="247365" y="373656"/>
                    <a:pt x="247365" y="373576"/>
                  </a:cubicBezTo>
                  <a:lnTo>
                    <a:pt x="247365" y="364941"/>
                  </a:lnTo>
                  <a:cubicBezTo>
                    <a:pt x="247766" y="364095"/>
                    <a:pt x="248131" y="363223"/>
                    <a:pt x="248460" y="362342"/>
                  </a:cubicBezTo>
                  <a:cubicBezTo>
                    <a:pt x="254763" y="357010"/>
                    <a:pt x="259908" y="350137"/>
                    <a:pt x="263629" y="341930"/>
                  </a:cubicBezTo>
                  <a:cubicBezTo>
                    <a:pt x="268676" y="330785"/>
                    <a:pt x="270047" y="319595"/>
                    <a:pt x="271044" y="311414"/>
                  </a:cubicBezTo>
                  <a:cubicBezTo>
                    <a:pt x="271267" y="309616"/>
                    <a:pt x="271569" y="307141"/>
                    <a:pt x="271738" y="306305"/>
                  </a:cubicBezTo>
                  <a:cubicBezTo>
                    <a:pt x="271881" y="305708"/>
                    <a:pt x="271997" y="305183"/>
                    <a:pt x="272103" y="304613"/>
                  </a:cubicBezTo>
                  <a:cubicBezTo>
                    <a:pt x="273261" y="300999"/>
                    <a:pt x="278887" y="291332"/>
                    <a:pt x="283017" y="284246"/>
                  </a:cubicBezTo>
                  <a:cubicBezTo>
                    <a:pt x="284174" y="282261"/>
                    <a:pt x="285385" y="280177"/>
                    <a:pt x="286622" y="278032"/>
                  </a:cubicBezTo>
                  <a:cubicBezTo>
                    <a:pt x="287005" y="278041"/>
                    <a:pt x="287388" y="278112"/>
                    <a:pt x="287771" y="278112"/>
                  </a:cubicBezTo>
                  <a:cubicBezTo>
                    <a:pt x="301221" y="278112"/>
                    <a:pt x="313809" y="270911"/>
                    <a:pt x="320619" y="259311"/>
                  </a:cubicBezTo>
                  <a:cubicBezTo>
                    <a:pt x="325764" y="250543"/>
                    <a:pt x="327197" y="240288"/>
                    <a:pt x="324633" y="230443"/>
                  </a:cubicBezTo>
                  <a:cubicBezTo>
                    <a:pt x="322987" y="224113"/>
                    <a:pt x="319800" y="218452"/>
                    <a:pt x="315420" y="213841"/>
                  </a:cubicBezTo>
                  <a:cubicBezTo>
                    <a:pt x="315518" y="213503"/>
                    <a:pt x="315625" y="213173"/>
                    <a:pt x="315723" y="212835"/>
                  </a:cubicBezTo>
                  <a:cubicBezTo>
                    <a:pt x="315847" y="212390"/>
                    <a:pt x="315954" y="211953"/>
                    <a:pt x="316061" y="211508"/>
                  </a:cubicBezTo>
                  <a:close/>
                  <a:moveTo>
                    <a:pt x="128570" y="350084"/>
                  </a:moveTo>
                  <a:lnTo>
                    <a:pt x="128570" y="340060"/>
                  </a:lnTo>
                  <a:cubicBezTo>
                    <a:pt x="121920" y="339019"/>
                    <a:pt x="117567" y="335698"/>
                    <a:pt x="114638" y="331265"/>
                  </a:cubicBezTo>
                  <a:cubicBezTo>
                    <a:pt x="112885" y="328604"/>
                    <a:pt x="111638" y="325541"/>
                    <a:pt x="110712" y="322337"/>
                  </a:cubicBezTo>
                  <a:cubicBezTo>
                    <a:pt x="111638" y="325550"/>
                    <a:pt x="112885" y="328612"/>
                    <a:pt x="114638" y="331265"/>
                  </a:cubicBezTo>
                  <a:cubicBezTo>
                    <a:pt x="117567" y="335698"/>
                    <a:pt x="121920" y="339019"/>
                    <a:pt x="128570" y="340060"/>
                  </a:cubicBezTo>
                  <a:lnTo>
                    <a:pt x="128570" y="350084"/>
                  </a:lnTo>
                  <a:lnTo>
                    <a:pt x="131881" y="350084"/>
                  </a:lnTo>
                  <a:cubicBezTo>
                    <a:pt x="131881" y="350084"/>
                    <a:pt x="128570" y="350084"/>
                    <a:pt x="128570" y="350084"/>
                  </a:cubicBezTo>
                  <a:close/>
                  <a:moveTo>
                    <a:pt x="131908" y="374057"/>
                  </a:moveTo>
                  <a:lnTo>
                    <a:pt x="131908" y="374057"/>
                  </a:lnTo>
                  <a:cubicBezTo>
                    <a:pt x="131908" y="373896"/>
                    <a:pt x="131881" y="373745"/>
                    <a:pt x="131881" y="373585"/>
                  </a:cubicBezTo>
                  <a:cubicBezTo>
                    <a:pt x="131881" y="373745"/>
                    <a:pt x="131899" y="373896"/>
                    <a:pt x="131908" y="374057"/>
                  </a:cubicBezTo>
                  <a:close/>
                  <a:moveTo>
                    <a:pt x="132246" y="377484"/>
                  </a:moveTo>
                  <a:lnTo>
                    <a:pt x="131881" y="377484"/>
                  </a:lnTo>
                  <a:cubicBezTo>
                    <a:pt x="131881" y="377484"/>
                    <a:pt x="132246" y="377484"/>
                    <a:pt x="132246" y="377484"/>
                  </a:cubicBezTo>
                  <a:cubicBezTo>
                    <a:pt x="132460" y="378677"/>
                    <a:pt x="132771" y="379834"/>
                    <a:pt x="133163" y="380955"/>
                  </a:cubicBezTo>
                  <a:cubicBezTo>
                    <a:pt x="132762" y="379834"/>
                    <a:pt x="132460" y="378677"/>
                    <a:pt x="132246" y="377484"/>
                  </a:cubicBezTo>
                  <a:close/>
                  <a:moveTo>
                    <a:pt x="158774" y="403406"/>
                  </a:moveTo>
                  <a:cubicBezTo>
                    <a:pt x="162593" y="406050"/>
                    <a:pt x="167195" y="407643"/>
                    <a:pt x="172189" y="407643"/>
                  </a:cubicBezTo>
                  <a:cubicBezTo>
                    <a:pt x="177183" y="407643"/>
                    <a:pt x="181794" y="406050"/>
                    <a:pt x="185613" y="403406"/>
                  </a:cubicBezTo>
                  <a:cubicBezTo>
                    <a:pt x="181794" y="406050"/>
                    <a:pt x="177192" y="407643"/>
                    <a:pt x="172189" y="407643"/>
                  </a:cubicBezTo>
                  <a:cubicBezTo>
                    <a:pt x="167186" y="407643"/>
                    <a:pt x="162584" y="406050"/>
                    <a:pt x="158774" y="403406"/>
                  </a:cubicBezTo>
                  <a:close/>
                  <a:moveTo>
                    <a:pt x="212505" y="377484"/>
                  </a:moveTo>
                  <a:lnTo>
                    <a:pt x="212140" y="377484"/>
                  </a:lnTo>
                  <a:cubicBezTo>
                    <a:pt x="211927" y="378677"/>
                    <a:pt x="211615" y="379834"/>
                    <a:pt x="211224" y="380955"/>
                  </a:cubicBezTo>
                  <a:cubicBezTo>
                    <a:pt x="211615" y="379834"/>
                    <a:pt x="211927" y="378677"/>
                    <a:pt x="212140" y="377484"/>
                  </a:cubicBezTo>
                  <a:lnTo>
                    <a:pt x="212505" y="377484"/>
                  </a:lnTo>
                  <a:close/>
                  <a:moveTo>
                    <a:pt x="212479" y="374057"/>
                  </a:moveTo>
                  <a:lnTo>
                    <a:pt x="212479" y="374057"/>
                  </a:lnTo>
                  <a:cubicBezTo>
                    <a:pt x="212479" y="373896"/>
                    <a:pt x="212505" y="373745"/>
                    <a:pt x="212505" y="373585"/>
                  </a:cubicBezTo>
                  <a:cubicBezTo>
                    <a:pt x="212505" y="373745"/>
                    <a:pt x="212488" y="373896"/>
                    <a:pt x="212479" y="374057"/>
                  </a:cubicBezTo>
                  <a:close/>
                  <a:moveTo>
                    <a:pt x="215817" y="350084"/>
                  </a:moveTo>
                  <a:lnTo>
                    <a:pt x="212505" y="350084"/>
                  </a:lnTo>
                  <a:cubicBezTo>
                    <a:pt x="212505" y="350084"/>
                    <a:pt x="215817" y="350084"/>
                    <a:pt x="215817" y="350084"/>
                  </a:cubicBezTo>
                  <a:lnTo>
                    <a:pt x="215817" y="350084"/>
                  </a:lnTo>
                  <a:close/>
                  <a:moveTo>
                    <a:pt x="241214" y="288198"/>
                  </a:moveTo>
                  <a:cubicBezTo>
                    <a:pt x="244347" y="281255"/>
                    <a:pt x="249181" y="273083"/>
                    <a:pt x="254593" y="263745"/>
                  </a:cubicBezTo>
                  <a:cubicBezTo>
                    <a:pt x="254593" y="263745"/>
                    <a:pt x="254593" y="263745"/>
                    <a:pt x="254593" y="263745"/>
                  </a:cubicBezTo>
                  <a:cubicBezTo>
                    <a:pt x="249172" y="273074"/>
                    <a:pt x="244338" y="281255"/>
                    <a:pt x="241214" y="288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0" name="Google Shape;2080;p43"/>
            <p:cNvSpPr/>
            <p:nvPr/>
          </p:nvSpPr>
          <p:spPr>
            <a:xfrm>
              <a:off x="3734942" y="3579885"/>
              <a:ext cx="76350" cy="86670"/>
            </a:xfrm>
            <a:custGeom>
              <a:avLst/>
              <a:gdLst/>
              <a:ahLst/>
              <a:cxnLst/>
              <a:rect l="l" t="t" r="r" b="b"/>
              <a:pathLst>
                <a:path w="47349" h="53749" extrusionOk="0">
                  <a:moveTo>
                    <a:pt x="41198" y="0"/>
                  </a:moveTo>
                  <a:cubicBezTo>
                    <a:pt x="44595" y="0"/>
                    <a:pt x="47349" y="2754"/>
                    <a:pt x="47349" y="6151"/>
                  </a:cubicBezTo>
                  <a:lnTo>
                    <a:pt x="47349" y="47598"/>
                  </a:lnTo>
                  <a:cubicBezTo>
                    <a:pt x="47349" y="50996"/>
                    <a:pt x="44595" y="53749"/>
                    <a:pt x="41198" y="53749"/>
                  </a:cubicBezTo>
                  <a:lnTo>
                    <a:pt x="6151" y="53749"/>
                  </a:lnTo>
                  <a:cubicBezTo>
                    <a:pt x="2754" y="53749"/>
                    <a:pt x="0" y="50995"/>
                    <a:pt x="0" y="47598"/>
                  </a:cubicBezTo>
                  <a:lnTo>
                    <a:pt x="0" y="6151"/>
                  </a:lnTo>
                  <a:cubicBezTo>
                    <a:pt x="0" y="2754"/>
                    <a:pt x="2754" y="0"/>
                    <a:pt x="6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1" name="Google Shape;2081;p43"/>
            <p:cNvSpPr/>
            <p:nvPr/>
          </p:nvSpPr>
          <p:spPr>
            <a:xfrm>
              <a:off x="3708125" y="3499649"/>
              <a:ext cx="129992" cy="147576"/>
            </a:xfrm>
            <a:custGeom>
              <a:avLst/>
              <a:gdLst/>
              <a:ahLst/>
              <a:cxnLst/>
              <a:rect l="l" t="t" r="r" b="b"/>
              <a:pathLst>
                <a:path w="80615" h="91520" extrusionOk="0">
                  <a:moveTo>
                    <a:pt x="5724" y="0"/>
                  </a:moveTo>
                  <a:lnTo>
                    <a:pt x="74892" y="0"/>
                  </a:lnTo>
                  <a:cubicBezTo>
                    <a:pt x="78052" y="0"/>
                    <a:pt x="80615" y="2564"/>
                    <a:pt x="80615" y="5724"/>
                  </a:cubicBezTo>
                  <a:lnTo>
                    <a:pt x="80615" y="85796"/>
                  </a:lnTo>
                  <a:cubicBezTo>
                    <a:pt x="80615" y="88957"/>
                    <a:pt x="78052" y="91520"/>
                    <a:pt x="74892" y="91520"/>
                  </a:cubicBezTo>
                  <a:lnTo>
                    <a:pt x="5724" y="91520"/>
                  </a:lnTo>
                  <a:cubicBezTo>
                    <a:pt x="2564" y="91520"/>
                    <a:pt x="0" y="88957"/>
                    <a:pt x="0" y="85796"/>
                  </a:cubicBezTo>
                  <a:lnTo>
                    <a:pt x="0" y="5724"/>
                  </a:lnTo>
                  <a:cubicBezTo>
                    <a:pt x="0" y="2564"/>
                    <a:pt x="2564" y="0"/>
                    <a:pt x="5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2" name="Google Shape;2082;p43"/>
            <p:cNvSpPr/>
            <p:nvPr/>
          </p:nvSpPr>
          <p:spPr>
            <a:xfrm>
              <a:off x="3702788" y="3556942"/>
              <a:ext cx="140686" cy="16822"/>
            </a:xfrm>
            <a:custGeom>
              <a:avLst/>
              <a:gdLst/>
              <a:ahLst/>
              <a:cxnLst/>
              <a:rect l="l" t="t" r="r" b="b"/>
              <a:pathLst>
                <a:path w="87247" h="10432" extrusionOk="0">
                  <a:moveTo>
                    <a:pt x="0" y="0"/>
                  </a:moveTo>
                  <a:lnTo>
                    <a:pt x="87247" y="0"/>
                  </a:lnTo>
                  <a:lnTo>
                    <a:pt x="87247" y="10433"/>
                  </a:lnTo>
                  <a:lnTo>
                    <a:pt x="0" y="104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3" name="Google Shape;2083;p43"/>
            <p:cNvSpPr/>
            <p:nvPr/>
          </p:nvSpPr>
          <p:spPr>
            <a:xfrm>
              <a:off x="3588779" y="3102191"/>
              <a:ext cx="368788" cy="456163"/>
            </a:xfrm>
            <a:custGeom>
              <a:avLst/>
              <a:gdLst/>
              <a:ahLst/>
              <a:cxnLst/>
              <a:rect l="l" t="t" r="r" b="b"/>
              <a:pathLst>
                <a:path w="228706" h="282892" extrusionOk="0">
                  <a:moveTo>
                    <a:pt x="224265" y="146035"/>
                  </a:moveTo>
                  <a:lnTo>
                    <a:pt x="224229" y="146035"/>
                  </a:lnTo>
                  <a:cubicBezTo>
                    <a:pt x="227131" y="135967"/>
                    <a:pt x="228707" y="125347"/>
                    <a:pt x="228707" y="114354"/>
                  </a:cubicBezTo>
                  <a:cubicBezTo>
                    <a:pt x="228707" y="51195"/>
                    <a:pt x="177512" y="0"/>
                    <a:pt x="114353" y="0"/>
                  </a:cubicBezTo>
                  <a:cubicBezTo>
                    <a:pt x="51195" y="0"/>
                    <a:pt x="0" y="51195"/>
                    <a:pt x="0" y="114354"/>
                  </a:cubicBezTo>
                  <a:cubicBezTo>
                    <a:pt x="0" y="127235"/>
                    <a:pt x="2163" y="139599"/>
                    <a:pt x="6089" y="151145"/>
                  </a:cubicBezTo>
                  <a:cubicBezTo>
                    <a:pt x="18863" y="192138"/>
                    <a:pt x="45756" y="222876"/>
                    <a:pt x="48800" y="240680"/>
                  </a:cubicBezTo>
                  <a:cubicBezTo>
                    <a:pt x="51889" y="253365"/>
                    <a:pt x="49120" y="282893"/>
                    <a:pt x="75399" y="282893"/>
                  </a:cubicBezTo>
                  <a:lnTo>
                    <a:pt x="153397" y="282893"/>
                  </a:lnTo>
                  <a:cubicBezTo>
                    <a:pt x="179666" y="282893"/>
                    <a:pt x="176898" y="253365"/>
                    <a:pt x="179996" y="240680"/>
                  </a:cubicBezTo>
                  <a:cubicBezTo>
                    <a:pt x="183102" y="222511"/>
                    <a:pt x="211028" y="190901"/>
                    <a:pt x="223464" y="148670"/>
                  </a:cubicBezTo>
                  <a:cubicBezTo>
                    <a:pt x="223553" y="148385"/>
                    <a:pt x="223642" y="148092"/>
                    <a:pt x="223731" y="147798"/>
                  </a:cubicBezTo>
                  <a:cubicBezTo>
                    <a:pt x="223900" y="147201"/>
                    <a:pt x="224105" y="146632"/>
                    <a:pt x="224265" y="1460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4" name="Google Shape;2084;p43"/>
            <p:cNvSpPr/>
            <p:nvPr/>
          </p:nvSpPr>
          <p:spPr>
            <a:xfrm>
              <a:off x="3727539" y="3409716"/>
              <a:ext cx="91177" cy="148508"/>
            </a:xfrm>
            <a:custGeom>
              <a:avLst/>
              <a:gdLst/>
              <a:ahLst/>
              <a:cxnLst/>
              <a:rect l="l" t="t" r="r" b="b"/>
              <a:pathLst>
                <a:path w="56544" h="92098" extrusionOk="0">
                  <a:moveTo>
                    <a:pt x="56545" y="92099"/>
                  </a:moveTo>
                  <a:lnTo>
                    <a:pt x="54168" y="92099"/>
                  </a:lnTo>
                  <a:lnTo>
                    <a:pt x="54168" y="28272"/>
                  </a:lnTo>
                  <a:cubicBezTo>
                    <a:pt x="54168" y="13994"/>
                    <a:pt x="42551" y="2377"/>
                    <a:pt x="28272" y="2377"/>
                  </a:cubicBezTo>
                  <a:cubicBezTo>
                    <a:pt x="13994" y="2377"/>
                    <a:pt x="2377" y="13994"/>
                    <a:pt x="2377" y="28272"/>
                  </a:cubicBezTo>
                  <a:lnTo>
                    <a:pt x="2377" y="92099"/>
                  </a:lnTo>
                  <a:lnTo>
                    <a:pt x="0" y="92099"/>
                  </a:lnTo>
                  <a:lnTo>
                    <a:pt x="0" y="28272"/>
                  </a:lnTo>
                  <a:cubicBezTo>
                    <a:pt x="0" y="12685"/>
                    <a:pt x="12685" y="0"/>
                    <a:pt x="28272" y="0"/>
                  </a:cubicBezTo>
                  <a:cubicBezTo>
                    <a:pt x="43860" y="0"/>
                    <a:pt x="56545" y="12685"/>
                    <a:pt x="56545" y="28272"/>
                  </a:cubicBezTo>
                  <a:lnTo>
                    <a:pt x="56545" y="920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5" name="Google Shape;2085;p43"/>
            <p:cNvSpPr/>
            <p:nvPr/>
          </p:nvSpPr>
          <p:spPr>
            <a:xfrm>
              <a:off x="3753394" y="3352969"/>
              <a:ext cx="39445" cy="61694"/>
            </a:xfrm>
            <a:custGeom>
              <a:avLst/>
              <a:gdLst/>
              <a:ahLst/>
              <a:cxnLst/>
              <a:rect l="l" t="t" r="r" b="b"/>
              <a:pathLst>
                <a:path w="24462" h="38260" extrusionOk="0">
                  <a:moveTo>
                    <a:pt x="24462" y="38260"/>
                  </a:moveTo>
                  <a:lnTo>
                    <a:pt x="22086" y="38260"/>
                  </a:lnTo>
                  <a:lnTo>
                    <a:pt x="22086" y="12231"/>
                  </a:lnTo>
                  <a:cubicBezTo>
                    <a:pt x="22086" y="6801"/>
                    <a:pt x="17661" y="2377"/>
                    <a:pt x="12231" y="2377"/>
                  </a:cubicBezTo>
                  <a:cubicBezTo>
                    <a:pt x="6801" y="2377"/>
                    <a:pt x="2377" y="6801"/>
                    <a:pt x="2377" y="12231"/>
                  </a:cubicBezTo>
                  <a:lnTo>
                    <a:pt x="2377" y="38260"/>
                  </a:lnTo>
                  <a:lnTo>
                    <a:pt x="0" y="38260"/>
                  </a:lnTo>
                  <a:lnTo>
                    <a:pt x="0" y="12231"/>
                  </a:lnTo>
                  <a:cubicBezTo>
                    <a:pt x="0" y="5484"/>
                    <a:pt x="5492" y="0"/>
                    <a:pt x="12231" y="0"/>
                  </a:cubicBezTo>
                  <a:cubicBezTo>
                    <a:pt x="18970" y="0"/>
                    <a:pt x="24462" y="5493"/>
                    <a:pt x="24462" y="12231"/>
                  </a:cubicBezTo>
                  <a:lnTo>
                    <a:pt x="24462" y="382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6" name="Google Shape;2086;p43"/>
            <p:cNvSpPr/>
            <p:nvPr/>
          </p:nvSpPr>
          <p:spPr>
            <a:xfrm>
              <a:off x="3670649" y="3278329"/>
              <a:ext cx="204978" cy="155887"/>
            </a:xfrm>
            <a:custGeom>
              <a:avLst/>
              <a:gdLst/>
              <a:ahLst/>
              <a:cxnLst/>
              <a:rect l="l" t="t" r="r" b="b"/>
              <a:pathLst>
                <a:path w="127118" h="96674" extrusionOk="0">
                  <a:moveTo>
                    <a:pt x="39177" y="96674"/>
                  </a:moveTo>
                  <a:lnTo>
                    <a:pt x="0" y="16014"/>
                  </a:lnTo>
                  <a:lnTo>
                    <a:pt x="2154" y="16264"/>
                  </a:lnTo>
                  <a:cubicBezTo>
                    <a:pt x="25717" y="18979"/>
                    <a:pt x="46129" y="13709"/>
                    <a:pt x="62820" y="570"/>
                  </a:cubicBezTo>
                  <a:lnTo>
                    <a:pt x="63550" y="0"/>
                  </a:lnTo>
                  <a:lnTo>
                    <a:pt x="64289" y="570"/>
                  </a:lnTo>
                  <a:cubicBezTo>
                    <a:pt x="81310" y="13700"/>
                    <a:pt x="101731" y="18979"/>
                    <a:pt x="124955" y="16273"/>
                  </a:cubicBezTo>
                  <a:lnTo>
                    <a:pt x="127119" y="16014"/>
                  </a:lnTo>
                  <a:lnTo>
                    <a:pt x="87942" y="96674"/>
                  </a:lnTo>
                  <a:lnTo>
                    <a:pt x="85805" y="95633"/>
                  </a:lnTo>
                  <a:lnTo>
                    <a:pt x="123086" y="18863"/>
                  </a:lnTo>
                  <a:cubicBezTo>
                    <a:pt x="100422" y="21062"/>
                    <a:pt x="80419" y="15721"/>
                    <a:pt x="63568" y="3009"/>
                  </a:cubicBezTo>
                  <a:cubicBezTo>
                    <a:pt x="47020" y="15748"/>
                    <a:pt x="26990" y="21071"/>
                    <a:pt x="4033" y="18863"/>
                  </a:cubicBezTo>
                  <a:lnTo>
                    <a:pt x="41322" y="95633"/>
                  </a:lnTo>
                  <a:lnTo>
                    <a:pt x="39186" y="966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7" name="Google Shape;2087;p43"/>
            <p:cNvSpPr/>
            <p:nvPr/>
          </p:nvSpPr>
          <p:spPr>
            <a:xfrm>
              <a:off x="3771185" y="3280755"/>
              <a:ext cx="3831" cy="74154"/>
            </a:xfrm>
            <a:custGeom>
              <a:avLst/>
              <a:gdLst/>
              <a:ahLst/>
              <a:cxnLst/>
              <a:rect l="l" t="t" r="r" b="b"/>
              <a:pathLst>
                <a:path w="2376" h="45987" extrusionOk="0">
                  <a:moveTo>
                    <a:pt x="0" y="0"/>
                  </a:moveTo>
                  <a:lnTo>
                    <a:pt x="2377" y="0"/>
                  </a:lnTo>
                  <a:lnTo>
                    <a:pt x="2377" y="45987"/>
                  </a:lnTo>
                  <a:lnTo>
                    <a:pt x="0" y="4598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8" name="Google Shape;2088;p43"/>
            <p:cNvSpPr/>
            <p:nvPr/>
          </p:nvSpPr>
          <p:spPr>
            <a:xfrm>
              <a:off x="3836592" y="3147546"/>
              <a:ext cx="71408" cy="71403"/>
            </a:xfrm>
            <a:custGeom>
              <a:avLst/>
              <a:gdLst/>
              <a:ahLst/>
              <a:cxnLst/>
              <a:rect l="l" t="t" r="r" b="b"/>
              <a:pathLst>
                <a:path w="44284" h="44281" extrusionOk="0">
                  <a:moveTo>
                    <a:pt x="31098" y="13183"/>
                  </a:moveTo>
                  <a:cubicBezTo>
                    <a:pt x="42278" y="24364"/>
                    <a:pt x="47335" y="37432"/>
                    <a:pt x="42385" y="42382"/>
                  </a:cubicBezTo>
                  <a:cubicBezTo>
                    <a:pt x="37436" y="47331"/>
                    <a:pt x="24368" y="42275"/>
                    <a:pt x="13187" y="31094"/>
                  </a:cubicBezTo>
                  <a:cubicBezTo>
                    <a:pt x="2006" y="19913"/>
                    <a:pt x="-3050" y="6845"/>
                    <a:pt x="1900" y="1896"/>
                  </a:cubicBezTo>
                  <a:cubicBezTo>
                    <a:pt x="6849" y="-3045"/>
                    <a:pt x="19917" y="2003"/>
                    <a:pt x="31098" y="13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9" name="Google Shape;2089;p43"/>
            <p:cNvSpPr/>
            <p:nvPr/>
          </p:nvSpPr>
          <p:spPr>
            <a:xfrm>
              <a:off x="3708125" y="358364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0" name="Google Shape;2090;p43"/>
            <p:cNvSpPr/>
            <p:nvPr/>
          </p:nvSpPr>
          <p:spPr>
            <a:xfrm>
              <a:off x="3708125" y="3598121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1" name="Google Shape;2091;p43"/>
            <p:cNvSpPr/>
            <p:nvPr/>
          </p:nvSpPr>
          <p:spPr>
            <a:xfrm>
              <a:off x="3708125" y="361258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2" name="Google Shape;2092;p43"/>
            <p:cNvSpPr/>
            <p:nvPr/>
          </p:nvSpPr>
          <p:spPr>
            <a:xfrm>
              <a:off x="3551890" y="3281873"/>
              <a:ext cx="24402" cy="10191"/>
            </a:xfrm>
            <a:custGeom>
              <a:avLst/>
              <a:gdLst/>
              <a:ahLst/>
              <a:cxnLst/>
              <a:rect l="l" t="t" r="r" b="b"/>
              <a:pathLst>
                <a:path w="15133" h="6320" extrusionOk="0">
                  <a:moveTo>
                    <a:pt x="11973" y="0"/>
                  </a:moveTo>
                  <a:lnTo>
                    <a:pt x="3160" y="0"/>
                  </a:lnTo>
                  <a:cubicBezTo>
                    <a:pt x="1415" y="0"/>
                    <a:pt x="0" y="1415"/>
                    <a:pt x="0" y="3160"/>
                  </a:cubicBezTo>
                  <a:cubicBezTo>
                    <a:pt x="0" y="4905"/>
                    <a:pt x="1415" y="6320"/>
                    <a:pt x="3160" y="6320"/>
                  </a:cubicBezTo>
                  <a:lnTo>
                    <a:pt x="11973" y="6320"/>
                  </a:lnTo>
                  <a:cubicBezTo>
                    <a:pt x="13718" y="6320"/>
                    <a:pt x="15133" y="4905"/>
                    <a:pt x="15133" y="3160"/>
                  </a:cubicBezTo>
                  <a:cubicBezTo>
                    <a:pt x="15133" y="1415"/>
                    <a:pt x="13718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43"/>
            <p:cNvSpPr/>
            <p:nvPr/>
          </p:nvSpPr>
          <p:spPr>
            <a:xfrm>
              <a:off x="3969906" y="3281873"/>
              <a:ext cx="24402" cy="10191"/>
            </a:xfrm>
            <a:custGeom>
              <a:avLst/>
              <a:gdLst/>
              <a:ahLst/>
              <a:cxnLst/>
              <a:rect l="l" t="t" r="r" b="b"/>
              <a:pathLst>
                <a:path w="15133" h="6320" extrusionOk="0">
                  <a:moveTo>
                    <a:pt x="11973" y="0"/>
                  </a:moveTo>
                  <a:lnTo>
                    <a:pt x="3160" y="0"/>
                  </a:lnTo>
                  <a:cubicBezTo>
                    <a:pt x="1415" y="0"/>
                    <a:pt x="0" y="1415"/>
                    <a:pt x="0" y="3160"/>
                  </a:cubicBezTo>
                  <a:cubicBezTo>
                    <a:pt x="0" y="4905"/>
                    <a:pt x="1415" y="6320"/>
                    <a:pt x="3160" y="6320"/>
                  </a:cubicBezTo>
                  <a:lnTo>
                    <a:pt x="11973" y="6320"/>
                  </a:lnTo>
                  <a:cubicBezTo>
                    <a:pt x="13718" y="6320"/>
                    <a:pt x="15133" y="4905"/>
                    <a:pt x="15133" y="3160"/>
                  </a:cubicBezTo>
                  <a:cubicBezTo>
                    <a:pt x="15133" y="1415"/>
                    <a:pt x="13718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43"/>
            <p:cNvSpPr/>
            <p:nvPr/>
          </p:nvSpPr>
          <p:spPr>
            <a:xfrm>
              <a:off x="3768000" y="3065776"/>
              <a:ext cx="10191" cy="24402"/>
            </a:xfrm>
            <a:custGeom>
              <a:avLst/>
              <a:gdLst/>
              <a:ahLst/>
              <a:cxnLst/>
              <a:rect l="l" t="t" r="r" b="b"/>
              <a:pathLst>
                <a:path w="6320" h="15133" extrusionOk="0">
                  <a:moveTo>
                    <a:pt x="3160" y="0"/>
                  </a:moveTo>
                  <a:cubicBezTo>
                    <a:pt x="1415" y="0"/>
                    <a:pt x="0" y="1415"/>
                    <a:pt x="0" y="3160"/>
                  </a:cubicBezTo>
                  <a:lnTo>
                    <a:pt x="0" y="11973"/>
                  </a:lnTo>
                  <a:cubicBezTo>
                    <a:pt x="0" y="13718"/>
                    <a:pt x="1415" y="15133"/>
                    <a:pt x="3160" y="15133"/>
                  </a:cubicBezTo>
                  <a:cubicBezTo>
                    <a:pt x="4905" y="15133"/>
                    <a:pt x="6320" y="13718"/>
                    <a:pt x="6320" y="11973"/>
                  </a:cubicBezTo>
                  <a:lnTo>
                    <a:pt x="6320" y="3160"/>
                  </a:lnTo>
                  <a:cubicBezTo>
                    <a:pt x="6320" y="1415"/>
                    <a:pt x="4905" y="0"/>
                    <a:pt x="3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5" name="Google Shape;2095;p43"/>
            <p:cNvSpPr/>
            <p:nvPr/>
          </p:nvSpPr>
          <p:spPr>
            <a:xfrm>
              <a:off x="3581635" y="3172484"/>
              <a:ext cx="22459" cy="17392"/>
            </a:xfrm>
            <a:custGeom>
              <a:avLst/>
              <a:gdLst/>
              <a:ahLst/>
              <a:cxnLst/>
              <a:rect l="l" t="t" r="r" b="b"/>
              <a:pathLst>
                <a:path w="13928" h="10786" extrusionOk="0">
                  <a:moveTo>
                    <a:pt x="12363" y="4895"/>
                  </a:moveTo>
                  <a:lnTo>
                    <a:pt x="4761" y="435"/>
                  </a:lnTo>
                  <a:cubicBezTo>
                    <a:pt x="3257" y="-446"/>
                    <a:pt x="1316" y="52"/>
                    <a:pt x="435" y="1565"/>
                  </a:cubicBezTo>
                  <a:cubicBezTo>
                    <a:pt x="-446" y="3070"/>
                    <a:pt x="52" y="5010"/>
                    <a:pt x="1565" y="5892"/>
                  </a:cubicBezTo>
                  <a:lnTo>
                    <a:pt x="9168" y="10352"/>
                  </a:lnTo>
                  <a:cubicBezTo>
                    <a:pt x="10672" y="11233"/>
                    <a:pt x="12613" y="10734"/>
                    <a:pt x="13494" y="9221"/>
                  </a:cubicBezTo>
                  <a:cubicBezTo>
                    <a:pt x="14375" y="7717"/>
                    <a:pt x="13877" y="5776"/>
                    <a:pt x="12363" y="48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6" name="Google Shape;2096;p43"/>
            <p:cNvSpPr/>
            <p:nvPr/>
          </p:nvSpPr>
          <p:spPr>
            <a:xfrm>
              <a:off x="3942130" y="3384091"/>
              <a:ext cx="22459" cy="17392"/>
            </a:xfrm>
            <a:custGeom>
              <a:avLst/>
              <a:gdLst/>
              <a:ahLst/>
              <a:cxnLst/>
              <a:rect l="l" t="t" r="r" b="b"/>
              <a:pathLst>
                <a:path w="13928" h="10786" extrusionOk="0">
                  <a:moveTo>
                    <a:pt x="12363" y="4895"/>
                  </a:moveTo>
                  <a:lnTo>
                    <a:pt x="4761" y="435"/>
                  </a:lnTo>
                  <a:cubicBezTo>
                    <a:pt x="3257" y="-446"/>
                    <a:pt x="1316" y="52"/>
                    <a:pt x="435" y="1565"/>
                  </a:cubicBezTo>
                  <a:cubicBezTo>
                    <a:pt x="-446" y="3070"/>
                    <a:pt x="52" y="5010"/>
                    <a:pt x="1565" y="5892"/>
                  </a:cubicBezTo>
                  <a:lnTo>
                    <a:pt x="9168" y="10351"/>
                  </a:lnTo>
                  <a:cubicBezTo>
                    <a:pt x="10672" y="11233"/>
                    <a:pt x="12613" y="10734"/>
                    <a:pt x="13494" y="9221"/>
                  </a:cubicBezTo>
                  <a:cubicBezTo>
                    <a:pt x="14375" y="7717"/>
                    <a:pt x="13877" y="5776"/>
                    <a:pt x="12363" y="48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43"/>
            <p:cNvSpPr/>
            <p:nvPr/>
          </p:nvSpPr>
          <p:spPr>
            <a:xfrm>
              <a:off x="3870217" y="3095507"/>
              <a:ext cx="17392" cy="22459"/>
            </a:xfrm>
            <a:custGeom>
              <a:avLst/>
              <a:gdLst/>
              <a:ahLst/>
              <a:cxnLst/>
              <a:rect l="l" t="t" r="r" b="b"/>
              <a:pathLst>
                <a:path w="10786" h="13928" extrusionOk="0">
                  <a:moveTo>
                    <a:pt x="9221" y="435"/>
                  </a:moveTo>
                  <a:cubicBezTo>
                    <a:pt x="7717" y="-446"/>
                    <a:pt x="5776" y="52"/>
                    <a:pt x="4895" y="1565"/>
                  </a:cubicBezTo>
                  <a:lnTo>
                    <a:pt x="435" y="9168"/>
                  </a:lnTo>
                  <a:cubicBezTo>
                    <a:pt x="-446" y="10672"/>
                    <a:pt x="52" y="12613"/>
                    <a:pt x="1565" y="13494"/>
                  </a:cubicBezTo>
                  <a:cubicBezTo>
                    <a:pt x="3070" y="14375"/>
                    <a:pt x="5011" y="13877"/>
                    <a:pt x="5892" y="12363"/>
                  </a:cubicBezTo>
                  <a:lnTo>
                    <a:pt x="10352" y="4761"/>
                  </a:lnTo>
                  <a:cubicBezTo>
                    <a:pt x="11233" y="3257"/>
                    <a:pt x="10734" y="1316"/>
                    <a:pt x="9221" y="4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8" name="Google Shape;2098;p43"/>
            <p:cNvSpPr/>
            <p:nvPr/>
          </p:nvSpPr>
          <p:spPr>
            <a:xfrm>
              <a:off x="3942118" y="3172488"/>
              <a:ext cx="22452" cy="17386"/>
            </a:xfrm>
            <a:custGeom>
              <a:avLst/>
              <a:gdLst/>
              <a:ahLst/>
              <a:cxnLst/>
              <a:rect l="l" t="t" r="r" b="b"/>
              <a:pathLst>
                <a:path w="13924" h="10782" extrusionOk="0">
                  <a:moveTo>
                    <a:pt x="9166" y="433"/>
                  </a:moveTo>
                  <a:lnTo>
                    <a:pt x="1563" y="4893"/>
                  </a:lnTo>
                  <a:cubicBezTo>
                    <a:pt x="59" y="5774"/>
                    <a:pt x="-448" y="7715"/>
                    <a:pt x="433" y="9219"/>
                  </a:cubicBezTo>
                  <a:cubicBezTo>
                    <a:pt x="1314" y="10723"/>
                    <a:pt x="3255" y="11231"/>
                    <a:pt x="4759" y="10350"/>
                  </a:cubicBezTo>
                  <a:lnTo>
                    <a:pt x="12361" y="5890"/>
                  </a:lnTo>
                  <a:cubicBezTo>
                    <a:pt x="13866" y="5008"/>
                    <a:pt x="14373" y="3068"/>
                    <a:pt x="13492" y="1563"/>
                  </a:cubicBezTo>
                  <a:cubicBezTo>
                    <a:pt x="12611" y="59"/>
                    <a:pt x="10670" y="-448"/>
                    <a:pt x="9166" y="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9" name="Google Shape;2099;p43"/>
            <p:cNvSpPr/>
            <p:nvPr/>
          </p:nvSpPr>
          <p:spPr>
            <a:xfrm>
              <a:off x="3581624" y="3384095"/>
              <a:ext cx="22452" cy="17386"/>
            </a:xfrm>
            <a:custGeom>
              <a:avLst/>
              <a:gdLst/>
              <a:ahLst/>
              <a:cxnLst/>
              <a:rect l="l" t="t" r="r" b="b"/>
              <a:pathLst>
                <a:path w="13924" h="10782" extrusionOk="0">
                  <a:moveTo>
                    <a:pt x="9166" y="433"/>
                  </a:moveTo>
                  <a:lnTo>
                    <a:pt x="1563" y="4893"/>
                  </a:lnTo>
                  <a:cubicBezTo>
                    <a:pt x="59" y="5774"/>
                    <a:pt x="-448" y="7715"/>
                    <a:pt x="433" y="9219"/>
                  </a:cubicBezTo>
                  <a:cubicBezTo>
                    <a:pt x="1314" y="10723"/>
                    <a:pt x="3255" y="11231"/>
                    <a:pt x="4759" y="10350"/>
                  </a:cubicBezTo>
                  <a:lnTo>
                    <a:pt x="12361" y="5890"/>
                  </a:lnTo>
                  <a:cubicBezTo>
                    <a:pt x="13866" y="5008"/>
                    <a:pt x="14373" y="3068"/>
                    <a:pt x="13492" y="1563"/>
                  </a:cubicBezTo>
                  <a:cubicBezTo>
                    <a:pt x="12611" y="59"/>
                    <a:pt x="10670" y="-448"/>
                    <a:pt x="9166" y="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0" name="Google Shape;2100;p43"/>
            <p:cNvSpPr/>
            <p:nvPr/>
          </p:nvSpPr>
          <p:spPr>
            <a:xfrm>
              <a:off x="3658601" y="3095511"/>
              <a:ext cx="17400" cy="22452"/>
            </a:xfrm>
            <a:custGeom>
              <a:avLst/>
              <a:gdLst/>
              <a:ahLst/>
              <a:cxnLst/>
              <a:rect l="l" t="t" r="r" b="b"/>
              <a:pathLst>
                <a:path w="10791" h="13924" extrusionOk="0">
                  <a:moveTo>
                    <a:pt x="5890" y="1563"/>
                  </a:moveTo>
                  <a:cubicBezTo>
                    <a:pt x="5009" y="59"/>
                    <a:pt x="3068" y="-448"/>
                    <a:pt x="1563" y="433"/>
                  </a:cubicBezTo>
                  <a:cubicBezTo>
                    <a:pt x="59" y="1314"/>
                    <a:pt x="-448" y="3255"/>
                    <a:pt x="433" y="4759"/>
                  </a:cubicBezTo>
                  <a:lnTo>
                    <a:pt x="4893" y="12362"/>
                  </a:lnTo>
                  <a:cubicBezTo>
                    <a:pt x="5774" y="13866"/>
                    <a:pt x="7715" y="14373"/>
                    <a:pt x="9228" y="13492"/>
                  </a:cubicBezTo>
                  <a:cubicBezTo>
                    <a:pt x="10732" y="12611"/>
                    <a:pt x="11240" y="10670"/>
                    <a:pt x="10359" y="9166"/>
                  </a:cubicBezTo>
                  <a:lnTo>
                    <a:pt x="5899" y="156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1" name="Google Shape;2101;p43"/>
            <p:cNvSpPr/>
            <p:nvPr/>
          </p:nvSpPr>
          <p:spPr>
            <a:xfrm>
              <a:off x="3702788" y="3556942"/>
              <a:ext cx="140686" cy="16822"/>
            </a:xfrm>
            <a:custGeom>
              <a:avLst/>
              <a:gdLst/>
              <a:ahLst/>
              <a:cxnLst/>
              <a:rect l="l" t="t" r="r" b="b"/>
              <a:pathLst>
                <a:path w="87247" h="10432" extrusionOk="0">
                  <a:moveTo>
                    <a:pt x="0" y="0"/>
                  </a:moveTo>
                  <a:lnTo>
                    <a:pt x="87247" y="0"/>
                  </a:lnTo>
                  <a:lnTo>
                    <a:pt x="87247" y="10433"/>
                  </a:lnTo>
                  <a:lnTo>
                    <a:pt x="0" y="10433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2" name="Google Shape;2102;p43"/>
            <p:cNvSpPr/>
            <p:nvPr/>
          </p:nvSpPr>
          <p:spPr>
            <a:xfrm>
              <a:off x="3708125" y="358364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43"/>
            <p:cNvSpPr/>
            <p:nvPr/>
          </p:nvSpPr>
          <p:spPr>
            <a:xfrm>
              <a:off x="3708125" y="3598121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43"/>
            <p:cNvSpPr/>
            <p:nvPr/>
          </p:nvSpPr>
          <p:spPr>
            <a:xfrm>
              <a:off x="3708125" y="361258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3" name="Google Shape;2053;p43"/>
          <p:cNvSpPr txBox="1">
            <a:spLocks noGrp="1"/>
          </p:cNvSpPr>
          <p:nvPr>
            <p:ph type="title"/>
          </p:nvPr>
        </p:nvSpPr>
        <p:spPr>
          <a:xfrm>
            <a:off x="760459" y="1296778"/>
            <a:ext cx="4280878" cy="1041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Homework</a:t>
            </a:r>
            <a:endParaRPr sz="6000" dirty="0"/>
          </a:p>
        </p:txBody>
      </p:sp>
      <p:sp>
        <p:nvSpPr>
          <p:cNvPr id="2204" name="Google Shape;4586;p57">
            <a:extLst>
              <a:ext uri="{FF2B5EF4-FFF2-40B4-BE49-F238E27FC236}">
                <a16:creationId xmlns:a16="http://schemas.microsoft.com/office/drawing/2014/main" id="{556AC7D0-E294-C54F-2C81-709A095B992F}"/>
              </a:ext>
            </a:extLst>
          </p:cNvPr>
          <p:cNvSpPr txBox="1">
            <a:spLocks/>
          </p:cNvSpPr>
          <p:nvPr/>
        </p:nvSpPr>
        <p:spPr>
          <a:xfrm>
            <a:off x="995321" y="2576777"/>
            <a:ext cx="3544312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 Light"/>
              <a:buChar char="●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 algn="ctr">
              <a:buFont typeface="Albert Sans Light"/>
              <a:buNone/>
            </a:pPr>
            <a:r>
              <a:rPr lang="en-US" sz="2000" dirty="0"/>
              <a:t>On workbook, p.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( 300)</a:t>
            </a:r>
            <a:r>
              <a:rPr lang="en-US" sz="2000" b="1" dirty="0">
                <a:solidFill>
                  <a:srgbClr val="8A9B70"/>
                </a:solidFill>
              </a:rPr>
              <a:t> </a:t>
            </a:r>
            <a:r>
              <a:rPr lang="en-US" sz="2000" dirty="0"/>
              <a:t>,</a:t>
            </a:r>
          </a:p>
          <a:p>
            <a:pPr marL="0" indent="0" algn="ctr">
              <a:buFont typeface="Albert Sans Light"/>
              <a:buNone/>
            </a:pPr>
            <a:r>
              <a:rPr lang="en-US" sz="2000" dirty="0"/>
              <a:t>Exercises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 C) </a:t>
            </a:r>
          </a:p>
        </p:txBody>
      </p:sp>
    </p:spTree>
    <p:extLst>
      <p:ext uri="{BB962C8B-B14F-4D97-AF65-F5344CB8AC3E}">
        <p14:creationId xmlns:p14="http://schemas.microsoft.com/office/powerpoint/2010/main" val="40202883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7" name="Google Shape;1757;p41"/>
          <p:cNvGrpSpPr/>
          <p:nvPr/>
        </p:nvGrpSpPr>
        <p:grpSpPr>
          <a:xfrm rot="17650212" flipH="1">
            <a:off x="6168957" y="657731"/>
            <a:ext cx="793967" cy="433744"/>
            <a:chOff x="5496480" y="1487027"/>
            <a:chExt cx="349273" cy="190816"/>
          </a:xfrm>
        </p:grpSpPr>
        <p:sp>
          <p:nvSpPr>
            <p:cNvPr id="1758" name="Google Shape;1758;p41"/>
            <p:cNvSpPr/>
            <p:nvPr/>
          </p:nvSpPr>
          <p:spPr>
            <a:xfrm>
              <a:off x="5496480" y="1487027"/>
              <a:ext cx="349273" cy="190816"/>
            </a:xfrm>
            <a:custGeom>
              <a:avLst/>
              <a:gdLst/>
              <a:ahLst/>
              <a:cxnLst/>
              <a:rect l="l" t="t" r="r" b="b"/>
              <a:pathLst>
                <a:path w="349273" h="190816" extrusionOk="0">
                  <a:moveTo>
                    <a:pt x="349273" y="14604"/>
                  </a:moveTo>
                  <a:cubicBezTo>
                    <a:pt x="341983" y="19179"/>
                    <a:pt x="334781" y="23924"/>
                    <a:pt x="327232" y="28037"/>
                  </a:cubicBezTo>
                  <a:cubicBezTo>
                    <a:pt x="321535" y="31143"/>
                    <a:pt x="317200" y="35390"/>
                    <a:pt x="314253" y="40953"/>
                  </a:cubicBezTo>
                  <a:cubicBezTo>
                    <a:pt x="310310" y="48377"/>
                    <a:pt x="305948" y="55739"/>
                    <a:pt x="303259" y="63626"/>
                  </a:cubicBezTo>
                  <a:cubicBezTo>
                    <a:pt x="296601" y="83139"/>
                    <a:pt x="285340" y="99260"/>
                    <a:pt x="270162" y="112996"/>
                  </a:cubicBezTo>
                  <a:cubicBezTo>
                    <a:pt x="256284" y="125547"/>
                    <a:pt x="241739" y="137040"/>
                    <a:pt x="224380" y="144482"/>
                  </a:cubicBezTo>
                  <a:cubicBezTo>
                    <a:pt x="221843" y="145568"/>
                    <a:pt x="219235" y="146636"/>
                    <a:pt x="216555" y="147170"/>
                  </a:cubicBezTo>
                  <a:cubicBezTo>
                    <a:pt x="210840" y="148310"/>
                    <a:pt x="206808" y="143992"/>
                    <a:pt x="208615" y="138438"/>
                  </a:cubicBezTo>
                  <a:cubicBezTo>
                    <a:pt x="209905" y="134485"/>
                    <a:pt x="211552" y="130408"/>
                    <a:pt x="214018" y="127114"/>
                  </a:cubicBezTo>
                  <a:cubicBezTo>
                    <a:pt x="225172" y="112248"/>
                    <a:pt x="236442" y="97453"/>
                    <a:pt x="248139" y="83015"/>
                  </a:cubicBezTo>
                  <a:cubicBezTo>
                    <a:pt x="255350" y="74113"/>
                    <a:pt x="263406" y="65887"/>
                    <a:pt x="271791" y="56567"/>
                  </a:cubicBezTo>
                  <a:cubicBezTo>
                    <a:pt x="266139" y="58828"/>
                    <a:pt x="261447" y="60956"/>
                    <a:pt x="256587" y="62602"/>
                  </a:cubicBezTo>
                  <a:cubicBezTo>
                    <a:pt x="244943" y="66546"/>
                    <a:pt x="235454" y="74041"/>
                    <a:pt x="225395" y="80700"/>
                  </a:cubicBezTo>
                  <a:cubicBezTo>
                    <a:pt x="211392" y="89967"/>
                    <a:pt x="200069" y="102127"/>
                    <a:pt x="188043" y="113575"/>
                  </a:cubicBezTo>
                  <a:cubicBezTo>
                    <a:pt x="169304" y="131405"/>
                    <a:pt x="149462" y="147891"/>
                    <a:pt x="127599" y="161823"/>
                  </a:cubicBezTo>
                  <a:cubicBezTo>
                    <a:pt x="113765" y="170635"/>
                    <a:pt x="99843" y="179306"/>
                    <a:pt x="84558" y="185440"/>
                  </a:cubicBezTo>
                  <a:cubicBezTo>
                    <a:pt x="79449" y="187487"/>
                    <a:pt x="74036" y="188804"/>
                    <a:pt x="68749" y="190407"/>
                  </a:cubicBezTo>
                  <a:cubicBezTo>
                    <a:pt x="67912" y="190656"/>
                    <a:pt x="67004" y="190692"/>
                    <a:pt x="66114" y="190754"/>
                  </a:cubicBezTo>
                  <a:cubicBezTo>
                    <a:pt x="55654" y="191493"/>
                    <a:pt x="51141" y="185680"/>
                    <a:pt x="54675" y="175825"/>
                  </a:cubicBezTo>
                  <a:cubicBezTo>
                    <a:pt x="57933" y="166736"/>
                    <a:pt x="64031" y="159588"/>
                    <a:pt x="70796" y="152948"/>
                  </a:cubicBezTo>
                  <a:cubicBezTo>
                    <a:pt x="85021" y="138972"/>
                    <a:pt x="102327" y="129705"/>
                    <a:pt x="120139" y="121453"/>
                  </a:cubicBezTo>
                  <a:cubicBezTo>
                    <a:pt x="149631" y="107788"/>
                    <a:pt x="177716" y="91551"/>
                    <a:pt x="206007" y="75670"/>
                  </a:cubicBezTo>
                  <a:cubicBezTo>
                    <a:pt x="210440" y="73178"/>
                    <a:pt x="214900" y="70730"/>
                    <a:pt x="219252" y="67828"/>
                  </a:cubicBezTo>
                  <a:cubicBezTo>
                    <a:pt x="218211" y="68068"/>
                    <a:pt x="217161" y="68246"/>
                    <a:pt x="216137" y="68540"/>
                  </a:cubicBezTo>
                  <a:cubicBezTo>
                    <a:pt x="188799" y="76436"/>
                    <a:pt x="161604" y="84866"/>
                    <a:pt x="134097" y="92112"/>
                  </a:cubicBezTo>
                  <a:cubicBezTo>
                    <a:pt x="100555" y="100943"/>
                    <a:pt x="66568" y="107833"/>
                    <a:pt x="32037" y="111634"/>
                  </a:cubicBezTo>
                  <a:cubicBezTo>
                    <a:pt x="24800" y="112435"/>
                    <a:pt x="17447" y="112257"/>
                    <a:pt x="10148" y="112480"/>
                  </a:cubicBezTo>
                  <a:cubicBezTo>
                    <a:pt x="9053" y="112515"/>
                    <a:pt x="7931" y="112355"/>
                    <a:pt x="6854" y="112133"/>
                  </a:cubicBezTo>
                  <a:cubicBezTo>
                    <a:pt x="347" y="110779"/>
                    <a:pt x="-2253" y="104824"/>
                    <a:pt x="2269" y="100008"/>
                  </a:cubicBezTo>
                  <a:cubicBezTo>
                    <a:pt x="6445" y="95566"/>
                    <a:pt x="11545" y="91801"/>
                    <a:pt x="16762" y="88587"/>
                  </a:cubicBezTo>
                  <a:cubicBezTo>
                    <a:pt x="37031" y="76071"/>
                    <a:pt x="59784" y="70801"/>
                    <a:pt x="82876" y="66617"/>
                  </a:cubicBezTo>
                  <a:cubicBezTo>
                    <a:pt x="100956" y="63350"/>
                    <a:pt x="119267" y="63519"/>
                    <a:pt x="137507" y="62522"/>
                  </a:cubicBezTo>
                  <a:cubicBezTo>
                    <a:pt x="154447" y="61597"/>
                    <a:pt x="171236" y="59522"/>
                    <a:pt x="187918" y="56238"/>
                  </a:cubicBezTo>
                  <a:cubicBezTo>
                    <a:pt x="199535" y="53950"/>
                    <a:pt x="211401" y="52944"/>
                    <a:pt x="223018" y="50665"/>
                  </a:cubicBezTo>
                  <a:cubicBezTo>
                    <a:pt x="234395" y="48431"/>
                    <a:pt x="245602" y="45333"/>
                    <a:pt x="256872" y="42573"/>
                  </a:cubicBezTo>
                  <a:cubicBezTo>
                    <a:pt x="257905" y="42324"/>
                    <a:pt x="258875" y="41781"/>
                    <a:pt x="259872" y="41380"/>
                  </a:cubicBezTo>
                  <a:cubicBezTo>
                    <a:pt x="259801" y="41185"/>
                    <a:pt x="259729" y="40998"/>
                    <a:pt x="259667" y="40802"/>
                  </a:cubicBezTo>
                  <a:cubicBezTo>
                    <a:pt x="250934" y="40882"/>
                    <a:pt x="242201" y="41131"/>
                    <a:pt x="233469" y="41015"/>
                  </a:cubicBezTo>
                  <a:cubicBezTo>
                    <a:pt x="209505" y="40686"/>
                    <a:pt x="185621" y="39280"/>
                    <a:pt x="162147" y="34081"/>
                  </a:cubicBezTo>
                  <a:cubicBezTo>
                    <a:pt x="149230" y="31223"/>
                    <a:pt x="136786" y="26924"/>
                    <a:pt x="125026" y="20764"/>
                  </a:cubicBezTo>
                  <a:cubicBezTo>
                    <a:pt x="123655" y="20043"/>
                    <a:pt x="122293" y="19286"/>
                    <a:pt x="121038" y="18378"/>
                  </a:cubicBezTo>
                  <a:cubicBezTo>
                    <a:pt x="116552" y="15129"/>
                    <a:pt x="117077" y="9191"/>
                    <a:pt x="122115" y="6859"/>
                  </a:cubicBezTo>
                  <a:cubicBezTo>
                    <a:pt x="123905" y="6031"/>
                    <a:pt x="125845" y="5364"/>
                    <a:pt x="127795" y="5034"/>
                  </a:cubicBezTo>
                  <a:cubicBezTo>
                    <a:pt x="164159" y="-1144"/>
                    <a:pt x="200479" y="-2800"/>
                    <a:pt x="236575" y="6797"/>
                  </a:cubicBezTo>
                  <a:cubicBezTo>
                    <a:pt x="243092" y="8532"/>
                    <a:pt x="249670" y="10375"/>
                    <a:pt x="255839" y="13046"/>
                  </a:cubicBezTo>
                  <a:cubicBezTo>
                    <a:pt x="278290" y="22767"/>
                    <a:pt x="300598" y="20746"/>
                    <a:pt x="322932" y="12948"/>
                  </a:cubicBezTo>
                  <a:cubicBezTo>
                    <a:pt x="329306" y="10722"/>
                    <a:pt x="335529" y="8078"/>
                    <a:pt x="341831" y="563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41"/>
            <p:cNvSpPr/>
            <p:nvPr/>
          </p:nvSpPr>
          <p:spPr>
            <a:xfrm>
              <a:off x="5576943" y="1501827"/>
              <a:ext cx="250534" cy="153334"/>
            </a:xfrm>
            <a:custGeom>
              <a:avLst/>
              <a:gdLst/>
              <a:ahLst/>
              <a:cxnLst/>
              <a:rect l="l" t="t" r="r" b="b"/>
              <a:pathLst>
                <a:path w="250534" h="153334" extrusionOk="0">
                  <a:moveTo>
                    <a:pt x="2181" y="153326"/>
                  </a:moveTo>
                  <a:lnTo>
                    <a:pt x="0" y="151020"/>
                  </a:lnTo>
                  <a:cubicBezTo>
                    <a:pt x="20376" y="131766"/>
                    <a:pt x="45471" y="118226"/>
                    <a:pt x="69746" y="105131"/>
                  </a:cubicBezTo>
                  <a:cubicBezTo>
                    <a:pt x="89215" y="94627"/>
                    <a:pt x="109351" y="83767"/>
                    <a:pt x="126905" y="70022"/>
                  </a:cubicBezTo>
                  <a:cubicBezTo>
                    <a:pt x="130840" y="66942"/>
                    <a:pt x="134739" y="63648"/>
                    <a:pt x="138495" y="60461"/>
                  </a:cubicBezTo>
                  <a:cubicBezTo>
                    <a:pt x="144362" y="55503"/>
                    <a:pt x="150415" y="50376"/>
                    <a:pt x="156842" y="45871"/>
                  </a:cubicBezTo>
                  <a:cubicBezTo>
                    <a:pt x="167960" y="38073"/>
                    <a:pt x="179738" y="32305"/>
                    <a:pt x="193989" y="25575"/>
                  </a:cubicBezTo>
                  <a:cubicBezTo>
                    <a:pt x="212220" y="16958"/>
                    <a:pt x="230799" y="8350"/>
                    <a:pt x="249217" y="0"/>
                  </a:cubicBezTo>
                  <a:lnTo>
                    <a:pt x="250534" y="2893"/>
                  </a:lnTo>
                  <a:cubicBezTo>
                    <a:pt x="232134" y="11243"/>
                    <a:pt x="213574" y="19833"/>
                    <a:pt x="195351" y="28450"/>
                  </a:cubicBezTo>
                  <a:cubicBezTo>
                    <a:pt x="183681" y="33969"/>
                    <a:pt x="170453" y="40219"/>
                    <a:pt x="158676" y="48480"/>
                  </a:cubicBezTo>
                  <a:cubicBezTo>
                    <a:pt x="152373" y="52895"/>
                    <a:pt x="146373" y="57978"/>
                    <a:pt x="140560" y="62892"/>
                  </a:cubicBezTo>
                  <a:cubicBezTo>
                    <a:pt x="136768" y="66096"/>
                    <a:pt x="132851" y="69408"/>
                    <a:pt x="128872" y="72532"/>
                  </a:cubicBezTo>
                  <a:cubicBezTo>
                    <a:pt x="111104" y="86437"/>
                    <a:pt x="90853" y="97369"/>
                    <a:pt x="71260" y="107935"/>
                  </a:cubicBezTo>
                  <a:cubicBezTo>
                    <a:pt x="47171" y="120932"/>
                    <a:pt x="22255" y="134374"/>
                    <a:pt x="2190" y="153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41"/>
            <p:cNvSpPr/>
            <p:nvPr/>
          </p:nvSpPr>
          <p:spPr>
            <a:xfrm>
              <a:off x="5526283" y="1546247"/>
              <a:ext cx="207680" cy="38723"/>
            </a:xfrm>
            <a:custGeom>
              <a:avLst/>
              <a:gdLst/>
              <a:ahLst/>
              <a:cxnLst/>
              <a:rect l="l" t="t" r="r" b="b"/>
              <a:pathLst>
                <a:path w="207680" h="38723" extrusionOk="0">
                  <a:moveTo>
                    <a:pt x="1371" y="38723"/>
                  </a:moveTo>
                  <a:lnTo>
                    <a:pt x="0" y="35857"/>
                  </a:lnTo>
                  <a:cubicBezTo>
                    <a:pt x="35616" y="18792"/>
                    <a:pt x="75212" y="14457"/>
                    <a:pt x="113499" y="10273"/>
                  </a:cubicBezTo>
                  <a:lnTo>
                    <a:pt x="207333" y="0"/>
                  </a:lnTo>
                  <a:lnTo>
                    <a:pt x="207680" y="3151"/>
                  </a:lnTo>
                  <a:lnTo>
                    <a:pt x="113837" y="13424"/>
                  </a:lnTo>
                  <a:cubicBezTo>
                    <a:pt x="75817" y="17590"/>
                    <a:pt x="36498" y="21890"/>
                    <a:pt x="1371" y="387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p41"/>
            <p:cNvSpPr/>
            <p:nvPr/>
          </p:nvSpPr>
          <p:spPr>
            <a:xfrm>
              <a:off x="5657193" y="1503500"/>
              <a:ext cx="132308" cy="22121"/>
            </a:xfrm>
            <a:custGeom>
              <a:avLst/>
              <a:gdLst/>
              <a:ahLst/>
              <a:cxnLst/>
              <a:rect l="l" t="t" r="r" b="b"/>
              <a:pathLst>
                <a:path w="132308" h="22121" extrusionOk="0">
                  <a:moveTo>
                    <a:pt x="131686" y="22112"/>
                  </a:moveTo>
                  <a:lnTo>
                    <a:pt x="60426" y="7584"/>
                  </a:lnTo>
                  <a:cubicBezTo>
                    <a:pt x="51934" y="5857"/>
                    <a:pt x="43156" y="4068"/>
                    <a:pt x="34406" y="3445"/>
                  </a:cubicBezTo>
                  <a:cubicBezTo>
                    <a:pt x="23038" y="2635"/>
                    <a:pt x="11492" y="3783"/>
                    <a:pt x="312" y="4887"/>
                  </a:cubicBezTo>
                  <a:lnTo>
                    <a:pt x="0" y="1727"/>
                  </a:lnTo>
                  <a:cubicBezTo>
                    <a:pt x="11306" y="614"/>
                    <a:pt x="22985" y="-552"/>
                    <a:pt x="34619" y="285"/>
                  </a:cubicBezTo>
                  <a:cubicBezTo>
                    <a:pt x="43575" y="917"/>
                    <a:pt x="52459" y="2733"/>
                    <a:pt x="61049" y="4486"/>
                  </a:cubicBezTo>
                  <a:lnTo>
                    <a:pt x="132309" y="19014"/>
                  </a:lnTo>
                  <a:lnTo>
                    <a:pt x="131677" y="221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41"/>
            <p:cNvSpPr/>
            <p:nvPr/>
          </p:nvSpPr>
          <p:spPr>
            <a:xfrm>
              <a:off x="5737319" y="1522221"/>
              <a:ext cx="54799" cy="80277"/>
            </a:xfrm>
            <a:custGeom>
              <a:avLst/>
              <a:gdLst/>
              <a:ahLst/>
              <a:cxnLst/>
              <a:rect l="l" t="t" r="r" b="b"/>
              <a:pathLst>
                <a:path w="54799" h="80277" extrusionOk="0">
                  <a:moveTo>
                    <a:pt x="1549" y="80277"/>
                  </a:moveTo>
                  <a:lnTo>
                    <a:pt x="0" y="77509"/>
                  </a:lnTo>
                  <a:cubicBezTo>
                    <a:pt x="10041" y="71883"/>
                    <a:pt x="15801" y="60853"/>
                    <a:pt x="19700" y="51862"/>
                  </a:cubicBezTo>
                  <a:cubicBezTo>
                    <a:pt x="20626" y="49726"/>
                    <a:pt x="21516" y="47563"/>
                    <a:pt x="22406" y="45400"/>
                  </a:cubicBezTo>
                  <a:cubicBezTo>
                    <a:pt x="25833" y="37068"/>
                    <a:pt x="29376" y="28459"/>
                    <a:pt x="35153" y="21276"/>
                  </a:cubicBezTo>
                  <a:cubicBezTo>
                    <a:pt x="37032" y="18943"/>
                    <a:pt x="39150" y="16762"/>
                    <a:pt x="41198" y="14644"/>
                  </a:cubicBezTo>
                  <a:cubicBezTo>
                    <a:pt x="45658" y="10032"/>
                    <a:pt x="49877" y="5671"/>
                    <a:pt x="51791" y="0"/>
                  </a:cubicBezTo>
                  <a:lnTo>
                    <a:pt x="54800" y="1015"/>
                  </a:lnTo>
                  <a:cubicBezTo>
                    <a:pt x="52655" y="7362"/>
                    <a:pt x="47990" y="12187"/>
                    <a:pt x="43477" y="16842"/>
                  </a:cubicBezTo>
                  <a:cubicBezTo>
                    <a:pt x="41474" y="18908"/>
                    <a:pt x="39409" y="21044"/>
                    <a:pt x="37628" y="23261"/>
                  </a:cubicBezTo>
                  <a:cubicBezTo>
                    <a:pt x="32136" y="30079"/>
                    <a:pt x="28682" y="38474"/>
                    <a:pt x="25344" y="46601"/>
                  </a:cubicBezTo>
                  <a:cubicBezTo>
                    <a:pt x="24444" y="48782"/>
                    <a:pt x="23545" y="50963"/>
                    <a:pt x="22620" y="53118"/>
                  </a:cubicBezTo>
                  <a:cubicBezTo>
                    <a:pt x="18525" y="62553"/>
                    <a:pt x="12427" y="74179"/>
                    <a:pt x="1558" y="802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3" name="Google Shape;1763;p41"/>
          <p:cNvGrpSpPr/>
          <p:nvPr/>
        </p:nvGrpSpPr>
        <p:grpSpPr>
          <a:xfrm rot="689541" flipH="1">
            <a:off x="6165653" y="1212737"/>
            <a:ext cx="793967" cy="433744"/>
            <a:chOff x="5496480" y="1487027"/>
            <a:chExt cx="349273" cy="190816"/>
          </a:xfrm>
        </p:grpSpPr>
        <p:sp>
          <p:nvSpPr>
            <p:cNvPr id="1764" name="Google Shape;1764;p41"/>
            <p:cNvSpPr/>
            <p:nvPr/>
          </p:nvSpPr>
          <p:spPr>
            <a:xfrm>
              <a:off x="5496480" y="1487027"/>
              <a:ext cx="349273" cy="190816"/>
            </a:xfrm>
            <a:custGeom>
              <a:avLst/>
              <a:gdLst/>
              <a:ahLst/>
              <a:cxnLst/>
              <a:rect l="l" t="t" r="r" b="b"/>
              <a:pathLst>
                <a:path w="349273" h="190816" extrusionOk="0">
                  <a:moveTo>
                    <a:pt x="349273" y="14604"/>
                  </a:moveTo>
                  <a:cubicBezTo>
                    <a:pt x="341983" y="19179"/>
                    <a:pt x="334781" y="23924"/>
                    <a:pt x="327232" y="28037"/>
                  </a:cubicBezTo>
                  <a:cubicBezTo>
                    <a:pt x="321535" y="31143"/>
                    <a:pt x="317200" y="35390"/>
                    <a:pt x="314253" y="40953"/>
                  </a:cubicBezTo>
                  <a:cubicBezTo>
                    <a:pt x="310310" y="48377"/>
                    <a:pt x="305948" y="55739"/>
                    <a:pt x="303259" y="63626"/>
                  </a:cubicBezTo>
                  <a:cubicBezTo>
                    <a:pt x="296601" y="83139"/>
                    <a:pt x="285340" y="99260"/>
                    <a:pt x="270162" y="112996"/>
                  </a:cubicBezTo>
                  <a:cubicBezTo>
                    <a:pt x="256284" y="125547"/>
                    <a:pt x="241739" y="137040"/>
                    <a:pt x="224380" y="144482"/>
                  </a:cubicBezTo>
                  <a:cubicBezTo>
                    <a:pt x="221843" y="145568"/>
                    <a:pt x="219235" y="146636"/>
                    <a:pt x="216555" y="147170"/>
                  </a:cubicBezTo>
                  <a:cubicBezTo>
                    <a:pt x="210840" y="148310"/>
                    <a:pt x="206808" y="143992"/>
                    <a:pt x="208615" y="138438"/>
                  </a:cubicBezTo>
                  <a:cubicBezTo>
                    <a:pt x="209905" y="134485"/>
                    <a:pt x="211552" y="130408"/>
                    <a:pt x="214018" y="127114"/>
                  </a:cubicBezTo>
                  <a:cubicBezTo>
                    <a:pt x="225172" y="112248"/>
                    <a:pt x="236442" y="97453"/>
                    <a:pt x="248139" y="83015"/>
                  </a:cubicBezTo>
                  <a:cubicBezTo>
                    <a:pt x="255350" y="74113"/>
                    <a:pt x="263406" y="65887"/>
                    <a:pt x="271791" y="56567"/>
                  </a:cubicBezTo>
                  <a:cubicBezTo>
                    <a:pt x="266139" y="58828"/>
                    <a:pt x="261447" y="60956"/>
                    <a:pt x="256587" y="62602"/>
                  </a:cubicBezTo>
                  <a:cubicBezTo>
                    <a:pt x="244943" y="66546"/>
                    <a:pt x="235454" y="74041"/>
                    <a:pt x="225395" y="80700"/>
                  </a:cubicBezTo>
                  <a:cubicBezTo>
                    <a:pt x="211392" y="89967"/>
                    <a:pt x="200069" y="102127"/>
                    <a:pt x="188043" y="113575"/>
                  </a:cubicBezTo>
                  <a:cubicBezTo>
                    <a:pt x="169304" y="131405"/>
                    <a:pt x="149462" y="147891"/>
                    <a:pt x="127599" y="161823"/>
                  </a:cubicBezTo>
                  <a:cubicBezTo>
                    <a:pt x="113765" y="170635"/>
                    <a:pt x="99843" y="179306"/>
                    <a:pt x="84558" y="185440"/>
                  </a:cubicBezTo>
                  <a:cubicBezTo>
                    <a:pt x="79449" y="187487"/>
                    <a:pt x="74036" y="188804"/>
                    <a:pt x="68749" y="190407"/>
                  </a:cubicBezTo>
                  <a:cubicBezTo>
                    <a:pt x="67912" y="190656"/>
                    <a:pt x="67004" y="190692"/>
                    <a:pt x="66114" y="190754"/>
                  </a:cubicBezTo>
                  <a:cubicBezTo>
                    <a:pt x="55654" y="191493"/>
                    <a:pt x="51141" y="185680"/>
                    <a:pt x="54675" y="175825"/>
                  </a:cubicBezTo>
                  <a:cubicBezTo>
                    <a:pt x="57933" y="166736"/>
                    <a:pt x="64031" y="159588"/>
                    <a:pt x="70796" y="152948"/>
                  </a:cubicBezTo>
                  <a:cubicBezTo>
                    <a:pt x="85021" y="138972"/>
                    <a:pt x="102327" y="129705"/>
                    <a:pt x="120139" y="121453"/>
                  </a:cubicBezTo>
                  <a:cubicBezTo>
                    <a:pt x="149631" y="107788"/>
                    <a:pt x="177716" y="91551"/>
                    <a:pt x="206007" y="75670"/>
                  </a:cubicBezTo>
                  <a:cubicBezTo>
                    <a:pt x="210440" y="73178"/>
                    <a:pt x="214900" y="70730"/>
                    <a:pt x="219252" y="67828"/>
                  </a:cubicBezTo>
                  <a:cubicBezTo>
                    <a:pt x="218211" y="68068"/>
                    <a:pt x="217161" y="68246"/>
                    <a:pt x="216137" y="68540"/>
                  </a:cubicBezTo>
                  <a:cubicBezTo>
                    <a:pt x="188799" y="76436"/>
                    <a:pt x="161604" y="84866"/>
                    <a:pt x="134097" y="92112"/>
                  </a:cubicBezTo>
                  <a:cubicBezTo>
                    <a:pt x="100555" y="100943"/>
                    <a:pt x="66568" y="107833"/>
                    <a:pt x="32037" y="111634"/>
                  </a:cubicBezTo>
                  <a:cubicBezTo>
                    <a:pt x="24800" y="112435"/>
                    <a:pt x="17447" y="112257"/>
                    <a:pt x="10148" y="112480"/>
                  </a:cubicBezTo>
                  <a:cubicBezTo>
                    <a:pt x="9053" y="112515"/>
                    <a:pt x="7931" y="112355"/>
                    <a:pt x="6854" y="112133"/>
                  </a:cubicBezTo>
                  <a:cubicBezTo>
                    <a:pt x="347" y="110779"/>
                    <a:pt x="-2253" y="104824"/>
                    <a:pt x="2269" y="100008"/>
                  </a:cubicBezTo>
                  <a:cubicBezTo>
                    <a:pt x="6445" y="95566"/>
                    <a:pt x="11545" y="91801"/>
                    <a:pt x="16762" y="88587"/>
                  </a:cubicBezTo>
                  <a:cubicBezTo>
                    <a:pt x="37031" y="76071"/>
                    <a:pt x="59784" y="70801"/>
                    <a:pt x="82876" y="66617"/>
                  </a:cubicBezTo>
                  <a:cubicBezTo>
                    <a:pt x="100956" y="63350"/>
                    <a:pt x="119267" y="63519"/>
                    <a:pt x="137507" y="62522"/>
                  </a:cubicBezTo>
                  <a:cubicBezTo>
                    <a:pt x="154447" y="61597"/>
                    <a:pt x="171236" y="59522"/>
                    <a:pt x="187918" y="56238"/>
                  </a:cubicBezTo>
                  <a:cubicBezTo>
                    <a:pt x="199535" y="53950"/>
                    <a:pt x="211401" y="52944"/>
                    <a:pt x="223018" y="50665"/>
                  </a:cubicBezTo>
                  <a:cubicBezTo>
                    <a:pt x="234395" y="48431"/>
                    <a:pt x="245602" y="45333"/>
                    <a:pt x="256872" y="42573"/>
                  </a:cubicBezTo>
                  <a:cubicBezTo>
                    <a:pt x="257905" y="42324"/>
                    <a:pt x="258875" y="41781"/>
                    <a:pt x="259872" y="41380"/>
                  </a:cubicBezTo>
                  <a:cubicBezTo>
                    <a:pt x="259801" y="41185"/>
                    <a:pt x="259729" y="40998"/>
                    <a:pt x="259667" y="40802"/>
                  </a:cubicBezTo>
                  <a:cubicBezTo>
                    <a:pt x="250934" y="40882"/>
                    <a:pt x="242201" y="41131"/>
                    <a:pt x="233469" y="41015"/>
                  </a:cubicBezTo>
                  <a:cubicBezTo>
                    <a:pt x="209505" y="40686"/>
                    <a:pt x="185621" y="39280"/>
                    <a:pt x="162147" y="34081"/>
                  </a:cubicBezTo>
                  <a:cubicBezTo>
                    <a:pt x="149230" y="31223"/>
                    <a:pt x="136786" y="26924"/>
                    <a:pt x="125026" y="20764"/>
                  </a:cubicBezTo>
                  <a:cubicBezTo>
                    <a:pt x="123655" y="20043"/>
                    <a:pt x="122293" y="19286"/>
                    <a:pt x="121038" y="18378"/>
                  </a:cubicBezTo>
                  <a:cubicBezTo>
                    <a:pt x="116552" y="15129"/>
                    <a:pt x="117077" y="9191"/>
                    <a:pt x="122115" y="6859"/>
                  </a:cubicBezTo>
                  <a:cubicBezTo>
                    <a:pt x="123905" y="6031"/>
                    <a:pt x="125845" y="5364"/>
                    <a:pt x="127795" y="5034"/>
                  </a:cubicBezTo>
                  <a:cubicBezTo>
                    <a:pt x="164159" y="-1144"/>
                    <a:pt x="200479" y="-2800"/>
                    <a:pt x="236575" y="6797"/>
                  </a:cubicBezTo>
                  <a:cubicBezTo>
                    <a:pt x="243092" y="8532"/>
                    <a:pt x="249670" y="10375"/>
                    <a:pt x="255839" y="13046"/>
                  </a:cubicBezTo>
                  <a:cubicBezTo>
                    <a:pt x="278290" y="22767"/>
                    <a:pt x="300598" y="20746"/>
                    <a:pt x="322932" y="12948"/>
                  </a:cubicBezTo>
                  <a:cubicBezTo>
                    <a:pt x="329306" y="10722"/>
                    <a:pt x="335529" y="8078"/>
                    <a:pt x="341831" y="563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41"/>
            <p:cNvSpPr/>
            <p:nvPr/>
          </p:nvSpPr>
          <p:spPr>
            <a:xfrm>
              <a:off x="5576943" y="1501827"/>
              <a:ext cx="250534" cy="153334"/>
            </a:xfrm>
            <a:custGeom>
              <a:avLst/>
              <a:gdLst/>
              <a:ahLst/>
              <a:cxnLst/>
              <a:rect l="l" t="t" r="r" b="b"/>
              <a:pathLst>
                <a:path w="250534" h="153334" extrusionOk="0">
                  <a:moveTo>
                    <a:pt x="2181" y="153326"/>
                  </a:moveTo>
                  <a:lnTo>
                    <a:pt x="0" y="151020"/>
                  </a:lnTo>
                  <a:cubicBezTo>
                    <a:pt x="20376" y="131766"/>
                    <a:pt x="45471" y="118226"/>
                    <a:pt x="69746" y="105131"/>
                  </a:cubicBezTo>
                  <a:cubicBezTo>
                    <a:pt x="89215" y="94627"/>
                    <a:pt x="109351" y="83767"/>
                    <a:pt x="126905" y="70022"/>
                  </a:cubicBezTo>
                  <a:cubicBezTo>
                    <a:pt x="130840" y="66942"/>
                    <a:pt x="134739" y="63648"/>
                    <a:pt x="138495" y="60461"/>
                  </a:cubicBezTo>
                  <a:cubicBezTo>
                    <a:pt x="144362" y="55503"/>
                    <a:pt x="150415" y="50376"/>
                    <a:pt x="156842" y="45871"/>
                  </a:cubicBezTo>
                  <a:cubicBezTo>
                    <a:pt x="167960" y="38073"/>
                    <a:pt x="179738" y="32305"/>
                    <a:pt x="193989" y="25575"/>
                  </a:cubicBezTo>
                  <a:cubicBezTo>
                    <a:pt x="212220" y="16958"/>
                    <a:pt x="230799" y="8350"/>
                    <a:pt x="249217" y="0"/>
                  </a:cubicBezTo>
                  <a:lnTo>
                    <a:pt x="250534" y="2893"/>
                  </a:lnTo>
                  <a:cubicBezTo>
                    <a:pt x="232134" y="11243"/>
                    <a:pt x="213574" y="19833"/>
                    <a:pt x="195351" y="28450"/>
                  </a:cubicBezTo>
                  <a:cubicBezTo>
                    <a:pt x="183681" y="33969"/>
                    <a:pt x="170453" y="40219"/>
                    <a:pt x="158676" y="48480"/>
                  </a:cubicBezTo>
                  <a:cubicBezTo>
                    <a:pt x="152373" y="52895"/>
                    <a:pt x="146373" y="57978"/>
                    <a:pt x="140560" y="62892"/>
                  </a:cubicBezTo>
                  <a:cubicBezTo>
                    <a:pt x="136768" y="66096"/>
                    <a:pt x="132851" y="69408"/>
                    <a:pt x="128872" y="72532"/>
                  </a:cubicBezTo>
                  <a:cubicBezTo>
                    <a:pt x="111104" y="86437"/>
                    <a:pt x="90853" y="97369"/>
                    <a:pt x="71260" y="107935"/>
                  </a:cubicBezTo>
                  <a:cubicBezTo>
                    <a:pt x="47171" y="120932"/>
                    <a:pt x="22255" y="134374"/>
                    <a:pt x="2190" y="153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41"/>
            <p:cNvSpPr/>
            <p:nvPr/>
          </p:nvSpPr>
          <p:spPr>
            <a:xfrm>
              <a:off x="5526283" y="1546247"/>
              <a:ext cx="207680" cy="38723"/>
            </a:xfrm>
            <a:custGeom>
              <a:avLst/>
              <a:gdLst/>
              <a:ahLst/>
              <a:cxnLst/>
              <a:rect l="l" t="t" r="r" b="b"/>
              <a:pathLst>
                <a:path w="207680" h="38723" extrusionOk="0">
                  <a:moveTo>
                    <a:pt x="1371" y="38723"/>
                  </a:moveTo>
                  <a:lnTo>
                    <a:pt x="0" y="35857"/>
                  </a:lnTo>
                  <a:cubicBezTo>
                    <a:pt x="35616" y="18792"/>
                    <a:pt x="75212" y="14457"/>
                    <a:pt x="113499" y="10273"/>
                  </a:cubicBezTo>
                  <a:lnTo>
                    <a:pt x="207333" y="0"/>
                  </a:lnTo>
                  <a:lnTo>
                    <a:pt x="207680" y="3151"/>
                  </a:lnTo>
                  <a:lnTo>
                    <a:pt x="113837" y="13424"/>
                  </a:lnTo>
                  <a:cubicBezTo>
                    <a:pt x="75817" y="17590"/>
                    <a:pt x="36498" y="21890"/>
                    <a:pt x="1371" y="387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41"/>
            <p:cNvSpPr/>
            <p:nvPr/>
          </p:nvSpPr>
          <p:spPr>
            <a:xfrm>
              <a:off x="5657193" y="1503500"/>
              <a:ext cx="132308" cy="22121"/>
            </a:xfrm>
            <a:custGeom>
              <a:avLst/>
              <a:gdLst/>
              <a:ahLst/>
              <a:cxnLst/>
              <a:rect l="l" t="t" r="r" b="b"/>
              <a:pathLst>
                <a:path w="132308" h="22121" extrusionOk="0">
                  <a:moveTo>
                    <a:pt x="131686" y="22112"/>
                  </a:moveTo>
                  <a:lnTo>
                    <a:pt x="60426" y="7584"/>
                  </a:lnTo>
                  <a:cubicBezTo>
                    <a:pt x="51934" y="5857"/>
                    <a:pt x="43156" y="4068"/>
                    <a:pt x="34406" y="3445"/>
                  </a:cubicBezTo>
                  <a:cubicBezTo>
                    <a:pt x="23038" y="2635"/>
                    <a:pt x="11492" y="3783"/>
                    <a:pt x="312" y="4887"/>
                  </a:cubicBezTo>
                  <a:lnTo>
                    <a:pt x="0" y="1727"/>
                  </a:lnTo>
                  <a:cubicBezTo>
                    <a:pt x="11306" y="614"/>
                    <a:pt x="22985" y="-552"/>
                    <a:pt x="34619" y="285"/>
                  </a:cubicBezTo>
                  <a:cubicBezTo>
                    <a:pt x="43575" y="917"/>
                    <a:pt x="52459" y="2733"/>
                    <a:pt x="61049" y="4486"/>
                  </a:cubicBezTo>
                  <a:lnTo>
                    <a:pt x="132309" y="19014"/>
                  </a:lnTo>
                  <a:lnTo>
                    <a:pt x="131677" y="221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41"/>
            <p:cNvSpPr/>
            <p:nvPr/>
          </p:nvSpPr>
          <p:spPr>
            <a:xfrm>
              <a:off x="5737319" y="1522221"/>
              <a:ext cx="54799" cy="80277"/>
            </a:xfrm>
            <a:custGeom>
              <a:avLst/>
              <a:gdLst/>
              <a:ahLst/>
              <a:cxnLst/>
              <a:rect l="l" t="t" r="r" b="b"/>
              <a:pathLst>
                <a:path w="54799" h="80277" extrusionOk="0">
                  <a:moveTo>
                    <a:pt x="1549" y="80277"/>
                  </a:moveTo>
                  <a:lnTo>
                    <a:pt x="0" y="77509"/>
                  </a:lnTo>
                  <a:cubicBezTo>
                    <a:pt x="10041" y="71883"/>
                    <a:pt x="15801" y="60853"/>
                    <a:pt x="19700" y="51862"/>
                  </a:cubicBezTo>
                  <a:cubicBezTo>
                    <a:pt x="20626" y="49726"/>
                    <a:pt x="21516" y="47563"/>
                    <a:pt x="22406" y="45400"/>
                  </a:cubicBezTo>
                  <a:cubicBezTo>
                    <a:pt x="25833" y="37068"/>
                    <a:pt x="29376" y="28459"/>
                    <a:pt x="35153" y="21276"/>
                  </a:cubicBezTo>
                  <a:cubicBezTo>
                    <a:pt x="37032" y="18943"/>
                    <a:pt x="39150" y="16762"/>
                    <a:pt x="41198" y="14644"/>
                  </a:cubicBezTo>
                  <a:cubicBezTo>
                    <a:pt x="45658" y="10032"/>
                    <a:pt x="49877" y="5671"/>
                    <a:pt x="51791" y="0"/>
                  </a:cubicBezTo>
                  <a:lnTo>
                    <a:pt x="54800" y="1015"/>
                  </a:lnTo>
                  <a:cubicBezTo>
                    <a:pt x="52655" y="7362"/>
                    <a:pt x="47990" y="12187"/>
                    <a:pt x="43477" y="16842"/>
                  </a:cubicBezTo>
                  <a:cubicBezTo>
                    <a:pt x="41474" y="18908"/>
                    <a:pt x="39409" y="21044"/>
                    <a:pt x="37628" y="23261"/>
                  </a:cubicBezTo>
                  <a:cubicBezTo>
                    <a:pt x="32136" y="30079"/>
                    <a:pt x="28682" y="38474"/>
                    <a:pt x="25344" y="46601"/>
                  </a:cubicBezTo>
                  <a:cubicBezTo>
                    <a:pt x="24444" y="48782"/>
                    <a:pt x="23545" y="50963"/>
                    <a:pt x="22620" y="53118"/>
                  </a:cubicBezTo>
                  <a:cubicBezTo>
                    <a:pt x="18525" y="62553"/>
                    <a:pt x="12427" y="74179"/>
                    <a:pt x="1558" y="802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69" name="Google Shape;1769;p41"/>
          <p:cNvSpPr txBox="1">
            <a:spLocks noGrp="1"/>
          </p:cNvSpPr>
          <p:nvPr>
            <p:ph type="title"/>
          </p:nvPr>
        </p:nvSpPr>
        <p:spPr>
          <a:xfrm>
            <a:off x="2938220" y="507132"/>
            <a:ext cx="3244096" cy="1058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Thanks!</a:t>
            </a:r>
            <a:endParaRPr dirty="0"/>
          </a:p>
        </p:txBody>
      </p:sp>
      <p:grpSp>
        <p:nvGrpSpPr>
          <p:cNvPr id="1843" name="Google Shape;1843;p41"/>
          <p:cNvGrpSpPr/>
          <p:nvPr/>
        </p:nvGrpSpPr>
        <p:grpSpPr>
          <a:xfrm>
            <a:off x="559611" y="446748"/>
            <a:ext cx="628420" cy="568943"/>
            <a:chOff x="6145465" y="1714987"/>
            <a:chExt cx="284804" cy="257837"/>
          </a:xfrm>
        </p:grpSpPr>
        <p:sp>
          <p:nvSpPr>
            <p:cNvPr id="1844" name="Google Shape;1844;p41"/>
            <p:cNvSpPr/>
            <p:nvPr/>
          </p:nvSpPr>
          <p:spPr>
            <a:xfrm>
              <a:off x="6151908" y="1714987"/>
              <a:ext cx="265000" cy="257837"/>
            </a:xfrm>
            <a:custGeom>
              <a:avLst/>
              <a:gdLst/>
              <a:ahLst/>
              <a:cxnLst/>
              <a:rect l="l" t="t" r="r" b="b"/>
              <a:pathLst>
                <a:path w="265000" h="257837" extrusionOk="0">
                  <a:moveTo>
                    <a:pt x="218694" y="86980"/>
                  </a:moveTo>
                  <a:cubicBezTo>
                    <a:pt x="226884" y="87612"/>
                    <a:pt x="234905" y="87523"/>
                    <a:pt x="242640" y="88965"/>
                  </a:cubicBezTo>
                  <a:cubicBezTo>
                    <a:pt x="261646" y="92517"/>
                    <a:pt x="270129" y="109822"/>
                    <a:pt x="261806" y="127341"/>
                  </a:cubicBezTo>
                  <a:cubicBezTo>
                    <a:pt x="256278" y="138985"/>
                    <a:pt x="246940" y="146613"/>
                    <a:pt x="235288" y="151643"/>
                  </a:cubicBezTo>
                  <a:cubicBezTo>
                    <a:pt x="234655" y="151919"/>
                    <a:pt x="234023" y="152213"/>
                    <a:pt x="232893" y="152729"/>
                  </a:cubicBezTo>
                  <a:cubicBezTo>
                    <a:pt x="236818" y="156806"/>
                    <a:pt x="240646" y="160616"/>
                    <a:pt x="244287" y="164605"/>
                  </a:cubicBezTo>
                  <a:cubicBezTo>
                    <a:pt x="250358" y="171254"/>
                    <a:pt x="256260" y="178019"/>
                    <a:pt x="260150" y="186298"/>
                  </a:cubicBezTo>
                  <a:cubicBezTo>
                    <a:pt x="266222" y="199233"/>
                    <a:pt x="261210" y="211019"/>
                    <a:pt x="247483" y="214935"/>
                  </a:cubicBezTo>
                  <a:cubicBezTo>
                    <a:pt x="234326" y="218692"/>
                    <a:pt x="221552" y="216226"/>
                    <a:pt x="209071" y="211517"/>
                  </a:cubicBezTo>
                  <a:cubicBezTo>
                    <a:pt x="205947" y="210333"/>
                    <a:pt x="202911" y="208900"/>
                    <a:pt x="199680" y="207503"/>
                  </a:cubicBezTo>
                  <a:cubicBezTo>
                    <a:pt x="200819" y="212594"/>
                    <a:pt x="202306" y="217312"/>
                    <a:pt x="202831" y="222137"/>
                  </a:cubicBezTo>
                  <a:cubicBezTo>
                    <a:pt x="203285" y="226348"/>
                    <a:pt x="203392" y="230870"/>
                    <a:pt x="202359" y="234920"/>
                  </a:cubicBezTo>
                  <a:cubicBezTo>
                    <a:pt x="199609" y="245718"/>
                    <a:pt x="188001" y="250774"/>
                    <a:pt x="176633" y="245406"/>
                  </a:cubicBezTo>
                  <a:cubicBezTo>
                    <a:pt x="169698" y="242131"/>
                    <a:pt x="163761" y="236745"/>
                    <a:pt x="157405" y="232259"/>
                  </a:cubicBezTo>
                  <a:cubicBezTo>
                    <a:pt x="156488" y="231618"/>
                    <a:pt x="155749" y="230727"/>
                    <a:pt x="154627" y="229668"/>
                  </a:cubicBezTo>
                  <a:cubicBezTo>
                    <a:pt x="153995" y="232419"/>
                    <a:pt x="153568" y="234805"/>
                    <a:pt x="152883" y="237110"/>
                  </a:cubicBezTo>
                  <a:cubicBezTo>
                    <a:pt x="150826" y="244018"/>
                    <a:pt x="146999" y="249733"/>
                    <a:pt x="141275" y="254202"/>
                  </a:cubicBezTo>
                  <a:cubicBezTo>
                    <a:pt x="136299" y="258092"/>
                    <a:pt x="130824" y="258759"/>
                    <a:pt x="125074" y="256685"/>
                  </a:cubicBezTo>
                  <a:cubicBezTo>
                    <a:pt x="111400" y="251736"/>
                    <a:pt x="103201" y="241472"/>
                    <a:pt x="98706" y="228146"/>
                  </a:cubicBezTo>
                  <a:cubicBezTo>
                    <a:pt x="96703" y="222226"/>
                    <a:pt x="95839" y="215915"/>
                    <a:pt x="94371" y="209363"/>
                  </a:cubicBezTo>
                  <a:cubicBezTo>
                    <a:pt x="93481" y="209719"/>
                    <a:pt x="92359" y="210155"/>
                    <a:pt x="91255" y="210627"/>
                  </a:cubicBezTo>
                  <a:cubicBezTo>
                    <a:pt x="79790" y="215496"/>
                    <a:pt x="67950" y="218363"/>
                    <a:pt x="55879" y="213796"/>
                  </a:cubicBezTo>
                  <a:cubicBezTo>
                    <a:pt x="50476" y="211749"/>
                    <a:pt x="45099" y="208428"/>
                    <a:pt x="40987" y="204387"/>
                  </a:cubicBezTo>
                  <a:cubicBezTo>
                    <a:pt x="32565" y="196117"/>
                    <a:pt x="32405" y="182791"/>
                    <a:pt x="39598" y="172910"/>
                  </a:cubicBezTo>
                  <a:cubicBezTo>
                    <a:pt x="40328" y="171913"/>
                    <a:pt x="41102" y="170942"/>
                    <a:pt x="41939" y="169865"/>
                  </a:cubicBezTo>
                  <a:cubicBezTo>
                    <a:pt x="36874" y="169082"/>
                    <a:pt x="32004" y="168566"/>
                    <a:pt x="27242" y="167542"/>
                  </a:cubicBezTo>
                  <a:cubicBezTo>
                    <a:pt x="19435" y="165859"/>
                    <a:pt x="12429" y="162432"/>
                    <a:pt x="6928" y="156495"/>
                  </a:cubicBezTo>
                  <a:cubicBezTo>
                    <a:pt x="-6069" y="142474"/>
                    <a:pt x="1408" y="124742"/>
                    <a:pt x="11486" y="117024"/>
                  </a:cubicBezTo>
                  <a:cubicBezTo>
                    <a:pt x="17004" y="112795"/>
                    <a:pt x="23361" y="110614"/>
                    <a:pt x="30046" y="109190"/>
                  </a:cubicBezTo>
                  <a:cubicBezTo>
                    <a:pt x="31150" y="108959"/>
                    <a:pt x="32254" y="108701"/>
                    <a:pt x="34132" y="108291"/>
                  </a:cubicBezTo>
                  <a:cubicBezTo>
                    <a:pt x="31969" y="106644"/>
                    <a:pt x="30339" y="105424"/>
                    <a:pt x="28729" y="104178"/>
                  </a:cubicBezTo>
                  <a:cubicBezTo>
                    <a:pt x="19426" y="97003"/>
                    <a:pt x="10693" y="89303"/>
                    <a:pt x="5263" y="78577"/>
                  </a:cubicBezTo>
                  <a:cubicBezTo>
                    <a:pt x="2343" y="72799"/>
                    <a:pt x="1079" y="66701"/>
                    <a:pt x="1853" y="60247"/>
                  </a:cubicBezTo>
                  <a:cubicBezTo>
                    <a:pt x="3180" y="49201"/>
                    <a:pt x="11210" y="42123"/>
                    <a:pt x="22622" y="41936"/>
                  </a:cubicBezTo>
                  <a:cubicBezTo>
                    <a:pt x="30740" y="41803"/>
                    <a:pt x="38289" y="44198"/>
                    <a:pt x="45642" y="47340"/>
                  </a:cubicBezTo>
                  <a:cubicBezTo>
                    <a:pt x="47983" y="48337"/>
                    <a:pt x="50280" y="49414"/>
                    <a:pt x="53315" y="50776"/>
                  </a:cubicBezTo>
                  <a:cubicBezTo>
                    <a:pt x="52176" y="47999"/>
                    <a:pt x="51054" y="45969"/>
                    <a:pt x="50511" y="43797"/>
                  </a:cubicBezTo>
                  <a:cubicBezTo>
                    <a:pt x="49399" y="39302"/>
                    <a:pt x="47859" y="34735"/>
                    <a:pt x="47805" y="30177"/>
                  </a:cubicBezTo>
                  <a:cubicBezTo>
                    <a:pt x="47681" y="19521"/>
                    <a:pt x="55443" y="12819"/>
                    <a:pt x="66045" y="13771"/>
                  </a:cubicBezTo>
                  <a:cubicBezTo>
                    <a:pt x="74128" y="14501"/>
                    <a:pt x="80885" y="18409"/>
                    <a:pt x="87285" y="23056"/>
                  </a:cubicBezTo>
                  <a:cubicBezTo>
                    <a:pt x="88656" y="24053"/>
                    <a:pt x="90000" y="25094"/>
                    <a:pt x="91549" y="26269"/>
                  </a:cubicBezTo>
                  <a:cubicBezTo>
                    <a:pt x="92012" y="22708"/>
                    <a:pt x="92181" y="19451"/>
                    <a:pt x="92893" y="16308"/>
                  </a:cubicBezTo>
                  <a:cubicBezTo>
                    <a:pt x="95688" y="4006"/>
                    <a:pt x="106041" y="-2235"/>
                    <a:pt x="118326" y="730"/>
                  </a:cubicBezTo>
                  <a:cubicBezTo>
                    <a:pt x="128732" y="3240"/>
                    <a:pt x="137251" y="8991"/>
                    <a:pt x="143892" y="17020"/>
                  </a:cubicBezTo>
                  <a:cubicBezTo>
                    <a:pt x="149206" y="23439"/>
                    <a:pt x="153355" y="30827"/>
                    <a:pt x="158339" y="38251"/>
                  </a:cubicBezTo>
                  <a:cubicBezTo>
                    <a:pt x="159613" y="37192"/>
                    <a:pt x="160725" y="36079"/>
                    <a:pt x="162016" y="35216"/>
                  </a:cubicBezTo>
                  <a:cubicBezTo>
                    <a:pt x="165969" y="32554"/>
                    <a:pt x="169743" y="29465"/>
                    <a:pt x="174025" y="27498"/>
                  </a:cubicBezTo>
                  <a:cubicBezTo>
                    <a:pt x="183995" y="22913"/>
                    <a:pt x="193680" y="24373"/>
                    <a:pt x="201825" y="31530"/>
                  </a:cubicBezTo>
                  <a:cubicBezTo>
                    <a:pt x="215160" y="43254"/>
                    <a:pt x="222335" y="57951"/>
                    <a:pt x="221115" y="76102"/>
                  </a:cubicBezTo>
                  <a:cubicBezTo>
                    <a:pt x="220982" y="78069"/>
                    <a:pt x="220600" y="80045"/>
                    <a:pt x="220163" y="81977"/>
                  </a:cubicBezTo>
                  <a:cubicBezTo>
                    <a:pt x="219754" y="83784"/>
                    <a:pt x="219130" y="85547"/>
                    <a:pt x="218721" y="86944"/>
                  </a:cubicBezTo>
                  <a:close/>
                  <a:moveTo>
                    <a:pt x="147168" y="120540"/>
                  </a:moveTo>
                  <a:cubicBezTo>
                    <a:pt x="142414" y="113997"/>
                    <a:pt x="136770" y="109190"/>
                    <a:pt x="128866" y="107543"/>
                  </a:cubicBezTo>
                  <a:cubicBezTo>
                    <a:pt x="119207" y="105531"/>
                    <a:pt x="110448" y="111362"/>
                    <a:pt x="108587" y="121074"/>
                  </a:cubicBezTo>
                  <a:cubicBezTo>
                    <a:pt x="105872" y="135273"/>
                    <a:pt x="115985" y="151608"/>
                    <a:pt x="129925" y="155524"/>
                  </a:cubicBezTo>
                  <a:cubicBezTo>
                    <a:pt x="140527" y="158498"/>
                    <a:pt x="149865" y="152792"/>
                    <a:pt x="151921" y="141976"/>
                  </a:cubicBezTo>
                  <a:cubicBezTo>
                    <a:pt x="153426" y="134071"/>
                    <a:pt x="151031" y="126994"/>
                    <a:pt x="147168" y="1205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p41"/>
            <p:cNvSpPr/>
            <p:nvPr/>
          </p:nvSpPr>
          <p:spPr>
            <a:xfrm>
              <a:off x="6260050" y="1822142"/>
              <a:ext cx="44234" cy="49163"/>
            </a:xfrm>
            <a:custGeom>
              <a:avLst/>
              <a:gdLst/>
              <a:ahLst/>
              <a:cxnLst/>
              <a:rect l="l" t="t" r="r" b="b"/>
              <a:pathLst>
                <a:path w="44234" h="49163" extrusionOk="0">
                  <a:moveTo>
                    <a:pt x="39025" y="13393"/>
                  </a:moveTo>
                  <a:cubicBezTo>
                    <a:pt x="42898" y="19847"/>
                    <a:pt x="45283" y="26924"/>
                    <a:pt x="43779" y="34829"/>
                  </a:cubicBezTo>
                  <a:cubicBezTo>
                    <a:pt x="41722" y="45644"/>
                    <a:pt x="32384" y="51359"/>
                    <a:pt x="21782" y="48377"/>
                  </a:cubicBezTo>
                  <a:cubicBezTo>
                    <a:pt x="7842" y="44460"/>
                    <a:pt x="-2279" y="28135"/>
                    <a:pt x="445" y="13927"/>
                  </a:cubicBezTo>
                  <a:cubicBezTo>
                    <a:pt x="2305" y="4206"/>
                    <a:pt x="11064" y="-1615"/>
                    <a:pt x="20723" y="396"/>
                  </a:cubicBezTo>
                  <a:cubicBezTo>
                    <a:pt x="28619" y="2043"/>
                    <a:pt x="34272" y="6850"/>
                    <a:pt x="39025" y="13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41"/>
            <p:cNvSpPr/>
            <p:nvPr/>
          </p:nvSpPr>
          <p:spPr>
            <a:xfrm>
              <a:off x="6145464" y="1715169"/>
              <a:ext cx="284804" cy="233722"/>
            </a:xfrm>
            <a:custGeom>
              <a:avLst/>
              <a:gdLst/>
              <a:ahLst/>
              <a:cxnLst/>
              <a:rect l="l" t="t" r="r" b="b"/>
              <a:pathLst>
                <a:path w="284804" h="233722" extrusionOk="0">
                  <a:moveTo>
                    <a:pt x="145279" y="233722"/>
                  </a:moveTo>
                  <a:cubicBezTo>
                    <a:pt x="144202" y="233722"/>
                    <a:pt x="143125" y="233669"/>
                    <a:pt x="142047" y="233571"/>
                  </a:cubicBezTo>
                  <a:cubicBezTo>
                    <a:pt x="133546" y="232761"/>
                    <a:pt x="126576" y="228835"/>
                    <a:pt x="122410" y="222506"/>
                  </a:cubicBezTo>
                  <a:cubicBezTo>
                    <a:pt x="116775" y="213951"/>
                    <a:pt x="117149" y="203590"/>
                    <a:pt x="117514" y="193575"/>
                  </a:cubicBezTo>
                  <a:cubicBezTo>
                    <a:pt x="117665" y="189471"/>
                    <a:pt x="117817" y="185278"/>
                    <a:pt x="117558" y="181201"/>
                  </a:cubicBezTo>
                  <a:cubicBezTo>
                    <a:pt x="108621" y="195685"/>
                    <a:pt x="91663" y="204782"/>
                    <a:pt x="74527" y="203777"/>
                  </a:cubicBezTo>
                  <a:cubicBezTo>
                    <a:pt x="68572" y="203420"/>
                    <a:pt x="64405" y="201738"/>
                    <a:pt x="61788" y="198622"/>
                  </a:cubicBezTo>
                  <a:cubicBezTo>
                    <a:pt x="58931" y="195222"/>
                    <a:pt x="58459" y="190611"/>
                    <a:pt x="58370" y="186542"/>
                  </a:cubicBezTo>
                  <a:cubicBezTo>
                    <a:pt x="58121" y="175255"/>
                    <a:pt x="61975" y="163558"/>
                    <a:pt x="69809" y="158519"/>
                  </a:cubicBezTo>
                  <a:cubicBezTo>
                    <a:pt x="67939" y="158582"/>
                    <a:pt x="66043" y="158751"/>
                    <a:pt x="64094" y="158929"/>
                  </a:cubicBezTo>
                  <a:cubicBezTo>
                    <a:pt x="61512" y="159160"/>
                    <a:pt x="58850" y="159392"/>
                    <a:pt x="56171" y="159365"/>
                  </a:cubicBezTo>
                  <a:cubicBezTo>
                    <a:pt x="48435" y="159258"/>
                    <a:pt x="39436" y="155528"/>
                    <a:pt x="37940" y="147561"/>
                  </a:cubicBezTo>
                  <a:cubicBezTo>
                    <a:pt x="37263" y="143965"/>
                    <a:pt x="38376" y="140075"/>
                    <a:pt x="40984" y="136487"/>
                  </a:cubicBezTo>
                  <a:cubicBezTo>
                    <a:pt x="33338" y="136176"/>
                    <a:pt x="26038" y="134885"/>
                    <a:pt x="19380" y="131378"/>
                  </a:cubicBezTo>
                  <a:cubicBezTo>
                    <a:pt x="7825" y="125289"/>
                    <a:pt x="45" y="112426"/>
                    <a:pt x="0" y="99375"/>
                  </a:cubicBezTo>
                  <a:cubicBezTo>
                    <a:pt x="-44" y="86316"/>
                    <a:pt x="7674" y="73409"/>
                    <a:pt x="19193" y="67257"/>
                  </a:cubicBezTo>
                  <a:cubicBezTo>
                    <a:pt x="27196" y="62975"/>
                    <a:pt x="37255" y="61435"/>
                    <a:pt x="49958" y="62530"/>
                  </a:cubicBezTo>
                  <a:cubicBezTo>
                    <a:pt x="57613" y="63189"/>
                    <a:pt x="63835" y="65353"/>
                    <a:pt x="68046" y="68655"/>
                  </a:cubicBezTo>
                  <a:cubicBezTo>
                    <a:pt x="67432" y="64818"/>
                    <a:pt x="67227" y="60964"/>
                    <a:pt x="67040" y="57367"/>
                  </a:cubicBezTo>
                  <a:cubicBezTo>
                    <a:pt x="66613" y="49436"/>
                    <a:pt x="67067" y="39786"/>
                    <a:pt x="74340" y="35602"/>
                  </a:cubicBezTo>
                  <a:cubicBezTo>
                    <a:pt x="80197" y="32237"/>
                    <a:pt x="87764" y="34721"/>
                    <a:pt x="92197" y="38932"/>
                  </a:cubicBezTo>
                  <a:cubicBezTo>
                    <a:pt x="94841" y="41442"/>
                    <a:pt x="96764" y="44513"/>
                    <a:pt x="98322" y="47682"/>
                  </a:cubicBezTo>
                  <a:cubicBezTo>
                    <a:pt x="99212" y="24324"/>
                    <a:pt x="105158" y="10989"/>
                    <a:pt x="116018" y="7998"/>
                  </a:cubicBezTo>
                  <a:cubicBezTo>
                    <a:pt x="130386" y="4045"/>
                    <a:pt x="147976" y="19882"/>
                    <a:pt x="153682" y="27457"/>
                  </a:cubicBezTo>
                  <a:cubicBezTo>
                    <a:pt x="153940" y="27048"/>
                    <a:pt x="154189" y="26603"/>
                    <a:pt x="154439" y="26157"/>
                  </a:cubicBezTo>
                  <a:cubicBezTo>
                    <a:pt x="155089" y="25000"/>
                    <a:pt x="155765" y="23807"/>
                    <a:pt x="156673" y="22882"/>
                  </a:cubicBezTo>
                  <a:cubicBezTo>
                    <a:pt x="158721" y="20808"/>
                    <a:pt x="161329" y="18920"/>
                    <a:pt x="164631" y="17104"/>
                  </a:cubicBezTo>
                  <a:cubicBezTo>
                    <a:pt x="181527" y="7855"/>
                    <a:pt x="200604" y="2069"/>
                    <a:pt x="219787" y="378"/>
                  </a:cubicBezTo>
                  <a:cubicBezTo>
                    <a:pt x="236069" y="-1065"/>
                    <a:pt x="248006" y="1615"/>
                    <a:pt x="256285" y="8568"/>
                  </a:cubicBezTo>
                  <a:cubicBezTo>
                    <a:pt x="265009" y="15894"/>
                    <a:pt x="269522" y="28365"/>
                    <a:pt x="268356" y="41932"/>
                  </a:cubicBezTo>
                  <a:cubicBezTo>
                    <a:pt x="267324" y="54065"/>
                    <a:pt x="262240" y="65370"/>
                    <a:pt x="256908" y="75794"/>
                  </a:cubicBezTo>
                  <a:cubicBezTo>
                    <a:pt x="255404" y="78723"/>
                    <a:pt x="253463" y="82150"/>
                    <a:pt x="251104" y="85551"/>
                  </a:cubicBezTo>
                  <a:cubicBezTo>
                    <a:pt x="262819" y="85631"/>
                    <a:pt x="275024" y="87856"/>
                    <a:pt x="281192" y="97551"/>
                  </a:cubicBezTo>
                  <a:cubicBezTo>
                    <a:pt x="285189" y="103826"/>
                    <a:pt x="285875" y="112301"/>
                    <a:pt x="283222" y="122725"/>
                  </a:cubicBezTo>
                  <a:cubicBezTo>
                    <a:pt x="277801" y="144107"/>
                    <a:pt x="262819" y="162828"/>
                    <a:pt x="243164" y="172825"/>
                  </a:cubicBezTo>
                  <a:cubicBezTo>
                    <a:pt x="224336" y="182394"/>
                    <a:pt x="201565" y="183765"/>
                    <a:pt x="181705" y="176644"/>
                  </a:cubicBezTo>
                  <a:cubicBezTo>
                    <a:pt x="184678" y="195818"/>
                    <a:pt x="180423" y="212856"/>
                    <a:pt x="169865" y="223708"/>
                  </a:cubicBezTo>
                  <a:cubicBezTo>
                    <a:pt x="163715" y="230028"/>
                    <a:pt x="154528" y="233722"/>
                    <a:pt x="145279" y="233722"/>
                  </a:cubicBezTo>
                  <a:close/>
                  <a:moveTo>
                    <a:pt x="118555" y="174418"/>
                  </a:moveTo>
                  <a:cubicBezTo>
                    <a:pt x="118627" y="174418"/>
                    <a:pt x="118698" y="174418"/>
                    <a:pt x="118769" y="174436"/>
                  </a:cubicBezTo>
                  <a:cubicBezTo>
                    <a:pt x="119454" y="174525"/>
                    <a:pt x="120006" y="175059"/>
                    <a:pt x="120122" y="175744"/>
                  </a:cubicBezTo>
                  <a:cubicBezTo>
                    <a:pt x="121119" y="181602"/>
                    <a:pt x="120897" y="187753"/>
                    <a:pt x="120683" y="193691"/>
                  </a:cubicBezTo>
                  <a:cubicBezTo>
                    <a:pt x="120318" y="203652"/>
                    <a:pt x="119980" y="213052"/>
                    <a:pt x="125063" y="220770"/>
                  </a:cubicBezTo>
                  <a:cubicBezTo>
                    <a:pt x="128686" y="226280"/>
                    <a:pt x="134828" y="229708"/>
                    <a:pt x="142350" y="230420"/>
                  </a:cubicBezTo>
                  <a:cubicBezTo>
                    <a:pt x="151724" y="231301"/>
                    <a:pt x="161374" y="227892"/>
                    <a:pt x="167587" y="221509"/>
                  </a:cubicBezTo>
                  <a:cubicBezTo>
                    <a:pt x="177771" y="211049"/>
                    <a:pt x="181705" y="193468"/>
                    <a:pt x="178109" y="174489"/>
                  </a:cubicBezTo>
                  <a:cubicBezTo>
                    <a:pt x="178002" y="173920"/>
                    <a:pt x="178207" y="173332"/>
                    <a:pt x="178661" y="172967"/>
                  </a:cubicBezTo>
                  <a:cubicBezTo>
                    <a:pt x="179106" y="172602"/>
                    <a:pt x="179711" y="172504"/>
                    <a:pt x="180263" y="172718"/>
                  </a:cubicBezTo>
                  <a:cubicBezTo>
                    <a:pt x="199892" y="180605"/>
                    <a:pt x="222867" y="179590"/>
                    <a:pt x="241731" y="170012"/>
                  </a:cubicBezTo>
                  <a:cubicBezTo>
                    <a:pt x="260585" y="160433"/>
                    <a:pt x="274952" y="142469"/>
                    <a:pt x="280151" y="121959"/>
                  </a:cubicBezTo>
                  <a:cubicBezTo>
                    <a:pt x="282572" y="112416"/>
                    <a:pt x="282020" y="104779"/>
                    <a:pt x="278513" y="99268"/>
                  </a:cubicBezTo>
                  <a:cubicBezTo>
                    <a:pt x="272727" y="90171"/>
                    <a:pt x="260798" y="88506"/>
                    <a:pt x="248763" y="88747"/>
                  </a:cubicBezTo>
                  <a:cubicBezTo>
                    <a:pt x="242184" y="97159"/>
                    <a:pt x="233069" y="104440"/>
                    <a:pt x="221781" y="102536"/>
                  </a:cubicBezTo>
                  <a:cubicBezTo>
                    <a:pt x="221051" y="102411"/>
                    <a:pt x="220508" y="101797"/>
                    <a:pt x="220464" y="101058"/>
                  </a:cubicBezTo>
                  <a:cubicBezTo>
                    <a:pt x="220286" y="98067"/>
                    <a:pt x="221229" y="95405"/>
                    <a:pt x="223259" y="93126"/>
                  </a:cubicBezTo>
                  <a:cubicBezTo>
                    <a:pt x="228680" y="87046"/>
                    <a:pt x="239933" y="85960"/>
                    <a:pt x="243244" y="85773"/>
                  </a:cubicBezTo>
                  <a:cubicBezTo>
                    <a:pt x="244526" y="85702"/>
                    <a:pt x="245834" y="85640"/>
                    <a:pt x="247170" y="85604"/>
                  </a:cubicBezTo>
                  <a:cubicBezTo>
                    <a:pt x="250036" y="81741"/>
                    <a:pt x="252359" y="77699"/>
                    <a:pt x="254077" y="74352"/>
                  </a:cubicBezTo>
                  <a:cubicBezTo>
                    <a:pt x="259267" y="64222"/>
                    <a:pt x="264199" y="53255"/>
                    <a:pt x="265196" y="41674"/>
                  </a:cubicBezTo>
                  <a:cubicBezTo>
                    <a:pt x="266273" y="29131"/>
                    <a:pt x="262178" y="17674"/>
                    <a:pt x="254246" y="11006"/>
                  </a:cubicBezTo>
                  <a:cubicBezTo>
                    <a:pt x="246653" y="4633"/>
                    <a:pt x="235482" y="2194"/>
                    <a:pt x="220072" y="3547"/>
                  </a:cubicBezTo>
                  <a:cubicBezTo>
                    <a:pt x="201325" y="5202"/>
                    <a:pt x="182685" y="10855"/>
                    <a:pt x="166163" y="19890"/>
                  </a:cubicBezTo>
                  <a:cubicBezTo>
                    <a:pt x="163127" y="21555"/>
                    <a:pt x="160768" y="23264"/>
                    <a:pt x="158934" y="25107"/>
                  </a:cubicBezTo>
                  <a:cubicBezTo>
                    <a:pt x="158320" y="25730"/>
                    <a:pt x="157750" y="26745"/>
                    <a:pt x="157198" y="27715"/>
                  </a:cubicBezTo>
                  <a:cubicBezTo>
                    <a:pt x="156442" y="29060"/>
                    <a:pt x="155658" y="30448"/>
                    <a:pt x="154510" y="31329"/>
                  </a:cubicBezTo>
                  <a:cubicBezTo>
                    <a:pt x="154145" y="31605"/>
                    <a:pt x="153691" y="31721"/>
                    <a:pt x="153237" y="31632"/>
                  </a:cubicBezTo>
                  <a:cubicBezTo>
                    <a:pt x="152792" y="31543"/>
                    <a:pt x="152400" y="31267"/>
                    <a:pt x="152178" y="30876"/>
                  </a:cubicBezTo>
                  <a:cubicBezTo>
                    <a:pt x="148457" y="24546"/>
                    <a:pt x="130030" y="7419"/>
                    <a:pt x="116855" y="11051"/>
                  </a:cubicBezTo>
                  <a:cubicBezTo>
                    <a:pt x="106591" y="13873"/>
                    <a:pt x="101241" y="29086"/>
                    <a:pt x="101375" y="55035"/>
                  </a:cubicBezTo>
                  <a:cubicBezTo>
                    <a:pt x="101375" y="55801"/>
                    <a:pt x="100841" y="56451"/>
                    <a:pt x="100093" y="56602"/>
                  </a:cubicBezTo>
                  <a:cubicBezTo>
                    <a:pt x="99354" y="56753"/>
                    <a:pt x="98598" y="56344"/>
                    <a:pt x="98312" y="55641"/>
                  </a:cubicBezTo>
                  <a:cubicBezTo>
                    <a:pt x="96309" y="50682"/>
                    <a:pt x="94040" y="45065"/>
                    <a:pt x="89998" y="41228"/>
                  </a:cubicBezTo>
                  <a:cubicBezTo>
                    <a:pt x="86420" y="37828"/>
                    <a:pt x="80429" y="35736"/>
                    <a:pt x="75906" y="38344"/>
                  </a:cubicBezTo>
                  <a:cubicBezTo>
                    <a:pt x="70129" y="41664"/>
                    <a:pt x="69818" y="50157"/>
                    <a:pt x="70192" y="57189"/>
                  </a:cubicBezTo>
                  <a:cubicBezTo>
                    <a:pt x="70485" y="62735"/>
                    <a:pt x="70788" y="68441"/>
                    <a:pt x="72426" y="73729"/>
                  </a:cubicBezTo>
                  <a:cubicBezTo>
                    <a:pt x="73049" y="74886"/>
                    <a:pt x="73512" y="76115"/>
                    <a:pt x="73797" y="77406"/>
                  </a:cubicBezTo>
                  <a:cubicBezTo>
                    <a:pt x="73975" y="78198"/>
                    <a:pt x="73512" y="78999"/>
                    <a:pt x="72746" y="79248"/>
                  </a:cubicBezTo>
                  <a:cubicBezTo>
                    <a:pt x="71972" y="79497"/>
                    <a:pt x="71135" y="79133"/>
                    <a:pt x="70806" y="78394"/>
                  </a:cubicBezTo>
                  <a:cubicBezTo>
                    <a:pt x="70298" y="77254"/>
                    <a:pt x="69862" y="76097"/>
                    <a:pt x="69488" y="74913"/>
                  </a:cubicBezTo>
                  <a:cubicBezTo>
                    <a:pt x="65313" y="67631"/>
                    <a:pt x="53554" y="66020"/>
                    <a:pt x="49673" y="65682"/>
                  </a:cubicBezTo>
                  <a:cubicBezTo>
                    <a:pt x="37602" y="64640"/>
                    <a:pt x="28121" y="66065"/>
                    <a:pt x="20671" y="70044"/>
                  </a:cubicBezTo>
                  <a:cubicBezTo>
                    <a:pt x="10157" y="75661"/>
                    <a:pt x="3125" y="87438"/>
                    <a:pt x="3161" y="99357"/>
                  </a:cubicBezTo>
                  <a:cubicBezTo>
                    <a:pt x="3196" y="111268"/>
                    <a:pt x="10299" y="123010"/>
                    <a:pt x="20840" y="128565"/>
                  </a:cubicBezTo>
                  <a:cubicBezTo>
                    <a:pt x="27712" y="132187"/>
                    <a:pt x="35483" y="133265"/>
                    <a:pt x="43682" y="133381"/>
                  </a:cubicBezTo>
                  <a:cubicBezTo>
                    <a:pt x="44278" y="132811"/>
                    <a:pt x="44910" y="132250"/>
                    <a:pt x="45578" y="131716"/>
                  </a:cubicBezTo>
                  <a:cubicBezTo>
                    <a:pt x="52771" y="125947"/>
                    <a:pt x="62215" y="122894"/>
                    <a:pt x="71384" y="123330"/>
                  </a:cubicBezTo>
                  <a:cubicBezTo>
                    <a:pt x="72230" y="123375"/>
                    <a:pt x="72889" y="124069"/>
                    <a:pt x="72898" y="124906"/>
                  </a:cubicBezTo>
                  <a:cubicBezTo>
                    <a:pt x="72924" y="132570"/>
                    <a:pt x="64005" y="135775"/>
                    <a:pt x="55646" y="136229"/>
                  </a:cubicBezTo>
                  <a:cubicBezTo>
                    <a:pt x="52067" y="136425"/>
                    <a:pt x="48382" y="136621"/>
                    <a:pt x="45026" y="136568"/>
                  </a:cubicBezTo>
                  <a:cubicBezTo>
                    <a:pt x="42783" y="138998"/>
                    <a:pt x="40255" y="142790"/>
                    <a:pt x="41038" y="146982"/>
                  </a:cubicBezTo>
                  <a:cubicBezTo>
                    <a:pt x="42151" y="152920"/>
                    <a:pt x="49503" y="156107"/>
                    <a:pt x="56198" y="156196"/>
                  </a:cubicBezTo>
                  <a:cubicBezTo>
                    <a:pt x="58655" y="156223"/>
                    <a:pt x="61290" y="156000"/>
                    <a:pt x="63800" y="155769"/>
                  </a:cubicBezTo>
                  <a:cubicBezTo>
                    <a:pt x="68411" y="155350"/>
                    <a:pt x="73182" y="154932"/>
                    <a:pt x="77865" y="156045"/>
                  </a:cubicBezTo>
                  <a:cubicBezTo>
                    <a:pt x="78630" y="156232"/>
                    <a:pt x="79138" y="156935"/>
                    <a:pt x="79076" y="157718"/>
                  </a:cubicBezTo>
                  <a:cubicBezTo>
                    <a:pt x="79013" y="158501"/>
                    <a:pt x="78390" y="159116"/>
                    <a:pt x="77607" y="159169"/>
                  </a:cubicBezTo>
                  <a:cubicBezTo>
                    <a:pt x="66791" y="159944"/>
                    <a:pt x="61254" y="173813"/>
                    <a:pt x="61530" y="186471"/>
                  </a:cubicBezTo>
                  <a:cubicBezTo>
                    <a:pt x="61601" y="189987"/>
                    <a:pt x="61984" y="193931"/>
                    <a:pt x="64209" y="196575"/>
                  </a:cubicBezTo>
                  <a:cubicBezTo>
                    <a:pt x="66203" y="198952"/>
                    <a:pt x="69737" y="200305"/>
                    <a:pt x="74705" y="200598"/>
                  </a:cubicBezTo>
                  <a:cubicBezTo>
                    <a:pt x="92286" y="201649"/>
                    <a:pt x="109680" y="191243"/>
                    <a:pt x="117113" y="175326"/>
                  </a:cubicBezTo>
                  <a:cubicBezTo>
                    <a:pt x="117380" y="174765"/>
                    <a:pt x="117941" y="174409"/>
                    <a:pt x="118555" y="174409"/>
                  </a:cubicBezTo>
                  <a:close/>
                  <a:moveTo>
                    <a:pt x="69515" y="126455"/>
                  </a:moveTo>
                  <a:cubicBezTo>
                    <a:pt x="62091" y="126482"/>
                    <a:pt x="54649" y="128938"/>
                    <a:pt x="48684" y="133336"/>
                  </a:cubicBezTo>
                  <a:cubicBezTo>
                    <a:pt x="50928" y="133282"/>
                    <a:pt x="53207" y="133176"/>
                    <a:pt x="55494" y="133051"/>
                  </a:cubicBezTo>
                  <a:cubicBezTo>
                    <a:pt x="61423" y="132731"/>
                    <a:pt x="68233" y="130808"/>
                    <a:pt x="69524" y="126455"/>
                  </a:cubicBezTo>
                  <a:close/>
                  <a:moveTo>
                    <a:pt x="223669" y="99571"/>
                  </a:moveTo>
                  <a:cubicBezTo>
                    <a:pt x="231947" y="100363"/>
                    <a:pt x="239060" y="95272"/>
                    <a:pt x="244561" y="88880"/>
                  </a:cubicBezTo>
                  <a:cubicBezTo>
                    <a:pt x="244179" y="88898"/>
                    <a:pt x="243804" y="88916"/>
                    <a:pt x="243440" y="88943"/>
                  </a:cubicBezTo>
                  <a:cubicBezTo>
                    <a:pt x="237235" y="89289"/>
                    <a:pt x="229303" y="91132"/>
                    <a:pt x="225636" y="95236"/>
                  </a:cubicBezTo>
                  <a:cubicBezTo>
                    <a:pt x="224470" y="96545"/>
                    <a:pt x="223820" y="97969"/>
                    <a:pt x="223669" y="995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47" name="Google Shape;1847;p41"/>
          <p:cNvGrpSpPr/>
          <p:nvPr/>
        </p:nvGrpSpPr>
        <p:grpSpPr>
          <a:xfrm>
            <a:off x="6055353" y="1051023"/>
            <a:ext cx="386279" cy="397872"/>
            <a:chOff x="6566895" y="1668577"/>
            <a:chExt cx="169577" cy="174651"/>
          </a:xfrm>
        </p:grpSpPr>
        <p:sp>
          <p:nvSpPr>
            <p:cNvPr id="1848" name="Google Shape;1848;p41"/>
            <p:cNvSpPr/>
            <p:nvPr/>
          </p:nvSpPr>
          <p:spPr>
            <a:xfrm>
              <a:off x="6566895" y="1668577"/>
              <a:ext cx="169577" cy="174651"/>
            </a:xfrm>
            <a:custGeom>
              <a:avLst/>
              <a:gdLst/>
              <a:ahLst/>
              <a:cxnLst/>
              <a:rect l="l" t="t" r="r" b="b"/>
              <a:pathLst>
                <a:path w="169577" h="174651" extrusionOk="0">
                  <a:moveTo>
                    <a:pt x="107034" y="145771"/>
                  </a:moveTo>
                  <a:cubicBezTo>
                    <a:pt x="106189" y="151086"/>
                    <a:pt x="105815" y="156338"/>
                    <a:pt x="104462" y="161314"/>
                  </a:cubicBezTo>
                  <a:cubicBezTo>
                    <a:pt x="101132" y="173545"/>
                    <a:pt x="89373" y="178165"/>
                    <a:pt x="78361" y="171791"/>
                  </a:cubicBezTo>
                  <a:cubicBezTo>
                    <a:pt x="71053" y="167563"/>
                    <a:pt x="66558" y="161056"/>
                    <a:pt x="63896" y="153169"/>
                  </a:cubicBezTo>
                  <a:cubicBezTo>
                    <a:pt x="63753" y="152741"/>
                    <a:pt x="63593" y="152314"/>
                    <a:pt x="63308" y="151549"/>
                  </a:cubicBezTo>
                  <a:cubicBezTo>
                    <a:pt x="60433" y="153899"/>
                    <a:pt x="57744" y="156195"/>
                    <a:pt x="54940" y="158358"/>
                  </a:cubicBezTo>
                  <a:cubicBezTo>
                    <a:pt x="50276" y="161973"/>
                    <a:pt x="45540" y="165471"/>
                    <a:pt x="39923" y="167572"/>
                  </a:cubicBezTo>
                  <a:cubicBezTo>
                    <a:pt x="31146" y="170848"/>
                    <a:pt x="23713" y="166949"/>
                    <a:pt x="21888" y="157771"/>
                  </a:cubicBezTo>
                  <a:cubicBezTo>
                    <a:pt x="20134" y="148976"/>
                    <a:pt x="22422" y="140759"/>
                    <a:pt x="26161" y="132855"/>
                  </a:cubicBezTo>
                  <a:cubicBezTo>
                    <a:pt x="27096" y="130869"/>
                    <a:pt x="28199" y="128974"/>
                    <a:pt x="29285" y="126926"/>
                  </a:cubicBezTo>
                  <a:cubicBezTo>
                    <a:pt x="25903" y="127398"/>
                    <a:pt x="22734" y="128119"/>
                    <a:pt x="19556" y="128208"/>
                  </a:cubicBezTo>
                  <a:cubicBezTo>
                    <a:pt x="16778" y="128279"/>
                    <a:pt x="13823" y="128110"/>
                    <a:pt x="11224" y="127220"/>
                  </a:cubicBezTo>
                  <a:cubicBezTo>
                    <a:pt x="4316" y="124843"/>
                    <a:pt x="1627" y="116992"/>
                    <a:pt x="5740" y="109852"/>
                  </a:cubicBezTo>
                  <a:cubicBezTo>
                    <a:pt x="8250" y="105499"/>
                    <a:pt x="12087" y="101903"/>
                    <a:pt x="15354" y="97986"/>
                  </a:cubicBezTo>
                  <a:cubicBezTo>
                    <a:pt x="15826" y="97425"/>
                    <a:pt x="16440" y="96980"/>
                    <a:pt x="17197" y="96303"/>
                  </a:cubicBezTo>
                  <a:cubicBezTo>
                    <a:pt x="15434" y="95743"/>
                    <a:pt x="13894" y="95342"/>
                    <a:pt x="12425" y="94763"/>
                  </a:cubicBezTo>
                  <a:cubicBezTo>
                    <a:pt x="8019" y="93045"/>
                    <a:pt x="4494" y="90241"/>
                    <a:pt x="1877" y="86271"/>
                  </a:cubicBezTo>
                  <a:cubicBezTo>
                    <a:pt x="-402" y="82808"/>
                    <a:pt x="-545" y="79203"/>
                    <a:pt x="1120" y="75553"/>
                  </a:cubicBezTo>
                  <a:cubicBezTo>
                    <a:pt x="5081" y="66883"/>
                    <a:pt x="12229" y="62067"/>
                    <a:pt x="21176" y="59841"/>
                  </a:cubicBezTo>
                  <a:cubicBezTo>
                    <a:pt x="25155" y="58853"/>
                    <a:pt x="29321" y="58622"/>
                    <a:pt x="33683" y="58008"/>
                  </a:cubicBezTo>
                  <a:cubicBezTo>
                    <a:pt x="33496" y="57402"/>
                    <a:pt x="33273" y="56655"/>
                    <a:pt x="33024" y="55907"/>
                  </a:cubicBezTo>
                  <a:cubicBezTo>
                    <a:pt x="30452" y="48162"/>
                    <a:pt x="29205" y="40266"/>
                    <a:pt x="32837" y="32619"/>
                  </a:cubicBezTo>
                  <a:cubicBezTo>
                    <a:pt x="34466" y="29192"/>
                    <a:pt x="36923" y="25863"/>
                    <a:pt x="39781" y="23388"/>
                  </a:cubicBezTo>
                  <a:cubicBezTo>
                    <a:pt x="45629" y="18323"/>
                    <a:pt x="54344" y="18928"/>
                    <a:pt x="60424" y="24154"/>
                  </a:cubicBezTo>
                  <a:cubicBezTo>
                    <a:pt x="61038" y="24679"/>
                    <a:pt x="61626" y="25240"/>
                    <a:pt x="62285" y="25845"/>
                  </a:cubicBezTo>
                  <a:cubicBezTo>
                    <a:pt x="63068" y="22578"/>
                    <a:pt x="63665" y="19418"/>
                    <a:pt x="64590" y="16365"/>
                  </a:cubicBezTo>
                  <a:cubicBezTo>
                    <a:pt x="66103" y="11353"/>
                    <a:pt x="68721" y="6955"/>
                    <a:pt x="72887" y="3680"/>
                  </a:cubicBezTo>
                  <a:cubicBezTo>
                    <a:pt x="82741" y="-4065"/>
                    <a:pt x="93931" y="1765"/>
                    <a:pt x="98435" y="8763"/>
                  </a:cubicBezTo>
                  <a:cubicBezTo>
                    <a:pt x="100910" y="12599"/>
                    <a:pt x="101996" y="16863"/>
                    <a:pt x="102565" y="21305"/>
                  </a:cubicBezTo>
                  <a:cubicBezTo>
                    <a:pt x="102664" y="22035"/>
                    <a:pt x="102761" y="22774"/>
                    <a:pt x="102939" y="24020"/>
                  </a:cubicBezTo>
                  <a:cubicBezTo>
                    <a:pt x="104132" y="22694"/>
                    <a:pt x="105013" y="21697"/>
                    <a:pt x="105913" y="20709"/>
                  </a:cubicBezTo>
                  <a:cubicBezTo>
                    <a:pt x="111094" y="15012"/>
                    <a:pt x="116595" y="9715"/>
                    <a:pt x="123886" y="6742"/>
                  </a:cubicBezTo>
                  <a:cubicBezTo>
                    <a:pt x="127811" y="5139"/>
                    <a:pt x="131870" y="4641"/>
                    <a:pt x="136046" y="5487"/>
                  </a:cubicBezTo>
                  <a:cubicBezTo>
                    <a:pt x="143194" y="6937"/>
                    <a:pt x="147386" y="12564"/>
                    <a:pt x="146906" y="20032"/>
                  </a:cubicBezTo>
                  <a:cubicBezTo>
                    <a:pt x="146558" y="25347"/>
                    <a:pt x="144591" y="30145"/>
                    <a:pt x="142152" y="34791"/>
                  </a:cubicBezTo>
                  <a:cubicBezTo>
                    <a:pt x="141378" y="36269"/>
                    <a:pt x="140550" y="37712"/>
                    <a:pt x="139500" y="39625"/>
                  </a:cubicBezTo>
                  <a:cubicBezTo>
                    <a:pt x="141378" y="39029"/>
                    <a:pt x="142757" y="38397"/>
                    <a:pt x="144209" y="38165"/>
                  </a:cubicBezTo>
                  <a:cubicBezTo>
                    <a:pt x="147208" y="37676"/>
                    <a:pt x="150271" y="36910"/>
                    <a:pt x="153253" y="37124"/>
                  </a:cubicBezTo>
                  <a:cubicBezTo>
                    <a:pt x="160223" y="37613"/>
                    <a:pt x="164193" y="43044"/>
                    <a:pt x="163000" y="49916"/>
                  </a:cubicBezTo>
                  <a:cubicBezTo>
                    <a:pt x="162092" y="55159"/>
                    <a:pt x="159181" y="59369"/>
                    <a:pt x="155799" y="63304"/>
                  </a:cubicBezTo>
                  <a:cubicBezTo>
                    <a:pt x="155078" y="64150"/>
                    <a:pt x="154321" y="64969"/>
                    <a:pt x="153475" y="65921"/>
                  </a:cubicBezTo>
                  <a:cubicBezTo>
                    <a:pt x="155772" y="66411"/>
                    <a:pt x="157900" y="66696"/>
                    <a:pt x="159911" y="67328"/>
                  </a:cubicBezTo>
                  <a:cubicBezTo>
                    <a:pt x="167799" y="69812"/>
                    <a:pt x="171324" y="76906"/>
                    <a:pt x="168742" y="84775"/>
                  </a:cubicBezTo>
                  <a:cubicBezTo>
                    <a:pt x="166552" y="91443"/>
                    <a:pt x="162333" y="96704"/>
                    <a:pt x="156733" y="100621"/>
                  </a:cubicBezTo>
                  <a:cubicBezTo>
                    <a:pt x="152256" y="103754"/>
                    <a:pt x="147208" y="106069"/>
                    <a:pt x="142090" y="108926"/>
                  </a:cubicBezTo>
                  <a:cubicBezTo>
                    <a:pt x="142713" y="109808"/>
                    <a:pt x="143381" y="110600"/>
                    <a:pt x="143879" y="111490"/>
                  </a:cubicBezTo>
                  <a:cubicBezTo>
                    <a:pt x="145410" y="114214"/>
                    <a:pt x="147226" y="116840"/>
                    <a:pt x="148286" y="119742"/>
                  </a:cubicBezTo>
                  <a:cubicBezTo>
                    <a:pt x="150752" y="126499"/>
                    <a:pt x="149282" y="132748"/>
                    <a:pt x="144173" y="137697"/>
                  </a:cubicBezTo>
                  <a:cubicBezTo>
                    <a:pt x="135805" y="145780"/>
                    <a:pt x="125817" y="149697"/>
                    <a:pt x="114022" y="147926"/>
                  </a:cubicBezTo>
                  <a:cubicBezTo>
                    <a:pt x="112740" y="147730"/>
                    <a:pt x="111476" y="147374"/>
                    <a:pt x="110239" y="146991"/>
                  </a:cubicBezTo>
                  <a:cubicBezTo>
                    <a:pt x="109082" y="146626"/>
                    <a:pt x="107960" y="146127"/>
                    <a:pt x="107070" y="145780"/>
                  </a:cubicBezTo>
                  <a:close/>
                  <a:moveTo>
                    <a:pt x="88910" y="97247"/>
                  </a:moveTo>
                  <a:cubicBezTo>
                    <a:pt x="93441" y="94487"/>
                    <a:pt x="96877" y="91051"/>
                    <a:pt x="98373" y="85977"/>
                  </a:cubicBezTo>
                  <a:cubicBezTo>
                    <a:pt x="100198" y="79773"/>
                    <a:pt x="96860" y="73737"/>
                    <a:pt x="90611" y="72002"/>
                  </a:cubicBezTo>
                  <a:cubicBezTo>
                    <a:pt x="81477" y="69473"/>
                    <a:pt x="70270" y="75215"/>
                    <a:pt x="66967" y="84117"/>
                  </a:cubicBezTo>
                  <a:cubicBezTo>
                    <a:pt x="64457" y="90882"/>
                    <a:pt x="67697" y="97291"/>
                    <a:pt x="74649" y="99214"/>
                  </a:cubicBezTo>
                  <a:cubicBezTo>
                    <a:pt x="79732" y="100612"/>
                    <a:pt x="84486" y="99428"/>
                    <a:pt x="88910" y="972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41"/>
            <p:cNvSpPr/>
            <p:nvPr/>
          </p:nvSpPr>
          <p:spPr>
            <a:xfrm>
              <a:off x="6633008" y="1739979"/>
              <a:ext cx="32751" cy="28415"/>
            </a:xfrm>
            <a:custGeom>
              <a:avLst/>
              <a:gdLst/>
              <a:ahLst/>
              <a:cxnLst/>
              <a:rect l="l" t="t" r="r" b="b"/>
              <a:pathLst>
                <a:path w="32751" h="28415" extrusionOk="0">
                  <a:moveTo>
                    <a:pt x="22788" y="25845"/>
                  </a:moveTo>
                  <a:cubicBezTo>
                    <a:pt x="18364" y="28026"/>
                    <a:pt x="13611" y="29210"/>
                    <a:pt x="8528" y="27812"/>
                  </a:cubicBezTo>
                  <a:cubicBezTo>
                    <a:pt x="1567" y="25898"/>
                    <a:pt x="-1665" y="19489"/>
                    <a:pt x="845" y="12715"/>
                  </a:cubicBezTo>
                  <a:cubicBezTo>
                    <a:pt x="4148" y="3813"/>
                    <a:pt x="15356" y="-1929"/>
                    <a:pt x="24489" y="599"/>
                  </a:cubicBezTo>
                  <a:cubicBezTo>
                    <a:pt x="30738" y="2335"/>
                    <a:pt x="34085" y="8362"/>
                    <a:pt x="32251" y="14575"/>
                  </a:cubicBezTo>
                  <a:cubicBezTo>
                    <a:pt x="30756" y="19649"/>
                    <a:pt x="27311" y="23085"/>
                    <a:pt x="22788" y="25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0" name="Google Shape;1850;p41"/>
          <p:cNvGrpSpPr/>
          <p:nvPr/>
        </p:nvGrpSpPr>
        <p:grpSpPr>
          <a:xfrm>
            <a:off x="6031047" y="799994"/>
            <a:ext cx="386279" cy="397872"/>
            <a:chOff x="6566895" y="1668577"/>
            <a:chExt cx="169577" cy="174651"/>
          </a:xfrm>
        </p:grpSpPr>
        <p:sp>
          <p:nvSpPr>
            <p:cNvPr id="1851" name="Google Shape;1851;p41"/>
            <p:cNvSpPr/>
            <p:nvPr/>
          </p:nvSpPr>
          <p:spPr>
            <a:xfrm>
              <a:off x="6566895" y="1668577"/>
              <a:ext cx="169577" cy="174651"/>
            </a:xfrm>
            <a:custGeom>
              <a:avLst/>
              <a:gdLst/>
              <a:ahLst/>
              <a:cxnLst/>
              <a:rect l="l" t="t" r="r" b="b"/>
              <a:pathLst>
                <a:path w="169577" h="174651" extrusionOk="0">
                  <a:moveTo>
                    <a:pt x="107034" y="145771"/>
                  </a:moveTo>
                  <a:cubicBezTo>
                    <a:pt x="106189" y="151086"/>
                    <a:pt x="105815" y="156338"/>
                    <a:pt x="104462" y="161314"/>
                  </a:cubicBezTo>
                  <a:cubicBezTo>
                    <a:pt x="101132" y="173545"/>
                    <a:pt x="89373" y="178165"/>
                    <a:pt x="78361" y="171791"/>
                  </a:cubicBezTo>
                  <a:cubicBezTo>
                    <a:pt x="71053" y="167563"/>
                    <a:pt x="66558" y="161056"/>
                    <a:pt x="63896" y="153169"/>
                  </a:cubicBezTo>
                  <a:cubicBezTo>
                    <a:pt x="63753" y="152741"/>
                    <a:pt x="63593" y="152314"/>
                    <a:pt x="63308" y="151549"/>
                  </a:cubicBezTo>
                  <a:cubicBezTo>
                    <a:pt x="60433" y="153899"/>
                    <a:pt x="57744" y="156195"/>
                    <a:pt x="54940" y="158358"/>
                  </a:cubicBezTo>
                  <a:cubicBezTo>
                    <a:pt x="50276" y="161973"/>
                    <a:pt x="45540" y="165471"/>
                    <a:pt x="39923" y="167572"/>
                  </a:cubicBezTo>
                  <a:cubicBezTo>
                    <a:pt x="31146" y="170848"/>
                    <a:pt x="23713" y="166949"/>
                    <a:pt x="21888" y="157771"/>
                  </a:cubicBezTo>
                  <a:cubicBezTo>
                    <a:pt x="20134" y="148976"/>
                    <a:pt x="22422" y="140759"/>
                    <a:pt x="26161" y="132855"/>
                  </a:cubicBezTo>
                  <a:cubicBezTo>
                    <a:pt x="27096" y="130869"/>
                    <a:pt x="28199" y="128974"/>
                    <a:pt x="29285" y="126926"/>
                  </a:cubicBezTo>
                  <a:cubicBezTo>
                    <a:pt x="25903" y="127398"/>
                    <a:pt x="22734" y="128119"/>
                    <a:pt x="19556" y="128208"/>
                  </a:cubicBezTo>
                  <a:cubicBezTo>
                    <a:pt x="16778" y="128279"/>
                    <a:pt x="13823" y="128110"/>
                    <a:pt x="11224" y="127220"/>
                  </a:cubicBezTo>
                  <a:cubicBezTo>
                    <a:pt x="4316" y="124843"/>
                    <a:pt x="1627" y="116992"/>
                    <a:pt x="5740" y="109852"/>
                  </a:cubicBezTo>
                  <a:cubicBezTo>
                    <a:pt x="8250" y="105499"/>
                    <a:pt x="12087" y="101903"/>
                    <a:pt x="15354" y="97986"/>
                  </a:cubicBezTo>
                  <a:cubicBezTo>
                    <a:pt x="15826" y="97425"/>
                    <a:pt x="16440" y="96980"/>
                    <a:pt x="17197" y="96303"/>
                  </a:cubicBezTo>
                  <a:cubicBezTo>
                    <a:pt x="15434" y="95743"/>
                    <a:pt x="13894" y="95342"/>
                    <a:pt x="12425" y="94763"/>
                  </a:cubicBezTo>
                  <a:cubicBezTo>
                    <a:pt x="8019" y="93045"/>
                    <a:pt x="4494" y="90241"/>
                    <a:pt x="1877" y="86271"/>
                  </a:cubicBezTo>
                  <a:cubicBezTo>
                    <a:pt x="-402" y="82808"/>
                    <a:pt x="-545" y="79203"/>
                    <a:pt x="1120" y="75553"/>
                  </a:cubicBezTo>
                  <a:cubicBezTo>
                    <a:pt x="5081" y="66883"/>
                    <a:pt x="12229" y="62067"/>
                    <a:pt x="21176" y="59841"/>
                  </a:cubicBezTo>
                  <a:cubicBezTo>
                    <a:pt x="25155" y="58853"/>
                    <a:pt x="29321" y="58622"/>
                    <a:pt x="33683" y="58008"/>
                  </a:cubicBezTo>
                  <a:cubicBezTo>
                    <a:pt x="33496" y="57402"/>
                    <a:pt x="33273" y="56655"/>
                    <a:pt x="33024" y="55907"/>
                  </a:cubicBezTo>
                  <a:cubicBezTo>
                    <a:pt x="30452" y="48162"/>
                    <a:pt x="29205" y="40266"/>
                    <a:pt x="32837" y="32619"/>
                  </a:cubicBezTo>
                  <a:cubicBezTo>
                    <a:pt x="34466" y="29192"/>
                    <a:pt x="36923" y="25863"/>
                    <a:pt x="39781" y="23388"/>
                  </a:cubicBezTo>
                  <a:cubicBezTo>
                    <a:pt x="45629" y="18323"/>
                    <a:pt x="54344" y="18928"/>
                    <a:pt x="60424" y="24154"/>
                  </a:cubicBezTo>
                  <a:cubicBezTo>
                    <a:pt x="61038" y="24679"/>
                    <a:pt x="61626" y="25240"/>
                    <a:pt x="62285" y="25845"/>
                  </a:cubicBezTo>
                  <a:cubicBezTo>
                    <a:pt x="63068" y="22578"/>
                    <a:pt x="63665" y="19418"/>
                    <a:pt x="64590" y="16365"/>
                  </a:cubicBezTo>
                  <a:cubicBezTo>
                    <a:pt x="66103" y="11353"/>
                    <a:pt x="68721" y="6955"/>
                    <a:pt x="72887" y="3680"/>
                  </a:cubicBezTo>
                  <a:cubicBezTo>
                    <a:pt x="82741" y="-4065"/>
                    <a:pt x="93931" y="1765"/>
                    <a:pt x="98435" y="8763"/>
                  </a:cubicBezTo>
                  <a:cubicBezTo>
                    <a:pt x="100910" y="12599"/>
                    <a:pt x="101996" y="16863"/>
                    <a:pt x="102565" y="21305"/>
                  </a:cubicBezTo>
                  <a:cubicBezTo>
                    <a:pt x="102664" y="22035"/>
                    <a:pt x="102761" y="22774"/>
                    <a:pt x="102939" y="24020"/>
                  </a:cubicBezTo>
                  <a:cubicBezTo>
                    <a:pt x="104132" y="22694"/>
                    <a:pt x="105013" y="21697"/>
                    <a:pt x="105913" y="20709"/>
                  </a:cubicBezTo>
                  <a:cubicBezTo>
                    <a:pt x="111094" y="15012"/>
                    <a:pt x="116595" y="9715"/>
                    <a:pt x="123886" y="6742"/>
                  </a:cubicBezTo>
                  <a:cubicBezTo>
                    <a:pt x="127811" y="5139"/>
                    <a:pt x="131870" y="4641"/>
                    <a:pt x="136046" y="5487"/>
                  </a:cubicBezTo>
                  <a:cubicBezTo>
                    <a:pt x="143194" y="6937"/>
                    <a:pt x="147386" y="12564"/>
                    <a:pt x="146906" y="20032"/>
                  </a:cubicBezTo>
                  <a:cubicBezTo>
                    <a:pt x="146558" y="25347"/>
                    <a:pt x="144591" y="30145"/>
                    <a:pt x="142152" y="34791"/>
                  </a:cubicBezTo>
                  <a:cubicBezTo>
                    <a:pt x="141378" y="36269"/>
                    <a:pt x="140550" y="37712"/>
                    <a:pt x="139500" y="39625"/>
                  </a:cubicBezTo>
                  <a:cubicBezTo>
                    <a:pt x="141378" y="39029"/>
                    <a:pt x="142757" y="38397"/>
                    <a:pt x="144209" y="38165"/>
                  </a:cubicBezTo>
                  <a:cubicBezTo>
                    <a:pt x="147208" y="37676"/>
                    <a:pt x="150271" y="36910"/>
                    <a:pt x="153253" y="37124"/>
                  </a:cubicBezTo>
                  <a:cubicBezTo>
                    <a:pt x="160223" y="37613"/>
                    <a:pt x="164193" y="43044"/>
                    <a:pt x="163000" y="49916"/>
                  </a:cubicBezTo>
                  <a:cubicBezTo>
                    <a:pt x="162092" y="55159"/>
                    <a:pt x="159181" y="59369"/>
                    <a:pt x="155799" y="63304"/>
                  </a:cubicBezTo>
                  <a:cubicBezTo>
                    <a:pt x="155078" y="64150"/>
                    <a:pt x="154321" y="64969"/>
                    <a:pt x="153475" y="65921"/>
                  </a:cubicBezTo>
                  <a:cubicBezTo>
                    <a:pt x="155772" y="66411"/>
                    <a:pt x="157900" y="66696"/>
                    <a:pt x="159911" y="67328"/>
                  </a:cubicBezTo>
                  <a:cubicBezTo>
                    <a:pt x="167799" y="69812"/>
                    <a:pt x="171324" y="76906"/>
                    <a:pt x="168742" y="84775"/>
                  </a:cubicBezTo>
                  <a:cubicBezTo>
                    <a:pt x="166552" y="91443"/>
                    <a:pt x="162333" y="96704"/>
                    <a:pt x="156733" y="100621"/>
                  </a:cubicBezTo>
                  <a:cubicBezTo>
                    <a:pt x="152256" y="103754"/>
                    <a:pt x="147208" y="106069"/>
                    <a:pt x="142090" y="108926"/>
                  </a:cubicBezTo>
                  <a:cubicBezTo>
                    <a:pt x="142713" y="109808"/>
                    <a:pt x="143381" y="110600"/>
                    <a:pt x="143879" y="111490"/>
                  </a:cubicBezTo>
                  <a:cubicBezTo>
                    <a:pt x="145410" y="114214"/>
                    <a:pt x="147226" y="116840"/>
                    <a:pt x="148286" y="119742"/>
                  </a:cubicBezTo>
                  <a:cubicBezTo>
                    <a:pt x="150752" y="126499"/>
                    <a:pt x="149282" y="132748"/>
                    <a:pt x="144173" y="137697"/>
                  </a:cubicBezTo>
                  <a:cubicBezTo>
                    <a:pt x="135805" y="145780"/>
                    <a:pt x="125817" y="149697"/>
                    <a:pt x="114022" y="147926"/>
                  </a:cubicBezTo>
                  <a:cubicBezTo>
                    <a:pt x="112740" y="147730"/>
                    <a:pt x="111476" y="147374"/>
                    <a:pt x="110239" y="146991"/>
                  </a:cubicBezTo>
                  <a:cubicBezTo>
                    <a:pt x="109082" y="146626"/>
                    <a:pt x="107960" y="146127"/>
                    <a:pt x="107070" y="145780"/>
                  </a:cubicBezTo>
                  <a:close/>
                  <a:moveTo>
                    <a:pt x="88910" y="97247"/>
                  </a:moveTo>
                  <a:cubicBezTo>
                    <a:pt x="93441" y="94487"/>
                    <a:pt x="96877" y="91051"/>
                    <a:pt x="98373" y="85977"/>
                  </a:cubicBezTo>
                  <a:cubicBezTo>
                    <a:pt x="100198" y="79773"/>
                    <a:pt x="96860" y="73737"/>
                    <a:pt x="90611" y="72002"/>
                  </a:cubicBezTo>
                  <a:cubicBezTo>
                    <a:pt x="81477" y="69473"/>
                    <a:pt x="70270" y="75215"/>
                    <a:pt x="66967" y="84117"/>
                  </a:cubicBezTo>
                  <a:cubicBezTo>
                    <a:pt x="64457" y="90882"/>
                    <a:pt x="67697" y="97291"/>
                    <a:pt x="74649" y="99214"/>
                  </a:cubicBezTo>
                  <a:cubicBezTo>
                    <a:pt x="79732" y="100612"/>
                    <a:pt x="84486" y="99428"/>
                    <a:pt x="88910" y="97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p41"/>
            <p:cNvSpPr/>
            <p:nvPr/>
          </p:nvSpPr>
          <p:spPr>
            <a:xfrm>
              <a:off x="6633008" y="1739979"/>
              <a:ext cx="32751" cy="28415"/>
            </a:xfrm>
            <a:custGeom>
              <a:avLst/>
              <a:gdLst/>
              <a:ahLst/>
              <a:cxnLst/>
              <a:rect l="l" t="t" r="r" b="b"/>
              <a:pathLst>
                <a:path w="32751" h="28415" extrusionOk="0">
                  <a:moveTo>
                    <a:pt x="22788" y="25845"/>
                  </a:moveTo>
                  <a:cubicBezTo>
                    <a:pt x="18364" y="28026"/>
                    <a:pt x="13611" y="29210"/>
                    <a:pt x="8528" y="27812"/>
                  </a:cubicBezTo>
                  <a:cubicBezTo>
                    <a:pt x="1567" y="25898"/>
                    <a:pt x="-1665" y="19489"/>
                    <a:pt x="845" y="12715"/>
                  </a:cubicBezTo>
                  <a:cubicBezTo>
                    <a:pt x="4148" y="3813"/>
                    <a:pt x="15356" y="-1929"/>
                    <a:pt x="24489" y="599"/>
                  </a:cubicBezTo>
                  <a:cubicBezTo>
                    <a:pt x="30738" y="2335"/>
                    <a:pt x="34085" y="8362"/>
                    <a:pt x="32251" y="14575"/>
                  </a:cubicBezTo>
                  <a:cubicBezTo>
                    <a:pt x="30756" y="19649"/>
                    <a:pt x="27311" y="23085"/>
                    <a:pt x="22788" y="25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0D11629-C479-95A0-766E-7790419085D7}"/>
              </a:ext>
            </a:extLst>
          </p:cNvPr>
          <p:cNvSpPr txBox="1"/>
          <p:nvPr/>
        </p:nvSpPr>
        <p:spPr>
          <a:xfrm>
            <a:off x="2613727" y="3293458"/>
            <a:ext cx="3948914" cy="1084333"/>
          </a:xfrm>
          <a:prstGeom prst="rect">
            <a:avLst/>
          </a:prstGeom>
          <a:solidFill>
            <a:srgbClr val="FFFFFF"/>
          </a:solidFill>
        </p:spPr>
        <p:txBody>
          <a:bodyPr wrap="square" rtlCol="1">
            <a:spAutoFit/>
          </a:bodyPr>
          <a:lstStyle/>
          <a:p>
            <a:endParaRPr lang="ar-SA" dirty="0"/>
          </a:p>
        </p:txBody>
      </p:sp>
      <p:grpSp>
        <p:nvGrpSpPr>
          <p:cNvPr id="23" name="Google Shape;1757;p41">
            <a:extLst>
              <a:ext uri="{FF2B5EF4-FFF2-40B4-BE49-F238E27FC236}">
                <a16:creationId xmlns:a16="http://schemas.microsoft.com/office/drawing/2014/main" id="{45061954-E299-4352-8BD9-7BA0F9C9F254}"/>
              </a:ext>
            </a:extLst>
          </p:cNvPr>
          <p:cNvGrpSpPr/>
          <p:nvPr/>
        </p:nvGrpSpPr>
        <p:grpSpPr>
          <a:xfrm rot="10800000" flipH="1">
            <a:off x="2186329" y="478361"/>
            <a:ext cx="793967" cy="433744"/>
            <a:chOff x="5496480" y="1487027"/>
            <a:chExt cx="349273" cy="190816"/>
          </a:xfrm>
        </p:grpSpPr>
        <p:sp>
          <p:nvSpPr>
            <p:cNvPr id="24" name="Google Shape;1758;p41">
              <a:extLst>
                <a:ext uri="{FF2B5EF4-FFF2-40B4-BE49-F238E27FC236}">
                  <a16:creationId xmlns:a16="http://schemas.microsoft.com/office/drawing/2014/main" id="{E2292383-50B8-E51F-D29A-419D90BAF765}"/>
                </a:ext>
              </a:extLst>
            </p:cNvPr>
            <p:cNvSpPr/>
            <p:nvPr/>
          </p:nvSpPr>
          <p:spPr>
            <a:xfrm>
              <a:off x="5496480" y="1487027"/>
              <a:ext cx="349273" cy="190816"/>
            </a:xfrm>
            <a:custGeom>
              <a:avLst/>
              <a:gdLst/>
              <a:ahLst/>
              <a:cxnLst/>
              <a:rect l="l" t="t" r="r" b="b"/>
              <a:pathLst>
                <a:path w="349273" h="190816" extrusionOk="0">
                  <a:moveTo>
                    <a:pt x="349273" y="14604"/>
                  </a:moveTo>
                  <a:cubicBezTo>
                    <a:pt x="341983" y="19179"/>
                    <a:pt x="334781" y="23924"/>
                    <a:pt x="327232" y="28037"/>
                  </a:cubicBezTo>
                  <a:cubicBezTo>
                    <a:pt x="321535" y="31143"/>
                    <a:pt x="317200" y="35390"/>
                    <a:pt x="314253" y="40953"/>
                  </a:cubicBezTo>
                  <a:cubicBezTo>
                    <a:pt x="310310" y="48377"/>
                    <a:pt x="305948" y="55739"/>
                    <a:pt x="303259" y="63626"/>
                  </a:cubicBezTo>
                  <a:cubicBezTo>
                    <a:pt x="296601" y="83139"/>
                    <a:pt x="285340" y="99260"/>
                    <a:pt x="270162" y="112996"/>
                  </a:cubicBezTo>
                  <a:cubicBezTo>
                    <a:pt x="256284" y="125547"/>
                    <a:pt x="241739" y="137040"/>
                    <a:pt x="224380" y="144482"/>
                  </a:cubicBezTo>
                  <a:cubicBezTo>
                    <a:pt x="221843" y="145568"/>
                    <a:pt x="219235" y="146636"/>
                    <a:pt x="216555" y="147170"/>
                  </a:cubicBezTo>
                  <a:cubicBezTo>
                    <a:pt x="210840" y="148310"/>
                    <a:pt x="206808" y="143992"/>
                    <a:pt x="208615" y="138438"/>
                  </a:cubicBezTo>
                  <a:cubicBezTo>
                    <a:pt x="209905" y="134485"/>
                    <a:pt x="211552" y="130408"/>
                    <a:pt x="214018" y="127114"/>
                  </a:cubicBezTo>
                  <a:cubicBezTo>
                    <a:pt x="225172" y="112248"/>
                    <a:pt x="236442" y="97453"/>
                    <a:pt x="248139" y="83015"/>
                  </a:cubicBezTo>
                  <a:cubicBezTo>
                    <a:pt x="255350" y="74113"/>
                    <a:pt x="263406" y="65887"/>
                    <a:pt x="271791" y="56567"/>
                  </a:cubicBezTo>
                  <a:cubicBezTo>
                    <a:pt x="266139" y="58828"/>
                    <a:pt x="261447" y="60956"/>
                    <a:pt x="256587" y="62602"/>
                  </a:cubicBezTo>
                  <a:cubicBezTo>
                    <a:pt x="244943" y="66546"/>
                    <a:pt x="235454" y="74041"/>
                    <a:pt x="225395" y="80700"/>
                  </a:cubicBezTo>
                  <a:cubicBezTo>
                    <a:pt x="211392" y="89967"/>
                    <a:pt x="200069" y="102127"/>
                    <a:pt x="188043" y="113575"/>
                  </a:cubicBezTo>
                  <a:cubicBezTo>
                    <a:pt x="169304" y="131405"/>
                    <a:pt x="149462" y="147891"/>
                    <a:pt x="127599" y="161823"/>
                  </a:cubicBezTo>
                  <a:cubicBezTo>
                    <a:pt x="113765" y="170635"/>
                    <a:pt x="99843" y="179306"/>
                    <a:pt x="84558" y="185440"/>
                  </a:cubicBezTo>
                  <a:cubicBezTo>
                    <a:pt x="79449" y="187487"/>
                    <a:pt x="74036" y="188804"/>
                    <a:pt x="68749" y="190407"/>
                  </a:cubicBezTo>
                  <a:cubicBezTo>
                    <a:pt x="67912" y="190656"/>
                    <a:pt x="67004" y="190692"/>
                    <a:pt x="66114" y="190754"/>
                  </a:cubicBezTo>
                  <a:cubicBezTo>
                    <a:pt x="55654" y="191493"/>
                    <a:pt x="51141" y="185680"/>
                    <a:pt x="54675" y="175825"/>
                  </a:cubicBezTo>
                  <a:cubicBezTo>
                    <a:pt x="57933" y="166736"/>
                    <a:pt x="64031" y="159588"/>
                    <a:pt x="70796" y="152948"/>
                  </a:cubicBezTo>
                  <a:cubicBezTo>
                    <a:pt x="85021" y="138972"/>
                    <a:pt x="102327" y="129705"/>
                    <a:pt x="120139" y="121453"/>
                  </a:cubicBezTo>
                  <a:cubicBezTo>
                    <a:pt x="149631" y="107788"/>
                    <a:pt x="177716" y="91551"/>
                    <a:pt x="206007" y="75670"/>
                  </a:cubicBezTo>
                  <a:cubicBezTo>
                    <a:pt x="210440" y="73178"/>
                    <a:pt x="214900" y="70730"/>
                    <a:pt x="219252" y="67828"/>
                  </a:cubicBezTo>
                  <a:cubicBezTo>
                    <a:pt x="218211" y="68068"/>
                    <a:pt x="217161" y="68246"/>
                    <a:pt x="216137" y="68540"/>
                  </a:cubicBezTo>
                  <a:cubicBezTo>
                    <a:pt x="188799" y="76436"/>
                    <a:pt x="161604" y="84866"/>
                    <a:pt x="134097" y="92112"/>
                  </a:cubicBezTo>
                  <a:cubicBezTo>
                    <a:pt x="100555" y="100943"/>
                    <a:pt x="66568" y="107833"/>
                    <a:pt x="32037" y="111634"/>
                  </a:cubicBezTo>
                  <a:cubicBezTo>
                    <a:pt x="24800" y="112435"/>
                    <a:pt x="17447" y="112257"/>
                    <a:pt x="10148" y="112480"/>
                  </a:cubicBezTo>
                  <a:cubicBezTo>
                    <a:pt x="9053" y="112515"/>
                    <a:pt x="7931" y="112355"/>
                    <a:pt x="6854" y="112133"/>
                  </a:cubicBezTo>
                  <a:cubicBezTo>
                    <a:pt x="347" y="110779"/>
                    <a:pt x="-2253" y="104824"/>
                    <a:pt x="2269" y="100008"/>
                  </a:cubicBezTo>
                  <a:cubicBezTo>
                    <a:pt x="6445" y="95566"/>
                    <a:pt x="11545" y="91801"/>
                    <a:pt x="16762" y="88587"/>
                  </a:cubicBezTo>
                  <a:cubicBezTo>
                    <a:pt x="37031" y="76071"/>
                    <a:pt x="59784" y="70801"/>
                    <a:pt x="82876" y="66617"/>
                  </a:cubicBezTo>
                  <a:cubicBezTo>
                    <a:pt x="100956" y="63350"/>
                    <a:pt x="119267" y="63519"/>
                    <a:pt x="137507" y="62522"/>
                  </a:cubicBezTo>
                  <a:cubicBezTo>
                    <a:pt x="154447" y="61597"/>
                    <a:pt x="171236" y="59522"/>
                    <a:pt x="187918" y="56238"/>
                  </a:cubicBezTo>
                  <a:cubicBezTo>
                    <a:pt x="199535" y="53950"/>
                    <a:pt x="211401" y="52944"/>
                    <a:pt x="223018" y="50665"/>
                  </a:cubicBezTo>
                  <a:cubicBezTo>
                    <a:pt x="234395" y="48431"/>
                    <a:pt x="245602" y="45333"/>
                    <a:pt x="256872" y="42573"/>
                  </a:cubicBezTo>
                  <a:cubicBezTo>
                    <a:pt x="257905" y="42324"/>
                    <a:pt x="258875" y="41781"/>
                    <a:pt x="259872" y="41380"/>
                  </a:cubicBezTo>
                  <a:cubicBezTo>
                    <a:pt x="259801" y="41185"/>
                    <a:pt x="259729" y="40998"/>
                    <a:pt x="259667" y="40802"/>
                  </a:cubicBezTo>
                  <a:cubicBezTo>
                    <a:pt x="250934" y="40882"/>
                    <a:pt x="242201" y="41131"/>
                    <a:pt x="233469" y="41015"/>
                  </a:cubicBezTo>
                  <a:cubicBezTo>
                    <a:pt x="209505" y="40686"/>
                    <a:pt x="185621" y="39280"/>
                    <a:pt x="162147" y="34081"/>
                  </a:cubicBezTo>
                  <a:cubicBezTo>
                    <a:pt x="149230" y="31223"/>
                    <a:pt x="136786" y="26924"/>
                    <a:pt x="125026" y="20764"/>
                  </a:cubicBezTo>
                  <a:cubicBezTo>
                    <a:pt x="123655" y="20043"/>
                    <a:pt x="122293" y="19286"/>
                    <a:pt x="121038" y="18378"/>
                  </a:cubicBezTo>
                  <a:cubicBezTo>
                    <a:pt x="116552" y="15129"/>
                    <a:pt x="117077" y="9191"/>
                    <a:pt x="122115" y="6859"/>
                  </a:cubicBezTo>
                  <a:cubicBezTo>
                    <a:pt x="123905" y="6031"/>
                    <a:pt x="125845" y="5364"/>
                    <a:pt x="127795" y="5034"/>
                  </a:cubicBezTo>
                  <a:cubicBezTo>
                    <a:pt x="164159" y="-1144"/>
                    <a:pt x="200479" y="-2800"/>
                    <a:pt x="236575" y="6797"/>
                  </a:cubicBezTo>
                  <a:cubicBezTo>
                    <a:pt x="243092" y="8532"/>
                    <a:pt x="249670" y="10375"/>
                    <a:pt x="255839" y="13046"/>
                  </a:cubicBezTo>
                  <a:cubicBezTo>
                    <a:pt x="278290" y="22767"/>
                    <a:pt x="300598" y="20746"/>
                    <a:pt x="322932" y="12948"/>
                  </a:cubicBezTo>
                  <a:cubicBezTo>
                    <a:pt x="329306" y="10722"/>
                    <a:pt x="335529" y="8078"/>
                    <a:pt x="341831" y="563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759;p41">
              <a:extLst>
                <a:ext uri="{FF2B5EF4-FFF2-40B4-BE49-F238E27FC236}">
                  <a16:creationId xmlns:a16="http://schemas.microsoft.com/office/drawing/2014/main" id="{30A0E4EC-5A74-0DBE-88C5-5BD15E5ACA7F}"/>
                </a:ext>
              </a:extLst>
            </p:cNvPr>
            <p:cNvSpPr/>
            <p:nvPr/>
          </p:nvSpPr>
          <p:spPr>
            <a:xfrm>
              <a:off x="5576943" y="1501827"/>
              <a:ext cx="250534" cy="153334"/>
            </a:xfrm>
            <a:custGeom>
              <a:avLst/>
              <a:gdLst/>
              <a:ahLst/>
              <a:cxnLst/>
              <a:rect l="l" t="t" r="r" b="b"/>
              <a:pathLst>
                <a:path w="250534" h="153334" extrusionOk="0">
                  <a:moveTo>
                    <a:pt x="2181" y="153326"/>
                  </a:moveTo>
                  <a:lnTo>
                    <a:pt x="0" y="151020"/>
                  </a:lnTo>
                  <a:cubicBezTo>
                    <a:pt x="20376" y="131766"/>
                    <a:pt x="45471" y="118226"/>
                    <a:pt x="69746" y="105131"/>
                  </a:cubicBezTo>
                  <a:cubicBezTo>
                    <a:pt x="89215" y="94627"/>
                    <a:pt x="109351" y="83767"/>
                    <a:pt x="126905" y="70022"/>
                  </a:cubicBezTo>
                  <a:cubicBezTo>
                    <a:pt x="130840" y="66942"/>
                    <a:pt x="134739" y="63648"/>
                    <a:pt x="138495" y="60461"/>
                  </a:cubicBezTo>
                  <a:cubicBezTo>
                    <a:pt x="144362" y="55503"/>
                    <a:pt x="150415" y="50376"/>
                    <a:pt x="156842" y="45871"/>
                  </a:cubicBezTo>
                  <a:cubicBezTo>
                    <a:pt x="167960" y="38073"/>
                    <a:pt x="179738" y="32305"/>
                    <a:pt x="193989" y="25575"/>
                  </a:cubicBezTo>
                  <a:cubicBezTo>
                    <a:pt x="212220" y="16958"/>
                    <a:pt x="230799" y="8350"/>
                    <a:pt x="249217" y="0"/>
                  </a:cubicBezTo>
                  <a:lnTo>
                    <a:pt x="250534" y="2893"/>
                  </a:lnTo>
                  <a:cubicBezTo>
                    <a:pt x="232134" y="11243"/>
                    <a:pt x="213574" y="19833"/>
                    <a:pt x="195351" y="28450"/>
                  </a:cubicBezTo>
                  <a:cubicBezTo>
                    <a:pt x="183681" y="33969"/>
                    <a:pt x="170453" y="40219"/>
                    <a:pt x="158676" y="48480"/>
                  </a:cubicBezTo>
                  <a:cubicBezTo>
                    <a:pt x="152373" y="52895"/>
                    <a:pt x="146373" y="57978"/>
                    <a:pt x="140560" y="62892"/>
                  </a:cubicBezTo>
                  <a:cubicBezTo>
                    <a:pt x="136768" y="66096"/>
                    <a:pt x="132851" y="69408"/>
                    <a:pt x="128872" y="72532"/>
                  </a:cubicBezTo>
                  <a:cubicBezTo>
                    <a:pt x="111104" y="86437"/>
                    <a:pt x="90853" y="97369"/>
                    <a:pt x="71260" y="107935"/>
                  </a:cubicBezTo>
                  <a:cubicBezTo>
                    <a:pt x="47171" y="120932"/>
                    <a:pt x="22255" y="134374"/>
                    <a:pt x="2190" y="153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760;p41">
              <a:extLst>
                <a:ext uri="{FF2B5EF4-FFF2-40B4-BE49-F238E27FC236}">
                  <a16:creationId xmlns:a16="http://schemas.microsoft.com/office/drawing/2014/main" id="{03BB7754-4631-BF41-2444-5DC0B6BECC19}"/>
                </a:ext>
              </a:extLst>
            </p:cNvPr>
            <p:cNvSpPr/>
            <p:nvPr/>
          </p:nvSpPr>
          <p:spPr>
            <a:xfrm>
              <a:off x="5526283" y="1546247"/>
              <a:ext cx="207680" cy="38723"/>
            </a:xfrm>
            <a:custGeom>
              <a:avLst/>
              <a:gdLst/>
              <a:ahLst/>
              <a:cxnLst/>
              <a:rect l="l" t="t" r="r" b="b"/>
              <a:pathLst>
                <a:path w="207680" h="38723" extrusionOk="0">
                  <a:moveTo>
                    <a:pt x="1371" y="38723"/>
                  </a:moveTo>
                  <a:lnTo>
                    <a:pt x="0" y="35857"/>
                  </a:lnTo>
                  <a:cubicBezTo>
                    <a:pt x="35616" y="18792"/>
                    <a:pt x="75212" y="14457"/>
                    <a:pt x="113499" y="10273"/>
                  </a:cubicBezTo>
                  <a:lnTo>
                    <a:pt x="207333" y="0"/>
                  </a:lnTo>
                  <a:lnTo>
                    <a:pt x="207680" y="3151"/>
                  </a:lnTo>
                  <a:lnTo>
                    <a:pt x="113837" y="13424"/>
                  </a:lnTo>
                  <a:cubicBezTo>
                    <a:pt x="75817" y="17590"/>
                    <a:pt x="36498" y="21890"/>
                    <a:pt x="1371" y="387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761;p41">
              <a:extLst>
                <a:ext uri="{FF2B5EF4-FFF2-40B4-BE49-F238E27FC236}">
                  <a16:creationId xmlns:a16="http://schemas.microsoft.com/office/drawing/2014/main" id="{5844B932-CE99-C611-6CE2-F9B5BA9E387E}"/>
                </a:ext>
              </a:extLst>
            </p:cNvPr>
            <p:cNvSpPr/>
            <p:nvPr/>
          </p:nvSpPr>
          <p:spPr>
            <a:xfrm>
              <a:off x="5657193" y="1503500"/>
              <a:ext cx="132308" cy="22121"/>
            </a:xfrm>
            <a:custGeom>
              <a:avLst/>
              <a:gdLst/>
              <a:ahLst/>
              <a:cxnLst/>
              <a:rect l="l" t="t" r="r" b="b"/>
              <a:pathLst>
                <a:path w="132308" h="22121" extrusionOk="0">
                  <a:moveTo>
                    <a:pt x="131686" y="22112"/>
                  </a:moveTo>
                  <a:lnTo>
                    <a:pt x="60426" y="7584"/>
                  </a:lnTo>
                  <a:cubicBezTo>
                    <a:pt x="51934" y="5857"/>
                    <a:pt x="43156" y="4068"/>
                    <a:pt x="34406" y="3445"/>
                  </a:cubicBezTo>
                  <a:cubicBezTo>
                    <a:pt x="23038" y="2635"/>
                    <a:pt x="11492" y="3783"/>
                    <a:pt x="312" y="4887"/>
                  </a:cubicBezTo>
                  <a:lnTo>
                    <a:pt x="0" y="1727"/>
                  </a:lnTo>
                  <a:cubicBezTo>
                    <a:pt x="11306" y="614"/>
                    <a:pt x="22985" y="-552"/>
                    <a:pt x="34619" y="285"/>
                  </a:cubicBezTo>
                  <a:cubicBezTo>
                    <a:pt x="43575" y="917"/>
                    <a:pt x="52459" y="2733"/>
                    <a:pt x="61049" y="4486"/>
                  </a:cubicBezTo>
                  <a:lnTo>
                    <a:pt x="132309" y="19014"/>
                  </a:lnTo>
                  <a:lnTo>
                    <a:pt x="131677" y="221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762;p41">
              <a:extLst>
                <a:ext uri="{FF2B5EF4-FFF2-40B4-BE49-F238E27FC236}">
                  <a16:creationId xmlns:a16="http://schemas.microsoft.com/office/drawing/2014/main" id="{68063263-7387-810F-704D-1CF4EAE78B68}"/>
                </a:ext>
              </a:extLst>
            </p:cNvPr>
            <p:cNvSpPr/>
            <p:nvPr/>
          </p:nvSpPr>
          <p:spPr>
            <a:xfrm>
              <a:off x="5737319" y="1522221"/>
              <a:ext cx="54799" cy="80277"/>
            </a:xfrm>
            <a:custGeom>
              <a:avLst/>
              <a:gdLst/>
              <a:ahLst/>
              <a:cxnLst/>
              <a:rect l="l" t="t" r="r" b="b"/>
              <a:pathLst>
                <a:path w="54799" h="80277" extrusionOk="0">
                  <a:moveTo>
                    <a:pt x="1549" y="80277"/>
                  </a:moveTo>
                  <a:lnTo>
                    <a:pt x="0" y="77509"/>
                  </a:lnTo>
                  <a:cubicBezTo>
                    <a:pt x="10041" y="71883"/>
                    <a:pt x="15801" y="60853"/>
                    <a:pt x="19700" y="51862"/>
                  </a:cubicBezTo>
                  <a:cubicBezTo>
                    <a:pt x="20626" y="49726"/>
                    <a:pt x="21516" y="47563"/>
                    <a:pt x="22406" y="45400"/>
                  </a:cubicBezTo>
                  <a:cubicBezTo>
                    <a:pt x="25833" y="37068"/>
                    <a:pt x="29376" y="28459"/>
                    <a:pt x="35153" y="21276"/>
                  </a:cubicBezTo>
                  <a:cubicBezTo>
                    <a:pt x="37032" y="18943"/>
                    <a:pt x="39150" y="16762"/>
                    <a:pt x="41198" y="14644"/>
                  </a:cubicBezTo>
                  <a:cubicBezTo>
                    <a:pt x="45658" y="10032"/>
                    <a:pt x="49877" y="5671"/>
                    <a:pt x="51791" y="0"/>
                  </a:cubicBezTo>
                  <a:lnTo>
                    <a:pt x="54800" y="1015"/>
                  </a:lnTo>
                  <a:cubicBezTo>
                    <a:pt x="52655" y="7362"/>
                    <a:pt x="47990" y="12187"/>
                    <a:pt x="43477" y="16842"/>
                  </a:cubicBezTo>
                  <a:cubicBezTo>
                    <a:pt x="41474" y="18908"/>
                    <a:pt x="39409" y="21044"/>
                    <a:pt x="37628" y="23261"/>
                  </a:cubicBezTo>
                  <a:cubicBezTo>
                    <a:pt x="32136" y="30079"/>
                    <a:pt x="28682" y="38474"/>
                    <a:pt x="25344" y="46601"/>
                  </a:cubicBezTo>
                  <a:cubicBezTo>
                    <a:pt x="24444" y="48782"/>
                    <a:pt x="23545" y="50963"/>
                    <a:pt x="22620" y="53118"/>
                  </a:cubicBezTo>
                  <a:cubicBezTo>
                    <a:pt x="18525" y="62553"/>
                    <a:pt x="12427" y="74179"/>
                    <a:pt x="1558" y="802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" name="Google Shape;1763;p41">
            <a:extLst>
              <a:ext uri="{FF2B5EF4-FFF2-40B4-BE49-F238E27FC236}">
                <a16:creationId xmlns:a16="http://schemas.microsoft.com/office/drawing/2014/main" id="{DF0927E9-E8FA-4697-BB9A-C9860F87C6EF}"/>
              </a:ext>
            </a:extLst>
          </p:cNvPr>
          <p:cNvGrpSpPr/>
          <p:nvPr/>
        </p:nvGrpSpPr>
        <p:grpSpPr>
          <a:xfrm rot="6420515" flipH="1">
            <a:off x="2215392" y="1033362"/>
            <a:ext cx="793967" cy="433744"/>
            <a:chOff x="5496480" y="1487027"/>
            <a:chExt cx="349273" cy="190816"/>
          </a:xfrm>
        </p:grpSpPr>
        <p:sp>
          <p:nvSpPr>
            <p:cNvPr id="30" name="Google Shape;1764;p41">
              <a:extLst>
                <a:ext uri="{FF2B5EF4-FFF2-40B4-BE49-F238E27FC236}">
                  <a16:creationId xmlns:a16="http://schemas.microsoft.com/office/drawing/2014/main" id="{7F8BED53-C2E4-1E12-281A-766C79219718}"/>
                </a:ext>
              </a:extLst>
            </p:cNvPr>
            <p:cNvSpPr/>
            <p:nvPr/>
          </p:nvSpPr>
          <p:spPr>
            <a:xfrm>
              <a:off x="5496480" y="1487027"/>
              <a:ext cx="349273" cy="190816"/>
            </a:xfrm>
            <a:custGeom>
              <a:avLst/>
              <a:gdLst/>
              <a:ahLst/>
              <a:cxnLst/>
              <a:rect l="l" t="t" r="r" b="b"/>
              <a:pathLst>
                <a:path w="349273" h="190816" extrusionOk="0">
                  <a:moveTo>
                    <a:pt x="349273" y="14604"/>
                  </a:moveTo>
                  <a:cubicBezTo>
                    <a:pt x="341983" y="19179"/>
                    <a:pt x="334781" y="23924"/>
                    <a:pt x="327232" y="28037"/>
                  </a:cubicBezTo>
                  <a:cubicBezTo>
                    <a:pt x="321535" y="31143"/>
                    <a:pt x="317200" y="35390"/>
                    <a:pt x="314253" y="40953"/>
                  </a:cubicBezTo>
                  <a:cubicBezTo>
                    <a:pt x="310310" y="48377"/>
                    <a:pt x="305948" y="55739"/>
                    <a:pt x="303259" y="63626"/>
                  </a:cubicBezTo>
                  <a:cubicBezTo>
                    <a:pt x="296601" y="83139"/>
                    <a:pt x="285340" y="99260"/>
                    <a:pt x="270162" y="112996"/>
                  </a:cubicBezTo>
                  <a:cubicBezTo>
                    <a:pt x="256284" y="125547"/>
                    <a:pt x="241739" y="137040"/>
                    <a:pt x="224380" y="144482"/>
                  </a:cubicBezTo>
                  <a:cubicBezTo>
                    <a:pt x="221843" y="145568"/>
                    <a:pt x="219235" y="146636"/>
                    <a:pt x="216555" y="147170"/>
                  </a:cubicBezTo>
                  <a:cubicBezTo>
                    <a:pt x="210840" y="148310"/>
                    <a:pt x="206808" y="143992"/>
                    <a:pt x="208615" y="138438"/>
                  </a:cubicBezTo>
                  <a:cubicBezTo>
                    <a:pt x="209905" y="134485"/>
                    <a:pt x="211552" y="130408"/>
                    <a:pt x="214018" y="127114"/>
                  </a:cubicBezTo>
                  <a:cubicBezTo>
                    <a:pt x="225172" y="112248"/>
                    <a:pt x="236442" y="97453"/>
                    <a:pt x="248139" y="83015"/>
                  </a:cubicBezTo>
                  <a:cubicBezTo>
                    <a:pt x="255350" y="74113"/>
                    <a:pt x="263406" y="65887"/>
                    <a:pt x="271791" y="56567"/>
                  </a:cubicBezTo>
                  <a:cubicBezTo>
                    <a:pt x="266139" y="58828"/>
                    <a:pt x="261447" y="60956"/>
                    <a:pt x="256587" y="62602"/>
                  </a:cubicBezTo>
                  <a:cubicBezTo>
                    <a:pt x="244943" y="66546"/>
                    <a:pt x="235454" y="74041"/>
                    <a:pt x="225395" y="80700"/>
                  </a:cubicBezTo>
                  <a:cubicBezTo>
                    <a:pt x="211392" y="89967"/>
                    <a:pt x="200069" y="102127"/>
                    <a:pt x="188043" y="113575"/>
                  </a:cubicBezTo>
                  <a:cubicBezTo>
                    <a:pt x="169304" y="131405"/>
                    <a:pt x="149462" y="147891"/>
                    <a:pt x="127599" y="161823"/>
                  </a:cubicBezTo>
                  <a:cubicBezTo>
                    <a:pt x="113765" y="170635"/>
                    <a:pt x="99843" y="179306"/>
                    <a:pt x="84558" y="185440"/>
                  </a:cubicBezTo>
                  <a:cubicBezTo>
                    <a:pt x="79449" y="187487"/>
                    <a:pt x="74036" y="188804"/>
                    <a:pt x="68749" y="190407"/>
                  </a:cubicBezTo>
                  <a:cubicBezTo>
                    <a:pt x="67912" y="190656"/>
                    <a:pt x="67004" y="190692"/>
                    <a:pt x="66114" y="190754"/>
                  </a:cubicBezTo>
                  <a:cubicBezTo>
                    <a:pt x="55654" y="191493"/>
                    <a:pt x="51141" y="185680"/>
                    <a:pt x="54675" y="175825"/>
                  </a:cubicBezTo>
                  <a:cubicBezTo>
                    <a:pt x="57933" y="166736"/>
                    <a:pt x="64031" y="159588"/>
                    <a:pt x="70796" y="152948"/>
                  </a:cubicBezTo>
                  <a:cubicBezTo>
                    <a:pt x="85021" y="138972"/>
                    <a:pt x="102327" y="129705"/>
                    <a:pt x="120139" y="121453"/>
                  </a:cubicBezTo>
                  <a:cubicBezTo>
                    <a:pt x="149631" y="107788"/>
                    <a:pt x="177716" y="91551"/>
                    <a:pt x="206007" y="75670"/>
                  </a:cubicBezTo>
                  <a:cubicBezTo>
                    <a:pt x="210440" y="73178"/>
                    <a:pt x="214900" y="70730"/>
                    <a:pt x="219252" y="67828"/>
                  </a:cubicBezTo>
                  <a:cubicBezTo>
                    <a:pt x="218211" y="68068"/>
                    <a:pt x="217161" y="68246"/>
                    <a:pt x="216137" y="68540"/>
                  </a:cubicBezTo>
                  <a:cubicBezTo>
                    <a:pt x="188799" y="76436"/>
                    <a:pt x="161604" y="84866"/>
                    <a:pt x="134097" y="92112"/>
                  </a:cubicBezTo>
                  <a:cubicBezTo>
                    <a:pt x="100555" y="100943"/>
                    <a:pt x="66568" y="107833"/>
                    <a:pt x="32037" y="111634"/>
                  </a:cubicBezTo>
                  <a:cubicBezTo>
                    <a:pt x="24800" y="112435"/>
                    <a:pt x="17447" y="112257"/>
                    <a:pt x="10148" y="112480"/>
                  </a:cubicBezTo>
                  <a:cubicBezTo>
                    <a:pt x="9053" y="112515"/>
                    <a:pt x="7931" y="112355"/>
                    <a:pt x="6854" y="112133"/>
                  </a:cubicBezTo>
                  <a:cubicBezTo>
                    <a:pt x="347" y="110779"/>
                    <a:pt x="-2253" y="104824"/>
                    <a:pt x="2269" y="100008"/>
                  </a:cubicBezTo>
                  <a:cubicBezTo>
                    <a:pt x="6445" y="95566"/>
                    <a:pt x="11545" y="91801"/>
                    <a:pt x="16762" y="88587"/>
                  </a:cubicBezTo>
                  <a:cubicBezTo>
                    <a:pt x="37031" y="76071"/>
                    <a:pt x="59784" y="70801"/>
                    <a:pt x="82876" y="66617"/>
                  </a:cubicBezTo>
                  <a:cubicBezTo>
                    <a:pt x="100956" y="63350"/>
                    <a:pt x="119267" y="63519"/>
                    <a:pt x="137507" y="62522"/>
                  </a:cubicBezTo>
                  <a:cubicBezTo>
                    <a:pt x="154447" y="61597"/>
                    <a:pt x="171236" y="59522"/>
                    <a:pt x="187918" y="56238"/>
                  </a:cubicBezTo>
                  <a:cubicBezTo>
                    <a:pt x="199535" y="53950"/>
                    <a:pt x="211401" y="52944"/>
                    <a:pt x="223018" y="50665"/>
                  </a:cubicBezTo>
                  <a:cubicBezTo>
                    <a:pt x="234395" y="48431"/>
                    <a:pt x="245602" y="45333"/>
                    <a:pt x="256872" y="42573"/>
                  </a:cubicBezTo>
                  <a:cubicBezTo>
                    <a:pt x="257905" y="42324"/>
                    <a:pt x="258875" y="41781"/>
                    <a:pt x="259872" y="41380"/>
                  </a:cubicBezTo>
                  <a:cubicBezTo>
                    <a:pt x="259801" y="41185"/>
                    <a:pt x="259729" y="40998"/>
                    <a:pt x="259667" y="40802"/>
                  </a:cubicBezTo>
                  <a:cubicBezTo>
                    <a:pt x="250934" y="40882"/>
                    <a:pt x="242201" y="41131"/>
                    <a:pt x="233469" y="41015"/>
                  </a:cubicBezTo>
                  <a:cubicBezTo>
                    <a:pt x="209505" y="40686"/>
                    <a:pt x="185621" y="39280"/>
                    <a:pt x="162147" y="34081"/>
                  </a:cubicBezTo>
                  <a:cubicBezTo>
                    <a:pt x="149230" y="31223"/>
                    <a:pt x="136786" y="26924"/>
                    <a:pt x="125026" y="20764"/>
                  </a:cubicBezTo>
                  <a:cubicBezTo>
                    <a:pt x="123655" y="20043"/>
                    <a:pt x="122293" y="19286"/>
                    <a:pt x="121038" y="18378"/>
                  </a:cubicBezTo>
                  <a:cubicBezTo>
                    <a:pt x="116552" y="15129"/>
                    <a:pt x="117077" y="9191"/>
                    <a:pt x="122115" y="6859"/>
                  </a:cubicBezTo>
                  <a:cubicBezTo>
                    <a:pt x="123905" y="6031"/>
                    <a:pt x="125845" y="5364"/>
                    <a:pt x="127795" y="5034"/>
                  </a:cubicBezTo>
                  <a:cubicBezTo>
                    <a:pt x="164159" y="-1144"/>
                    <a:pt x="200479" y="-2800"/>
                    <a:pt x="236575" y="6797"/>
                  </a:cubicBezTo>
                  <a:cubicBezTo>
                    <a:pt x="243092" y="8532"/>
                    <a:pt x="249670" y="10375"/>
                    <a:pt x="255839" y="13046"/>
                  </a:cubicBezTo>
                  <a:cubicBezTo>
                    <a:pt x="278290" y="22767"/>
                    <a:pt x="300598" y="20746"/>
                    <a:pt x="322932" y="12948"/>
                  </a:cubicBezTo>
                  <a:cubicBezTo>
                    <a:pt x="329306" y="10722"/>
                    <a:pt x="335529" y="8078"/>
                    <a:pt x="341831" y="5639"/>
                  </a:cubicBezTo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765;p41">
              <a:extLst>
                <a:ext uri="{FF2B5EF4-FFF2-40B4-BE49-F238E27FC236}">
                  <a16:creationId xmlns:a16="http://schemas.microsoft.com/office/drawing/2014/main" id="{CF065C40-4C3D-6482-B002-D450F3CCA59E}"/>
                </a:ext>
              </a:extLst>
            </p:cNvPr>
            <p:cNvSpPr/>
            <p:nvPr/>
          </p:nvSpPr>
          <p:spPr>
            <a:xfrm>
              <a:off x="5576943" y="1501827"/>
              <a:ext cx="250534" cy="153334"/>
            </a:xfrm>
            <a:custGeom>
              <a:avLst/>
              <a:gdLst/>
              <a:ahLst/>
              <a:cxnLst/>
              <a:rect l="l" t="t" r="r" b="b"/>
              <a:pathLst>
                <a:path w="250534" h="153334" extrusionOk="0">
                  <a:moveTo>
                    <a:pt x="2181" y="153326"/>
                  </a:moveTo>
                  <a:lnTo>
                    <a:pt x="0" y="151020"/>
                  </a:lnTo>
                  <a:cubicBezTo>
                    <a:pt x="20376" y="131766"/>
                    <a:pt x="45471" y="118226"/>
                    <a:pt x="69746" y="105131"/>
                  </a:cubicBezTo>
                  <a:cubicBezTo>
                    <a:pt x="89215" y="94627"/>
                    <a:pt x="109351" y="83767"/>
                    <a:pt x="126905" y="70022"/>
                  </a:cubicBezTo>
                  <a:cubicBezTo>
                    <a:pt x="130840" y="66942"/>
                    <a:pt x="134739" y="63648"/>
                    <a:pt x="138495" y="60461"/>
                  </a:cubicBezTo>
                  <a:cubicBezTo>
                    <a:pt x="144362" y="55503"/>
                    <a:pt x="150415" y="50376"/>
                    <a:pt x="156842" y="45871"/>
                  </a:cubicBezTo>
                  <a:cubicBezTo>
                    <a:pt x="167960" y="38073"/>
                    <a:pt x="179738" y="32305"/>
                    <a:pt x="193989" y="25575"/>
                  </a:cubicBezTo>
                  <a:cubicBezTo>
                    <a:pt x="212220" y="16958"/>
                    <a:pt x="230799" y="8350"/>
                    <a:pt x="249217" y="0"/>
                  </a:cubicBezTo>
                  <a:lnTo>
                    <a:pt x="250534" y="2893"/>
                  </a:lnTo>
                  <a:cubicBezTo>
                    <a:pt x="232134" y="11243"/>
                    <a:pt x="213574" y="19833"/>
                    <a:pt x="195351" y="28450"/>
                  </a:cubicBezTo>
                  <a:cubicBezTo>
                    <a:pt x="183681" y="33969"/>
                    <a:pt x="170453" y="40219"/>
                    <a:pt x="158676" y="48480"/>
                  </a:cubicBezTo>
                  <a:cubicBezTo>
                    <a:pt x="152373" y="52895"/>
                    <a:pt x="146373" y="57978"/>
                    <a:pt x="140560" y="62892"/>
                  </a:cubicBezTo>
                  <a:cubicBezTo>
                    <a:pt x="136768" y="66096"/>
                    <a:pt x="132851" y="69408"/>
                    <a:pt x="128872" y="72532"/>
                  </a:cubicBezTo>
                  <a:cubicBezTo>
                    <a:pt x="111104" y="86437"/>
                    <a:pt x="90853" y="97369"/>
                    <a:pt x="71260" y="107935"/>
                  </a:cubicBezTo>
                  <a:cubicBezTo>
                    <a:pt x="47171" y="120932"/>
                    <a:pt x="22255" y="134374"/>
                    <a:pt x="2190" y="1533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766;p41">
              <a:extLst>
                <a:ext uri="{FF2B5EF4-FFF2-40B4-BE49-F238E27FC236}">
                  <a16:creationId xmlns:a16="http://schemas.microsoft.com/office/drawing/2014/main" id="{79598FCB-48CC-F9C8-BD8E-342BF243E2DA}"/>
                </a:ext>
              </a:extLst>
            </p:cNvPr>
            <p:cNvSpPr/>
            <p:nvPr/>
          </p:nvSpPr>
          <p:spPr>
            <a:xfrm>
              <a:off x="5526283" y="1546247"/>
              <a:ext cx="207680" cy="38723"/>
            </a:xfrm>
            <a:custGeom>
              <a:avLst/>
              <a:gdLst/>
              <a:ahLst/>
              <a:cxnLst/>
              <a:rect l="l" t="t" r="r" b="b"/>
              <a:pathLst>
                <a:path w="207680" h="38723" extrusionOk="0">
                  <a:moveTo>
                    <a:pt x="1371" y="38723"/>
                  </a:moveTo>
                  <a:lnTo>
                    <a:pt x="0" y="35857"/>
                  </a:lnTo>
                  <a:cubicBezTo>
                    <a:pt x="35616" y="18792"/>
                    <a:pt x="75212" y="14457"/>
                    <a:pt x="113499" y="10273"/>
                  </a:cubicBezTo>
                  <a:lnTo>
                    <a:pt x="207333" y="0"/>
                  </a:lnTo>
                  <a:lnTo>
                    <a:pt x="207680" y="3151"/>
                  </a:lnTo>
                  <a:lnTo>
                    <a:pt x="113837" y="13424"/>
                  </a:lnTo>
                  <a:cubicBezTo>
                    <a:pt x="75817" y="17590"/>
                    <a:pt x="36498" y="21890"/>
                    <a:pt x="1371" y="387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767;p41">
              <a:extLst>
                <a:ext uri="{FF2B5EF4-FFF2-40B4-BE49-F238E27FC236}">
                  <a16:creationId xmlns:a16="http://schemas.microsoft.com/office/drawing/2014/main" id="{E64A0B29-BD5F-609D-EBE3-1AFBFA9AADAB}"/>
                </a:ext>
              </a:extLst>
            </p:cNvPr>
            <p:cNvSpPr/>
            <p:nvPr/>
          </p:nvSpPr>
          <p:spPr>
            <a:xfrm>
              <a:off x="5657193" y="1503500"/>
              <a:ext cx="132308" cy="22121"/>
            </a:xfrm>
            <a:custGeom>
              <a:avLst/>
              <a:gdLst/>
              <a:ahLst/>
              <a:cxnLst/>
              <a:rect l="l" t="t" r="r" b="b"/>
              <a:pathLst>
                <a:path w="132308" h="22121" extrusionOk="0">
                  <a:moveTo>
                    <a:pt x="131686" y="22112"/>
                  </a:moveTo>
                  <a:lnTo>
                    <a:pt x="60426" y="7584"/>
                  </a:lnTo>
                  <a:cubicBezTo>
                    <a:pt x="51934" y="5857"/>
                    <a:pt x="43156" y="4068"/>
                    <a:pt x="34406" y="3445"/>
                  </a:cubicBezTo>
                  <a:cubicBezTo>
                    <a:pt x="23038" y="2635"/>
                    <a:pt x="11492" y="3783"/>
                    <a:pt x="312" y="4887"/>
                  </a:cubicBezTo>
                  <a:lnTo>
                    <a:pt x="0" y="1727"/>
                  </a:lnTo>
                  <a:cubicBezTo>
                    <a:pt x="11306" y="614"/>
                    <a:pt x="22985" y="-552"/>
                    <a:pt x="34619" y="285"/>
                  </a:cubicBezTo>
                  <a:cubicBezTo>
                    <a:pt x="43575" y="917"/>
                    <a:pt x="52459" y="2733"/>
                    <a:pt x="61049" y="4486"/>
                  </a:cubicBezTo>
                  <a:lnTo>
                    <a:pt x="132309" y="19014"/>
                  </a:lnTo>
                  <a:lnTo>
                    <a:pt x="131677" y="2212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6" name="Google Shape;1768;p41">
              <a:extLst>
                <a:ext uri="{FF2B5EF4-FFF2-40B4-BE49-F238E27FC236}">
                  <a16:creationId xmlns:a16="http://schemas.microsoft.com/office/drawing/2014/main" id="{B416269E-EBDC-30CD-88BB-326356407112}"/>
                </a:ext>
              </a:extLst>
            </p:cNvPr>
            <p:cNvSpPr/>
            <p:nvPr/>
          </p:nvSpPr>
          <p:spPr>
            <a:xfrm>
              <a:off x="5737319" y="1522221"/>
              <a:ext cx="54799" cy="80277"/>
            </a:xfrm>
            <a:custGeom>
              <a:avLst/>
              <a:gdLst/>
              <a:ahLst/>
              <a:cxnLst/>
              <a:rect l="l" t="t" r="r" b="b"/>
              <a:pathLst>
                <a:path w="54799" h="80277" extrusionOk="0">
                  <a:moveTo>
                    <a:pt x="1549" y="80277"/>
                  </a:moveTo>
                  <a:lnTo>
                    <a:pt x="0" y="77509"/>
                  </a:lnTo>
                  <a:cubicBezTo>
                    <a:pt x="10041" y="71883"/>
                    <a:pt x="15801" y="60853"/>
                    <a:pt x="19700" y="51862"/>
                  </a:cubicBezTo>
                  <a:cubicBezTo>
                    <a:pt x="20626" y="49726"/>
                    <a:pt x="21516" y="47563"/>
                    <a:pt x="22406" y="45400"/>
                  </a:cubicBezTo>
                  <a:cubicBezTo>
                    <a:pt x="25833" y="37068"/>
                    <a:pt x="29376" y="28459"/>
                    <a:pt x="35153" y="21276"/>
                  </a:cubicBezTo>
                  <a:cubicBezTo>
                    <a:pt x="37032" y="18943"/>
                    <a:pt x="39150" y="16762"/>
                    <a:pt x="41198" y="14644"/>
                  </a:cubicBezTo>
                  <a:cubicBezTo>
                    <a:pt x="45658" y="10032"/>
                    <a:pt x="49877" y="5671"/>
                    <a:pt x="51791" y="0"/>
                  </a:cubicBezTo>
                  <a:lnTo>
                    <a:pt x="54800" y="1015"/>
                  </a:lnTo>
                  <a:cubicBezTo>
                    <a:pt x="52655" y="7362"/>
                    <a:pt x="47990" y="12187"/>
                    <a:pt x="43477" y="16842"/>
                  </a:cubicBezTo>
                  <a:cubicBezTo>
                    <a:pt x="41474" y="18908"/>
                    <a:pt x="39409" y="21044"/>
                    <a:pt x="37628" y="23261"/>
                  </a:cubicBezTo>
                  <a:cubicBezTo>
                    <a:pt x="32136" y="30079"/>
                    <a:pt x="28682" y="38474"/>
                    <a:pt x="25344" y="46601"/>
                  </a:cubicBezTo>
                  <a:cubicBezTo>
                    <a:pt x="24444" y="48782"/>
                    <a:pt x="23545" y="50963"/>
                    <a:pt x="22620" y="53118"/>
                  </a:cubicBezTo>
                  <a:cubicBezTo>
                    <a:pt x="18525" y="62553"/>
                    <a:pt x="12427" y="74179"/>
                    <a:pt x="1558" y="802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7" name="Google Shape;1850;p41">
            <a:extLst>
              <a:ext uri="{FF2B5EF4-FFF2-40B4-BE49-F238E27FC236}">
                <a16:creationId xmlns:a16="http://schemas.microsoft.com/office/drawing/2014/main" id="{CE85A121-D6AA-B4BE-31D1-520DF309E4A0}"/>
              </a:ext>
            </a:extLst>
          </p:cNvPr>
          <p:cNvGrpSpPr/>
          <p:nvPr/>
        </p:nvGrpSpPr>
        <p:grpSpPr>
          <a:xfrm>
            <a:off x="2711963" y="725817"/>
            <a:ext cx="386279" cy="397872"/>
            <a:chOff x="6566895" y="1668577"/>
            <a:chExt cx="169577" cy="174651"/>
          </a:xfrm>
        </p:grpSpPr>
        <p:sp>
          <p:nvSpPr>
            <p:cNvPr id="1898" name="Google Shape;1851;p41">
              <a:extLst>
                <a:ext uri="{FF2B5EF4-FFF2-40B4-BE49-F238E27FC236}">
                  <a16:creationId xmlns:a16="http://schemas.microsoft.com/office/drawing/2014/main" id="{BE44A0F1-28AA-99D8-2417-0383FF433B4D}"/>
                </a:ext>
              </a:extLst>
            </p:cNvPr>
            <p:cNvSpPr/>
            <p:nvPr/>
          </p:nvSpPr>
          <p:spPr>
            <a:xfrm>
              <a:off x="6566895" y="1668577"/>
              <a:ext cx="169577" cy="174651"/>
            </a:xfrm>
            <a:custGeom>
              <a:avLst/>
              <a:gdLst/>
              <a:ahLst/>
              <a:cxnLst/>
              <a:rect l="l" t="t" r="r" b="b"/>
              <a:pathLst>
                <a:path w="169577" h="174651" extrusionOk="0">
                  <a:moveTo>
                    <a:pt x="107034" y="145771"/>
                  </a:moveTo>
                  <a:cubicBezTo>
                    <a:pt x="106189" y="151086"/>
                    <a:pt x="105815" y="156338"/>
                    <a:pt x="104462" y="161314"/>
                  </a:cubicBezTo>
                  <a:cubicBezTo>
                    <a:pt x="101132" y="173545"/>
                    <a:pt x="89373" y="178165"/>
                    <a:pt x="78361" y="171791"/>
                  </a:cubicBezTo>
                  <a:cubicBezTo>
                    <a:pt x="71053" y="167563"/>
                    <a:pt x="66558" y="161056"/>
                    <a:pt x="63896" y="153169"/>
                  </a:cubicBezTo>
                  <a:cubicBezTo>
                    <a:pt x="63753" y="152741"/>
                    <a:pt x="63593" y="152314"/>
                    <a:pt x="63308" y="151549"/>
                  </a:cubicBezTo>
                  <a:cubicBezTo>
                    <a:pt x="60433" y="153899"/>
                    <a:pt x="57744" y="156195"/>
                    <a:pt x="54940" y="158358"/>
                  </a:cubicBezTo>
                  <a:cubicBezTo>
                    <a:pt x="50276" y="161973"/>
                    <a:pt x="45540" y="165471"/>
                    <a:pt x="39923" y="167572"/>
                  </a:cubicBezTo>
                  <a:cubicBezTo>
                    <a:pt x="31146" y="170848"/>
                    <a:pt x="23713" y="166949"/>
                    <a:pt x="21888" y="157771"/>
                  </a:cubicBezTo>
                  <a:cubicBezTo>
                    <a:pt x="20134" y="148976"/>
                    <a:pt x="22422" y="140759"/>
                    <a:pt x="26161" y="132855"/>
                  </a:cubicBezTo>
                  <a:cubicBezTo>
                    <a:pt x="27096" y="130869"/>
                    <a:pt x="28199" y="128974"/>
                    <a:pt x="29285" y="126926"/>
                  </a:cubicBezTo>
                  <a:cubicBezTo>
                    <a:pt x="25903" y="127398"/>
                    <a:pt x="22734" y="128119"/>
                    <a:pt x="19556" y="128208"/>
                  </a:cubicBezTo>
                  <a:cubicBezTo>
                    <a:pt x="16778" y="128279"/>
                    <a:pt x="13823" y="128110"/>
                    <a:pt x="11224" y="127220"/>
                  </a:cubicBezTo>
                  <a:cubicBezTo>
                    <a:pt x="4316" y="124843"/>
                    <a:pt x="1627" y="116992"/>
                    <a:pt x="5740" y="109852"/>
                  </a:cubicBezTo>
                  <a:cubicBezTo>
                    <a:pt x="8250" y="105499"/>
                    <a:pt x="12087" y="101903"/>
                    <a:pt x="15354" y="97986"/>
                  </a:cubicBezTo>
                  <a:cubicBezTo>
                    <a:pt x="15826" y="97425"/>
                    <a:pt x="16440" y="96980"/>
                    <a:pt x="17197" y="96303"/>
                  </a:cubicBezTo>
                  <a:cubicBezTo>
                    <a:pt x="15434" y="95743"/>
                    <a:pt x="13894" y="95342"/>
                    <a:pt x="12425" y="94763"/>
                  </a:cubicBezTo>
                  <a:cubicBezTo>
                    <a:pt x="8019" y="93045"/>
                    <a:pt x="4494" y="90241"/>
                    <a:pt x="1877" y="86271"/>
                  </a:cubicBezTo>
                  <a:cubicBezTo>
                    <a:pt x="-402" y="82808"/>
                    <a:pt x="-545" y="79203"/>
                    <a:pt x="1120" y="75553"/>
                  </a:cubicBezTo>
                  <a:cubicBezTo>
                    <a:pt x="5081" y="66883"/>
                    <a:pt x="12229" y="62067"/>
                    <a:pt x="21176" y="59841"/>
                  </a:cubicBezTo>
                  <a:cubicBezTo>
                    <a:pt x="25155" y="58853"/>
                    <a:pt x="29321" y="58622"/>
                    <a:pt x="33683" y="58008"/>
                  </a:cubicBezTo>
                  <a:cubicBezTo>
                    <a:pt x="33496" y="57402"/>
                    <a:pt x="33273" y="56655"/>
                    <a:pt x="33024" y="55907"/>
                  </a:cubicBezTo>
                  <a:cubicBezTo>
                    <a:pt x="30452" y="48162"/>
                    <a:pt x="29205" y="40266"/>
                    <a:pt x="32837" y="32619"/>
                  </a:cubicBezTo>
                  <a:cubicBezTo>
                    <a:pt x="34466" y="29192"/>
                    <a:pt x="36923" y="25863"/>
                    <a:pt x="39781" y="23388"/>
                  </a:cubicBezTo>
                  <a:cubicBezTo>
                    <a:pt x="45629" y="18323"/>
                    <a:pt x="54344" y="18928"/>
                    <a:pt x="60424" y="24154"/>
                  </a:cubicBezTo>
                  <a:cubicBezTo>
                    <a:pt x="61038" y="24679"/>
                    <a:pt x="61626" y="25240"/>
                    <a:pt x="62285" y="25845"/>
                  </a:cubicBezTo>
                  <a:cubicBezTo>
                    <a:pt x="63068" y="22578"/>
                    <a:pt x="63665" y="19418"/>
                    <a:pt x="64590" y="16365"/>
                  </a:cubicBezTo>
                  <a:cubicBezTo>
                    <a:pt x="66103" y="11353"/>
                    <a:pt x="68721" y="6955"/>
                    <a:pt x="72887" y="3680"/>
                  </a:cubicBezTo>
                  <a:cubicBezTo>
                    <a:pt x="82741" y="-4065"/>
                    <a:pt x="93931" y="1765"/>
                    <a:pt x="98435" y="8763"/>
                  </a:cubicBezTo>
                  <a:cubicBezTo>
                    <a:pt x="100910" y="12599"/>
                    <a:pt x="101996" y="16863"/>
                    <a:pt x="102565" y="21305"/>
                  </a:cubicBezTo>
                  <a:cubicBezTo>
                    <a:pt x="102664" y="22035"/>
                    <a:pt x="102761" y="22774"/>
                    <a:pt x="102939" y="24020"/>
                  </a:cubicBezTo>
                  <a:cubicBezTo>
                    <a:pt x="104132" y="22694"/>
                    <a:pt x="105013" y="21697"/>
                    <a:pt x="105913" y="20709"/>
                  </a:cubicBezTo>
                  <a:cubicBezTo>
                    <a:pt x="111094" y="15012"/>
                    <a:pt x="116595" y="9715"/>
                    <a:pt x="123886" y="6742"/>
                  </a:cubicBezTo>
                  <a:cubicBezTo>
                    <a:pt x="127811" y="5139"/>
                    <a:pt x="131870" y="4641"/>
                    <a:pt x="136046" y="5487"/>
                  </a:cubicBezTo>
                  <a:cubicBezTo>
                    <a:pt x="143194" y="6937"/>
                    <a:pt x="147386" y="12564"/>
                    <a:pt x="146906" y="20032"/>
                  </a:cubicBezTo>
                  <a:cubicBezTo>
                    <a:pt x="146558" y="25347"/>
                    <a:pt x="144591" y="30145"/>
                    <a:pt x="142152" y="34791"/>
                  </a:cubicBezTo>
                  <a:cubicBezTo>
                    <a:pt x="141378" y="36269"/>
                    <a:pt x="140550" y="37712"/>
                    <a:pt x="139500" y="39625"/>
                  </a:cubicBezTo>
                  <a:cubicBezTo>
                    <a:pt x="141378" y="39029"/>
                    <a:pt x="142757" y="38397"/>
                    <a:pt x="144209" y="38165"/>
                  </a:cubicBezTo>
                  <a:cubicBezTo>
                    <a:pt x="147208" y="37676"/>
                    <a:pt x="150271" y="36910"/>
                    <a:pt x="153253" y="37124"/>
                  </a:cubicBezTo>
                  <a:cubicBezTo>
                    <a:pt x="160223" y="37613"/>
                    <a:pt x="164193" y="43044"/>
                    <a:pt x="163000" y="49916"/>
                  </a:cubicBezTo>
                  <a:cubicBezTo>
                    <a:pt x="162092" y="55159"/>
                    <a:pt x="159181" y="59369"/>
                    <a:pt x="155799" y="63304"/>
                  </a:cubicBezTo>
                  <a:cubicBezTo>
                    <a:pt x="155078" y="64150"/>
                    <a:pt x="154321" y="64969"/>
                    <a:pt x="153475" y="65921"/>
                  </a:cubicBezTo>
                  <a:cubicBezTo>
                    <a:pt x="155772" y="66411"/>
                    <a:pt x="157900" y="66696"/>
                    <a:pt x="159911" y="67328"/>
                  </a:cubicBezTo>
                  <a:cubicBezTo>
                    <a:pt x="167799" y="69812"/>
                    <a:pt x="171324" y="76906"/>
                    <a:pt x="168742" y="84775"/>
                  </a:cubicBezTo>
                  <a:cubicBezTo>
                    <a:pt x="166552" y="91443"/>
                    <a:pt x="162333" y="96704"/>
                    <a:pt x="156733" y="100621"/>
                  </a:cubicBezTo>
                  <a:cubicBezTo>
                    <a:pt x="152256" y="103754"/>
                    <a:pt x="147208" y="106069"/>
                    <a:pt x="142090" y="108926"/>
                  </a:cubicBezTo>
                  <a:cubicBezTo>
                    <a:pt x="142713" y="109808"/>
                    <a:pt x="143381" y="110600"/>
                    <a:pt x="143879" y="111490"/>
                  </a:cubicBezTo>
                  <a:cubicBezTo>
                    <a:pt x="145410" y="114214"/>
                    <a:pt x="147226" y="116840"/>
                    <a:pt x="148286" y="119742"/>
                  </a:cubicBezTo>
                  <a:cubicBezTo>
                    <a:pt x="150752" y="126499"/>
                    <a:pt x="149282" y="132748"/>
                    <a:pt x="144173" y="137697"/>
                  </a:cubicBezTo>
                  <a:cubicBezTo>
                    <a:pt x="135805" y="145780"/>
                    <a:pt x="125817" y="149697"/>
                    <a:pt x="114022" y="147926"/>
                  </a:cubicBezTo>
                  <a:cubicBezTo>
                    <a:pt x="112740" y="147730"/>
                    <a:pt x="111476" y="147374"/>
                    <a:pt x="110239" y="146991"/>
                  </a:cubicBezTo>
                  <a:cubicBezTo>
                    <a:pt x="109082" y="146626"/>
                    <a:pt x="107960" y="146127"/>
                    <a:pt x="107070" y="145780"/>
                  </a:cubicBezTo>
                  <a:close/>
                  <a:moveTo>
                    <a:pt x="88910" y="97247"/>
                  </a:moveTo>
                  <a:cubicBezTo>
                    <a:pt x="93441" y="94487"/>
                    <a:pt x="96877" y="91051"/>
                    <a:pt x="98373" y="85977"/>
                  </a:cubicBezTo>
                  <a:cubicBezTo>
                    <a:pt x="100198" y="79773"/>
                    <a:pt x="96860" y="73737"/>
                    <a:pt x="90611" y="72002"/>
                  </a:cubicBezTo>
                  <a:cubicBezTo>
                    <a:pt x="81477" y="69473"/>
                    <a:pt x="70270" y="75215"/>
                    <a:pt x="66967" y="84117"/>
                  </a:cubicBezTo>
                  <a:cubicBezTo>
                    <a:pt x="64457" y="90882"/>
                    <a:pt x="67697" y="97291"/>
                    <a:pt x="74649" y="99214"/>
                  </a:cubicBezTo>
                  <a:cubicBezTo>
                    <a:pt x="79732" y="100612"/>
                    <a:pt x="84486" y="99428"/>
                    <a:pt x="88910" y="972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52;p41">
              <a:extLst>
                <a:ext uri="{FF2B5EF4-FFF2-40B4-BE49-F238E27FC236}">
                  <a16:creationId xmlns:a16="http://schemas.microsoft.com/office/drawing/2014/main" id="{7CF55AEC-BFEA-AF91-B173-1DAF16881DA7}"/>
                </a:ext>
              </a:extLst>
            </p:cNvPr>
            <p:cNvSpPr/>
            <p:nvPr/>
          </p:nvSpPr>
          <p:spPr>
            <a:xfrm>
              <a:off x="6633008" y="1739979"/>
              <a:ext cx="32751" cy="28415"/>
            </a:xfrm>
            <a:custGeom>
              <a:avLst/>
              <a:gdLst/>
              <a:ahLst/>
              <a:cxnLst/>
              <a:rect l="l" t="t" r="r" b="b"/>
              <a:pathLst>
                <a:path w="32751" h="28415" extrusionOk="0">
                  <a:moveTo>
                    <a:pt x="22788" y="25845"/>
                  </a:moveTo>
                  <a:cubicBezTo>
                    <a:pt x="18364" y="28026"/>
                    <a:pt x="13611" y="29210"/>
                    <a:pt x="8528" y="27812"/>
                  </a:cubicBezTo>
                  <a:cubicBezTo>
                    <a:pt x="1567" y="25898"/>
                    <a:pt x="-1665" y="19489"/>
                    <a:pt x="845" y="12715"/>
                  </a:cubicBezTo>
                  <a:cubicBezTo>
                    <a:pt x="4148" y="3813"/>
                    <a:pt x="15356" y="-1929"/>
                    <a:pt x="24489" y="599"/>
                  </a:cubicBezTo>
                  <a:cubicBezTo>
                    <a:pt x="30738" y="2335"/>
                    <a:pt x="34085" y="8362"/>
                    <a:pt x="32251" y="14575"/>
                  </a:cubicBezTo>
                  <a:cubicBezTo>
                    <a:pt x="30756" y="19649"/>
                    <a:pt x="27311" y="23085"/>
                    <a:pt x="22788" y="25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00" name="Google Shape;1847;p41">
            <a:extLst>
              <a:ext uri="{FF2B5EF4-FFF2-40B4-BE49-F238E27FC236}">
                <a16:creationId xmlns:a16="http://schemas.microsoft.com/office/drawing/2014/main" id="{58550912-0F4F-B642-B530-ED33F9C1AF7B}"/>
              </a:ext>
            </a:extLst>
          </p:cNvPr>
          <p:cNvGrpSpPr/>
          <p:nvPr/>
        </p:nvGrpSpPr>
        <p:grpSpPr>
          <a:xfrm>
            <a:off x="2744362" y="984936"/>
            <a:ext cx="386279" cy="397872"/>
            <a:chOff x="6566895" y="1668577"/>
            <a:chExt cx="169577" cy="174651"/>
          </a:xfrm>
        </p:grpSpPr>
        <p:sp>
          <p:nvSpPr>
            <p:cNvPr id="1901" name="Google Shape;1848;p41">
              <a:extLst>
                <a:ext uri="{FF2B5EF4-FFF2-40B4-BE49-F238E27FC236}">
                  <a16:creationId xmlns:a16="http://schemas.microsoft.com/office/drawing/2014/main" id="{8D30744D-4090-7922-3EDC-60493B9D3ED1}"/>
                </a:ext>
              </a:extLst>
            </p:cNvPr>
            <p:cNvSpPr/>
            <p:nvPr/>
          </p:nvSpPr>
          <p:spPr>
            <a:xfrm>
              <a:off x="6566895" y="1668577"/>
              <a:ext cx="169577" cy="174651"/>
            </a:xfrm>
            <a:custGeom>
              <a:avLst/>
              <a:gdLst/>
              <a:ahLst/>
              <a:cxnLst/>
              <a:rect l="l" t="t" r="r" b="b"/>
              <a:pathLst>
                <a:path w="169577" h="174651" extrusionOk="0">
                  <a:moveTo>
                    <a:pt x="107034" y="145771"/>
                  </a:moveTo>
                  <a:cubicBezTo>
                    <a:pt x="106189" y="151086"/>
                    <a:pt x="105815" y="156338"/>
                    <a:pt x="104462" y="161314"/>
                  </a:cubicBezTo>
                  <a:cubicBezTo>
                    <a:pt x="101132" y="173545"/>
                    <a:pt x="89373" y="178165"/>
                    <a:pt x="78361" y="171791"/>
                  </a:cubicBezTo>
                  <a:cubicBezTo>
                    <a:pt x="71053" y="167563"/>
                    <a:pt x="66558" y="161056"/>
                    <a:pt x="63896" y="153169"/>
                  </a:cubicBezTo>
                  <a:cubicBezTo>
                    <a:pt x="63753" y="152741"/>
                    <a:pt x="63593" y="152314"/>
                    <a:pt x="63308" y="151549"/>
                  </a:cubicBezTo>
                  <a:cubicBezTo>
                    <a:pt x="60433" y="153899"/>
                    <a:pt x="57744" y="156195"/>
                    <a:pt x="54940" y="158358"/>
                  </a:cubicBezTo>
                  <a:cubicBezTo>
                    <a:pt x="50276" y="161973"/>
                    <a:pt x="45540" y="165471"/>
                    <a:pt x="39923" y="167572"/>
                  </a:cubicBezTo>
                  <a:cubicBezTo>
                    <a:pt x="31146" y="170848"/>
                    <a:pt x="23713" y="166949"/>
                    <a:pt x="21888" y="157771"/>
                  </a:cubicBezTo>
                  <a:cubicBezTo>
                    <a:pt x="20134" y="148976"/>
                    <a:pt x="22422" y="140759"/>
                    <a:pt x="26161" y="132855"/>
                  </a:cubicBezTo>
                  <a:cubicBezTo>
                    <a:pt x="27096" y="130869"/>
                    <a:pt x="28199" y="128974"/>
                    <a:pt x="29285" y="126926"/>
                  </a:cubicBezTo>
                  <a:cubicBezTo>
                    <a:pt x="25903" y="127398"/>
                    <a:pt x="22734" y="128119"/>
                    <a:pt x="19556" y="128208"/>
                  </a:cubicBezTo>
                  <a:cubicBezTo>
                    <a:pt x="16778" y="128279"/>
                    <a:pt x="13823" y="128110"/>
                    <a:pt x="11224" y="127220"/>
                  </a:cubicBezTo>
                  <a:cubicBezTo>
                    <a:pt x="4316" y="124843"/>
                    <a:pt x="1627" y="116992"/>
                    <a:pt x="5740" y="109852"/>
                  </a:cubicBezTo>
                  <a:cubicBezTo>
                    <a:pt x="8250" y="105499"/>
                    <a:pt x="12087" y="101903"/>
                    <a:pt x="15354" y="97986"/>
                  </a:cubicBezTo>
                  <a:cubicBezTo>
                    <a:pt x="15826" y="97425"/>
                    <a:pt x="16440" y="96980"/>
                    <a:pt x="17197" y="96303"/>
                  </a:cubicBezTo>
                  <a:cubicBezTo>
                    <a:pt x="15434" y="95743"/>
                    <a:pt x="13894" y="95342"/>
                    <a:pt x="12425" y="94763"/>
                  </a:cubicBezTo>
                  <a:cubicBezTo>
                    <a:pt x="8019" y="93045"/>
                    <a:pt x="4494" y="90241"/>
                    <a:pt x="1877" y="86271"/>
                  </a:cubicBezTo>
                  <a:cubicBezTo>
                    <a:pt x="-402" y="82808"/>
                    <a:pt x="-545" y="79203"/>
                    <a:pt x="1120" y="75553"/>
                  </a:cubicBezTo>
                  <a:cubicBezTo>
                    <a:pt x="5081" y="66883"/>
                    <a:pt x="12229" y="62067"/>
                    <a:pt x="21176" y="59841"/>
                  </a:cubicBezTo>
                  <a:cubicBezTo>
                    <a:pt x="25155" y="58853"/>
                    <a:pt x="29321" y="58622"/>
                    <a:pt x="33683" y="58008"/>
                  </a:cubicBezTo>
                  <a:cubicBezTo>
                    <a:pt x="33496" y="57402"/>
                    <a:pt x="33273" y="56655"/>
                    <a:pt x="33024" y="55907"/>
                  </a:cubicBezTo>
                  <a:cubicBezTo>
                    <a:pt x="30452" y="48162"/>
                    <a:pt x="29205" y="40266"/>
                    <a:pt x="32837" y="32619"/>
                  </a:cubicBezTo>
                  <a:cubicBezTo>
                    <a:pt x="34466" y="29192"/>
                    <a:pt x="36923" y="25863"/>
                    <a:pt x="39781" y="23388"/>
                  </a:cubicBezTo>
                  <a:cubicBezTo>
                    <a:pt x="45629" y="18323"/>
                    <a:pt x="54344" y="18928"/>
                    <a:pt x="60424" y="24154"/>
                  </a:cubicBezTo>
                  <a:cubicBezTo>
                    <a:pt x="61038" y="24679"/>
                    <a:pt x="61626" y="25240"/>
                    <a:pt x="62285" y="25845"/>
                  </a:cubicBezTo>
                  <a:cubicBezTo>
                    <a:pt x="63068" y="22578"/>
                    <a:pt x="63665" y="19418"/>
                    <a:pt x="64590" y="16365"/>
                  </a:cubicBezTo>
                  <a:cubicBezTo>
                    <a:pt x="66103" y="11353"/>
                    <a:pt x="68721" y="6955"/>
                    <a:pt x="72887" y="3680"/>
                  </a:cubicBezTo>
                  <a:cubicBezTo>
                    <a:pt x="82741" y="-4065"/>
                    <a:pt x="93931" y="1765"/>
                    <a:pt x="98435" y="8763"/>
                  </a:cubicBezTo>
                  <a:cubicBezTo>
                    <a:pt x="100910" y="12599"/>
                    <a:pt x="101996" y="16863"/>
                    <a:pt x="102565" y="21305"/>
                  </a:cubicBezTo>
                  <a:cubicBezTo>
                    <a:pt x="102664" y="22035"/>
                    <a:pt x="102761" y="22774"/>
                    <a:pt x="102939" y="24020"/>
                  </a:cubicBezTo>
                  <a:cubicBezTo>
                    <a:pt x="104132" y="22694"/>
                    <a:pt x="105013" y="21697"/>
                    <a:pt x="105913" y="20709"/>
                  </a:cubicBezTo>
                  <a:cubicBezTo>
                    <a:pt x="111094" y="15012"/>
                    <a:pt x="116595" y="9715"/>
                    <a:pt x="123886" y="6742"/>
                  </a:cubicBezTo>
                  <a:cubicBezTo>
                    <a:pt x="127811" y="5139"/>
                    <a:pt x="131870" y="4641"/>
                    <a:pt x="136046" y="5487"/>
                  </a:cubicBezTo>
                  <a:cubicBezTo>
                    <a:pt x="143194" y="6937"/>
                    <a:pt x="147386" y="12564"/>
                    <a:pt x="146906" y="20032"/>
                  </a:cubicBezTo>
                  <a:cubicBezTo>
                    <a:pt x="146558" y="25347"/>
                    <a:pt x="144591" y="30145"/>
                    <a:pt x="142152" y="34791"/>
                  </a:cubicBezTo>
                  <a:cubicBezTo>
                    <a:pt x="141378" y="36269"/>
                    <a:pt x="140550" y="37712"/>
                    <a:pt x="139500" y="39625"/>
                  </a:cubicBezTo>
                  <a:cubicBezTo>
                    <a:pt x="141378" y="39029"/>
                    <a:pt x="142757" y="38397"/>
                    <a:pt x="144209" y="38165"/>
                  </a:cubicBezTo>
                  <a:cubicBezTo>
                    <a:pt x="147208" y="37676"/>
                    <a:pt x="150271" y="36910"/>
                    <a:pt x="153253" y="37124"/>
                  </a:cubicBezTo>
                  <a:cubicBezTo>
                    <a:pt x="160223" y="37613"/>
                    <a:pt x="164193" y="43044"/>
                    <a:pt x="163000" y="49916"/>
                  </a:cubicBezTo>
                  <a:cubicBezTo>
                    <a:pt x="162092" y="55159"/>
                    <a:pt x="159181" y="59369"/>
                    <a:pt x="155799" y="63304"/>
                  </a:cubicBezTo>
                  <a:cubicBezTo>
                    <a:pt x="155078" y="64150"/>
                    <a:pt x="154321" y="64969"/>
                    <a:pt x="153475" y="65921"/>
                  </a:cubicBezTo>
                  <a:cubicBezTo>
                    <a:pt x="155772" y="66411"/>
                    <a:pt x="157900" y="66696"/>
                    <a:pt x="159911" y="67328"/>
                  </a:cubicBezTo>
                  <a:cubicBezTo>
                    <a:pt x="167799" y="69812"/>
                    <a:pt x="171324" y="76906"/>
                    <a:pt x="168742" y="84775"/>
                  </a:cubicBezTo>
                  <a:cubicBezTo>
                    <a:pt x="166552" y="91443"/>
                    <a:pt x="162333" y="96704"/>
                    <a:pt x="156733" y="100621"/>
                  </a:cubicBezTo>
                  <a:cubicBezTo>
                    <a:pt x="152256" y="103754"/>
                    <a:pt x="147208" y="106069"/>
                    <a:pt x="142090" y="108926"/>
                  </a:cubicBezTo>
                  <a:cubicBezTo>
                    <a:pt x="142713" y="109808"/>
                    <a:pt x="143381" y="110600"/>
                    <a:pt x="143879" y="111490"/>
                  </a:cubicBezTo>
                  <a:cubicBezTo>
                    <a:pt x="145410" y="114214"/>
                    <a:pt x="147226" y="116840"/>
                    <a:pt x="148286" y="119742"/>
                  </a:cubicBezTo>
                  <a:cubicBezTo>
                    <a:pt x="150752" y="126499"/>
                    <a:pt x="149282" y="132748"/>
                    <a:pt x="144173" y="137697"/>
                  </a:cubicBezTo>
                  <a:cubicBezTo>
                    <a:pt x="135805" y="145780"/>
                    <a:pt x="125817" y="149697"/>
                    <a:pt x="114022" y="147926"/>
                  </a:cubicBezTo>
                  <a:cubicBezTo>
                    <a:pt x="112740" y="147730"/>
                    <a:pt x="111476" y="147374"/>
                    <a:pt x="110239" y="146991"/>
                  </a:cubicBezTo>
                  <a:cubicBezTo>
                    <a:pt x="109082" y="146626"/>
                    <a:pt x="107960" y="146127"/>
                    <a:pt x="107070" y="145780"/>
                  </a:cubicBezTo>
                  <a:close/>
                  <a:moveTo>
                    <a:pt x="88910" y="97247"/>
                  </a:moveTo>
                  <a:cubicBezTo>
                    <a:pt x="93441" y="94487"/>
                    <a:pt x="96877" y="91051"/>
                    <a:pt x="98373" y="85977"/>
                  </a:cubicBezTo>
                  <a:cubicBezTo>
                    <a:pt x="100198" y="79773"/>
                    <a:pt x="96860" y="73737"/>
                    <a:pt x="90611" y="72002"/>
                  </a:cubicBezTo>
                  <a:cubicBezTo>
                    <a:pt x="81477" y="69473"/>
                    <a:pt x="70270" y="75215"/>
                    <a:pt x="66967" y="84117"/>
                  </a:cubicBezTo>
                  <a:cubicBezTo>
                    <a:pt x="64457" y="90882"/>
                    <a:pt x="67697" y="97291"/>
                    <a:pt x="74649" y="99214"/>
                  </a:cubicBezTo>
                  <a:cubicBezTo>
                    <a:pt x="79732" y="100612"/>
                    <a:pt x="84486" y="99428"/>
                    <a:pt x="88910" y="972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849;p41">
              <a:extLst>
                <a:ext uri="{FF2B5EF4-FFF2-40B4-BE49-F238E27FC236}">
                  <a16:creationId xmlns:a16="http://schemas.microsoft.com/office/drawing/2014/main" id="{4446575D-C3A9-6E89-2373-B14B1C42CCCB}"/>
                </a:ext>
              </a:extLst>
            </p:cNvPr>
            <p:cNvSpPr/>
            <p:nvPr/>
          </p:nvSpPr>
          <p:spPr>
            <a:xfrm>
              <a:off x="6633008" y="1739979"/>
              <a:ext cx="32751" cy="28415"/>
            </a:xfrm>
            <a:custGeom>
              <a:avLst/>
              <a:gdLst/>
              <a:ahLst/>
              <a:cxnLst/>
              <a:rect l="l" t="t" r="r" b="b"/>
              <a:pathLst>
                <a:path w="32751" h="28415" extrusionOk="0">
                  <a:moveTo>
                    <a:pt x="22788" y="25845"/>
                  </a:moveTo>
                  <a:cubicBezTo>
                    <a:pt x="18364" y="28026"/>
                    <a:pt x="13611" y="29210"/>
                    <a:pt x="8528" y="27812"/>
                  </a:cubicBezTo>
                  <a:cubicBezTo>
                    <a:pt x="1567" y="25898"/>
                    <a:pt x="-1665" y="19489"/>
                    <a:pt x="845" y="12715"/>
                  </a:cubicBezTo>
                  <a:cubicBezTo>
                    <a:pt x="4148" y="3813"/>
                    <a:pt x="15356" y="-1929"/>
                    <a:pt x="24489" y="599"/>
                  </a:cubicBezTo>
                  <a:cubicBezTo>
                    <a:pt x="30738" y="2335"/>
                    <a:pt x="34085" y="8362"/>
                    <a:pt x="32251" y="14575"/>
                  </a:cubicBezTo>
                  <a:cubicBezTo>
                    <a:pt x="30756" y="19649"/>
                    <a:pt x="27311" y="23085"/>
                    <a:pt x="22788" y="258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04" name="صورة 1903">
            <a:extLst>
              <a:ext uri="{FF2B5EF4-FFF2-40B4-BE49-F238E27FC236}">
                <a16:creationId xmlns:a16="http://schemas.microsoft.com/office/drawing/2014/main" id="{BDDB82B3-026A-4186-EBB9-BAD00F50D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408" y="1776498"/>
            <a:ext cx="3910265" cy="2610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8" name="Google Shape;2038;p43"/>
          <p:cNvGrpSpPr/>
          <p:nvPr/>
        </p:nvGrpSpPr>
        <p:grpSpPr>
          <a:xfrm>
            <a:off x="5138026" y="2814155"/>
            <a:ext cx="984579" cy="1061468"/>
            <a:chOff x="2542353" y="182184"/>
            <a:chExt cx="581627" cy="627049"/>
          </a:xfrm>
        </p:grpSpPr>
        <p:sp>
          <p:nvSpPr>
            <p:cNvPr id="2039" name="Google Shape;2039;p43"/>
            <p:cNvSpPr/>
            <p:nvPr/>
          </p:nvSpPr>
          <p:spPr>
            <a:xfrm>
              <a:off x="2542353" y="188310"/>
              <a:ext cx="578039" cy="620922"/>
            </a:xfrm>
            <a:custGeom>
              <a:avLst/>
              <a:gdLst/>
              <a:ahLst/>
              <a:cxnLst/>
              <a:rect l="l" t="t" r="r" b="b"/>
              <a:pathLst>
                <a:path w="358474" h="385068" extrusionOk="0">
                  <a:moveTo>
                    <a:pt x="168386" y="385068"/>
                  </a:moveTo>
                  <a:cubicBezTo>
                    <a:pt x="170763" y="385068"/>
                    <a:pt x="173175" y="385024"/>
                    <a:pt x="175552" y="384926"/>
                  </a:cubicBezTo>
                  <a:cubicBezTo>
                    <a:pt x="204163" y="383804"/>
                    <a:pt x="231394" y="376478"/>
                    <a:pt x="254307" y="363730"/>
                  </a:cubicBezTo>
                  <a:cubicBezTo>
                    <a:pt x="282179" y="348223"/>
                    <a:pt x="302226" y="325319"/>
                    <a:pt x="312294" y="297492"/>
                  </a:cubicBezTo>
                  <a:cubicBezTo>
                    <a:pt x="327801" y="254620"/>
                    <a:pt x="318792" y="208927"/>
                    <a:pt x="289345" y="181082"/>
                  </a:cubicBezTo>
                  <a:cubicBezTo>
                    <a:pt x="286105" y="178020"/>
                    <a:pt x="282855" y="175385"/>
                    <a:pt x="279740" y="173017"/>
                  </a:cubicBezTo>
                  <a:cubicBezTo>
                    <a:pt x="280603" y="171940"/>
                    <a:pt x="281431" y="170827"/>
                    <a:pt x="282215" y="169696"/>
                  </a:cubicBezTo>
                  <a:lnTo>
                    <a:pt x="350243" y="72212"/>
                  </a:lnTo>
                  <a:cubicBezTo>
                    <a:pt x="363346" y="53429"/>
                    <a:pt x="360542" y="27560"/>
                    <a:pt x="343717" y="12018"/>
                  </a:cubicBezTo>
                  <a:cubicBezTo>
                    <a:pt x="335323" y="4264"/>
                    <a:pt x="324409" y="0"/>
                    <a:pt x="312979" y="0"/>
                  </a:cubicBezTo>
                  <a:cubicBezTo>
                    <a:pt x="302493" y="0"/>
                    <a:pt x="292265" y="3668"/>
                    <a:pt x="284173" y="10335"/>
                  </a:cubicBezTo>
                  <a:lnTo>
                    <a:pt x="232631" y="52788"/>
                  </a:lnTo>
                  <a:cubicBezTo>
                    <a:pt x="216083" y="37441"/>
                    <a:pt x="193667" y="29216"/>
                    <a:pt x="167416" y="29216"/>
                  </a:cubicBezTo>
                  <a:cubicBezTo>
                    <a:pt x="135423" y="29216"/>
                    <a:pt x="97465" y="42266"/>
                    <a:pt x="70715" y="62464"/>
                  </a:cubicBezTo>
                  <a:cubicBezTo>
                    <a:pt x="30799" y="92606"/>
                    <a:pt x="5313" y="139813"/>
                    <a:pt x="800" y="191978"/>
                  </a:cubicBezTo>
                  <a:cubicBezTo>
                    <a:pt x="-2183" y="226464"/>
                    <a:pt x="3212" y="260994"/>
                    <a:pt x="16387" y="291848"/>
                  </a:cubicBezTo>
                  <a:cubicBezTo>
                    <a:pt x="40573" y="348473"/>
                    <a:pt x="100234" y="385068"/>
                    <a:pt x="168368" y="385068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0" name="Google Shape;2040;p43"/>
            <p:cNvSpPr/>
            <p:nvPr/>
          </p:nvSpPr>
          <p:spPr>
            <a:xfrm>
              <a:off x="2545940" y="182184"/>
              <a:ext cx="578039" cy="620922"/>
            </a:xfrm>
            <a:custGeom>
              <a:avLst/>
              <a:gdLst/>
              <a:ahLst/>
              <a:cxnLst/>
              <a:rect l="l" t="t" r="r" b="b"/>
              <a:pathLst>
                <a:path w="358474" h="385068" extrusionOk="0">
                  <a:moveTo>
                    <a:pt x="168395" y="385068"/>
                  </a:moveTo>
                  <a:cubicBezTo>
                    <a:pt x="170772" y="385068"/>
                    <a:pt x="173184" y="385024"/>
                    <a:pt x="175552" y="384926"/>
                  </a:cubicBezTo>
                  <a:cubicBezTo>
                    <a:pt x="204163" y="383804"/>
                    <a:pt x="231394" y="376478"/>
                    <a:pt x="254307" y="363730"/>
                  </a:cubicBezTo>
                  <a:cubicBezTo>
                    <a:pt x="282179" y="348223"/>
                    <a:pt x="302226" y="325319"/>
                    <a:pt x="312294" y="297492"/>
                  </a:cubicBezTo>
                  <a:cubicBezTo>
                    <a:pt x="327801" y="254620"/>
                    <a:pt x="318792" y="208927"/>
                    <a:pt x="289345" y="181082"/>
                  </a:cubicBezTo>
                  <a:cubicBezTo>
                    <a:pt x="286105" y="178020"/>
                    <a:pt x="282855" y="175385"/>
                    <a:pt x="279740" y="173017"/>
                  </a:cubicBezTo>
                  <a:cubicBezTo>
                    <a:pt x="280603" y="171940"/>
                    <a:pt x="281431" y="170827"/>
                    <a:pt x="282215" y="169696"/>
                  </a:cubicBezTo>
                  <a:lnTo>
                    <a:pt x="350243" y="72212"/>
                  </a:lnTo>
                  <a:cubicBezTo>
                    <a:pt x="363346" y="53429"/>
                    <a:pt x="360542" y="27560"/>
                    <a:pt x="343717" y="12018"/>
                  </a:cubicBezTo>
                  <a:cubicBezTo>
                    <a:pt x="335323" y="4264"/>
                    <a:pt x="324409" y="0"/>
                    <a:pt x="312979" y="0"/>
                  </a:cubicBezTo>
                  <a:cubicBezTo>
                    <a:pt x="302493" y="0"/>
                    <a:pt x="292265" y="3668"/>
                    <a:pt x="284173" y="10335"/>
                  </a:cubicBezTo>
                  <a:lnTo>
                    <a:pt x="232631" y="52788"/>
                  </a:lnTo>
                  <a:cubicBezTo>
                    <a:pt x="216083" y="37441"/>
                    <a:pt x="193667" y="29216"/>
                    <a:pt x="167416" y="29216"/>
                  </a:cubicBezTo>
                  <a:cubicBezTo>
                    <a:pt x="135423" y="29216"/>
                    <a:pt x="97465" y="42266"/>
                    <a:pt x="70715" y="62464"/>
                  </a:cubicBezTo>
                  <a:cubicBezTo>
                    <a:pt x="30799" y="92606"/>
                    <a:pt x="5313" y="139813"/>
                    <a:pt x="800" y="191978"/>
                  </a:cubicBezTo>
                  <a:cubicBezTo>
                    <a:pt x="-2183" y="226464"/>
                    <a:pt x="3212" y="260994"/>
                    <a:pt x="16387" y="291848"/>
                  </a:cubicBezTo>
                  <a:cubicBezTo>
                    <a:pt x="40582" y="348473"/>
                    <a:pt x="100234" y="385068"/>
                    <a:pt x="168368" y="38506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1" name="Google Shape;2041;p43"/>
            <p:cNvSpPr/>
            <p:nvPr/>
          </p:nvSpPr>
          <p:spPr>
            <a:xfrm>
              <a:off x="2599085" y="282360"/>
              <a:ext cx="409225" cy="467620"/>
            </a:xfrm>
            <a:custGeom>
              <a:avLst/>
              <a:gdLst/>
              <a:ahLst/>
              <a:cxnLst/>
              <a:rect l="l" t="t" r="r" b="b"/>
              <a:pathLst>
                <a:path w="253783" h="289997" extrusionOk="0">
                  <a:moveTo>
                    <a:pt x="233762" y="142859"/>
                  </a:moveTo>
                  <a:cubicBezTo>
                    <a:pt x="225519" y="135061"/>
                    <a:pt x="215175" y="129764"/>
                    <a:pt x="207448" y="121379"/>
                  </a:cubicBezTo>
                  <a:cubicBezTo>
                    <a:pt x="183466" y="95341"/>
                    <a:pt x="204154" y="56840"/>
                    <a:pt x="187294" y="27473"/>
                  </a:cubicBezTo>
                  <a:cubicBezTo>
                    <a:pt x="161087" y="-18185"/>
                    <a:pt x="91056" y="1346"/>
                    <a:pt x="57612" y="26601"/>
                  </a:cubicBezTo>
                  <a:cubicBezTo>
                    <a:pt x="24203" y="51828"/>
                    <a:pt x="4236" y="91344"/>
                    <a:pt x="666" y="132675"/>
                  </a:cubicBezTo>
                  <a:cubicBezTo>
                    <a:pt x="-1826" y="161455"/>
                    <a:pt x="2705" y="190956"/>
                    <a:pt x="13726" y="216771"/>
                  </a:cubicBezTo>
                  <a:cubicBezTo>
                    <a:pt x="35019" y="266604"/>
                    <a:pt x="88982" y="291930"/>
                    <a:pt x="141307" y="289882"/>
                  </a:cubicBezTo>
                  <a:cubicBezTo>
                    <a:pt x="185167" y="288173"/>
                    <a:pt x="232516" y="268001"/>
                    <a:pt x="248379" y="224151"/>
                  </a:cubicBezTo>
                  <a:cubicBezTo>
                    <a:pt x="258126" y="197196"/>
                    <a:pt x="255509" y="163413"/>
                    <a:pt x="233771" y="142859"/>
                  </a:cubicBezTo>
                  <a:close/>
                  <a:moveTo>
                    <a:pt x="210394" y="219949"/>
                  </a:moveTo>
                  <a:cubicBezTo>
                    <a:pt x="198546" y="219949"/>
                    <a:pt x="188941" y="208831"/>
                    <a:pt x="188941" y="195104"/>
                  </a:cubicBezTo>
                  <a:cubicBezTo>
                    <a:pt x="188941" y="181377"/>
                    <a:pt x="198546" y="170259"/>
                    <a:pt x="210394" y="170259"/>
                  </a:cubicBezTo>
                  <a:cubicBezTo>
                    <a:pt x="222243" y="170259"/>
                    <a:pt x="231848" y="181386"/>
                    <a:pt x="231848" y="195104"/>
                  </a:cubicBezTo>
                  <a:cubicBezTo>
                    <a:pt x="231848" y="208822"/>
                    <a:pt x="222243" y="219949"/>
                    <a:pt x="210394" y="21994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2" name="Google Shape;2042;p43"/>
            <p:cNvSpPr/>
            <p:nvPr/>
          </p:nvSpPr>
          <p:spPr>
            <a:xfrm>
              <a:off x="2604339" y="284361"/>
              <a:ext cx="372034" cy="461133"/>
            </a:xfrm>
            <a:custGeom>
              <a:avLst/>
              <a:gdLst/>
              <a:ahLst/>
              <a:cxnLst/>
              <a:rect l="l" t="t" r="r" b="b"/>
              <a:pathLst>
                <a:path w="230719" h="277791" extrusionOk="0">
                  <a:moveTo>
                    <a:pt x="133093" y="277783"/>
                  </a:moveTo>
                  <a:cubicBezTo>
                    <a:pt x="79709" y="277783"/>
                    <a:pt x="32119" y="250054"/>
                    <a:pt x="13470" y="207529"/>
                  </a:cubicBezTo>
                  <a:cubicBezTo>
                    <a:pt x="2761" y="183103"/>
                    <a:pt x="-1797" y="154537"/>
                    <a:pt x="642" y="127092"/>
                  </a:cubicBezTo>
                  <a:cubicBezTo>
                    <a:pt x="4292" y="86028"/>
                    <a:pt x="24695" y="48996"/>
                    <a:pt x="56635" y="25504"/>
                  </a:cubicBezTo>
                  <a:cubicBezTo>
                    <a:pt x="73112" y="13389"/>
                    <a:pt x="96506" y="4024"/>
                    <a:pt x="117684" y="1059"/>
                  </a:cubicBezTo>
                  <a:cubicBezTo>
                    <a:pt x="136058" y="-1504"/>
                    <a:pt x="161517" y="-659"/>
                    <a:pt x="178386" y="17946"/>
                  </a:cubicBezTo>
                  <a:lnTo>
                    <a:pt x="176623" y="19549"/>
                  </a:lnTo>
                  <a:cubicBezTo>
                    <a:pt x="148832" y="-11109"/>
                    <a:pt x="88869" y="4754"/>
                    <a:pt x="58050" y="27418"/>
                  </a:cubicBezTo>
                  <a:cubicBezTo>
                    <a:pt x="26662" y="50509"/>
                    <a:pt x="6598" y="86909"/>
                    <a:pt x="3019" y="127297"/>
                  </a:cubicBezTo>
                  <a:cubicBezTo>
                    <a:pt x="616" y="154350"/>
                    <a:pt x="5102" y="182506"/>
                    <a:pt x="15651" y="206577"/>
                  </a:cubicBezTo>
                  <a:cubicBezTo>
                    <a:pt x="34585" y="249760"/>
                    <a:pt x="84151" y="277427"/>
                    <a:pt x="138879" y="275290"/>
                  </a:cubicBezTo>
                  <a:cubicBezTo>
                    <a:pt x="175110" y="273911"/>
                    <a:pt x="208118" y="260193"/>
                    <a:pt x="227186" y="238606"/>
                  </a:cubicBezTo>
                  <a:lnTo>
                    <a:pt x="228975" y="240181"/>
                  </a:lnTo>
                  <a:cubicBezTo>
                    <a:pt x="209195" y="262579"/>
                    <a:pt x="176383" y="276243"/>
                    <a:pt x="138977" y="277676"/>
                  </a:cubicBezTo>
                  <a:cubicBezTo>
                    <a:pt x="137010" y="277747"/>
                    <a:pt x="135052" y="277792"/>
                    <a:pt x="133093" y="277792"/>
                  </a:cubicBezTo>
                  <a:close/>
                  <a:moveTo>
                    <a:pt x="226785" y="201930"/>
                  </a:moveTo>
                  <a:lnTo>
                    <a:pt x="224711" y="200755"/>
                  </a:lnTo>
                  <a:cubicBezTo>
                    <a:pt x="227088" y="196589"/>
                    <a:pt x="228343" y="191711"/>
                    <a:pt x="228343" y="186655"/>
                  </a:cubicBezTo>
                  <a:cubicBezTo>
                    <a:pt x="228343" y="172821"/>
                    <a:pt x="218934" y="161560"/>
                    <a:pt x="207370" y="161560"/>
                  </a:cubicBezTo>
                  <a:cubicBezTo>
                    <a:pt x="203569" y="161560"/>
                    <a:pt x="199839" y="162798"/>
                    <a:pt x="196599" y="165121"/>
                  </a:cubicBezTo>
                  <a:lnTo>
                    <a:pt x="195210" y="163189"/>
                  </a:lnTo>
                  <a:cubicBezTo>
                    <a:pt x="198869" y="160563"/>
                    <a:pt x="203071" y="159174"/>
                    <a:pt x="207370" y="159174"/>
                  </a:cubicBezTo>
                  <a:cubicBezTo>
                    <a:pt x="220251" y="159174"/>
                    <a:pt x="230720" y="171495"/>
                    <a:pt x="230720" y="186646"/>
                  </a:cubicBezTo>
                  <a:cubicBezTo>
                    <a:pt x="230720" y="192120"/>
                    <a:pt x="229358" y="197408"/>
                    <a:pt x="226776" y="20193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3" name="Google Shape;2043;p43"/>
            <p:cNvSpPr/>
            <p:nvPr/>
          </p:nvSpPr>
          <p:spPr>
            <a:xfrm>
              <a:off x="2682874" y="629058"/>
              <a:ext cx="62125" cy="62125"/>
            </a:xfrm>
            <a:custGeom>
              <a:avLst/>
              <a:gdLst/>
              <a:ahLst/>
              <a:cxnLst/>
              <a:rect l="l" t="t" r="r" b="b"/>
              <a:pathLst>
                <a:path w="38527" h="38527" extrusionOk="0">
                  <a:moveTo>
                    <a:pt x="38527" y="19264"/>
                  </a:moveTo>
                  <a:cubicBezTo>
                    <a:pt x="38527" y="29901"/>
                    <a:pt x="29901" y="38527"/>
                    <a:pt x="19264" y="38527"/>
                  </a:cubicBezTo>
                  <a:cubicBezTo>
                    <a:pt x="8626" y="38527"/>
                    <a:pt x="0" y="29901"/>
                    <a:pt x="0" y="19264"/>
                  </a:cubicBezTo>
                  <a:cubicBezTo>
                    <a:pt x="0" y="8626"/>
                    <a:pt x="8626" y="0"/>
                    <a:pt x="19264" y="0"/>
                  </a:cubicBezTo>
                  <a:cubicBezTo>
                    <a:pt x="29901" y="0"/>
                    <a:pt x="38527" y="8626"/>
                    <a:pt x="38527" y="192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4" name="Google Shape;2044;p43"/>
            <p:cNvSpPr/>
            <p:nvPr/>
          </p:nvSpPr>
          <p:spPr>
            <a:xfrm>
              <a:off x="2634436" y="539625"/>
              <a:ext cx="62125" cy="62125"/>
            </a:xfrm>
            <a:custGeom>
              <a:avLst/>
              <a:gdLst/>
              <a:ahLst/>
              <a:cxnLst/>
              <a:rect l="l" t="t" r="r" b="b"/>
              <a:pathLst>
                <a:path w="38527" h="38527" extrusionOk="0">
                  <a:moveTo>
                    <a:pt x="38527" y="19264"/>
                  </a:moveTo>
                  <a:cubicBezTo>
                    <a:pt x="38527" y="29903"/>
                    <a:pt x="29903" y="38527"/>
                    <a:pt x="19264" y="38527"/>
                  </a:cubicBezTo>
                  <a:cubicBezTo>
                    <a:pt x="8625" y="38527"/>
                    <a:pt x="0" y="29903"/>
                    <a:pt x="0" y="19264"/>
                  </a:cubicBezTo>
                  <a:cubicBezTo>
                    <a:pt x="0" y="8625"/>
                    <a:pt x="8625" y="0"/>
                    <a:pt x="19264" y="0"/>
                  </a:cubicBezTo>
                  <a:cubicBezTo>
                    <a:pt x="29903" y="0"/>
                    <a:pt x="38527" y="8625"/>
                    <a:pt x="38527" y="1926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5" name="Google Shape;2045;p43"/>
            <p:cNvSpPr/>
            <p:nvPr/>
          </p:nvSpPr>
          <p:spPr>
            <a:xfrm>
              <a:off x="2638625" y="436720"/>
              <a:ext cx="62125" cy="62125"/>
            </a:xfrm>
            <a:custGeom>
              <a:avLst/>
              <a:gdLst/>
              <a:ahLst/>
              <a:cxnLst/>
              <a:rect l="l" t="t" r="r" b="b"/>
              <a:pathLst>
                <a:path w="38527" h="38527" extrusionOk="0">
                  <a:moveTo>
                    <a:pt x="38527" y="19264"/>
                  </a:moveTo>
                  <a:cubicBezTo>
                    <a:pt x="38527" y="29903"/>
                    <a:pt x="29903" y="38527"/>
                    <a:pt x="19264" y="38527"/>
                  </a:cubicBezTo>
                  <a:cubicBezTo>
                    <a:pt x="8625" y="38527"/>
                    <a:pt x="0" y="29903"/>
                    <a:pt x="0" y="19264"/>
                  </a:cubicBezTo>
                  <a:cubicBezTo>
                    <a:pt x="0" y="8625"/>
                    <a:pt x="8625" y="0"/>
                    <a:pt x="19264" y="0"/>
                  </a:cubicBezTo>
                  <a:cubicBezTo>
                    <a:pt x="29903" y="0"/>
                    <a:pt x="38527" y="8625"/>
                    <a:pt x="38527" y="192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6" name="Google Shape;2046;p43"/>
            <p:cNvSpPr/>
            <p:nvPr/>
          </p:nvSpPr>
          <p:spPr>
            <a:xfrm>
              <a:off x="2781317" y="657911"/>
              <a:ext cx="62125" cy="62125"/>
            </a:xfrm>
            <a:custGeom>
              <a:avLst/>
              <a:gdLst/>
              <a:ahLst/>
              <a:cxnLst/>
              <a:rect l="l" t="t" r="r" b="b"/>
              <a:pathLst>
                <a:path w="38527" h="38527" extrusionOk="0">
                  <a:moveTo>
                    <a:pt x="38527" y="19264"/>
                  </a:moveTo>
                  <a:cubicBezTo>
                    <a:pt x="38527" y="29901"/>
                    <a:pt x="29901" y="38527"/>
                    <a:pt x="19264" y="38527"/>
                  </a:cubicBezTo>
                  <a:cubicBezTo>
                    <a:pt x="8626" y="38527"/>
                    <a:pt x="0" y="29901"/>
                    <a:pt x="0" y="19264"/>
                  </a:cubicBezTo>
                  <a:cubicBezTo>
                    <a:pt x="0" y="8626"/>
                    <a:pt x="8626" y="0"/>
                    <a:pt x="19264" y="0"/>
                  </a:cubicBezTo>
                  <a:cubicBezTo>
                    <a:pt x="29901" y="0"/>
                    <a:pt x="38527" y="8626"/>
                    <a:pt x="38527" y="192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7" name="Google Shape;2047;p43"/>
            <p:cNvSpPr/>
            <p:nvPr/>
          </p:nvSpPr>
          <p:spPr>
            <a:xfrm>
              <a:off x="2852096" y="235267"/>
              <a:ext cx="218766" cy="232571"/>
            </a:xfrm>
            <a:custGeom>
              <a:avLst/>
              <a:gdLst/>
              <a:ahLst/>
              <a:cxnLst/>
              <a:rect l="l" t="t" r="r" b="b"/>
              <a:pathLst>
                <a:path w="135669" h="144230" extrusionOk="0">
                  <a:moveTo>
                    <a:pt x="131445" y="3288"/>
                  </a:moveTo>
                  <a:lnTo>
                    <a:pt x="131445" y="3288"/>
                  </a:lnTo>
                  <a:cubicBezTo>
                    <a:pt x="126896" y="-914"/>
                    <a:pt x="119953" y="-1110"/>
                    <a:pt x="115172" y="2825"/>
                  </a:cubicBezTo>
                  <a:lnTo>
                    <a:pt x="22896" y="78829"/>
                  </a:lnTo>
                  <a:cubicBezTo>
                    <a:pt x="19032" y="82016"/>
                    <a:pt x="15970" y="86057"/>
                    <a:pt x="13949" y="90642"/>
                  </a:cubicBezTo>
                  <a:lnTo>
                    <a:pt x="0" y="122386"/>
                  </a:lnTo>
                  <a:lnTo>
                    <a:pt x="23661" y="144231"/>
                  </a:lnTo>
                  <a:lnTo>
                    <a:pt x="54177" y="127816"/>
                  </a:lnTo>
                  <a:cubicBezTo>
                    <a:pt x="58601" y="125439"/>
                    <a:pt x="62402" y="122047"/>
                    <a:pt x="65277" y="117926"/>
                  </a:cubicBezTo>
                  <a:lnTo>
                    <a:pt x="133305" y="20441"/>
                  </a:lnTo>
                  <a:cubicBezTo>
                    <a:pt x="137062" y="15056"/>
                    <a:pt x="136270" y="7730"/>
                    <a:pt x="131445" y="32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8" name="Google Shape;2048;p43"/>
            <p:cNvSpPr/>
            <p:nvPr/>
          </p:nvSpPr>
          <p:spPr>
            <a:xfrm>
              <a:off x="2751888" y="432423"/>
              <a:ext cx="139033" cy="138493"/>
            </a:xfrm>
            <a:custGeom>
              <a:avLst/>
              <a:gdLst/>
              <a:ahLst/>
              <a:cxnLst/>
              <a:rect l="l" t="t" r="r" b="b"/>
              <a:pathLst>
                <a:path w="86222" h="85887" extrusionOk="0">
                  <a:moveTo>
                    <a:pt x="62180" y="76"/>
                  </a:moveTo>
                  <a:cubicBezTo>
                    <a:pt x="62180" y="76"/>
                    <a:pt x="40673" y="-2229"/>
                    <a:pt x="20982" y="18530"/>
                  </a:cubicBezTo>
                  <a:cubicBezTo>
                    <a:pt x="1291" y="39289"/>
                    <a:pt x="30338" y="56959"/>
                    <a:pt x="0" y="84706"/>
                  </a:cubicBezTo>
                  <a:cubicBezTo>
                    <a:pt x="3214" y="87671"/>
                    <a:pt x="59073" y="86220"/>
                    <a:pt x="74277" y="66564"/>
                  </a:cubicBezTo>
                  <a:cubicBezTo>
                    <a:pt x="89482" y="46900"/>
                    <a:pt x="85841" y="21921"/>
                    <a:pt x="85841" y="21921"/>
                  </a:cubicBezTo>
                  <a:lnTo>
                    <a:pt x="62180" y="7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9" name="Google Shape;2049;p43"/>
            <p:cNvSpPr/>
            <p:nvPr/>
          </p:nvSpPr>
          <p:spPr>
            <a:xfrm>
              <a:off x="2799382" y="438084"/>
              <a:ext cx="61048" cy="36215"/>
            </a:xfrm>
            <a:custGeom>
              <a:avLst/>
              <a:gdLst/>
              <a:ahLst/>
              <a:cxnLst/>
              <a:rect l="l" t="t" r="r" b="b"/>
              <a:pathLst>
                <a:path w="37859" h="22459" extrusionOk="0">
                  <a:moveTo>
                    <a:pt x="2243" y="22459"/>
                  </a:moveTo>
                  <a:lnTo>
                    <a:pt x="0" y="21667"/>
                  </a:lnTo>
                  <a:cubicBezTo>
                    <a:pt x="6222" y="3988"/>
                    <a:pt x="36302" y="160"/>
                    <a:pt x="37575" y="0"/>
                  </a:cubicBezTo>
                  <a:lnTo>
                    <a:pt x="37860" y="2359"/>
                  </a:lnTo>
                  <a:cubicBezTo>
                    <a:pt x="37566" y="2395"/>
                    <a:pt x="7976" y="6169"/>
                    <a:pt x="2243" y="2245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0" name="Google Shape;2050;p43"/>
            <p:cNvSpPr/>
            <p:nvPr/>
          </p:nvSpPr>
          <p:spPr>
            <a:xfrm>
              <a:off x="2778404" y="498059"/>
              <a:ext cx="89025" cy="64939"/>
            </a:xfrm>
            <a:custGeom>
              <a:avLst/>
              <a:gdLst/>
              <a:ahLst/>
              <a:cxnLst/>
              <a:rect l="l" t="t" r="r" b="b"/>
              <a:pathLst>
                <a:path w="55209" h="40272" extrusionOk="0">
                  <a:moveTo>
                    <a:pt x="178" y="40272"/>
                  </a:moveTo>
                  <a:lnTo>
                    <a:pt x="0" y="37895"/>
                  </a:lnTo>
                  <a:cubicBezTo>
                    <a:pt x="418" y="37869"/>
                    <a:pt x="41714" y="34424"/>
                    <a:pt x="52948" y="0"/>
                  </a:cubicBezTo>
                  <a:lnTo>
                    <a:pt x="55209" y="739"/>
                  </a:lnTo>
                  <a:cubicBezTo>
                    <a:pt x="43477" y="36694"/>
                    <a:pt x="605" y="40245"/>
                    <a:pt x="178" y="402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1" name="Google Shape;2051;p43"/>
            <p:cNvSpPr/>
            <p:nvPr/>
          </p:nvSpPr>
          <p:spPr>
            <a:xfrm>
              <a:off x="2829971" y="462317"/>
              <a:ext cx="37492" cy="59598"/>
            </a:xfrm>
            <a:custGeom>
              <a:avLst/>
              <a:gdLst/>
              <a:ahLst/>
              <a:cxnLst/>
              <a:rect l="l" t="t" r="r" b="b"/>
              <a:pathLst>
                <a:path w="23251" h="36960" extrusionOk="0">
                  <a:moveTo>
                    <a:pt x="1602" y="36961"/>
                  </a:moveTo>
                  <a:lnTo>
                    <a:pt x="0" y="35198"/>
                  </a:lnTo>
                  <a:cubicBezTo>
                    <a:pt x="16468" y="20163"/>
                    <a:pt x="20884" y="196"/>
                    <a:pt x="20919" y="0"/>
                  </a:cubicBezTo>
                  <a:lnTo>
                    <a:pt x="23252" y="499"/>
                  </a:lnTo>
                  <a:cubicBezTo>
                    <a:pt x="23074" y="1344"/>
                    <a:pt x="18658" y="21391"/>
                    <a:pt x="1602" y="369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2" name="Google Shape;2052;p43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3460200" cy="1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Did you like the resources on this template? </a:t>
            </a:r>
            <a:br>
              <a:rPr lang="en" dirty="0">
                <a:solidFill>
                  <a:schemeClr val="dk1"/>
                </a:solidFill>
              </a:rPr>
            </a:br>
            <a:r>
              <a:rPr lang="en" dirty="0">
                <a:solidFill>
                  <a:schemeClr val="dk1"/>
                </a:solidFill>
              </a:rPr>
              <a:t>Get them </a:t>
            </a:r>
            <a:r>
              <a:rPr lang="en" dirty="0"/>
              <a:t>on these</a:t>
            </a:r>
            <a:r>
              <a:rPr lang="en" dirty="0">
                <a:solidFill>
                  <a:schemeClr val="dk1"/>
                </a:solidFill>
              </a:rPr>
              <a:t> websites: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dk1"/>
                </a:solidFill>
              </a:rPr>
              <a:t>Vectors</a:t>
            </a:r>
            <a:endParaRPr b="1" dirty="0">
              <a:solidFill>
                <a:schemeClr val="dk1"/>
              </a:solidFill>
            </a:endParaRPr>
          </a:p>
          <a:p>
            <a:pPr marL="24130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Floral doodle spring planner</a:t>
            </a:r>
            <a:endParaRPr dirty="0">
              <a:solidFill>
                <a:schemeClr val="dk1"/>
              </a:solidFill>
            </a:endParaRPr>
          </a:p>
          <a:p>
            <a:pPr marL="24130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Hand drawn school sticker collection I</a:t>
            </a:r>
            <a:endParaRPr dirty="0">
              <a:solidFill>
                <a:schemeClr val="dk1"/>
              </a:solidFill>
            </a:endParaRPr>
          </a:p>
          <a:p>
            <a:pPr marL="24130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</a:pPr>
            <a:r>
              <a:rPr lang="en" u="sng" dirty="0">
                <a:solidFill>
                  <a:schemeClr val="hlink"/>
                </a:solidFill>
                <a:hlinkClick r:id="rId5"/>
              </a:rPr>
              <a:t>Hand drawn school sticker collection II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2053" name="Google Shape;2053;p43"/>
          <p:cNvSpPr txBox="1">
            <a:spLocks noGrp="1"/>
          </p:cNvSpPr>
          <p:nvPr>
            <p:ph type="title"/>
          </p:nvPr>
        </p:nvSpPr>
        <p:spPr>
          <a:xfrm>
            <a:off x="720000" y="463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grpSp>
        <p:nvGrpSpPr>
          <p:cNvPr id="2054" name="Google Shape;2054;p43"/>
          <p:cNvGrpSpPr/>
          <p:nvPr/>
        </p:nvGrpSpPr>
        <p:grpSpPr>
          <a:xfrm flipH="1">
            <a:off x="6946940" y="2958506"/>
            <a:ext cx="1201038" cy="1084485"/>
            <a:chOff x="1264968" y="133725"/>
            <a:chExt cx="795021" cy="717869"/>
          </a:xfrm>
        </p:grpSpPr>
        <p:sp>
          <p:nvSpPr>
            <p:cNvPr id="2055" name="Google Shape;2055;p43"/>
            <p:cNvSpPr/>
            <p:nvPr/>
          </p:nvSpPr>
          <p:spPr>
            <a:xfrm>
              <a:off x="1264968" y="139853"/>
              <a:ext cx="791405" cy="711741"/>
            </a:xfrm>
            <a:custGeom>
              <a:avLst/>
              <a:gdLst/>
              <a:ahLst/>
              <a:cxnLst/>
              <a:rect l="l" t="t" r="r" b="b"/>
              <a:pathLst>
                <a:path w="490794" h="441390" extrusionOk="0">
                  <a:moveTo>
                    <a:pt x="68257" y="299192"/>
                  </a:moveTo>
                  <a:lnTo>
                    <a:pt x="105458" y="300750"/>
                  </a:lnTo>
                  <a:lnTo>
                    <a:pt x="80159" y="329903"/>
                  </a:lnTo>
                  <a:cubicBezTo>
                    <a:pt x="64350" y="348117"/>
                    <a:pt x="58519" y="372935"/>
                    <a:pt x="64563" y="396276"/>
                  </a:cubicBezTo>
                  <a:cubicBezTo>
                    <a:pt x="71435" y="422839"/>
                    <a:pt x="95444" y="441390"/>
                    <a:pt x="122950" y="441390"/>
                  </a:cubicBezTo>
                  <a:cubicBezTo>
                    <a:pt x="127597" y="441390"/>
                    <a:pt x="132262" y="440856"/>
                    <a:pt x="136820" y="439806"/>
                  </a:cubicBezTo>
                  <a:cubicBezTo>
                    <a:pt x="177011" y="430512"/>
                    <a:pt x="202132" y="391549"/>
                    <a:pt x="194005" y="351090"/>
                  </a:cubicBezTo>
                  <a:lnTo>
                    <a:pt x="191486" y="338547"/>
                  </a:lnTo>
                  <a:lnTo>
                    <a:pt x="195901" y="333464"/>
                  </a:lnTo>
                  <a:cubicBezTo>
                    <a:pt x="196987" y="332209"/>
                    <a:pt x="197975" y="330900"/>
                    <a:pt x="198874" y="329547"/>
                  </a:cubicBezTo>
                  <a:cubicBezTo>
                    <a:pt x="203833" y="357731"/>
                    <a:pt x="213376" y="376371"/>
                    <a:pt x="232995" y="383297"/>
                  </a:cubicBezTo>
                  <a:cubicBezTo>
                    <a:pt x="237446" y="384863"/>
                    <a:pt x="242218" y="385665"/>
                    <a:pt x="247167" y="385665"/>
                  </a:cubicBezTo>
                  <a:cubicBezTo>
                    <a:pt x="259478" y="385665"/>
                    <a:pt x="277549" y="381588"/>
                    <a:pt x="318240" y="351348"/>
                  </a:cubicBezTo>
                  <a:cubicBezTo>
                    <a:pt x="326839" y="344956"/>
                    <a:pt x="334833" y="338609"/>
                    <a:pt x="341153" y="333446"/>
                  </a:cubicBezTo>
                  <a:cubicBezTo>
                    <a:pt x="361779" y="338832"/>
                    <a:pt x="395953" y="346683"/>
                    <a:pt x="419917" y="346683"/>
                  </a:cubicBezTo>
                  <a:cubicBezTo>
                    <a:pt x="426638" y="346683"/>
                    <a:pt x="447076" y="346683"/>
                    <a:pt x="460901" y="332654"/>
                  </a:cubicBezTo>
                  <a:cubicBezTo>
                    <a:pt x="480734" y="312527"/>
                    <a:pt x="474156" y="281602"/>
                    <a:pt x="458186" y="241347"/>
                  </a:cubicBezTo>
                  <a:cubicBezTo>
                    <a:pt x="453868" y="230478"/>
                    <a:pt x="449240" y="220036"/>
                    <a:pt x="445367" y="211669"/>
                  </a:cubicBezTo>
                  <a:cubicBezTo>
                    <a:pt x="450753" y="204066"/>
                    <a:pt x="457296" y="194497"/>
                    <a:pt x="463634" y="184420"/>
                  </a:cubicBezTo>
                  <a:cubicBezTo>
                    <a:pt x="486405" y="148189"/>
                    <a:pt x="498761" y="119241"/>
                    <a:pt x="485078" y="95749"/>
                  </a:cubicBezTo>
                  <a:cubicBezTo>
                    <a:pt x="472411" y="74010"/>
                    <a:pt x="445572" y="71073"/>
                    <a:pt x="420994" y="71073"/>
                  </a:cubicBezTo>
                  <a:cubicBezTo>
                    <a:pt x="401935" y="71073"/>
                    <a:pt x="380339" y="73245"/>
                    <a:pt x="364761" y="75203"/>
                  </a:cubicBezTo>
                  <a:cubicBezTo>
                    <a:pt x="360016" y="68268"/>
                    <a:pt x="354168" y="60025"/>
                    <a:pt x="347794" y="51747"/>
                  </a:cubicBezTo>
                  <a:cubicBezTo>
                    <a:pt x="319878" y="15471"/>
                    <a:pt x="298718" y="0"/>
                    <a:pt x="277051" y="0"/>
                  </a:cubicBezTo>
                  <a:cubicBezTo>
                    <a:pt x="273953" y="0"/>
                    <a:pt x="270873" y="329"/>
                    <a:pt x="267891" y="988"/>
                  </a:cubicBezTo>
                  <a:cubicBezTo>
                    <a:pt x="237153" y="7771"/>
                    <a:pt x="225518" y="44180"/>
                    <a:pt x="218191" y="78906"/>
                  </a:cubicBezTo>
                  <a:cubicBezTo>
                    <a:pt x="215886" y="89820"/>
                    <a:pt x="214106" y="100556"/>
                    <a:pt x="212806" y="109431"/>
                  </a:cubicBezTo>
                  <a:cubicBezTo>
                    <a:pt x="203975" y="112342"/>
                    <a:pt x="193204" y="116063"/>
                    <a:pt x="182308" y="120238"/>
                  </a:cubicBezTo>
                  <a:cubicBezTo>
                    <a:pt x="140754" y="136172"/>
                    <a:pt x="114316" y="151243"/>
                    <a:pt x="110906" y="177120"/>
                  </a:cubicBezTo>
                  <a:cubicBezTo>
                    <a:pt x="110684" y="178830"/>
                    <a:pt x="110568" y="180503"/>
                    <a:pt x="110559" y="182150"/>
                  </a:cubicBezTo>
                  <a:cubicBezTo>
                    <a:pt x="98417" y="174210"/>
                    <a:pt x="84094" y="169803"/>
                    <a:pt x="69263" y="169803"/>
                  </a:cubicBezTo>
                  <a:cubicBezTo>
                    <a:pt x="54326" y="169803"/>
                    <a:pt x="39798" y="174210"/>
                    <a:pt x="27255" y="182560"/>
                  </a:cubicBezTo>
                  <a:cubicBezTo>
                    <a:pt x="-323" y="200906"/>
                    <a:pt x="-8210" y="237110"/>
                    <a:pt x="9309" y="264982"/>
                  </a:cubicBezTo>
                  <a:cubicBezTo>
                    <a:pt x="22137" y="285403"/>
                    <a:pt x="44187" y="298195"/>
                    <a:pt x="68284" y="2992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6" name="Google Shape;2056;p43"/>
            <p:cNvSpPr/>
            <p:nvPr/>
          </p:nvSpPr>
          <p:spPr>
            <a:xfrm>
              <a:off x="1268585" y="133725"/>
              <a:ext cx="791404" cy="711741"/>
            </a:xfrm>
            <a:custGeom>
              <a:avLst/>
              <a:gdLst/>
              <a:ahLst/>
              <a:cxnLst/>
              <a:rect l="l" t="t" r="r" b="b"/>
              <a:pathLst>
                <a:path w="490793" h="441390" extrusionOk="0">
                  <a:moveTo>
                    <a:pt x="68257" y="299192"/>
                  </a:moveTo>
                  <a:lnTo>
                    <a:pt x="105458" y="300750"/>
                  </a:lnTo>
                  <a:lnTo>
                    <a:pt x="80159" y="329903"/>
                  </a:lnTo>
                  <a:cubicBezTo>
                    <a:pt x="64349" y="348117"/>
                    <a:pt x="58519" y="372935"/>
                    <a:pt x="64563" y="396276"/>
                  </a:cubicBezTo>
                  <a:cubicBezTo>
                    <a:pt x="71435" y="422839"/>
                    <a:pt x="95444" y="441390"/>
                    <a:pt x="122950" y="441390"/>
                  </a:cubicBezTo>
                  <a:cubicBezTo>
                    <a:pt x="127597" y="441390"/>
                    <a:pt x="132262" y="440856"/>
                    <a:pt x="136820" y="439806"/>
                  </a:cubicBezTo>
                  <a:cubicBezTo>
                    <a:pt x="177011" y="430512"/>
                    <a:pt x="202132" y="391549"/>
                    <a:pt x="194005" y="351090"/>
                  </a:cubicBezTo>
                  <a:lnTo>
                    <a:pt x="191486" y="338547"/>
                  </a:lnTo>
                  <a:lnTo>
                    <a:pt x="195901" y="333464"/>
                  </a:lnTo>
                  <a:cubicBezTo>
                    <a:pt x="196987" y="332209"/>
                    <a:pt x="197975" y="330900"/>
                    <a:pt x="198874" y="329547"/>
                  </a:cubicBezTo>
                  <a:cubicBezTo>
                    <a:pt x="203833" y="357731"/>
                    <a:pt x="213376" y="376371"/>
                    <a:pt x="232995" y="383297"/>
                  </a:cubicBezTo>
                  <a:cubicBezTo>
                    <a:pt x="237446" y="384863"/>
                    <a:pt x="242218" y="385665"/>
                    <a:pt x="247167" y="385665"/>
                  </a:cubicBezTo>
                  <a:cubicBezTo>
                    <a:pt x="259478" y="385665"/>
                    <a:pt x="277549" y="381588"/>
                    <a:pt x="318240" y="351348"/>
                  </a:cubicBezTo>
                  <a:cubicBezTo>
                    <a:pt x="326839" y="344956"/>
                    <a:pt x="334833" y="338609"/>
                    <a:pt x="341153" y="333446"/>
                  </a:cubicBezTo>
                  <a:cubicBezTo>
                    <a:pt x="361779" y="338832"/>
                    <a:pt x="395953" y="346683"/>
                    <a:pt x="419917" y="346683"/>
                  </a:cubicBezTo>
                  <a:cubicBezTo>
                    <a:pt x="426638" y="346683"/>
                    <a:pt x="447076" y="346683"/>
                    <a:pt x="460901" y="332654"/>
                  </a:cubicBezTo>
                  <a:cubicBezTo>
                    <a:pt x="480734" y="312527"/>
                    <a:pt x="474156" y="281602"/>
                    <a:pt x="458186" y="241347"/>
                  </a:cubicBezTo>
                  <a:cubicBezTo>
                    <a:pt x="453868" y="230478"/>
                    <a:pt x="449240" y="220036"/>
                    <a:pt x="445367" y="211669"/>
                  </a:cubicBezTo>
                  <a:cubicBezTo>
                    <a:pt x="450753" y="204066"/>
                    <a:pt x="457296" y="194497"/>
                    <a:pt x="463634" y="184420"/>
                  </a:cubicBezTo>
                  <a:cubicBezTo>
                    <a:pt x="486405" y="148189"/>
                    <a:pt x="498761" y="119241"/>
                    <a:pt x="485078" y="95749"/>
                  </a:cubicBezTo>
                  <a:cubicBezTo>
                    <a:pt x="472411" y="74010"/>
                    <a:pt x="445572" y="71073"/>
                    <a:pt x="420994" y="71073"/>
                  </a:cubicBezTo>
                  <a:cubicBezTo>
                    <a:pt x="401935" y="71073"/>
                    <a:pt x="380339" y="73245"/>
                    <a:pt x="364761" y="75203"/>
                  </a:cubicBezTo>
                  <a:cubicBezTo>
                    <a:pt x="360016" y="68268"/>
                    <a:pt x="354168" y="60025"/>
                    <a:pt x="347794" y="51747"/>
                  </a:cubicBezTo>
                  <a:cubicBezTo>
                    <a:pt x="319878" y="15471"/>
                    <a:pt x="298718" y="0"/>
                    <a:pt x="277051" y="0"/>
                  </a:cubicBezTo>
                  <a:cubicBezTo>
                    <a:pt x="273953" y="0"/>
                    <a:pt x="270873" y="329"/>
                    <a:pt x="267891" y="988"/>
                  </a:cubicBezTo>
                  <a:cubicBezTo>
                    <a:pt x="237153" y="7771"/>
                    <a:pt x="225518" y="44180"/>
                    <a:pt x="218191" y="78906"/>
                  </a:cubicBezTo>
                  <a:cubicBezTo>
                    <a:pt x="215886" y="89820"/>
                    <a:pt x="214106" y="100556"/>
                    <a:pt x="212806" y="109431"/>
                  </a:cubicBezTo>
                  <a:cubicBezTo>
                    <a:pt x="203975" y="112342"/>
                    <a:pt x="193204" y="116063"/>
                    <a:pt x="182308" y="120238"/>
                  </a:cubicBezTo>
                  <a:cubicBezTo>
                    <a:pt x="140754" y="136172"/>
                    <a:pt x="114316" y="151243"/>
                    <a:pt x="110906" y="177120"/>
                  </a:cubicBezTo>
                  <a:cubicBezTo>
                    <a:pt x="110684" y="178830"/>
                    <a:pt x="110568" y="180503"/>
                    <a:pt x="110559" y="182150"/>
                  </a:cubicBezTo>
                  <a:cubicBezTo>
                    <a:pt x="98417" y="174210"/>
                    <a:pt x="84094" y="169803"/>
                    <a:pt x="69263" y="169803"/>
                  </a:cubicBezTo>
                  <a:cubicBezTo>
                    <a:pt x="54326" y="169803"/>
                    <a:pt x="39798" y="174210"/>
                    <a:pt x="27255" y="182560"/>
                  </a:cubicBezTo>
                  <a:cubicBezTo>
                    <a:pt x="-323" y="200906"/>
                    <a:pt x="-8210" y="237101"/>
                    <a:pt x="9309" y="264982"/>
                  </a:cubicBezTo>
                  <a:cubicBezTo>
                    <a:pt x="22137" y="285403"/>
                    <a:pt x="44187" y="298195"/>
                    <a:pt x="68284" y="29920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7" name="Google Shape;2057;p43"/>
            <p:cNvSpPr/>
            <p:nvPr/>
          </p:nvSpPr>
          <p:spPr>
            <a:xfrm>
              <a:off x="1499845" y="186778"/>
              <a:ext cx="506857" cy="515729"/>
            </a:xfrm>
            <a:custGeom>
              <a:avLst/>
              <a:gdLst/>
              <a:ahLst/>
              <a:cxnLst/>
              <a:rect l="l" t="t" r="r" b="b"/>
              <a:pathLst>
                <a:path w="314330" h="319832" extrusionOk="0">
                  <a:moveTo>
                    <a:pt x="131479" y="218"/>
                  </a:moveTo>
                  <a:cubicBezTo>
                    <a:pt x="154117" y="-4776"/>
                    <a:pt x="205204" y="77815"/>
                    <a:pt x="205204" y="77815"/>
                  </a:cubicBezTo>
                  <a:cubicBezTo>
                    <a:pt x="205204" y="77815"/>
                    <a:pt x="302787" y="61649"/>
                    <a:pt x="313131" y="79400"/>
                  </a:cubicBezTo>
                  <a:cubicBezTo>
                    <a:pt x="323466" y="97150"/>
                    <a:pt x="263636" y="175264"/>
                    <a:pt x="263636" y="175264"/>
                  </a:cubicBezTo>
                  <a:cubicBezTo>
                    <a:pt x="263636" y="175264"/>
                    <a:pt x="308075" y="262298"/>
                    <a:pt x="293956" y="276630"/>
                  </a:cubicBezTo>
                  <a:cubicBezTo>
                    <a:pt x="279838" y="290953"/>
                    <a:pt x="189751" y="264194"/>
                    <a:pt x="189751" y="264194"/>
                  </a:cubicBezTo>
                  <a:cubicBezTo>
                    <a:pt x="189751" y="264194"/>
                    <a:pt x="119106" y="325928"/>
                    <a:pt x="100465" y="319341"/>
                  </a:cubicBezTo>
                  <a:cubicBezTo>
                    <a:pt x="81824" y="312762"/>
                    <a:pt x="82991" y="215144"/>
                    <a:pt x="82991" y="215144"/>
                  </a:cubicBezTo>
                  <a:cubicBezTo>
                    <a:pt x="82991" y="215144"/>
                    <a:pt x="-2405" y="167163"/>
                    <a:pt x="52" y="148514"/>
                  </a:cubicBezTo>
                  <a:cubicBezTo>
                    <a:pt x="2509" y="129864"/>
                    <a:pt x="99308" y="101610"/>
                    <a:pt x="99308" y="101610"/>
                  </a:cubicBezTo>
                  <a:cubicBezTo>
                    <a:pt x="99308" y="101610"/>
                    <a:pt x="108851" y="5229"/>
                    <a:pt x="131488" y="2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8" name="Google Shape;2058;p43"/>
            <p:cNvSpPr/>
            <p:nvPr/>
          </p:nvSpPr>
          <p:spPr>
            <a:xfrm>
              <a:off x="1510691" y="501383"/>
              <a:ext cx="115523" cy="127824"/>
            </a:xfrm>
            <a:custGeom>
              <a:avLst/>
              <a:gdLst/>
              <a:ahLst/>
              <a:cxnLst/>
              <a:rect l="l" t="t" r="r" b="b"/>
              <a:pathLst>
                <a:path w="71642" h="79271" extrusionOk="0">
                  <a:moveTo>
                    <a:pt x="17857" y="79271"/>
                  </a:moveTo>
                  <a:lnTo>
                    <a:pt x="71642" y="17296"/>
                  </a:lnTo>
                  <a:cubicBezTo>
                    <a:pt x="62091" y="11617"/>
                    <a:pt x="52690" y="5857"/>
                    <a:pt x="43468" y="0"/>
                  </a:cubicBezTo>
                  <a:lnTo>
                    <a:pt x="3044" y="38955"/>
                  </a:lnTo>
                  <a:lnTo>
                    <a:pt x="0" y="77598"/>
                  </a:lnTo>
                  <a:lnTo>
                    <a:pt x="17857" y="7927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9" name="Google Shape;2059;p43"/>
            <p:cNvSpPr/>
            <p:nvPr/>
          </p:nvSpPr>
          <p:spPr>
            <a:xfrm>
              <a:off x="1421937" y="622666"/>
              <a:ext cx="123984" cy="169501"/>
            </a:xfrm>
            <a:custGeom>
              <a:avLst/>
              <a:gdLst/>
              <a:ahLst/>
              <a:cxnLst/>
              <a:rect l="l" t="t" r="r" b="b"/>
              <a:pathLst>
                <a:path w="76889" h="105117" extrusionOk="0">
                  <a:moveTo>
                    <a:pt x="73144" y="1701"/>
                  </a:moveTo>
                  <a:lnTo>
                    <a:pt x="55287" y="28"/>
                  </a:lnTo>
                  <a:cubicBezTo>
                    <a:pt x="53160" y="-168"/>
                    <a:pt x="51059" y="678"/>
                    <a:pt x="49661" y="2289"/>
                  </a:cubicBezTo>
                  <a:lnTo>
                    <a:pt x="9879" y="48134"/>
                  </a:lnTo>
                  <a:cubicBezTo>
                    <a:pt x="1173" y="58166"/>
                    <a:pt x="-2041" y="71830"/>
                    <a:pt x="1288" y="84685"/>
                  </a:cubicBezTo>
                  <a:cubicBezTo>
                    <a:pt x="5027" y="99141"/>
                    <a:pt x="19502" y="107785"/>
                    <a:pt x="34252" y="104376"/>
                  </a:cubicBezTo>
                  <a:cubicBezTo>
                    <a:pt x="56970" y="99123"/>
                    <a:pt x="71168" y="77091"/>
                    <a:pt x="66575" y="54222"/>
                  </a:cubicBezTo>
                  <a:lnTo>
                    <a:pt x="60869" y="25825"/>
                  </a:lnTo>
                  <a:lnTo>
                    <a:pt x="75877" y="8529"/>
                  </a:lnTo>
                  <a:cubicBezTo>
                    <a:pt x="76901" y="7354"/>
                    <a:pt x="77168" y="5725"/>
                    <a:pt x="76589" y="4283"/>
                  </a:cubicBezTo>
                  <a:cubicBezTo>
                    <a:pt x="76011" y="2841"/>
                    <a:pt x="74684" y="1844"/>
                    <a:pt x="73135" y="1701"/>
                  </a:cubicBezTo>
                  <a:close/>
                  <a:moveTo>
                    <a:pt x="50641" y="59795"/>
                  </a:moveTo>
                  <a:cubicBezTo>
                    <a:pt x="52074" y="66943"/>
                    <a:pt x="49919" y="74074"/>
                    <a:pt x="45424" y="79263"/>
                  </a:cubicBezTo>
                  <a:cubicBezTo>
                    <a:pt x="42344" y="82815"/>
                    <a:pt x="38169" y="85441"/>
                    <a:pt x="33291" y="86545"/>
                  </a:cubicBezTo>
                  <a:cubicBezTo>
                    <a:pt x="26178" y="88147"/>
                    <a:pt x="19030" y="83679"/>
                    <a:pt x="17356" y="76575"/>
                  </a:cubicBezTo>
                  <a:cubicBezTo>
                    <a:pt x="15790" y="69943"/>
                    <a:pt x="17525" y="62902"/>
                    <a:pt x="21994" y="57748"/>
                  </a:cubicBezTo>
                  <a:lnTo>
                    <a:pt x="34207" y="43674"/>
                  </a:lnTo>
                  <a:cubicBezTo>
                    <a:pt x="35881" y="41742"/>
                    <a:pt x="38213" y="40585"/>
                    <a:pt x="40768" y="40407"/>
                  </a:cubicBezTo>
                  <a:cubicBezTo>
                    <a:pt x="43074" y="40255"/>
                    <a:pt x="45299" y="40914"/>
                    <a:pt x="47124" y="42285"/>
                  </a:cubicBezTo>
                  <a:lnTo>
                    <a:pt x="50649" y="597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0" name="Google Shape;2060;p43"/>
            <p:cNvSpPr/>
            <p:nvPr/>
          </p:nvSpPr>
          <p:spPr>
            <a:xfrm>
              <a:off x="1484462" y="537855"/>
              <a:ext cx="288678" cy="61996"/>
            </a:xfrm>
            <a:custGeom>
              <a:avLst/>
              <a:gdLst/>
              <a:ahLst/>
              <a:cxnLst/>
              <a:rect l="l" t="t" r="r" b="b"/>
              <a:pathLst>
                <a:path w="179025" h="38447" extrusionOk="0">
                  <a:moveTo>
                    <a:pt x="11047" y="0"/>
                  </a:moveTo>
                  <a:lnTo>
                    <a:pt x="179025" y="7041"/>
                  </a:lnTo>
                  <a:cubicBezTo>
                    <a:pt x="173693" y="23626"/>
                    <a:pt x="164088" y="31869"/>
                    <a:pt x="134970" y="33498"/>
                  </a:cubicBezTo>
                  <a:lnTo>
                    <a:pt x="30195" y="38447"/>
                  </a:lnTo>
                  <a:lnTo>
                    <a:pt x="0" y="14136"/>
                  </a:lnTo>
                  <a:lnTo>
                    <a:pt x="11038" y="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1" name="Google Shape;2061;p43"/>
            <p:cNvSpPr/>
            <p:nvPr/>
          </p:nvSpPr>
          <p:spPr>
            <a:xfrm>
              <a:off x="1540063" y="556454"/>
              <a:ext cx="25531" cy="25531"/>
            </a:xfrm>
            <a:custGeom>
              <a:avLst/>
              <a:gdLst/>
              <a:ahLst/>
              <a:cxnLst/>
              <a:rect l="l" t="t" r="r" b="b"/>
              <a:pathLst>
                <a:path w="15833" h="15833" extrusionOk="0">
                  <a:moveTo>
                    <a:pt x="15826" y="8250"/>
                  </a:moveTo>
                  <a:cubicBezTo>
                    <a:pt x="15639" y="12621"/>
                    <a:pt x="11954" y="16013"/>
                    <a:pt x="7583" y="15826"/>
                  </a:cubicBezTo>
                  <a:cubicBezTo>
                    <a:pt x="3212" y="15639"/>
                    <a:pt x="-180" y="11954"/>
                    <a:pt x="7" y="7583"/>
                  </a:cubicBezTo>
                  <a:cubicBezTo>
                    <a:pt x="194" y="3212"/>
                    <a:pt x="3880" y="-180"/>
                    <a:pt x="8251" y="7"/>
                  </a:cubicBezTo>
                  <a:cubicBezTo>
                    <a:pt x="12621" y="194"/>
                    <a:pt x="16013" y="3880"/>
                    <a:pt x="15826" y="82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2" name="Google Shape;2062;p43"/>
            <p:cNvSpPr/>
            <p:nvPr/>
          </p:nvSpPr>
          <p:spPr>
            <a:xfrm>
              <a:off x="1321726" y="460469"/>
              <a:ext cx="185021" cy="106625"/>
            </a:xfrm>
            <a:custGeom>
              <a:avLst/>
              <a:gdLst/>
              <a:ahLst/>
              <a:cxnLst/>
              <a:rect l="l" t="t" r="r" b="b"/>
              <a:pathLst>
                <a:path w="114742" h="66124" extrusionOk="0">
                  <a:moveTo>
                    <a:pt x="114353" y="45163"/>
                  </a:moveTo>
                  <a:cubicBezTo>
                    <a:pt x="113704" y="43748"/>
                    <a:pt x="112333" y="42831"/>
                    <a:pt x="110775" y="42769"/>
                  </a:cubicBezTo>
                  <a:lnTo>
                    <a:pt x="87888" y="41807"/>
                  </a:lnTo>
                  <a:lnTo>
                    <a:pt x="71161" y="18164"/>
                  </a:lnTo>
                  <a:cubicBezTo>
                    <a:pt x="57684" y="-877"/>
                    <a:pt x="31922" y="-5675"/>
                    <a:pt x="12507" y="7242"/>
                  </a:cubicBezTo>
                  <a:cubicBezTo>
                    <a:pt x="-98" y="15627"/>
                    <a:pt x="-3748" y="32087"/>
                    <a:pt x="4193" y="44727"/>
                  </a:cubicBezTo>
                  <a:cubicBezTo>
                    <a:pt x="11261" y="55970"/>
                    <a:pt x="23403" y="63021"/>
                    <a:pt x="36667" y="63573"/>
                  </a:cubicBezTo>
                  <a:lnTo>
                    <a:pt x="97315" y="66118"/>
                  </a:lnTo>
                  <a:cubicBezTo>
                    <a:pt x="99443" y="66207"/>
                    <a:pt x="101508" y="65255"/>
                    <a:pt x="102825" y="63573"/>
                  </a:cubicBezTo>
                  <a:lnTo>
                    <a:pt x="113864" y="49445"/>
                  </a:lnTo>
                  <a:cubicBezTo>
                    <a:pt x="114825" y="48217"/>
                    <a:pt x="115012" y="46579"/>
                    <a:pt x="114353" y="45163"/>
                  </a:cubicBezTo>
                  <a:close/>
                  <a:moveTo>
                    <a:pt x="66488" y="40517"/>
                  </a:moveTo>
                  <a:cubicBezTo>
                    <a:pt x="66230" y="42787"/>
                    <a:pt x="65179" y="44852"/>
                    <a:pt x="63488" y="46428"/>
                  </a:cubicBezTo>
                  <a:cubicBezTo>
                    <a:pt x="61610" y="48163"/>
                    <a:pt x="59162" y="49063"/>
                    <a:pt x="56607" y="48956"/>
                  </a:cubicBezTo>
                  <a:lnTo>
                    <a:pt x="37993" y="48172"/>
                  </a:lnTo>
                  <a:cubicBezTo>
                    <a:pt x="31183" y="47887"/>
                    <a:pt x="24872" y="44318"/>
                    <a:pt x="21124" y="38621"/>
                  </a:cubicBezTo>
                  <a:cubicBezTo>
                    <a:pt x="17109" y="32532"/>
                    <a:pt x="18765" y="24262"/>
                    <a:pt x="24818" y="20185"/>
                  </a:cubicBezTo>
                  <a:cubicBezTo>
                    <a:pt x="28958" y="17399"/>
                    <a:pt x="33747" y="16161"/>
                    <a:pt x="38438" y="16366"/>
                  </a:cubicBezTo>
                  <a:cubicBezTo>
                    <a:pt x="45293" y="16651"/>
                    <a:pt x="51960" y="19980"/>
                    <a:pt x="56171" y="25935"/>
                  </a:cubicBezTo>
                  <a:lnTo>
                    <a:pt x="66488" y="4051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3" name="Google Shape;2063;p43"/>
            <p:cNvSpPr/>
            <p:nvPr/>
          </p:nvSpPr>
          <p:spPr>
            <a:xfrm rot="-5256178">
              <a:off x="1576361" y="504299"/>
              <a:ext cx="3447" cy="73457"/>
            </a:xfrm>
            <a:custGeom>
              <a:avLst/>
              <a:gdLst/>
              <a:ahLst/>
              <a:cxnLst/>
              <a:rect l="l" t="t" r="r" b="b"/>
              <a:pathLst>
                <a:path w="2136" h="45515" extrusionOk="0">
                  <a:moveTo>
                    <a:pt x="0" y="0"/>
                  </a:moveTo>
                  <a:lnTo>
                    <a:pt x="2136" y="0"/>
                  </a:lnTo>
                  <a:lnTo>
                    <a:pt x="2136" y="45515"/>
                  </a:lnTo>
                  <a:lnTo>
                    <a:pt x="0" y="45515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4" name="Google Shape;2064;p43"/>
            <p:cNvSpPr/>
            <p:nvPr/>
          </p:nvSpPr>
          <p:spPr>
            <a:xfrm>
              <a:off x="1512714" y="582894"/>
              <a:ext cx="53440" cy="18660"/>
            </a:xfrm>
            <a:custGeom>
              <a:avLst/>
              <a:gdLst/>
              <a:ahLst/>
              <a:cxnLst/>
              <a:rect l="l" t="t" r="r" b="b"/>
              <a:pathLst>
                <a:path w="33141" h="11572" extrusionOk="0">
                  <a:moveTo>
                    <a:pt x="12320" y="11572"/>
                  </a:moveTo>
                  <a:lnTo>
                    <a:pt x="0" y="1656"/>
                  </a:lnTo>
                  <a:lnTo>
                    <a:pt x="1335" y="0"/>
                  </a:lnTo>
                  <a:lnTo>
                    <a:pt x="13024" y="9409"/>
                  </a:lnTo>
                  <a:lnTo>
                    <a:pt x="33044" y="8466"/>
                  </a:lnTo>
                  <a:lnTo>
                    <a:pt x="33142" y="10593"/>
                  </a:lnTo>
                  <a:lnTo>
                    <a:pt x="12320" y="11572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5" name="Google Shape;2065;p43"/>
          <p:cNvGrpSpPr/>
          <p:nvPr/>
        </p:nvGrpSpPr>
        <p:grpSpPr>
          <a:xfrm>
            <a:off x="6857316" y="1335609"/>
            <a:ext cx="1034976" cy="1007175"/>
            <a:chOff x="203052" y="198976"/>
            <a:chExt cx="575946" cy="560444"/>
          </a:xfrm>
        </p:grpSpPr>
        <p:sp>
          <p:nvSpPr>
            <p:cNvPr id="2066" name="Google Shape;2066;p43"/>
            <p:cNvSpPr/>
            <p:nvPr/>
          </p:nvSpPr>
          <p:spPr>
            <a:xfrm>
              <a:off x="203052" y="205103"/>
              <a:ext cx="572329" cy="554318"/>
            </a:xfrm>
            <a:custGeom>
              <a:avLst/>
              <a:gdLst/>
              <a:ahLst/>
              <a:cxnLst/>
              <a:rect l="l" t="t" r="r" b="b"/>
              <a:pathLst>
                <a:path w="354933" h="343763" extrusionOk="0">
                  <a:moveTo>
                    <a:pt x="305622" y="43779"/>
                  </a:moveTo>
                  <a:cubicBezTo>
                    <a:pt x="304990" y="42239"/>
                    <a:pt x="304313" y="40717"/>
                    <a:pt x="303583" y="39231"/>
                  </a:cubicBezTo>
                  <a:cubicBezTo>
                    <a:pt x="294521" y="20590"/>
                    <a:pt x="279165" y="7478"/>
                    <a:pt x="260338" y="2314"/>
                  </a:cubicBezTo>
                  <a:cubicBezTo>
                    <a:pt x="254730" y="774"/>
                    <a:pt x="248997" y="0"/>
                    <a:pt x="243291" y="0"/>
                  </a:cubicBezTo>
                  <a:cubicBezTo>
                    <a:pt x="233837" y="0"/>
                    <a:pt x="224508" y="2190"/>
                    <a:pt x="216336" y="6347"/>
                  </a:cubicBezTo>
                  <a:cubicBezTo>
                    <a:pt x="207932" y="10611"/>
                    <a:pt x="200633" y="16557"/>
                    <a:pt x="194642" y="24035"/>
                  </a:cubicBezTo>
                  <a:cubicBezTo>
                    <a:pt x="191464" y="27987"/>
                    <a:pt x="189221" y="31878"/>
                    <a:pt x="187734" y="34450"/>
                  </a:cubicBezTo>
                  <a:cubicBezTo>
                    <a:pt x="187645" y="34610"/>
                    <a:pt x="187547" y="34762"/>
                    <a:pt x="187458" y="34922"/>
                  </a:cubicBezTo>
                  <a:cubicBezTo>
                    <a:pt x="187004" y="35714"/>
                    <a:pt x="186514" y="36578"/>
                    <a:pt x="186363" y="36845"/>
                  </a:cubicBezTo>
                  <a:cubicBezTo>
                    <a:pt x="185660" y="38144"/>
                    <a:pt x="185028" y="39426"/>
                    <a:pt x="184467" y="40699"/>
                  </a:cubicBezTo>
                  <a:cubicBezTo>
                    <a:pt x="177648" y="56073"/>
                    <a:pt x="176491" y="72230"/>
                    <a:pt x="175556" y="85218"/>
                  </a:cubicBezTo>
                  <a:lnTo>
                    <a:pt x="175538" y="85440"/>
                  </a:lnTo>
                  <a:cubicBezTo>
                    <a:pt x="174105" y="85253"/>
                    <a:pt x="172672" y="85155"/>
                    <a:pt x="171230" y="85155"/>
                  </a:cubicBezTo>
                  <a:cubicBezTo>
                    <a:pt x="162844" y="85155"/>
                    <a:pt x="154468" y="88333"/>
                    <a:pt x="148041" y="94707"/>
                  </a:cubicBezTo>
                  <a:lnTo>
                    <a:pt x="146572" y="96167"/>
                  </a:lnTo>
                  <a:cubicBezTo>
                    <a:pt x="140581" y="97760"/>
                    <a:pt x="135088" y="100894"/>
                    <a:pt x="130575" y="105371"/>
                  </a:cubicBezTo>
                  <a:lnTo>
                    <a:pt x="12848" y="222182"/>
                  </a:lnTo>
                  <a:cubicBezTo>
                    <a:pt x="6047" y="228929"/>
                    <a:pt x="2281" y="237920"/>
                    <a:pt x="2246" y="247508"/>
                  </a:cubicBezTo>
                  <a:cubicBezTo>
                    <a:pt x="2246" y="247899"/>
                    <a:pt x="2246" y="248282"/>
                    <a:pt x="2264" y="248674"/>
                  </a:cubicBezTo>
                  <a:cubicBezTo>
                    <a:pt x="-2979" y="265142"/>
                    <a:pt x="884" y="283916"/>
                    <a:pt x="13872" y="297002"/>
                  </a:cubicBezTo>
                  <a:lnTo>
                    <a:pt x="46212" y="329601"/>
                  </a:lnTo>
                  <a:cubicBezTo>
                    <a:pt x="55274" y="338734"/>
                    <a:pt x="67345" y="343763"/>
                    <a:pt x="80208" y="343763"/>
                  </a:cubicBezTo>
                  <a:cubicBezTo>
                    <a:pt x="85140" y="343763"/>
                    <a:pt x="89956" y="343025"/>
                    <a:pt x="94540" y="341591"/>
                  </a:cubicBezTo>
                  <a:cubicBezTo>
                    <a:pt x="94950" y="341609"/>
                    <a:pt x="95351" y="341609"/>
                    <a:pt x="95760" y="341609"/>
                  </a:cubicBezTo>
                  <a:cubicBezTo>
                    <a:pt x="105294" y="341609"/>
                    <a:pt x="114267" y="337915"/>
                    <a:pt x="121032" y="331203"/>
                  </a:cubicBezTo>
                  <a:lnTo>
                    <a:pt x="238751" y="214402"/>
                  </a:lnTo>
                  <a:cubicBezTo>
                    <a:pt x="243175" y="210013"/>
                    <a:pt x="246308" y="204681"/>
                    <a:pt x="247982" y="198850"/>
                  </a:cubicBezTo>
                  <a:cubicBezTo>
                    <a:pt x="250501" y="198111"/>
                    <a:pt x="252949" y="197132"/>
                    <a:pt x="255273" y="195912"/>
                  </a:cubicBezTo>
                  <a:cubicBezTo>
                    <a:pt x="274064" y="186040"/>
                    <a:pt x="295838" y="174281"/>
                    <a:pt x="316384" y="159717"/>
                  </a:cubicBezTo>
                  <a:cubicBezTo>
                    <a:pt x="326595" y="152480"/>
                    <a:pt x="350496" y="135540"/>
                    <a:pt x="354439" y="106618"/>
                  </a:cubicBezTo>
                  <a:cubicBezTo>
                    <a:pt x="356870" y="88814"/>
                    <a:pt x="350247" y="70619"/>
                    <a:pt x="336733" y="57942"/>
                  </a:cubicBezTo>
                  <a:cubicBezTo>
                    <a:pt x="328304" y="50037"/>
                    <a:pt x="317443" y="45124"/>
                    <a:pt x="305630" y="4377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7" name="Google Shape;2067;p43"/>
            <p:cNvSpPr/>
            <p:nvPr/>
          </p:nvSpPr>
          <p:spPr>
            <a:xfrm>
              <a:off x="206655" y="198976"/>
              <a:ext cx="572344" cy="554332"/>
            </a:xfrm>
            <a:custGeom>
              <a:avLst/>
              <a:gdLst/>
              <a:ahLst/>
              <a:cxnLst/>
              <a:rect l="l" t="t" r="r" b="b"/>
              <a:pathLst>
                <a:path w="354942" h="343772" extrusionOk="0">
                  <a:moveTo>
                    <a:pt x="305621" y="43779"/>
                  </a:moveTo>
                  <a:cubicBezTo>
                    <a:pt x="304989" y="42239"/>
                    <a:pt x="304313" y="40717"/>
                    <a:pt x="303583" y="39231"/>
                  </a:cubicBezTo>
                  <a:cubicBezTo>
                    <a:pt x="294521" y="20590"/>
                    <a:pt x="279165" y="7478"/>
                    <a:pt x="260338" y="2315"/>
                  </a:cubicBezTo>
                  <a:cubicBezTo>
                    <a:pt x="254730" y="774"/>
                    <a:pt x="248997" y="0"/>
                    <a:pt x="243291" y="0"/>
                  </a:cubicBezTo>
                  <a:cubicBezTo>
                    <a:pt x="233837" y="0"/>
                    <a:pt x="224508" y="2199"/>
                    <a:pt x="216336" y="6347"/>
                  </a:cubicBezTo>
                  <a:cubicBezTo>
                    <a:pt x="207933" y="10611"/>
                    <a:pt x="200633" y="16558"/>
                    <a:pt x="194642" y="24035"/>
                  </a:cubicBezTo>
                  <a:cubicBezTo>
                    <a:pt x="191464" y="27987"/>
                    <a:pt x="189221" y="31878"/>
                    <a:pt x="187734" y="34450"/>
                  </a:cubicBezTo>
                  <a:cubicBezTo>
                    <a:pt x="187645" y="34610"/>
                    <a:pt x="187547" y="34762"/>
                    <a:pt x="187458" y="34922"/>
                  </a:cubicBezTo>
                  <a:cubicBezTo>
                    <a:pt x="187004" y="35714"/>
                    <a:pt x="186515" y="36578"/>
                    <a:pt x="186363" y="36845"/>
                  </a:cubicBezTo>
                  <a:cubicBezTo>
                    <a:pt x="185660" y="38145"/>
                    <a:pt x="185028" y="39426"/>
                    <a:pt x="184467" y="40699"/>
                  </a:cubicBezTo>
                  <a:cubicBezTo>
                    <a:pt x="177648" y="56073"/>
                    <a:pt x="176491" y="72230"/>
                    <a:pt x="175556" y="85218"/>
                  </a:cubicBezTo>
                  <a:lnTo>
                    <a:pt x="175539" y="85440"/>
                  </a:lnTo>
                  <a:cubicBezTo>
                    <a:pt x="174105" y="85253"/>
                    <a:pt x="172672" y="85155"/>
                    <a:pt x="171230" y="85155"/>
                  </a:cubicBezTo>
                  <a:cubicBezTo>
                    <a:pt x="162844" y="85155"/>
                    <a:pt x="154468" y="88333"/>
                    <a:pt x="148041" y="94707"/>
                  </a:cubicBezTo>
                  <a:lnTo>
                    <a:pt x="146572" y="96167"/>
                  </a:lnTo>
                  <a:cubicBezTo>
                    <a:pt x="140581" y="97760"/>
                    <a:pt x="135089" y="100894"/>
                    <a:pt x="130575" y="105371"/>
                  </a:cubicBezTo>
                  <a:lnTo>
                    <a:pt x="12848" y="222182"/>
                  </a:lnTo>
                  <a:cubicBezTo>
                    <a:pt x="6047" y="228929"/>
                    <a:pt x="2282" y="237920"/>
                    <a:pt x="2246" y="247508"/>
                  </a:cubicBezTo>
                  <a:cubicBezTo>
                    <a:pt x="2246" y="247899"/>
                    <a:pt x="2246" y="248282"/>
                    <a:pt x="2264" y="248674"/>
                  </a:cubicBezTo>
                  <a:cubicBezTo>
                    <a:pt x="-2980" y="265142"/>
                    <a:pt x="884" y="283916"/>
                    <a:pt x="13872" y="297011"/>
                  </a:cubicBezTo>
                  <a:lnTo>
                    <a:pt x="46212" y="329609"/>
                  </a:lnTo>
                  <a:cubicBezTo>
                    <a:pt x="55274" y="338743"/>
                    <a:pt x="67345" y="343772"/>
                    <a:pt x="80209" y="343772"/>
                  </a:cubicBezTo>
                  <a:cubicBezTo>
                    <a:pt x="85140" y="343772"/>
                    <a:pt x="89956" y="343034"/>
                    <a:pt x="94540" y="341600"/>
                  </a:cubicBezTo>
                  <a:cubicBezTo>
                    <a:pt x="94950" y="341618"/>
                    <a:pt x="95350" y="341618"/>
                    <a:pt x="95760" y="341618"/>
                  </a:cubicBezTo>
                  <a:cubicBezTo>
                    <a:pt x="105294" y="341618"/>
                    <a:pt x="114267" y="337924"/>
                    <a:pt x="121032" y="331212"/>
                  </a:cubicBezTo>
                  <a:lnTo>
                    <a:pt x="238751" y="214410"/>
                  </a:lnTo>
                  <a:cubicBezTo>
                    <a:pt x="243175" y="210022"/>
                    <a:pt x="246308" y="204690"/>
                    <a:pt x="247982" y="198859"/>
                  </a:cubicBezTo>
                  <a:cubicBezTo>
                    <a:pt x="250501" y="198120"/>
                    <a:pt x="252949" y="197141"/>
                    <a:pt x="255272" y="195921"/>
                  </a:cubicBezTo>
                  <a:cubicBezTo>
                    <a:pt x="274065" y="186049"/>
                    <a:pt x="295839" y="174290"/>
                    <a:pt x="316384" y="159726"/>
                  </a:cubicBezTo>
                  <a:cubicBezTo>
                    <a:pt x="326594" y="152489"/>
                    <a:pt x="350496" y="135558"/>
                    <a:pt x="354448" y="106627"/>
                  </a:cubicBezTo>
                  <a:cubicBezTo>
                    <a:pt x="356879" y="88832"/>
                    <a:pt x="350256" y="70627"/>
                    <a:pt x="336742" y="57951"/>
                  </a:cubicBezTo>
                  <a:cubicBezTo>
                    <a:pt x="328313" y="50046"/>
                    <a:pt x="317452" y="45132"/>
                    <a:pt x="305639" y="437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8" name="Google Shape;2068;p43"/>
            <p:cNvSpPr/>
            <p:nvPr/>
          </p:nvSpPr>
          <p:spPr>
            <a:xfrm>
              <a:off x="539934" y="252045"/>
              <a:ext cx="185821" cy="217063"/>
            </a:xfrm>
            <a:custGeom>
              <a:avLst/>
              <a:gdLst/>
              <a:ahLst/>
              <a:cxnLst/>
              <a:rect l="l" t="t" r="r" b="b"/>
              <a:pathLst>
                <a:path w="115238" h="134613" extrusionOk="0">
                  <a:moveTo>
                    <a:pt x="33170" y="133852"/>
                  </a:moveTo>
                  <a:cubicBezTo>
                    <a:pt x="52790" y="123534"/>
                    <a:pt x="72444" y="112772"/>
                    <a:pt x="90560" y="99935"/>
                  </a:cubicBezTo>
                  <a:cubicBezTo>
                    <a:pt x="100877" y="92618"/>
                    <a:pt x="113206" y="82648"/>
                    <a:pt x="115040" y="69242"/>
                  </a:cubicBezTo>
                  <a:cubicBezTo>
                    <a:pt x="116081" y="61640"/>
                    <a:pt x="112939" y="54198"/>
                    <a:pt x="107429" y="49026"/>
                  </a:cubicBezTo>
                  <a:cubicBezTo>
                    <a:pt x="102301" y="44219"/>
                    <a:pt x="94984" y="42670"/>
                    <a:pt x="88157" y="43702"/>
                  </a:cubicBezTo>
                  <a:cubicBezTo>
                    <a:pt x="75320" y="45634"/>
                    <a:pt x="62938" y="54260"/>
                    <a:pt x="54169" y="63562"/>
                  </a:cubicBezTo>
                  <a:cubicBezTo>
                    <a:pt x="59226" y="65681"/>
                    <a:pt x="64291" y="67800"/>
                    <a:pt x="69347" y="69918"/>
                  </a:cubicBezTo>
                  <a:cubicBezTo>
                    <a:pt x="72996" y="54109"/>
                    <a:pt x="74528" y="35771"/>
                    <a:pt x="67202" y="20691"/>
                  </a:cubicBezTo>
                  <a:cubicBezTo>
                    <a:pt x="62652" y="11326"/>
                    <a:pt x="55033" y="3929"/>
                    <a:pt x="44866" y="1143"/>
                  </a:cubicBezTo>
                  <a:cubicBezTo>
                    <a:pt x="38137" y="-700"/>
                    <a:pt x="30775" y="-424"/>
                    <a:pt x="24463" y="2780"/>
                  </a:cubicBezTo>
                  <a:cubicBezTo>
                    <a:pt x="20199" y="4944"/>
                    <a:pt x="16550" y="7979"/>
                    <a:pt x="13550" y="11709"/>
                  </a:cubicBezTo>
                  <a:cubicBezTo>
                    <a:pt x="11983" y="13667"/>
                    <a:pt x="10719" y="15831"/>
                    <a:pt x="9464" y="18003"/>
                  </a:cubicBezTo>
                  <a:cubicBezTo>
                    <a:pt x="10363" y="16445"/>
                    <a:pt x="8752" y="19213"/>
                    <a:pt x="8521" y="19650"/>
                  </a:cubicBezTo>
                  <a:cubicBezTo>
                    <a:pt x="8253" y="20130"/>
                    <a:pt x="8013" y="20629"/>
                    <a:pt x="7790" y="21127"/>
                  </a:cubicBezTo>
                  <a:cubicBezTo>
                    <a:pt x="2814" y="32335"/>
                    <a:pt x="2271" y="46177"/>
                    <a:pt x="1363" y="58221"/>
                  </a:cubicBezTo>
                  <a:cubicBezTo>
                    <a:pt x="615" y="68165"/>
                    <a:pt x="135" y="78144"/>
                    <a:pt x="1" y="88114"/>
                  </a:cubicBezTo>
                  <a:cubicBezTo>
                    <a:pt x="-61" y="92716"/>
                    <a:pt x="2378" y="97025"/>
                    <a:pt x="7327" y="97683"/>
                  </a:cubicBezTo>
                  <a:cubicBezTo>
                    <a:pt x="11476" y="98235"/>
                    <a:pt x="16843" y="94986"/>
                    <a:pt x="16897" y="90357"/>
                  </a:cubicBezTo>
                  <a:cubicBezTo>
                    <a:pt x="17146" y="71485"/>
                    <a:pt x="17636" y="51821"/>
                    <a:pt x="21739" y="33349"/>
                  </a:cubicBezTo>
                  <a:cubicBezTo>
                    <a:pt x="21873" y="32753"/>
                    <a:pt x="22042" y="32157"/>
                    <a:pt x="22158" y="31551"/>
                  </a:cubicBezTo>
                  <a:cubicBezTo>
                    <a:pt x="22567" y="29531"/>
                    <a:pt x="21526" y="33403"/>
                    <a:pt x="22158" y="31534"/>
                  </a:cubicBezTo>
                  <a:cubicBezTo>
                    <a:pt x="22488" y="30563"/>
                    <a:pt x="22754" y="29584"/>
                    <a:pt x="23137" y="28623"/>
                  </a:cubicBezTo>
                  <a:cubicBezTo>
                    <a:pt x="23396" y="27964"/>
                    <a:pt x="23805" y="27314"/>
                    <a:pt x="24028" y="26646"/>
                  </a:cubicBezTo>
                  <a:cubicBezTo>
                    <a:pt x="24090" y="26531"/>
                    <a:pt x="24152" y="26415"/>
                    <a:pt x="24214" y="26299"/>
                  </a:cubicBezTo>
                  <a:cubicBezTo>
                    <a:pt x="23110" y="28213"/>
                    <a:pt x="23235" y="27999"/>
                    <a:pt x="24597" y="25667"/>
                  </a:cubicBezTo>
                  <a:cubicBezTo>
                    <a:pt x="25158" y="24750"/>
                    <a:pt x="25737" y="23833"/>
                    <a:pt x="26395" y="22961"/>
                  </a:cubicBezTo>
                  <a:cubicBezTo>
                    <a:pt x="26974" y="22187"/>
                    <a:pt x="27588" y="21421"/>
                    <a:pt x="28256" y="20718"/>
                  </a:cubicBezTo>
                  <a:cubicBezTo>
                    <a:pt x="27348" y="21670"/>
                    <a:pt x="29333" y="19774"/>
                    <a:pt x="29280" y="19810"/>
                  </a:cubicBezTo>
                  <a:cubicBezTo>
                    <a:pt x="29912" y="19293"/>
                    <a:pt x="30570" y="18813"/>
                    <a:pt x="31265" y="18368"/>
                  </a:cubicBezTo>
                  <a:cubicBezTo>
                    <a:pt x="29814" y="19302"/>
                    <a:pt x="31861" y="18101"/>
                    <a:pt x="32057" y="18012"/>
                  </a:cubicBezTo>
                  <a:cubicBezTo>
                    <a:pt x="32502" y="17816"/>
                    <a:pt x="32965" y="17664"/>
                    <a:pt x="33401" y="17469"/>
                  </a:cubicBezTo>
                  <a:cubicBezTo>
                    <a:pt x="35306" y="16614"/>
                    <a:pt x="31932" y="17513"/>
                    <a:pt x="33944" y="17299"/>
                  </a:cubicBezTo>
                  <a:cubicBezTo>
                    <a:pt x="34594" y="17228"/>
                    <a:pt x="35279" y="17104"/>
                    <a:pt x="35920" y="17006"/>
                  </a:cubicBezTo>
                  <a:cubicBezTo>
                    <a:pt x="36348" y="16961"/>
                    <a:pt x="36784" y="16934"/>
                    <a:pt x="37220" y="16917"/>
                  </a:cubicBezTo>
                  <a:cubicBezTo>
                    <a:pt x="36000" y="16899"/>
                    <a:pt x="35867" y="16917"/>
                    <a:pt x="36828" y="16943"/>
                  </a:cubicBezTo>
                  <a:cubicBezTo>
                    <a:pt x="37994" y="17139"/>
                    <a:pt x="39223" y="17299"/>
                    <a:pt x="40398" y="17451"/>
                  </a:cubicBezTo>
                  <a:cubicBezTo>
                    <a:pt x="42303" y="17700"/>
                    <a:pt x="38662" y="16694"/>
                    <a:pt x="40353" y="17451"/>
                  </a:cubicBezTo>
                  <a:cubicBezTo>
                    <a:pt x="40825" y="17664"/>
                    <a:pt x="41351" y="17798"/>
                    <a:pt x="41831" y="18003"/>
                  </a:cubicBezTo>
                  <a:cubicBezTo>
                    <a:pt x="42570" y="18305"/>
                    <a:pt x="43264" y="18679"/>
                    <a:pt x="43976" y="19026"/>
                  </a:cubicBezTo>
                  <a:cubicBezTo>
                    <a:pt x="44297" y="19187"/>
                    <a:pt x="44600" y="19382"/>
                    <a:pt x="44929" y="19534"/>
                  </a:cubicBezTo>
                  <a:cubicBezTo>
                    <a:pt x="46104" y="20077"/>
                    <a:pt x="42899" y="18092"/>
                    <a:pt x="44520" y="19302"/>
                  </a:cubicBezTo>
                  <a:cubicBezTo>
                    <a:pt x="45721" y="20201"/>
                    <a:pt x="46834" y="21127"/>
                    <a:pt x="47982" y="22089"/>
                  </a:cubicBezTo>
                  <a:cubicBezTo>
                    <a:pt x="45819" y="20273"/>
                    <a:pt x="48134" y="22311"/>
                    <a:pt x="48650" y="22952"/>
                  </a:cubicBezTo>
                  <a:cubicBezTo>
                    <a:pt x="49416" y="23896"/>
                    <a:pt x="50039" y="24928"/>
                    <a:pt x="50760" y="25908"/>
                  </a:cubicBezTo>
                  <a:cubicBezTo>
                    <a:pt x="51872" y="27430"/>
                    <a:pt x="49985" y="24189"/>
                    <a:pt x="50795" y="25961"/>
                  </a:cubicBezTo>
                  <a:cubicBezTo>
                    <a:pt x="51125" y="26682"/>
                    <a:pt x="51525" y="27367"/>
                    <a:pt x="51855" y="28088"/>
                  </a:cubicBezTo>
                  <a:cubicBezTo>
                    <a:pt x="52389" y="29255"/>
                    <a:pt x="52852" y="30447"/>
                    <a:pt x="53270" y="31658"/>
                  </a:cubicBezTo>
                  <a:cubicBezTo>
                    <a:pt x="53493" y="32308"/>
                    <a:pt x="53698" y="32958"/>
                    <a:pt x="53884" y="33617"/>
                  </a:cubicBezTo>
                  <a:cubicBezTo>
                    <a:pt x="53297" y="31623"/>
                    <a:pt x="54098" y="34649"/>
                    <a:pt x="54169" y="35014"/>
                  </a:cubicBezTo>
                  <a:cubicBezTo>
                    <a:pt x="54552" y="36839"/>
                    <a:pt x="54819" y="38682"/>
                    <a:pt x="55015" y="40533"/>
                  </a:cubicBezTo>
                  <a:cubicBezTo>
                    <a:pt x="55887" y="48999"/>
                    <a:pt x="54570" y="58382"/>
                    <a:pt x="52433" y="67657"/>
                  </a:cubicBezTo>
                  <a:cubicBezTo>
                    <a:pt x="51605" y="71254"/>
                    <a:pt x="54347" y="75268"/>
                    <a:pt x="57552" y="76630"/>
                  </a:cubicBezTo>
                  <a:cubicBezTo>
                    <a:pt x="61255" y="78197"/>
                    <a:pt x="64994" y="76791"/>
                    <a:pt x="67611" y="74013"/>
                  </a:cubicBezTo>
                  <a:cubicBezTo>
                    <a:pt x="69018" y="72518"/>
                    <a:pt x="66151" y="75277"/>
                    <a:pt x="67923" y="73711"/>
                  </a:cubicBezTo>
                  <a:cubicBezTo>
                    <a:pt x="68626" y="73087"/>
                    <a:pt x="69320" y="72446"/>
                    <a:pt x="70041" y="71841"/>
                  </a:cubicBezTo>
                  <a:cubicBezTo>
                    <a:pt x="71795" y="70355"/>
                    <a:pt x="73628" y="68948"/>
                    <a:pt x="75507" y="67622"/>
                  </a:cubicBezTo>
                  <a:cubicBezTo>
                    <a:pt x="79798" y="64604"/>
                    <a:pt x="82575" y="63046"/>
                    <a:pt x="88228" y="61052"/>
                  </a:cubicBezTo>
                  <a:cubicBezTo>
                    <a:pt x="90506" y="60251"/>
                    <a:pt x="87266" y="61221"/>
                    <a:pt x="88655" y="60936"/>
                  </a:cubicBezTo>
                  <a:cubicBezTo>
                    <a:pt x="89260" y="60812"/>
                    <a:pt x="89857" y="60678"/>
                    <a:pt x="90471" y="60589"/>
                  </a:cubicBezTo>
                  <a:cubicBezTo>
                    <a:pt x="90943" y="60518"/>
                    <a:pt x="91432" y="60500"/>
                    <a:pt x="91904" y="60420"/>
                  </a:cubicBezTo>
                  <a:cubicBezTo>
                    <a:pt x="93969" y="60064"/>
                    <a:pt x="90400" y="60037"/>
                    <a:pt x="92421" y="60393"/>
                  </a:cubicBezTo>
                  <a:cubicBezTo>
                    <a:pt x="92803" y="60456"/>
                    <a:pt x="93426" y="60554"/>
                    <a:pt x="93782" y="60545"/>
                  </a:cubicBezTo>
                  <a:cubicBezTo>
                    <a:pt x="95732" y="60491"/>
                    <a:pt x="92830" y="60109"/>
                    <a:pt x="93872" y="60509"/>
                  </a:cubicBezTo>
                  <a:cubicBezTo>
                    <a:pt x="94397" y="60705"/>
                    <a:pt x="94913" y="60927"/>
                    <a:pt x="95429" y="61150"/>
                  </a:cubicBezTo>
                  <a:cubicBezTo>
                    <a:pt x="93827" y="60482"/>
                    <a:pt x="95385" y="61132"/>
                    <a:pt x="95865" y="61524"/>
                  </a:cubicBezTo>
                  <a:cubicBezTo>
                    <a:pt x="97610" y="62939"/>
                    <a:pt x="95278" y="60705"/>
                    <a:pt x="96186" y="61791"/>
                  </a:cubicBezTo>
                  <a:cubicBezTo>
                    <a:pt x="96613" y="62307"/>
                    <a:pt x="97023" y="62832"/>
                    <a:pt x="97397" y="63384"/>
                  </a:cubicBezTo>
                  <a:cubicBezTo>
                    <a:pt x="96676" y="62307"/>
                    <a:pt x="97334" y="63260"/>
                    <a:pt x="97468" y="63527"/>
                  </a:cubicBezTo>
                  <a:cubicBezTo>
                    <a:pt x="97770" y="64168"/>
                    <a:pt x="98037" y="64826"/>
                    <a:pt x="98251" y="65503"/>
                  </a:cubicBezTo>
                  <a:cubicBezTo>
                    <a:pt x="97548" y="63242"/>
                    <a:pt x="98269" y="67595"/>
                    <a:pt x="98251" y="66180"/>
                  </a:cubicBezTo>
                  <a:cubicBezTo>
                    <a:pt x="98251" y="64889"/>
                    <a:pt x="97281" y="69874"/>
                    <a:pt x="98136" y="67408"/>
                  </a:cubicBezTo>
                  <a:cubicBezTo>
                    <a:pt x="96782" y="71289"/>
                    <a:pt x="93880" y="75028"/>
                    <a:pt x="91085" y="77654"/>
                  </a:cubicBezTo>
                  <a:cubicBezTo>
                    <a:pt x="86857" y="81633"/>
                    <a:pt x="82166" y="85096"/>
                    <a:pt x="77367" y="88354"/>
                  </a:cubicBezTo>
                  <a:cubicBezTo>
                    <a:pt x="73272" y="91132"/>
                    <a:pt x="69062" y="93722"/>
                    <a:pt x="64896" y="96393"/>
                  </a:cubicBezTo>
                  <a:cubicBezTo>
                    <a:pt x="62938" y="97648"/>
                    <a:pt x="60979" y="98903"/>
                    <a:pt x="58994" y="100105"/>
                  </a:cubicBezTo>
                  <a:cubicBezTo>
                    <a:pt x="56039" y="101903"/>
                    <a:pt x="54525" y="102775"/>
                    <a:pt x="51953" y="104244"/>
                  </a:cubicBezTo>
                  <a:cubicBezTo>
                    <a:pt x="43576" y="109024"/>
                    <a:pt x="35110" y="113644"/>
                    <a:pt x="26573" y="118131"/>
                  </a:cubicBezTo>
                  <a:cubicBezTo>
                    <a:pt x="22505" y="120267"/>
                    <a:pt x="20111" y="124781"/>
                    <a:pt x="22007" y="129294"/>
                  </a:cubicBezTo>
                  <a:cubicBezTo>
                    <a:pt x="23672" y="133255"/>
                    <a:pt x="29066" y="136015"/>
                    <a:pt x="33170" y="133860"/>
                  </a:cubicBezTo>
                  <a:lnTo>
                    <a:pt x="33170" y="1338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9" name="Google Shape;2069;p43"/>
            <p:cNvSpPr/>
            <p:nvPr/>
          </p:nvSpPr>
          <p:spPr>
            <a:xfrm>
              <a:off x="578475" y="340010"/>
              <a:ext cx="38263" cy="43300"/>
            </a:xfrm>
            <a:custGeom>
              <a:avLst/>
              <a:gdLst/>
              <a:ahLst/>
              <a:cxnLst/>
              <a:rect l="l" t="t" r="r" b="b"/>
              <a:pathLst>
                <a:path w="23729" h="26853" extrusionOk="0">
                  <a:moveTo>
                    <a:pt x="0" y="12165"/>
                  </a:moveTo>
                  <a:lnTo>
                    <a:pt x="11296" y="958"/>
                  </a:lnTo>
                  <a:cubicBezTo>
                    <a:pt x="12854" y="-591"/>
                    <a:pt x="15454" y="-208"/>
                    <a:pt x="16504" y="1723"/>
                  </a:cubicBezTo>
                  <a:lnTo>
                    <a:pt x="23225" y="14052"/>
                  </a:lnTo>
                  <a:cubicBezTo>
                    <a:pt x="24106" y="15673"/>
                    <a:pt x="23812" y="17675"/>
                    <a:pt x="22504" y="18975"/>
                  </a:cubicBezTo>
                  <a:lnTo>
                    <a:pt x="14563" y="26853"/>
                  </a:lnTo>
                  <a:lnTo>
                    <a:pt x="0" y="12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0" name="Google Shape;2070;p43"/>
            <p:cNvSpPr/>
            <p:nvPr/>
          </p:nvSpPr>
          <p:spPr>
            <a:xfrm>
              <a:off x="462108" y="355324"/>
              <a:ext cx="144209" cy="143980"/>
            </a:xfrm>
            <a:custGeom>
              <a:avLst/>
              <a:gdLst/>
              <a:ahLst/>
              <a:cxnLst/>
              <a:rect l="l" t="t" r="r" b="b"/>
              <a:pathLst>
                <a:path w="89432" h="89290" extrusionOk="0">
                  <a:moveTo>
                    <a:pt x="64114" y="72864"/>
                  </a:moveTo>
                  <a:lnTo>
                    <a:pt x="70852" y="37274"/>
                  </a:lnTo>
                  <a:cubicBezTo>
                    <a:pt x="70950" y="36767"/>
                    <a:pt x="71190" y="36304"/>
                    <a:pt x="71556" y="35948"/>
                  </a:cubicBezTo>
                  <a:lnTo>
                    <a:pt x="88683" y="18954"/>
                  </a:lnTo>
                  <a:cubicBezTo>
                    <a:pt x="89680" y="17966"/>
                    <a:pt x="89680" y="16364"/>
                    <a:pt x="88700" y="15367"/>
                  </a:cubicBezTo>
                  <a:lnTo>
                    <a:pt x="74200" y="750"/>
                  </a:lnTo>
                  <a:cubicBezTo>
                    <a:pt x="73211" y="-247"/>
                    <a:pt x="71609" y="-247"/>
                    <a:pt x="70612" y="732"/>
                  </a:cubicBezTo>
                  <a:lnTo>
                    <a:pt x="53485" y="17726"/>
                  </a:lnTo>
                  <a:cubicBezTo>
                    <a:pt x="53120" y="18091"/>
                    <a:pt x="52657" y="18331"/>
                    <a:pt x="52150" y="18420"/>
                  </a:cubicBezTo>
                  <a:lnTo>
                    <a:pt x="16507" y="24874"/>
                  </a:lnTo>
                  <a:lnTo>
                    <a:pt x="12750" y="21082"/>
                  </a:lnTo>
                  <a:lnTo>
                    <a:pt x="750" y="32993"/>
                  </a:lnTo>
                  <a:cubicBezTo>
                    <a:pt x="-247" y="33981"/>
                    <a:pt x="-247" y="35583"/>
                    <a:pt x="732" y="36580"/>
                  </a:cubicBezTo>
                  <a:lnTo>
                    <a:pt x="24936" y="60980"/>
                  </a:lnTo>
                  <a:lnTo>
                    <a:pt x="28079" y="64140"/>
                  </a:lnTo>
                  <a:lnTo>
                    <a:pt x="52283" y="88540"/>
                  </a:lnTo>
                  <a:cubicBezTo>
                    <a:pt x="53271" y="89537"/>
                    <a:pt x="54873" y="89537"/>
                    <a:pt x="55870" y="88558"/>
                  </a:cubicBezTo>
                  <a:lnTo>
                    <a:pt x="67870" y="76647"/>
                  </a:lnTo>
                  <a:lnTo>
                    <a:pt x="64114" y="728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1" name="Google Shape;2071;p43"/>
            <p:cNvSpPr/>
            <p:nvPr/>
          </p:nvSpPr>
          <p:spPr>
            <a:xfrm rot="2711296">
              <a:off x="256225" y="608379"/>
              <a:ext cx="122438" cy="68015"/>
            </a:xfrm>
            <a:custGeom>
              <a:avLst/>
              <a:gdLst/>
              <a:ahLst/>
              <a:cxnLst/>
              <a:rect l="l" t="t" r="r" b="b"/>
              <a:pathLst>
                <a:path w="75861" h="42141" extrusionOk="0">
                  <a:moveTo>
                    <a:pt x="71411" y="0"/>
                  </a:moveTo>
                  <a:cubicBezTo>
                    <a:pt x="73869" y="0"/>
                    <a:pt x="75862" y="1992"/>
                    <a:pt x="75862" y="4451"/>
                  </a:cubicBezTo>
                  <a:lnTo>
                    <a:pt x="75862" y="37690"/>
                  </a:lnTo>
                  <a:cubicBezTo>
                    <a:pt x="75862" y="40148"/>
                    <a:pt x="73869" y="42141"/>
                    <a:pt x="71411" y="42141"/>
                  </a:cubicBezTo>
                  <a:lnTo>
                    <a:pt x="4451" y="42141"/>
                  </a:lnTo>
                  <a:cubicBezTo>
                    <a:pt x="1993" y="42141"/>
                    <a:pt x="0" y="40148"/>
                    <a:pt x="0" y="37690"/>
                  </a:cubicBezTo>
                  <a:lnTo>
                    <a:pt x="0" y="4451"/>
                  </a:lnTo>
                  <a:cubicBezTo>
                    <a:pt x="0" y="1992"/>
                    <a:pt x="1993" y="0"/>
                    <a:pt x="4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2" name="Google Shape;2072;p43"/>
            <p:cNvSpPr/>
            <p:nvPr/>
          </p:nvSpPr>
          <p:spPr>
            <a:xfrm>
              <a:off x="462108" y="355324"/>
              <a:ext cx="144209" cy="143980"/>
            </a:xfrm>
            <a:custGeom>
              <a:avLst/>
              <a:gdLst/>
              <a:ahLst/>
              <a:cxnLst/>
              <a:rect l="l" t="t" r="r" b="b"/>
              <a:pathLst>
                <a:path w="89432" h="89290" extrusionOk="0">
                  <a:moveTo>
                    <a:pt x="64114" y="72864"/>
                  </a:moveTo>
                  <a:lnTo>
                    <a:pt x="70852" y="37274"/>
                  </a:lnTo>
                  <a:cubicBezTo>
                    <a:pt x="70950" y="36767"/>
                    <a:pt x="71190" y="36304"/>
                    <a:pt x="71556" y="35948"/>
                  </a:cubicBezTo>
                  <a:lnTo>
                    <a:pt x="88683" y="18954"/>
                  </a:lnTo>
                  <a:cubicBezTo>
                    <a:pt x="89680" y="17966"/>
                    <a:pt x="89680" y="16364"/>
                    <a:pt x="88700" y="15367"/>
                  </a:cubicBezTo>
                  <a:lnTo>
                    <a:pt x="74200" y="750"/>
                  </a:lnTo>
                  <a:cubicBezTo>
                    <a:pt x="73211" y="-247"/>
                    <a:pt x="71609" y="-247"/>
                    <a:pt x="70612" y="732"/>
                  </a:cubicBezTo>
                  <a:lnTo>
                    <a:pt x="53485" y="17726"/>
                  </a:lnTo>
                  <a:cubicBezTo>
                    <a:pt x="53120" y="18091"/>
                    <a:pt x="52657" y="18331"/>
                    <a:pt x="52150" y="18420"/>
                  </a:cubicBezTo>
                  <a:lnTo>
                    <a:pt x="16507" y="24874"/>
                  </a:lnTo>
                  <a:lnTo>
                    <a:pt x="12750" y="21082"/>
                  </a:lnTo>
                  <a:lnTo>
                    <a:pt x="750" y="32993"/>
                  </a:lnTo>
                  <a:cubicBezTo>
                    <a:pt x="-247" y="33981"/>
                    <a:pt x="-247" y="35583"/>
                    <a:pt x="732" y="36580"/>
                  </a:cubicBezTo>
                  <a:lnTo>
                    <a:pt x="24936" y="60980"/>
                  </a:lnTo>
                  <a:lnTo>
                    <a:pt x="28079" y="64140"/>
                  </a:lnTo>
                  <a:lnTo>
                    <a:pt x="52283" y="88540"/>
                  </a:lnTo>
                  <a:cubicBezTo>
                    <a:pt x="53271" y="89537"/>
                    <a:pt x="54873" y="89537"/>
                    <a:pt x="55870" y="88558"/>
                  </a:cubicBezTo>
                  <a:lnTo>
                    <a:pt x="67870" y="76647"/>
                  </a:lnTo>
                  <a:lnTo>
                    <a:pt x="64114" y="72855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3" name="Google Shape;2073;p43"/>
            <p:cNvSpPr/>
            <p:nvPr/>
          </p:nvSpPr>
          <p:spPr>
            <a:xfrm rot="2711296">
              <a:off x="256225" y="608379"/>
              <a:ext cx="122438" cy="68015"/>
            </a:xfrm>
            <a:custGeom>
              <a:avLst/>
              <a:gdLst/>
              <a:ahLst/>
              <a:cxnLst/>
              <a:rect l="l" t="t" r="r" b="b"/>
              <a:pathLst>
                <a:path w="75861" h="42141" extrusionOk="0">
                  <a:moveTo>
                    <a:pt x="71411" y="0"/>
                  </a:moveTo>
                  <a:cubicBezTo>
                    <a:pt x="73869" y="0"/>
                    <a:pt x="75862" y="1992"/>
                    <a:pt x="75862" y="4451"/>
                  </a:cubicBezTo>
                  <a:lnTo>
                    <a:pt x="75862" y="37690"/>
                  </a:lnTo>
                  <a:cubicBezTo>
                    <a:pt x="75862" y="40148"/>
                    <a:pt x="73869" y="42141"/>
                    <a:pt x="71411" y="42141"/>
                  </a:cubicBezTo>
                  <a:lnTo>
                    <a:pt x="4451" y="42141"/>
                  </a:lnTo>
                  <a:cubicBezTo>
                    <a:pt x="1993" y="42141"/>
                    <a:pt x="0" y="40148"/>
                    <a:pt x="0" y="37690"/>
                  </a:cubicBezTo>
                  <a:lnTo>
                    <a:pt x="0" y="4451"/>
                  </a:lnTo>
                  <a:cubicBezTo>
                    <a:pt x="0" y="1992"/>
                    <a:pt x="1993" y="0"/>
                    <a:pt x="4451" y="0"/>
                  </a:cubicBez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4" name="Google Shape;2074;p43"/>
            <p:cNvSpPr/>
            <p:nvPr/>
          </p:nvSpPr>
          <p:spPr>
            <a:xfrm rot="2711296">
              <a:off x="339161" y="412092"/>
              <a:ext cx="141619" cy="277190"/>
            </a:xfrm>
            <a:custGeom>
              <a:avLst/>
              <a:gdLst/>
              <a:ahLst/>
              <a:cxnLst/>
              <a:rect l="l" t="t" r="r" b="b"/>
              <a:pathLst>
                <a:path w="87745" h="171743" extrusionOk="0">
                  <a:moveTo>
                    <a:pt x="86865" y="0"/>
                  </a:moveTo>
                  <a:cubicBezTo>
                    <a:pt x="87352" y="0"/>
                    <a:pt x="87746" y="394"/>
                    <a:pt x="87746" y="881"/>
                  </a:cubicBezTo>
                  <a:lnTo>
                    <a:pt x="87746" y="170862"/>
                  </a:lnTo>
                  <a:cubicBezTo>
                    <a:pt x="87746" y="171349"/>
                    <a:pt x="87352" y="171743"/>
                    <a:pt x="86865" y="171743"/>
                  </a:cubicBezTo>
                  <a:lnTo>
                    <a:pt x="882" y="171743"/>
                  </a:lnTo>
                  <a:cubicBezTo>
                    <a:pt x="395" y="171743"/>
                    <a:pt x="0" y="171349"/>
                    <a:pt x="0" y="170862"/>
                  </a:cubicBezTo>
                  <a:lnTo>
                    <a:pt x="0" y="881"/>
                  </a:lnTo>
                  <a:cubicBezTo>
                    <a:pt x="0" y="394"/>
                    <a:pt x="395" y="0"/>
                    <a:pt x="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5" name="Google Shape;2075;p43"/>
            <p:cNvSpPr/>
            <p:nvPr/>
          </p:nvSpPr>
          <p:spPr>
            <a:xfrm rot="-2688704">
              <a:off x="525794" y="380067"/>
              <a:ext cx="3447" cy="109091"/>
            </a:xfrm>
            <a:custGeom>
              <a:avLst/>
              <a:gdLst/>
              <a:ahLst/>
              <a:cxnLst/>
              <a:rect l="l" t="t" r="r" b="b"/>
              <a:pathLst>
                <a:path w="2136" h="67591" extrusionOk="0">
                  <a:moveTo>
                    <a:pt x="0" y="0"/>
                  </a:moveTo>
                  <a:lnTo>
                    <a:pt x="2137" y="0"/>
                  </a:lnTo>
                  <a:lnTo>
                    <a:pt x="2137" y="67592"/>
                  </a:lnTo>
                  <a:lnTo>
                    <a:pt x="0" y="675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6" name="Google Shape;2076;p43"/>
            <p:cNvSpPr/>
            <p:nvPr/>
          </p:nvSpPr>
          <p:spPr>
            <a:xfrm rot="-2688704">
              <a:off x="560894" y="377466"/>
              <a:ext cx="3447" cy="41421"/>
            </a:xfrm>
            <a:custGeom>
              <a:avLst/>
              <a:gdLst/>
              <a:ahLst/>
              <a:cxnLst/>
              <a:rect l="l" t="t" r="r" b="b"/>
              <a:pathLst>
                <a:path w="2136" h="25664" extrusionOk="0">
                  <a:moveTo>
                    <a:pt x="0" y="0"/>
                  </a:moveTo>
                  <a:lnTo>
                    <a:pt x="2136" y="0"/>
                  </a:lnTo>
                  <a:lnTo>
                    <a:pt x="2136" y="25664"/>
                  </a:lnTo>
                  <a:lnTo>
                    <a:pt x="0" y="2566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77" name="Google Shape;2077;p43"/>
          <p:cNvGrpSpPr/>
          <p:nvPr/>
        </p:nvGrpSpPr>
        <p:grpSpPr>
          <a:xfrm rot="-950523">
            <a:off x="6303277" y="1072973"/>
            <a:ext cx="968087" cy="1242460"/>
            <a:chOff x="3488285" y="3009488"/>
            <a:chExt cx="562526" cy="721943"/>
          </a:xfrm>
        </p:grpSpPr>
        <p:sp>
          <p:nvSpPr>
            <p:cNvPr id="2078" name="Google Shape;2078;p43"/>
            <p:cNvSpPr/>
            <p:nvPr/>
          </p:nvSpPr>
          <p:spPr>
            <a:xfrm>
              <a:off x="3488285" y="3017824"/>
              <a:ext cx="555251" cy="713607"/>
            </a:xfrm>
            <a:custGeom>
              <a:avLst/>
              <a:gdLst/>
              <a:ahLst/>
              <a:cxnLst/>
              <a:rect l="l" t="t" r="r" b="b"/>
              <a:pathLst>
                <a:path w="344342" h="442547" extrusionOk="0">
                  <a:moveTo>
                    <a:pt x="316097" y="211508"/>
                  </a:moveTo>
                  <a:cubicBezTo>
                    <a:pt x="316346" y="210591"/>
                    <a:pt x="316524" y="209666"/>
                    <a:pt x="316755" y="208740"/>
                  </a:cubicBezTo>
                  <a:cubicBezTo>
                    <a:pt x="332663" y="204173"/>
                    <a:pt x="344342" y="189521"/>
                    <a:pt x="344342" y="172162"/>
                  </a:cubicBezTo>
                  <a:cubicBezTo>
                    <a:pt x="344342" y="154803"/>
                    <a:pt x="332779" y="140293"/>
                    <a:pt x="316987" y="135647"/>
                  </a:cubicBezTo>
                  <a:cubicBezTo>
                    <a:pt x="316542" y="133875"/>
                    <a:pt x="316052" y="132130"/>
                    <a:pt x="315545" y="130386"/>
                  </a:cubicBezTo>
                  <a:cubicBezTo>
                    <a:pt x="319880" y="125792"/>
                    <a:pt x="323031" y="120166"/>
                    <a:pt x="324660" y="113882"/>
                  </a:cubicBezTo>
                  <a:cubicBezTo>
                    <a:pt x="327224" y="104036"/>
                    <a:pt x="325799" y="93790"/>
                    <a:pt x="320645" y="85022"/>
                  </a:cubicBezTo>
                  <a:cubicBezTo>
                    <a:pt x="313835" y="73423"/>
                    <a:pt x="301257" y="66212"/>
                    <a:pt x="287797" y="66212"/>
                  </a:cubicBezTo>
                  <a:cubicBezTo>
                    <a:pt x="284700" y="66212"/>
                    <a:pt x="281629" y="66639"/>
                    <a:pt x="278637" y="67378"/>
                  </a:cubicBezTo>
                  <a:cubicBezTo>
                    <a:pt x="278086" y="66817"/>
                    <a:pt x="277543" y="66257"/>
                    <a:pt x="276982" y="65705"/>
                  </a:cubicBezTo>
                  <a:cubicBezTo>
                    <a:pt x="280934" y="49752"/>
                    <a:pt x="274195" y="32429"/>
                    <a:pt x="259329" y="23697"/>
                  </a:cubicBezTo>
                  <a:cubicBezTo>
                    <a:pt x="253481" y="20261"/>
                    <a:pt x="246813" y="18454"/>
                    <a:pt x="240048" y="18454"/>
                  </a:cubicBezTo>
                  <a:cubicBezTo>
                    <a:pt x="230363" y="18454"/>
                    <a:pt x="221158" y="22237"/>
                    <a:pt x="214206" y="28655"/>
                  </a:cubicBezTo>
                  <a:cubicBezTo>
                    <a:pt x="212354" y="28112"/>
                    <a:pt x="210502" y="27587"/>
                    <a:pt x="208624" y="27106"/>
                  </a:cubicBezTo>
                  <a:cubicBezTo>
                    <a:pt x="203897" y="11448"/>
                    <a:pt x="189352" y="0"/>
                    <a:pt x="172171" y="0"/>
                  </a:cubicBezTo>
                  <a:cubicBezTo>
                    <a:pt x="154991" y="0"/>
                    <a:pt x="140445" y="11448"/>
                    <a:pt x="135718" y="27106"/>
                  </a:cubicBezTo>
                  <a:cubicBezTo>
                    <a:pt x="133840" y="27578"/>
                    <a:pt x="131988" y="28103"/>
                    <a:pt x="130136" y="28655"/>
                  </a:cubicBezTo>
                  <a:cubicBezTo>
                    <a:pt x="123184" y="22237"/>
                    <a:pt x="113980" y="18454"/>
                    <a:pt x="104294" y="18454"/>
                  </a:cubicBezTo>
                  <a:cubicBezTo>
                    <a:pt x="97520" y="18454"/>
                    <a:pt x="90861" y="20270"/>
                    <a:pt x="85022" y="23697"/>
                  </a:cubicBezTo>
                  <a:cubicBezTo>
                    <a:pt x="76253" y="28851"/>
                    <a:pt x="70004" y="37103"/>
                    <a:pt x="67449" y="46948"/>
                  </a:cubicBezTo>
                  <a:cubicBezTo>
                    <a:pt x="65820" y="53206"/>
                    <a:pt x="65820" y="59625"/>
                    <a:pt x="67343" y="65731"/>
                  </a:cubicBezTo>
                  <a:cubicBezTo>
                    <a:pt x="66791" y="66274"/>
                    <a:pt x="66248" y="66826"/>
                    <a:pt x="65705" y="67378"/>
                  </a:cubicBezTo>
                  <a:cubicBezTo>
                    <a:pt x="62714" y="66639"/>
                    <a:pt x="59651" y="66212"/>
                    <a:pt x="56545" y="66212"/>
                  </a:cubicBezTo>
                  <a:cubicBezTo>
                    <a:pt x="43094" y="66212"/>
                    <a:pt x="30507" y="73423"/>
                    <a:pt x="23697" y="85022"/>
                  </a:cubicBezTo>
                  <a:cubicBezTo>
                    <a:pt x="18552" y="93790"/>
                    <a:pt x="17127" y="104045"/>
                    <a:pt x="19682" y="113890"/>
                  </a:cubicBezTo>
                  <a:cubicBezTo>
                    <a:pt x="21320" y="120175"/>
                    <a:pt x="24462" y="125801"/>
                    <a:pt x="28798" y="130395"/>
                  </a:cubicBezTo>
                  <a:cubicBezTo>
                    <a:pt x="28290" y="132139"/>
                    <a:pt x="27801" y="133884"/>
                    <a:pt x="27355" y="135655"/>
                  </a:cubicBezTo>
                  <a:cubicBezTo>
                    <a:pt x="11572" y="140302"/>
                    <a:pt x="0" y="154901"/>
                    <a:pt x="0" y="172171"/>
                  </a:cubicBezTo>
                  <a:cubicBezTo>
                    <a:pt x="0" y="189441"/>
                    <a:pt x="11653" y="204138"/>
                    <a:pt x="27525" y="208731"/>
                  </a:cubicBezTo>
                  <a:cubicBezTo>
                    <a:pt x="27961" y="210440"/>
                    <a:pt x="28415" y="212140"/>
                    <a:pt x="28913" y="213832"/>
                  </a:cubicBezTo>
                  <a:cubicBezTo>
                    <a:pt x="24516" y="218452"/>
                    <a:pt x="21329" y="224113"/>
                    <a:pt x="19673" y="230451"/>
                  </a:cubicBezTo>
                  <a:cubicBezTo>
                    <a:pt x="17109" y="240297"/>
                    <a:pt x="18534" y="250552"/>
                    <a:pt x="23688" y="259320"/>
                  </a:cubicBezTo>
                  <a:cubicBezTo>
                    <a:pt x="30498" y="270919"/>
                    <a:pt x="43085" y="278121"/>
                    <a:pt x="56527" y="278121"/>
                  </a:cubicBezTo>
                  <a:cubicBezTo>
                    <a:pt x="56936" y="278121"/>
                    <a:pt x="57346" y="278050"/>
                    <a:pt x="57755" y="278041"/>
                  </a:cubicBezTo>
                  <a:cubicBezTo>
                    <a:pt x="58984" y="280169"/>
                    <a:pt x="60195" y="282243"/>
                    <a:pt x="61361" y="284254"/>
                  </a:cubicBezTo>
                  <a:cubicBezTo>
                    <a:pt x="65491" y="291349"/>
                    <a:pt x="71117" y="301026"/>
                    <a:pt x="72274" y="304640"/>
                  </a:cubicBezTo>
                  <a:cubicBezTo>
                    <a:pt x="72390" y="305254"/>
                    <a:pt x="72524" y="305859"/>
                    <a:pt x="72666" y="306465"/>
                  </a:cubicBezTo>
                  <a:cubicBezTo>
                    <a:pt x="72808" y="307159"/>
                    <a:pt x="73111" y="309634"/>
                    <a:pt x="73334" y="311432"/>
                  </a:cubicBezTo>
                  <a:cubicBezTo>
                    <a:pt x="74331" y="319586"/>
                    <a:pt x="75693" y="330758"/>
                    <a:pt x="80713" y="341876"/>
                  </a:cubicBezTo>
                  <a:cubicBezTo>
                    <a:pt x="84408" y="350057"/>
                    <a:pt x="89517" y="356912"/>
                    <a:pt x="95775" y="362235"/>
                  </a:cubicBezTo>
                  <a:cubicBezTo>
                    <a:pt x="96122" y="363161"/>
                    <a:pt x="96496" y="364069"/>
                    <a:pt x="96915" y="364950"/>
                  </a:cubicBezTo>
                  <a:lnTo>
                    <a:pt x="96915" y="373585"/>
                  </a:lnTo>
                  <a:cubicBezTo>
                    <a:pt x="96915" y="373718"/>
                    <a:pt x="96915" y="373843"/>
                    <a:pt x="96915" y="373967"/>
                  </a:cubicBezTo>
                  <a:lnTo>
                    <a:pt x="96915" y="377475"/>
                  </a:lnTo>
                  <a:cubicBezTo>
                    <a:pt x="96915" y="382406"/>
                    <a:pt x="97938" y="387089"/>
                    <a:pt x="99781" y="391344"/>
                  </a:cubicBezTo>
                  <a:cubicBezTo>
                    <a:pt x="104873" y="406780"/>
                    <a:pt x="116428" y="419287"/>
                    <a:pt x="131098" y="425750"/>
                  </a:cubicBezTo>
                  <a:cubicBezTo>
                    <a:pt x="141905" y="436361"/>
                    <a:pt x="156593" y="442547"/>
                    <a:pt x="172144" y="442547"/>
                  </a:cubicBezTo>
                  <a:cubicBezTo>
                    <a:pt x="187696" y="442547"/>
                    <a:pt x="202384" y="436352"/>
                    <a:pt x="213191" y="425750"/>
                  </a:cubicBezTo>
                  <a:cubicBezTo>
                    <a:pt x="227852" y="419287"/>
                    <a:pt x="239407" y="406789"/>
                    <a:pt x="244499" y="391362"/>
                  </a:cubicBezTo>
                  <a:cubicBezTo>
                    <a:pt x="246341" y="387107"/>
                    <a:pt x="247365" y="382406"/>
                    <a:pt x="247365" y="377475"/>
                  </a:cubicBezTo>
                  <a:lnTo>
                    <a:pt x="247365" y="374048"/>
                  </a:lnTo>
                  <a:cubicBezTo>
                    <a:pt x="247365" y="373967"/>
                    <a:pt x="247365" y="373887"/>
                    <a:pt x="247365" y="373816"/>
                  </a:cubicBezTo>
                  <a:cubicBezTo>
                    <a:pt x="247365" y="373736"/>
                    <a:pt x="247365" y="373656"/>
                    <a:pt x="247365" y="373585"/>
                  </a:cubicBezTo>
                  <a:lnTo>
                    <a:pt x="247365" y="364950"/>
                  </a:lnTo>
                  <a:cubicBezTo>
                    <a:pt x="247766" y="364104"/>
                    <a:pt x="248131" y="363232"/>
                    <a:pt x="248460" y="362350"/>
                  </a:cubicBezTo>
                  <a:cubicBezTo>
                    <a:pt x="254763" y="357018"/>
                    <a:pt x="259908" y="350146"/>
                    <a:pt x="263629" y="341939"/>
                  </a:cubicBezTo>
                  <a:cubicBezTo>
                    <a:pt x="268676" y="330793"/>
                    <a:pt x="270047" y="319604"/>
                    <a:pt x="271044" y="311423"/>
                  </a:cubicBezTo>
                  <a:cubicBezTo>
                    <a:pt x="271267" y="309625"/>
                    <a:pt x="271569" y="307150"/>
                    <a:pt x="271738" y="306313"/>
                  </a:cubicBezTo>
                  <a:cubicBezTo>
                    <a:pt x="271881" y="305717"/>
                    <a:pt x="271997" y="305192"/>
                    <a:pt x="272103" y="304622"/>
                  </a:cubicBezTo>
                  <a:cubicBezTo>
                    <a:pt x="273261" y="301008"/>
                    <a:pt x="278887" y="291340"/>
                    <a:pt x="283017" y="284254"/>
                  </a:cubicBezTo>
                  <a:cubicBezTo>
                    <a:pt x="284174" y="282269"/>
                    <a:pt x="285385" y="280186"/>
                    <a:pt x="286622" y="278041"/>
                  </a:cubicBezTo>
                  <a:cubicBezTo>
                    <a:pt x="287005" y="278050"/>
                    <a:pt x="287388" y="278121"/>
                    <a:pt x="287771" y="278121"/>
                  </a:cubicBezTo>
                  <a:cubicBezTo>
                    <a:pt x="301222" y="278121"/>
                    <a:pt x="313809" y="270919"/>
                    <a:pt x="320619" y="259320"/>
                  </a:cubicBezTo>
                  <a:cubicBezTo>
                    <a:pt x="325764" y="250552"/>
                    <a:pt x="327197" y="240297"/>
                    <a:pt x="324633" y="230451"/>
                  </a:cubicBezTo>
                  <a:cubicBezTo>
                    <a:pt x="322987" y="224122"/>
                    <a:pt x="319800" y="218461"/>
                    <a:pt x="315420" y="213850"/>
                  </a:cubicBezTo>
                  <a:cubicBezTo>
                    <a:pt x="315518" y="213511"/>
                    <a:pt x="315625" y="213182"/>
                    <a:pt x="315723" y="212844"/>
                  </a:cubicBezTo>
                  <a:cubicBezTo>
                    <a:pt x="315847" y="212398"/>
                    <a:pt x="315954" y="211962"/>
                    <a:pt x="316061" y="21151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9" name="Google Shape;2079;p43"/>
            <p:cNvSpPr/>
            <p:nvPr/>
          </p:nvSpPr>
          <p:spPr>
            <a:xfrm>
              <a:off x="3495559" y="3009488"/>
              <a:ext cx="555251" cy="713607"/>
            </a:xfrm>
            <a:custGeom>
              <a:avLst/>
              <a:gdLst/>
              <a:ahLst/>
              <a:cxnLst/>
              <a:rect l="l" t="t" r="r" b="b"/>
              <a:pathLst>
                <a:path w="344342" h="442547" extrusionOk="0">
                  <a:moveTo>
                    <a:pt x="316096" y="211508"/>
                  </a:moveTo>
                  <a:cubicBezTo>
                    <a:pt x="316346" y="210592"/>
                    <a:pt x="316524" y="209666"/>
                    <a:pt x="316755" y="208740"/>
                  </a:cubicBezTo>
                  <a:cubicBezTo>
                    <a:pt x="332663" y="204173"/>
                    <a:pt x="344342" y="189521"/>
                    <a:pt x="344342" y="172162"/>
                  </a:cubicBezTo>
                  <a:cubicBezTo>
                    <a:pt x="344342" y="154803"/>
                    <a:pt x="332779" y="140293"/>
                    <a:pt x="316987" y="135647"/>
                  </a:cubicBezTo>
                  <a:cubicBezTo>
                    <a:pt x="316541" y="133875"/>
                    <a:pt x="316052" y="132130"/>
                    <a:pt x="315545" y="130386"/>
                  </a:cubicBezTo>
                  <a:cubicBezTo>
                    <a:pt x="319880" y="125792"/>
                    <a:pt x="323031" y="120166"/>
                    <a:pt x="324660" y="113882"/>
                  </a:cubicBezTo>
                  <a:cubicBezTo>
                    <a:pt x="327224" y="104036"/>
                    <a:pt x="325799" y="93790"/>
                    <a:pt x="320645" y="85022"/>
                  </a:cubicBezTo>
                  <a:cubicBezTo>
                    <a:pt x="313835" y="73423"/>
                    <a:pt x="301257" y="66212"/>
                    <a:pt x="287797" y="66212"/>
                  </a:cubicBezTo>
                  <a:cubicBezTo>
                    <a:pt x="284700" y="66212"/>
                    <a:pt x="281628" y="66639"/>
                    <a:pt x="278637" y="67378"/>
                  </a:cubicBezTo>
                  <a:cubicBezTo>
                    <a:pt x="278085" y="66817"/>
                    <a:pt x="277543" y="66257"/>
                    <a:pt x="276982" y="65705"/>
                  </a:cubicBezTo>
                  <a:cubicBezTo>
                    <a:pt x="280934" y="49761"/>
                    <a:pt x="274195" y="32429"/>
                    <a:pt x="259329" y="23697"/>
                  </a:cubicBezTo>
                  <a:cubicBezTo>
                    <a:pt x="253481" y="20261"/>
                    <a:pt x="246813" y="18454"/>
                    <a:pt x="240048" y="18454"/>
                  </a:cubicBezTo>
                  <a:cubicBezTo>
                    <a:pt x="230363" y="18454"/>
                    <a:pt x="221158" y="22237"/>
                    <a:pt x="214206" y="28655"/>
                  </a:cubicBezTo>
                  <a:cubicBezTo>
                    <a:pt x="212354" y="28112"/>
                    <a:pt x="210502" y="27587"/>
                    <a:pt x="208624" y="27106"/>
                  </a:cubicBezTo>
                  <a:cubicBezTo>
                    <a:pt x="203897" y="11448"/>
                    <a:pt x="189352" y="0"/>
                    <a:pt x="172171" y="0"/>
                  </a:cubicBezTo>
                  <a:cubicBezTo>
                    <a:pt x="154990" y="0"/>
                    <a:pt x="140445" y="11448"/>
                    <a:pt x="135718" y="27106"/>
                  </a:cubicBezTo>
                  <a:cubicBezTo>
                    <a:pt x="133839" y="27578"/>
                    <a:pt x="131988" y="28112"/>
                    <a:pt x="130136" y="28655"/>
                  </a:cubicBezTo>
                  <a:cubicBezTo>
                    <a:pt x="123184" y="22237"/>
                    <a:pt x="113980" y="18454"/>
                    <a:pt x="104294" y="18454"/>
                  </a:cubicBezTo>
                  <a:cubicBezTo>
                    <a:pt x="97520" y="18454"/>
                    <a:pt x="90861" y="20270"/>
                    <a:pt x="85022" y="23697"/>
                  </a:cubicBezTo>
                  <a:cubicBezTo>
                    <a:pt x="76253" y="28851"/>
                    <a:pt x="70004" y="37103"/>
                    <a:pt x="67449" y="46948"/>
                  </a:cubicBezTo>
                  <a:cubicBezTo>
                    <a:pt x="65820" y="53206"/>
                    <a:pt x="65820" y="59625"/>
                    <a:pt x="67343" y="65731"/>
                  </a:cubicBezTo>
                  <a:cubicBezTo>
                    <a:pt x="66791" y="66274"/>
                    <a:pt x="66248" y="66826"/>
                    <a:pt x="65705" y="67378"/>
                  </a:cubicBezTo>
                  <a:cubicBezTo>
                    <a:pt x="62714" y="66639"/>
                    <a:pt x="59651" y="66212"/>
                    <a:pt x="56545" y="66212"/>
                  </a:cubicBezTo>
                  <a:cubicBezTo>
                    <a:pt x="43094" y="66212"/>
                    <a:pt x="30507" y="73423"/>
                    <a:pt x="23697" y="85022"/>
                  </a:cubicBezTo>
                  <a:cubicBezTo>
                    <a:pt x="18551" y="93790"/>
                    <a:pt x="17127" y="104045"/>
                    <a:pt x="19682" y="113890"/>
                  </a:cubicBezTo>
                  <a:cubicBezTo>
                    <a:pt x="21320" y="120175"/>
                    <a:pt x="24462" y="125801"/>
                    <a:pt x="28797" y="130395"/>
                  </a:cubicBezTo>
                  <a:cubicBezTo>
                    <a:pt x="28290" y="132139"/>
                    <a:pt x="27801" y="133884"/>
                    <a:pt x="27355" y="135655"/>
                  </a:cubicBezTo>
                  <a:cubicBezTo>
                    <a:pt x="11572" y="140302"/>
                    <a:pt x="0" y="154901"/>
                    <a:pt x="0" y="172171"/>
                  </a:cubicBezTo>
                  <a:cubicBezTo>
                    <a:pt x="0" y="189441"/>
                    <a:pt x="11652" y="204138"/>
                    <a:pt x="27525" y="208731"/>
                  </a:cubicBezTo>
                  <a:cubicBezTo>
                    <a:pt x="27961" y="210440"/>
                    <a:pt x="28415" y="212141"/>
                    <a:pt x="28913" y="213832"/>
                  </a:cubicBezTo>
                  <a:cubicBezTo>
                    <a:pt x="24516" y="218452"/>
                    <a:pt x="21329" y="224113"/>
                    <a:pt x="19673" y="230451"/>
                  </a:cubicBezTo>
                  <a:cubicBezTo>
                    <a:pt x="17109" y="240297"/>
                    <a:pt x="18534" y="250552"/>
                    <a:pt x="23688" y="259320"/>
                  </a:cubicBezTo>
                  <a:cubicBezTo>
                    <a:pt x="30498" y="270920"/>
                    <a:pt x="43085" y="278121"/>
                    <a:pt x="56527" y="278121"/>
                  </a:cubicBezTo>
                  <a:cubicBezTo>
                    <a:pt x="56936" y="278121"/>
                    <a:pt x="57346" y="278050"/>
                    <a:pt x="57755" y="278041"/>
                  </a:cubicBezTo>
                  <a:cubicBezTo>
                    <a:pt x="58984" y="280169"/>
                    <a:pt x="60194" y="282243"/>
                    <a:pt x="61361" y="284255"/>
                  </a:cubicBezTo>
                  <a:cubicBezTo>
                    <a:pt x="65491" y="291349"/>
                    <a:pt x="71117" y="301026"/>
                    <a:pt x="72274" y="304640"/>
                  </a:cubicBezTo>
                  <a:cubicBezTo>
                    <a:pt x="72390" y="305254"/>
                    <a:pt x="72524" y="305859"/>
                    <a:pt x="72666" y="306465"/>
                  </a:cubicBezTo>
                  <a:cubicBezTo>
                    <a:pt x="72808" y="307159"/>
                    <a:pt x="73111" y="309634"/>
                    <a:pt x="73333" y="311432"/>
                  </a:cubicBezTo>
                  <a:cubicBezTo>
                    <a:pt x="74331" y="319586"/>
                    <a:pt x="75693" y="330758"/>
                    <a:pt x="80713" y="341876"/>
                  </a:cubicBezTo>
                  <a:cubicBezTo>
                    <a:pt x="84408" y="350057"/>
                    <a:pt x="89517" y="356912"/>
                    <a:pt x="95775" y="362235"/>
                  </a:cubicBezTo>
                  <a:cubicBezTo>
                    <a:pt x="96122" y="363161"/>
                    <a:pt x="96496" y="364069"/>
                    <a:pt x="96915" y="364950"/>
                  </a:cubicBezTo>
                  <a:lnTo>
                    <a:pt x="96915" y="373585"/>
                  </a:lnTo>
                  <a:cubicBezTo>
                    <a:pt x="96915" y="373718"/>
                    <a:pt x="96915" y="373843"/>
                    <a:pt x="96915" y="373967"/>
                  </a:cubicBezTo>
                  <a:lnTo>
                    <a:pt x="96915" y="377475"/>
                  </a:lnTo>
                  <a:cubicBezTo>
                    <a:pt x="96915" y="382407"/>
                    <a:pt x="97938" y="387089"/>
                    <a:pt x="99781" y="391344"/>
                  </a:cubicBezTo>
                  <a:cubicBezTo>
                    <a:pt x="104873" y="406780"/>
                    <a:pt x="116428" y="419287"/>
                    <a:pt x="131098" y="425750"/>
                  </a:cubicBezTo>
                  <a:cubicBezTo>
                    <a:pt x="141905" y="436361"/>
                    <a:pt x="156593" y="442547"/>
                    <a:pt x="172144" y="442547"/>
                  </a:cubicBezTo>
                  <a:cubicBezTo>
                    <a:pt x="187696" y="442547"/>
                    <a:pt x="202384" y="436352"/>
                    <a:pt x="213191" y="425750"/>
                  </a:cubicBezTo>
                  <a:cubicBezTo>
                    <a:pt x="227852" y="419287"/>
                    <a:pt x="239407" y="406789"/>
                    <a:pt x="244499" y="391362"/>
                  </a:cubicBezTo>
                  <a:cubicBezTo>
                    <a:pt x="246341" y="387107"/>
                    <a:pt x="247365" y="382407"/>
                    <a:pt x="247365" y="377475"/>
                  </a:cubicBezTo>
                  <a:lnTo>
                    <a:pt x="247365" y="374048"/>
                  </a:lnTo>
                  <a:cubicBezTo>
                    <a:pt x="247365" y="373967"/>
                    <a:pt x="247365" y="373887"/>
                    <a:pt x="247365" y="373816"/>
                  </a:cubicBezTo>
                  <a:cubicBezTo>
                    <a:pt x="247365" y="373736"/>
                    <a:pt x="247365" y="373656"/>
                    <a:pt x="247365" y="373576"/>
                  </a:cubicBezTo>
                  <a:lnTo>
                    <a:pt x="247365" y="364941"/>
                  </a:lnTo>
                  <a:cubicBezTo>
                    <a:pt x="247766" y="364095"/>
                    <a:pt x="248131" y="363223"/>
                    <a:pt x="248460" y="362342"/>
                  </a:cubicBezTo>
                  <a:cubicBezTo>
                    <a:pt x="254763" y="357010"/>
                    <a:pt x="259908" y="350137"/>
                    <a:pt x="263629" y="341930"/>
                  </a:cubicBezTo>
                  <a:cubicBezTo>
                    <a:pt x="268676" y="330785"/>
                    <a:pt x="270047" y="319595"/>
                    <a:pt x="271044" y="311414"/>
                  </a:cubicBezTo>
                  <a:cubicBezTo>
                    <a:pt x="271267" y="309616"/>
                    <a:pt x="271569" y="307141"/>
                    <a:pt x="271738" y="306305"/>
                  </a:cubicBezTo>
                  <a:cubicBezTo>
                    <a:pt x="271881" y="305708"/>
                    <a:pt x="271997" y="305183"/>
                    <a:pt x="272103" y="304613"/>
                  </a:cubicBezTo>
                  <a:cubicBezTo>
                    <a:pt x="273261" y="300999"/>
                    <a:pt x="278887" y="291332"/>
                    <a:pt x="283017" y="284246"/>
                  </a:cubicBezTo>
                  <a:cubicBezTo>
                    <a:pt x="284174" y="282261"/>
                    <a:pt x="285385" y="280177"/>
                    <a:pt x="286622" y="278032"/>
                  </a:cubicBezTo>
                  <a:cubicBezTo>
                    <a:pt x="287005" y="278041"/>
                    <a:pt x="287388" y="278112"/>
                    <a:pt x="287771" y="278112"/>
                  </a:cubicBezTo>
                  <a:cubicBezTo>
                    <a:pt x="301221" y="278112"/>
                    <a:pt x="313809" y="270911"/>
                    <a:pt x="320619" y="259311"/>
                  </a:cubicBezTo>
                  <a:cubicBezTo>
                    <a:pt x="325764" y="250543"/>
                    <a:pt x="327197" y="240288"/>
                    <a:pt x="324633" y="230443"/>
                  </a:cubicBezTo>
                  <a:cubicBezTo>
                    <a:pt x="322987" y="224113"/>
                    <a:pt x="319800" y="218452"/>
                    <a:pt x="315420" y="213841"/>
                  </a:cubicBezTo>
                  <a:cubicBezTo>
                    <a:pt x="315518" y="213503"/>
                    <a:pt x="315625" y="213173"/>
                    <a:pt x="315723" y="212835"/>
                  </a:cubicBezTo>
                  <a:cubicBezTo>
                    <a:pt x="315847" y="212390"/>
                    <a:pt x="315954" y="211953"/>
                    <a:pt x="316061" y="211508"/>
                  </a:cubicBezTo>
                  <a:close/>
                  <a:moveTo>
                    <a:pt x="128570" y="350084"/>
                  </a:moveTo>
                  <a:lnTo>
                    <a:pt x="128570" y="340060"/>
                  </a:lnTo>
                  <a:cubicBezTo>
                    <a:pt x="121920" y="339019"/>
                    <a:pt x="117567" y="335698"/>
                    <a:pt x="114638" y="331265"/>
                  </a:cubicBezTo>
                  <a:cubicBezTo>
                    <a:pt x="112885" y="328604"/>
                    <a:pt x="111638" y="325541"/>
                    <a:pt x="110712" y="322337"/>
                  </a:cubicBezTo>
                  <a:cubicBezTo>
                    <a:pt x="111638" y="325550"/>
                    <a:pt x="112885" y="328612"/>
                    <a:pt x="114638" y="331265"/>
                  </a:cubicBezTo>
                  <a:cubicBezTo>
                    <a:pt x="117567" y="335698"/>
                    <a:pt x="121920" y="339019"/>
                    <a:pt x="128570" y="340060"/>
                  </a:cubicBezTo>
                  <a:lnTo>
                    <a:pt x="128570" y="350084"/>
                  </a:lnTo>
                  <a:lnTo>
                    <a:pt x="131881" y="350084"/>
                  </a:lnTo>
                  <a:cubicBezTo>
                    <a:pt x="131881" y="350084"/>
                    <a:pt x="128570" y="350084"/>
                    <a:pt x="128570" y="350084"/>
                  </a:cubicBezTo>
                  <a:close/>
                  <a:moveTo>
                    <a:pt x="131908" y="374057"/>
                  </a:moveTo>
                  <a:lnTo>
                    <a:pt x="131908" y="374057"/>
                  </a:lnTo>
                  <a:cubicBezTo>
                    <a:pt x="131908" y="373896"/>
                    <a:pt x="131881" y="373745"/>
                    <a:pt x="131881" y="373585"/>
                  </a:cubicBezTo>
                  <a:cubicBezTo>
                    <a:pt x="131881" y="373745"/>
                    <a:pt x="131899" y="373896"/>
                    <a:pt x="131908" y="374057"/>
                  </a:cubicBezTo>
                  <a:close/>
                  <a:moveTo>
                    <a:pt x="132246" y="377484"/>
                  </a:moveTo>
                  <a:lnTo>
                    <a:pt x="131881" y="377484"/>
                  </a:lnTo>
                  <a:cubicBezTo>
                    <a:pt x="131881" y="377484"/>
                    <a:pt x="132246" y="377484"/>
                    <a:pt x="132246" y="377484"/>
                  </a:cubicBezTo>
                  <a:cubicBezTo>
                    <a:pt x="132460" y="378677"/>
                    <a:pt x="132771" y="379834"/>
                    <a:pt x="133163" y="380955"/>
                  </a:cubicBezTo>
                  <a:cubicBezTo>
                    <a:pt x="132762" y="379834"/>
                    <a:pt x="132460" y="378677"/>
                    <a:pt x="132246" y="377484"/>
                  </a:cubicBezTo>
                  <a:close/>
                  <a:moveTo>
                    <a:pt x="158774" y="403406"/>
                  </a:moveTo>
                  <a:cubicBezTo>
                    <a:pt x="162593" y="406050"/>
                    <a:pt x="167195" y="407643"/>
                    <a:pt x="172189" y="407643"/>
                  </a:cubicBezTo>
                  <a:cubicBezTo>
                    <a:pt x="177183" y="407643"/>
                    <a:pt x="181794" y="406050"/>
                    <a:pt x="185613" y="403406"/>
                  </a:cubicBezTo>
                  <a:cubicBezTo>
                    <a:pt x="181794" y="406050"/>
                    <a:pt x="177192" y="407643"/>
                    <a:pt x="172189" y="407643"/>
                  </a:cubicBezTo>
                  <a:cubicBezTo>
                    <a:pt x="167186" y="407643"/>
                    <a:pt x="162584" y="406050"/>
                    <a:pt x="158774" y="403406"/>
                  </a:cubicBezTo>
                  <a:close/>
                  <a:moveTo>
                    <a:pt x="212505" y="377484"/>
                  </a:moveTo>
                  <a:lnTo>
                    <a:pt x="212140" y="377484"/>
                  </a:lnTo>
                  <a:cubicBezTo>
                    <a:pt x="211927" y="378677"/>
                    <a:pt x="211615" y="379834"/>
                    <a:pt x="211224" y="380955"/>
                  </a:cubicBezTo>
                  <a:cubicBezTo>
                    <a:pt x="211615" y="379834"/>
                    <a:pt x="211927" y="378677"/>
                    <a:pt x="212140" y="377484"/>
                  </a:cubicBezTo>
                  <a:lnTo>
                    <a:pt x="212505" y="377484"/>
                  </a:lnTo>
                  <a:close/>
                  <a:moveTo>
                    <a:pt x="212479" y="374057"/>
                  </a:moveTo>
                  <a:lnTo>
                    <a:pt x="212479" y="374057"/>
                  </a:lnTo>
                  <a:cubicBezTo>
                    <a:pt x="212479" y="373896"/>
                    <a:pt x="212505" y="373745"/>
                    <a:pt x="212505" y="373585"/>
                  </a:cubicBezTo>
                  <a:cubicBezTo>
                    <a:pt x="212505" y="373745"/>
                    <a:pt x="212488" y="373896"/>
                    <a:pt x="212479" y="374057"/>
                  </a:cubicBezTo>
                  <a:close/>
                  <a:moveTo>
                    <a:pt x="215817" y="350084"/>
                  </a:moveTo>
                  <a:lnTo>
                    <a:pt x="212505" y="350084"/>
                  </a:lnTo>
                  <a:cubicBezTo>
                    <a:pt x="212505" y="350084"/>
                    <a:pt x="215817" y="350084"/>
                    <a:pt x="215817" y="350084"/>
                  </a:cubicBezTo>
                  <a:lnTo>
                    <a:pt x="215817" y="350084"/>
                  </a:lnTo>
                  <a:close/>
                  <a:moveTo>
                    <a:pt x="241214" y="288198"/>
                  </a:moveTo>
                  <a:cubicBezTo>
                    <a:pt x="244347" y="281255"/>
                    <a:pt x="249181" y="273083"/>
                    <a:pt x="254593" y="263745"/>
                  </a:cubicBezTo>
                  <a:cubicBezTo>
                    <a:pt x="254593" y="263745"/>
                    <a:pt x="254593" y="263745"/>
                    <a:pt x="254593" y="263745"/>
                  </a:cubicBezTo>
                  <a:cubicBezTo>
                    <a:pt x="249172" y="273074"/>
                    <a:pt x="244338" y="281255"/>
                    <a:pt x="241214" y="288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0" name="Google Shape;2080;p43"/>
            <p:cNvSpPr/>
            <p:nvPr/>
          </p:nvSpPr>
          <p:spPr>
            <a:xfrm>
              <a:off x="3734942" y="3579885"/>
              <a:ext cx="76350" cy="86670"/>
            </a:xfrm>
            <a:custGeom>
              <a:avLst/>
              <a:gdLst/>
              <a:ahLst/>
              <a:cxnLst/>
              <a:rect l="l" t="t" r="r" b="b"/>
              <a:pathLst>
                <a:path w="47349" h="53749" extrusionOk="0">
                  <a:moveTo>
                    <a:pt x="41198" y="0"/>
                  </a:moveTo>
                  <a:cubicBezTo>
                    <a:pt x="44595" y="0"/>
                    <a:pt x="47349" y="2754"/>
                    <a:pt x="47349" y="6151"/>
                  </a:cubicBezTo>
                  <a:lnTo>
                    <a:pt x="47349" y="47598"/>
                  </a:lnTo>
                  <a:cubicBezTo>
                    <a:pt x="47349" y="50996"/>
                    <a:pt x="44595" y="53749"/>
                    <a:pt x="41198" y="53749"/>
                  </a:cubicBezTo>
                  <a:lnTo>
                    <a:pt x="6151" y="53749"/>
                  </a:lnTo>
                  <a:cubicBezTo>
                    <a:pt x="2754" y="53749"/>
                    <a:pt x="0" y="50995"/>
                    <a:pt x="0" y="47598"/>
                  </a:cubicBezTo>
                  <a:lnTo>
                    <a:pt x="0" y="6151"/>
                  </a:lnTo>
                  <a:cubicBezTo>
                    <a:pt x="0" y="2754"/>
                    <a:pt x="2754" y="0"/>
                    <a:pt x="6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1" name="Google Shape;2081;p43"/>
            <p:cNvSpPr/>
            <p:nvPr/>
          </p:nvSpPr>
          <p:spPr>
            <a:xfrm>
              <a:off x="3708125" y="3499649"/>
              <a:ext cx="129992" cy="147576"/>
            </a:xfrm>
            <a:custGeom>
              <a:avLst/>
              <a:gdLst/>
              <a:ahLst/>
              <a:cxnLst/>
              <a:rect l="l" t="t" r="r" b="b"/>
              <a:pathLst>
                <a:path w="80615" h="91520" extrusionOk="0">
                  <a:moveTo>
                    <a:pt x="5724" y="0"/>
                  </a:moveTo>
                  <a:lnTo>
                    <a:pt x="74892" y="0"/>
                  </a:lnTo>
                  <a:cubicBezTo>
                    <a:pt x="78052" y="0"/>
                    <a:pt x="80615" y="2564"/>
                    <a:pt x="80615" y="5724"/>
                  </a:cubicBezTo>
                  <a:lnTo>
                    <a:pt x="80615" y="85796"/>
                  </a:lnTo>
                  <a:cubicBezTo>
                    <a:pt x="80615" y="88957"/>
                    <a:pt x="78052" y="91520"/>
                    <a:pt x="74892" y="91520"/>
                  </a:cubicBezTo>
                  <a:lnTo>
                    <a:pt x="5724" y="91520"/>
                  </a:lnTo>
                  <a:cubicBezTo>
                    <a:pt x="2564" y="91520"/>
                    <a:pt x="0" y="88957"/>
                    <a:pt x="0" y="85796"/>
                  </a:cubicBezTo>
                  <a:lnTo>
                    <a:pt x="0" y="5724"/>
                  </a:lnTo>
                  <a:cubicBezTo>
                    <a:pt x="0" y="2564"/>
                    <a:pt x="2564" y="0"/>
                    <a:pt x="5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2" name="Google Shape;2082;p43"/>
            <p:cNvSpPr/>
            <p:nvPr/>
          </p:nvSpPr>
          <p:spPr>
            <a:xfrm>
              <a:off x="3702788" y="3556942"/>
              <a:ext cx="140686" cy="16822"/>
            </a:xfrm>
            <a:custGeom>
              <a:avLst/>
              <a:gdLst/>
              <a:ahLst/>
              <a:cxnLst/>
              <a:rect l="l" t="t" r="r" b="b"/>
              <a:pathLst>
                <a:path w="87247" h="10432" extrusionOk="0">
                  <a:moveTo>
                    <a:pt x="0" y="0"/>
                  </a:moveTo>
                  <a:lnTo>
                    <a:pt x="87247" y="0"/>
                  </a:lnTo>
                  <a:lnTo>
                    <a:pt x="87247" y="10433"/>
                  </a:lnTo>
                  <a:lnTo>
                    <a:pt x="0" y="104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3" name="Google Shape;2083;p43"/>
            <p:cNvSpPr/>
            <p:nvPr/>
          </p:nvSpPr>
          <p:spPr>
            <a:xfrm>
              <a:off x="3588779" y="3102191"/>
              <a:ext cx="368788" cy="456163"/>
            </a:xfrm>
            <a:custGeom>
              <a:avLst/>
              <a:gdLst/>
              <a:ahLst/>
              <a:cxnLst/>
              <a:rect l="l" t="t" r="r" b="b"/>
              <a:pathLst>
                <a:path w="228706" h="282892" extrusionOk="0">
                  <a:moveTo>
                    <a:pt x="224265" y="146035"/>
                  </a:moveTo>
                  <a:lnTo>
                    <a:pt x="224229" y="146035"/>
                  </a:lnTo>
                  <a:cubicBezTo>
                    <a:pt x="227131" y="135967"/>
                    <a:pt x="228707" y="125347"/>
                    <a:pt x="228707" y="114354"/>
                  </a:cubicBezTo>
                  <a:cubicBezTo>
                    <a:pt x="228707" y="51195"/>
                    <a:pt x="177512" y="0"/>
                    <a:pt x="114353" y="0"/>
                  </a:cubicBezTo>
                  <a:cubicBezTo>
                    <a:pt x="51195" y="0"/>
                    <a:pt x="0" y="51195"/>
                    <a:pt x="0" y="114354"/>
                  </a:cubicBezTo>
                  <a:cubicBezTo>
                    <a:pt x="0" y="127235"/>
                    <a:pt x="2163" y="139599"/>
                    <a:pt x="6089" y="151145"/>
                  </a:cubicBezTo>
                  <a:cubicBezTo>
                    <a:pt x="18863" y="192138"/>
                    <a:pt x="45756" y="222876"/>
                    <a:pt x="48800" y="240680"/>
                  </a:cubicBezTo>
                  <a:cubicBezTo>
                    <a:pt x="51889" y="253365"/>
                    <a:pt x="49120" y="282893"/>
                    <a:pt x="75399" y="282893"/>
                  </a:cubicBezTo>
                  <a:lnTo>
                    <a:pt x="153397" y="282893"/>
                  </a:lnTo>
                  <a:cubicBezTo>
                    <a:pt x="179666" y="282893"/>
                    <a:pt x="176898" y="253365"/>
                    <a:pt x="179996" y="240680"/>
                  </a:cubicBezTo>
                  <a:cubicBezTo>
                    <a:pt x="183102" y="222511"/>
                    <a:pt x="211028" y="190901"/>
                    <a:pt x="223464" y="148670"/>
                  </a:cubicBezTo>
                  <a:cubicBezTo>
                    <a:pt x="223553" y="148385"/>
                    <a:pt x="223642" y="148092"/>
                    <a:pt x="223731" y="147798"/>
                  </a:cubicBezTo>
                  <a:cubicBezTo>
                    <a:pt x="223900" y="147201"/>
                    <a:pt x="224105" y="146632"/>
                    <a:pt x="224265" y="1460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4" name="Google Shape;2084;p43"/>
            <p:cNvSpPr/>
            <p:nvPr/>
          </p:nvSpPr>
          <p:spPr>
            <a:xfrm>
              <a:off x="3727539" y="3409716"/>
              <a:ext cx="91177" cy="148508"/>
            </a:xfrm>
            <a:custGeom>
              <a:avLst/>
              <a:gdLst/>
              <a:ahLst/>
              <a:cxnLst/>
              <a:rect l="l" t="t" r="r" b="b"/>
              <a:pathLst>
                <a:path w="56544" h="92098" extrusionOk="0">
                  <a:moveTo>
                    <a:pt x="56545" y="92099"/>
                  </a:moveTo>
                  <a:lnTo>
                    <a:pt x="54168" y="92099"/>
                  </a:lnTo>
                  <a:lnTo>
                    <a:pt x="54168" y="28272"/>
                  </a:lnTo>
                  <a:cubicBezTo>
                    <a:pt x="54168" y="13994"/>
                    <a:pt x="42551" y="2377"/>
                    <a:pt x="28272" y="2377"/>
                  </a:cubicBezTo>
                  <a:cubicBezTo>
                    <a:pt x="13994" y="2377"/>
                    <a:pt x="2377" y="13994"/>
                    <a:pt x="2377" y="28272"/>
                  </a:cubicBezTo>
                  <a:lnTo>
                    <a:pt x="2377" y="92099"/>
                  </a:lnTo>
                  <a:lnTo>
                    <a:pt x="0" y="92099"/>
                  </a:lnTo>
                  <a:lnTo>
                    <a:pt x="0" y="28272"/>
                  </a:lnTo>
                  <a:cubicBezTo>
                    <a:pt x="0" y="12685"/>
                    <a:pt x="12685" y="0"/>
                    <a:pt x="28272" y="0"/>
                  </a:cubicBezTo>
                  <a:cubicBezTo>
                    <a:pt x="43860" y="0"/>
                    <a:pt x="56545" y="12685"/>
                    <a:pt x="56545" y="28272"/>
                  </a:cubicBezTo>
                  <a:lnTo>
                    <a:pt x="56545" y="920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5" name="Google Shape;2085;p43"/>
            <p:cNvSpPr/>
            <p:nvPr/>
          </p:nvSpPr>
          <p:spPr>
            <a:xfrm>
              <a:off x="3753394" y="3352969"/>
              <a:ext cx="39445" cy="61694"/>
            </a:xfrm>
            <a:custGeom>
              <a:avLst/>
              <a:gdLst/>
              <a:ahLst/>
              <a:cxnLst/>
              <a:rect l="l" t="t" r="r" b="b"/>
              <a:pathLst>
                <a:path w="24462" h="38260" extrusionOk="0">
                  <a:moveTo>
                    <a:pt x="24462" y="38260"/>
                  </a:moveTo>
                  <a:lnTo>
                    <a:pt x="22086" y="38260"/>
                  </a:lnTo>
                  <a:lnTo>
                    <a:pt x="22086" y="12231"/>
                  </a:lnTo>
                  <a:cubicBezTo>
                    <a:pt x="22086" y="6801"/>
                    <a:pt x="17661" y="2377"/>
                    <a:pt x="12231" y="2377"/>
                  </a:cubicBezTo>
                  <a:cubicBezTo>
                    <a:pt x="6801" y="2377"/>
                    <a:pt x="2377" y="6801"/>
                    <a:pt x="2377" y="12231"/>
                  </a:cubicBezTo>
                  <a:lnTo>
                    <a:pt x="2377" y="38260"/>
                  </a:lnTo>
                  <a:lnTo>
                    <a:pt x="0" y="38260"/>
                  </a:lnTo>
                  <a:lnTo>
                    <a:pt x="0" y="12231"/>
                  </a:lnTo>
                  <a:cubicBezTo>
                    <a:pt x="0" y="5484"/>
                    <a:pt x="5492" y="0"/>
                    <a:pt x="12231" y="0"/>
                  </a:cubicBezTo>
                  <a:cubicBezTo>
                    <a:pt x="18970" y="0"/>
                    <a:pt x="24462" y="5493"/>
                    <a:pt x="24462" y="12231"/>
                  </a:cubicBezTo>
                  <a:lnTo>
                    <a:pt x="24462" y="382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6" name="Google Shape;2086;p43"/>
            <p:cNvSpPr/>
            <p:nvPr/>
          </p:nvSpPr>
          <p:spPr>
            <a:xfrm>
              <a:off x="3670649" y="3278329"/>
              <a:ext cx="204978" cy="155887"/>
            </a:xfrm>
            <a:custGeom>
              <a:avLst/>
              <a:gdLst/>
              <a:ahLst/>
              <a:cxnLst/>
              <a:rect l="l" t="t" r="r" b="b"/>
              <a:pathLst>
                <a:path w="127118" h="96674" extrusionOk="0">
                  <a:moveTo>
                    <a:pt x="39177" y="96674"/>
                  </a:moveTo>
                  <a:lnTo>
                    <a:pt x="0" y="16014"/>
                  </a:lnTo>
                  <a:lnTo>
                    <a:pt x="2154" y="16264"/>
                  </a:lnTo>
                  <a:cubicBezTo>
                    <a:pt x="25717" y="18979"/>
                    <a:pt x="46129" y="13709"/>
                    <a:pt x="62820" y="570"/>
                  </a:cubicBezTo>
                  <a:lnTo>
                    <a:pt x="63550" y="0"/>
                  </a:lnTo>
                  <a:lnTo>
                    <a:pt x="64289" y="570"/>
                  </a:lnTo>
                  <a:cubicBezTo>
                    <a:pt x="81310" y="13700"/>
                    <a:pt x="101731" y="18979"/>
                    <a:pt x="124955" y="16273"/>
                  </a:cubicBezTo>
                  <a:lnTo>
                    <a:pt x="127119" y="16014"/>
                  </a:lnTo>
                  <a:lnTo>
                    <a:pt x="87942" y="96674"/>
                  </a:lnTo>
                  <a:lnTo>
                    <a:pt x="85805" y="95633"/>
                  </a:lnTo>
                  <a:lnTo>
                    <a:pt x="123086" y="18863"/>
                  </a:lnTo>
                  <a:cubicBezTo>
                    <a:pt x="100422" y="21062"/>
                    <a:pt x="80419" y="15721"/>
                    <a:pt x="63568" y="3009"/>
                  </a:cubicBezTo>
                  <a:cubicBezTo>
                    <a:pt x="47020" y="15748"/>
                    <a:pt x="26990" y="21071"/>
                    <a:pt x="4033" y="18863"/>
                  </a:cubicBezTo>
                  <a:lnTo>
                    <a:pt x="41322" y="95633"/>
                  </a:lnTo>
                  <a:lnTo>
                    <a:pt x="39186" y="966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7" name="Google Shape;2087;p43"/>
            <p:cNvSpPr/>
            <p:nvPr/>
          </p:nvSpPr>
          <p:spPr>
            <a:xfrm>
              <a:off x="3771185" y="3280755"/>
              <a:ext cx="3831" cy="74154"/>
            </a:xfrm>
            <a:custGeom>
              <a:avLst/>
              <a:gdLst/>
              <a:ahLst/>
              <a:cxnLst/>
              <a:rect l="l" t="t" r="r" b="b"/>
              <a:pathLst>
                <a:path w="2376" h="45987" extrusionOk="0">
                  <a:moveTo>
                    <a:pt x="0" y="0"/>
                  </a:moveTo>
                  <a:lnTo>
                    <a:pt x="2377" y="0"/>
                  </a:lnTo>
                  <a:lnTo>
                    <a:pt x="2377" y="45987"/>
                  </a:lnTo>
                  <a:lnTo>
                    <a:pt x="0" y="4598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8" name="Google Shape;2088;p43"/>
            <p:cNvSpPr/>
            <p:nvPr/>
          </p:nvSpPr>
          <p:spPr>
            <a:xfrm>
              <a:off x="3836592" y="3147546"/>
              <a:ext cx="71408" cy="71403"/>
            </a:xfrm>
            <a:custGeom>
              <a:avLst/>
              <a:gdLst/>
              <a:ahLst/>
              <a:cxnLst/>
              <a:rect l="l" t="t" r="r" b="b"/>
              <a:pathLst>
                <a:path w="44284" h="44281" extrusionOk="0">
                  <a:moveTo>
                    <a:pt x="31098" y="13183"/>
                  </a:moveTo>
                  <a:cubicBezTo>
                    <a:pt x="42278" y="24364"/>
                    <a:pt x="47335" y="37432"/>
                    <a:pt x="42385" y="42382"/>
                  </a:cubicBezTo>
                  <a:cubicBezTo>
                    <a:pt x="37436" y="47331"/>
                    <a:pt x="24368" y="42275"/>
                    <a:pt x="13187" y="31094"/>
                  </a:cubicBezTo>
                  <a:cubicBezTo>
                    <a:pt x="2006" y="19913"/>
                    <a:pt x="-3050" y="6845"/>
                    <a:pt x="1900" y="1896"/>
                  </a:cubicBezTo>
                  <a:cubicBezTo>
                    <a:pt x="6849" y="-3045"/>
                    <a:pt x="19917" y="2003"/>
                    <a:pt x="31098" y="13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9" name="Google Shape;2089;p43"/>
            <p:cNvSpPr/>
            <p:nvPr/>
          </p:nvSpPr>
          <p:spPr>
            <a:xfrm>
              <a:off x="3708125" y="358364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0" name="Google Shape;2090;p43"/>
            <p:cNvSpPr/>
            <p:nvPr/>
          </p:nvSpPr>
          <p:spPr>
            <a:xfrm>
              <a:off x="3708125" y="3598121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1" name="Google Shape;2091;p43"/>
            <p:cNvSpPr/>
            <p:nvPr/>
          </p:nvSpPr>
          <p:spPr>
            <a:xfrm>
              <a:off x="3708125" y="361258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2" name="Google Shape;2092;p43"/>
            <p:cNvSpPr/>
            <p:nvPr/>
          </p:nvSpPr>
          <p:spPr>
            <a:xfrm>
              <a:off x="3551890" y="3281873"/>
              <a:ext cx="24402" cy="10191"/>
            </a:xfrm>
            <a:custGeom>
              <a:avLst/>
              <a:gdLst/>
              <a:ahLst/>
              <a:cxnLst/>
              <a:rect l="l" t="t" r="r" b="b"/>
              <a:pathLst>
                <a:path w="15133" h="6320" extrusionOk="0">
                  <a:moveTo>
                    <a:pt x="11973" y="0"/>
                  </a:moveTo>
                  <a:lnTo>
                    <a:pt x="3160" y="0"/>
                  </a:lnTo>
                  <a:cubicBezTo>
                    <a:pt x="1415" y="0"/>
                    <a:pt x="0" y="1415"/>
                    <a:pt x="0" y="3160"/>
                  </a:cubicBezTo>
                  <a:cubicBezTo>
                    <a:pt x="0" y="4905"/>
                    <a:pt x="1415" y="6320"/>
                    <a:pt x="3160" y="6320"/>
                  </a:cubicBezTo>
                  <a:lnTo>
                    <a:pt x="11973" y="6320"/>
                  </a:lnTo>
                  <a:cubicBezTo>
                    <a:pt x="13718" y="6320"/>
                    <a:pt x="15133" y="4905"/>
                    <a:pt x="15133" y="3160"/>
                  </a:cubicBezTo>
                  <a:cubicBezTo>
                    <a:pt x="15133" y="1415"/>
                    <a:pt x="13718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43"/>
            <p:cNvSpPr/>
            <p:nvPr/>
          </p:nvSpPr>
          <p:spPr>
            <a:xfrm>
              <a:off x="3969906" y="3281873"/>
              <a:ext cx="24402" cy="10191"/>
            </a:xfrm>
            <a:custGeom>
              <a:avLst/>
              <a:gdLst/>
              <a:ahLst/>
              <a:cxnLst/>
              <a:rect l="l" t="t" r="r" b="b"/>
              <a:pathLst>
                <a:path w="15133" h="6320" extrusionOk="0">
                  <a:moveTo>
                    <a:pt x="11973" y="0"/>
                  </a:moveTo>
                  <a:lnTo>
                    <a:pt x="3160" y="0"/>
                  </a:lnTo>
                  <a:cubicBezTo>
                    <a:pt x="1415" y="0"/>
                    <a:pt x="0" y="1415"/>
                    <a:pt x="0" y="3160"/>
                  </a:cubicBezTo>
                  <a:cubicBezTo>
                    <a:pt x="0" y="4905"/>
                    <a:pt x="1415" y="6320"/>
                    <a:pt x="3160" y="6320"/>
                  </a:cubicBezTo>
                  <a:lnTo>
                    <a:pt x="11973" y="6320"/>
                  </a:lnTo>
                  <a:cubicBezTo>
                    <a:pt x="13718" y="6320"/>
                    <a:pt x="15133" y="4905"/>
                    <a:pt x="15133" y="3160"/>
                  </a:cubicBezTo>
                  <a:cubicBezTo>
                    <a:pt x="15133" y="1415"/>
                    <a:pt x="13718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43"/>
            <p:cNvSpPr/>
            <p:nvPr/>
          </p:nvSpPr>
          <p:spPr>
            <a:xfrm>
              <a:off x="3768000" y="3065776"/>
              <a:ext cx="10191" cy="24402"/>
            </a:xfrm>
            <a:custGeom>
              <a:avLst/>
              <a:gdLst/>
              <a:ahLst/>
              <a:cxnLst/>
              <a:rect l="l" t="t" r="r" b="b"/>
              <a:pathLst>
                <a:path w="6320" h="15133" extrusionOk="0">
                  <a:moveTo>
                    <a:pt x="3160" y="0"/>
                  </a:moveTo>
                  <a:cubicBezTo>
                    <a:pt x="1415" y="0"/>
                    <a:pt x="0" y="1415"/>
                    <a:pt x="0" y="3160"/>
                  </a:cubicBezTo>
                  <a:lnTo>
                    <a:pt x="0" y="11973"/>
                  </a:lnTo>
                  <a:cubicBezTo>
                    <a:pt x="0" y="13718"/>
                    <a:pt x="1415" y="15133"/>
                    <a:pt x="3160" y="15133"/>
                  </a:cubicBezTo>
                  <a:cubicBezTo>
                    <a:pt x="4905" y="15133"/>
                    <a:pt x="6320" y="13718"/>
                    <a:pt x="6320" y="11973"/>
                  </a:cubicBezTo>
                  <a:lnTo>
                    <a:pt x="6320" y="3160"/>
                  </a:lnTo>
                  <a:cubicBezTo>
                    <a:pt x="6320" y="1415"/>
                    <a:pt x="4905" y="0"/>
                    <a:pt x="3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5" name="Google Shape;2095;p43"/>
            <p:cNvSpPr/>
            <p:nvPr/>
          </p:nvSpPr>
          <p:spPr>
            <a:xfrm>
              <a:off x="3581635" y="3172484"/>
              <a:ext cx="22459" cy="17392"/>
            </a:xfrm>
            <a:custGeom>
              <a:avLst/>
              <a:gdLst/>
              <a:ahLst/>
              <a:cxnLst/>
              <a:rect l="l" t="t" r="r" b="b"/>
              <a:pathLst>
                <a:path w="13928" h="10786" extrusionOk="0">
                  <a:moveTo>
                    <a:pt x="12363" y="4895"/>
                  </a:moveTo>
                  <a:lnTo>
                    <a:pt x="4761" y="435"/>
                  </a:lnTo>
                  <a:cubicBezTo>
                    <a:pt x="3257" y="-446"/>
                    <a:pt x="1316" y="52"/>
                    <a:pt x="435" y="1565"/>
                  </a:cubicBezTo>
                  <a:cubicBezTo>
                    <a:pt x="-446" y="3070"/>
                    <a:pt x="52" y="5010"/>
                    <a:pt x="1565" y="5892"/>
                  </a:cubicBezTo>
                  <a:lnTo>
                    <a:pt x="9168" y="10352"/>
                  </a:lnTo>
                  <a:cubicBezTo>
                    <a:pt x="10672" y="11233"/>
                    <a:pt x="12613" y="10734"/>
                    <a:pt x="13494" y="9221"/>
                  </a:cubicBezTo>
                  <a:cubicBezTo>
                    <a:pt x="14375" y="7717"/>
                    <a:pt x="13877" y="5776"/>
                    <a:pt x="12363" y="48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6" name="Google Shape;2096;p43"/>
            <p:cNvSpPr/>
            <p:nvPr/>
          </p:nvSpPr>
          <p:spPr>
            <a:xfrm>
              <a:off x="3942130" y="3384091"/>
              <a:ext cx="22459" cy="17392"/>
            </a:xfrm>
            <a:custGeom>
              <a:avLst/>
              <a:gdLst/>
              <a:ahLst/>
              <a:cxnLst/>
              <a:rect l="l" t="t" r="r" b="b"/>
              <a:pathLst>
                <a:path w="13928" h="10786" extrusionOk="0">
                  <a:moveTo>
                    <a:pt x="12363" y="4895"/>
                  </a:moveTo>
                  <a:lnTo>
                    <a:pt x="4761" y="435"/>
                  </a:lnTo>
                  <a:cubicBezTo>
                    <a:pt x="3257" y="-446"/>
                    <a:pt x="1316" y="52"/>
                    <a:pt x="435" y="1565"/>
                  </a:cubicBezTo>
                  <a:cubicBezTo>
                    <a:pt x="-446" y="3070"/>
                    <a:pt x="52" y="5010"/>
                    <a:pt x="1565" y="5892"/>
                  </a:cubicBezTo>
                  <a:lnTo>
                    <a:pt x="9168" y="10351"/>
                  </a:lnTo>
                  <a:cubicBezTo>
                    <a:pt x="10672" y="11233"/>
                    <a:pt x="12613" y="10734"/>
                    <a:pt x="13494" y="9221"/>
                  </a:cubicBezTo>
                  <a:cubicBezTo>
                    <a:pt x="14375" y="7717"/>
                    <a:pt x="13877" y="5776"/>
                    <a:pt x="12363" y="48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43"/>
            <p:cNvSpPr/>
            <p:nvPr/>
          </p:nvSpPr>
          <p:spPr>
            <a:xfrm>
              <a:off x="3870217" y="3095507"/>
              <a:ext cx="17392" cy="22459"/>
            </a:xfrm>
            <a:custGeom>
              <a:avLst/>
              <a:gdLst/>
              <a:ahLst/>
              <a:cxnLst/>
              <a:rect l="l" t="t" r="r" b="b"/>
              <a:pathLst>
                <a:path w="10786" h="13928" extrusionOk="0">
                  <a:moveTo>
                    <a:pt x="9221" y="435"/>
                  </a:moveTo>
                  <a:cubicBezTo>
                    <a:pt x="7717" y="-446"/>
                    <a:pt x="5776" y="52"/>
                    <a:pt x="4895" y="1565"/>
                  </a:cubicBezTo>
                  <a:lnTo>
                    <a:pt x="435" y="9168"/>
                  </a:lnTo>
                  <a:cubicBezTo>
                    <a:pt x="-446" y="10672"/>
                    <a:pt x="52" y="12613"/>
                    <a:pt x="1565" y="13494"/>
                  </a:cubicBezTo>
                  <a:cubicBezTo>
                    <a:pt x="3070" y="14375"/>
                    <a:pt x="5011" y="13877"/>
                    <a:pt x="5892" y="12363"/>
                  </a:cubicBezTo>
                  <a:lnTo>
                    <a:pt x="10352" y="4761"/>
                  </a:lnTo>
                  <a:cubicBezTo>
                    <a:pt x="11233" y="3257"/>
                    <a:pt x="10734" y="1316"/>
                    <a:pt x="9221" y="4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8" name="Google Shape;2098;p43"/>
            <p:cNvSpPr/>
            <p:nvPr/>
          </p:nvSpPr>
          <p:spPr>
            <a:xfrm>
              <a:off x="3942118" y="3172488"/>
              <a:ext cx="22452" cy="17386"/>
            </a:xfrm>
            <a:custGeom>
              <a:avLst/>
              <a:gdLst/>
              <a:ahLst/>
              <a:cxnLst/>
              <a:rect l="l" t="t" r="r" b="b"/>
              <a:pathLst>
                <a:path w="13924" h="10782" extrusionOk="0">
                  <a:moveTo>
                    <a:pt x="9166" y="433"/>
                  </a:moveTo>
                  <a:lnTo>
                    <a:pt x="1563" y="4893"/>
                  </a:lnTo>
                  <a:cubicBezTo>
                    <a:pt x="59" y="5774"/>
                    <a:pt x="-448" y="7715"/>
                    <a:pt x="433" y="9219"/>
                  </a:cubicBezTo>
                  <a:cubicBezTo>
                    <a:pt x="1314" y="10723"/>
                    <a:pt x="3255" y="11231"/>
                    <a:pt x="4759" y="10350"/>
                  </a:cubicBezTo>
                  <a:lnTo>
                    <a:pt x="12361" y="5890"/>
                  </a:lnTo>
                  <a:cubicBezTo>
                    <a:pt x="13866" y="5008"/>
                    <a:pt x="14373" y="3068"/>
                    <a:pt x="13492" y="1563"/>
                  </a:cubicBezTo>
                  <a:cubicBezTo>
                    <a:pt x="12611" y="59"/>
                    <a:pt x="10670" y="-448"/>
                    <a:pt x="9166" y="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9" name="Google Shape;2099;p43"/>
            <p:cNvSpPr/>
            <p:nvPr/>
          </p:nvSpPr>
          <p:spPr>
            <a:xfrm>
              <a:off x="3581624" y="3384095"/>
              <a:ext cx="22452" cy="17386"/>
            </a:xfrm>
            <a:custGeom>
              <a:avLst/>
              <a:gdLst/>
              <a:ahLst/>
              <a:cxnLst/>
              <a:rect l="l" t="t" r="r" b="b"/>
              <a:pathLst>
                <a:path w="13924" h="10782" extrusionOk="0">
                  <a:moveTo>
                    <a:pt x="9166" y="433"/>
                  </a:moveTo>
                  <a:lnTo>
                    <a:pt x="1563" y="4893"/>
                  </a:lnTo>
                  <a:cubicBezTo>
                    <a:pt x="59" y="5774"/>
                    <a:pt x="-448" y="7715"/>
                    <a:pt x="433" y="9219"/>
                  </a:cubicBezTo>
                  <a:cubicBezTo>
                    <a:pt x="1314" y="10723"/>
                    <a:pt x="3255" y="11231"/>
                    <a:pt x="4759" y="10350"/>
                  </a:cubicBezTo>
                  <a:lnTo>
                    <a:pt x="12361" y="5890"/>
                  </a:lnTo>
                  <a:cubicBezTo>
                    <a:pt x="13866" y="5008"/>
                    <a:pt x="14373" y="3068"/>
                    <a:pt x="13492" y="1563"/>
                  </a:cubicBezTo>
                  <a:cubicBezTo>
                    <a:pt x="12611" y="59"/>
                    <a:pt x="10670" y="-448"/>
                    <a:pt x="9166" y="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0" name="Google Shape;2100;p43"/>
            <p:cNvSpPr/>
            <p:nvPr/>
          </p:nvSpPr>
          <p:spPr>
            <a:xfrm>
              <a:off x="3658601" y="3095511"/>
              <a:ext cx="17400" cy="22452"/>
            </a:xfrm>
            <a:custGeom>
              <a:avLst/>
              <a:gdLst/>
              <a:ahLst/>
              <a:cxnLst/>
              <a:rect l="l" t="t" r="r" b="b"/>
              <a:pathLst>
                <a:path w="10791" h="13924" extrusionOk="0">
                  <a:moveTo>
                    <a:pt x="5890" y="1563"/>
                  </a:moveTo>
                  <a:cubicBezTo>
                    <a:pt x="5009" y="59"/>
                    <a:pt x="3068" y="-448"/>
                    <a:pt x="1563" y="433"/>
                  </a:cubicBezTo>
                  <a:cubicBezTo>
                    <a:pt x="59" y="1314"/>
                    <a:pt x="-448" y="3255"/>
                    <a:pt x="433" y="4759"/>
                  </a:cubicBezTo>
                  <a:lnTo>
                    <a:pt x="4893" y="12362"/>
                  </a:lnTo>
                  <a:cubicBezTo>
                    <a:pt x="5774" y="13866"/>
                    <a:pt x="7715" y="14373"/>
                    <a:pt x="9228" y="13492"/>
                  </a:cubicBezTo>
                  <a:cubicBezTo>
                    <a:pt x="10732" y="12611"/>
                    <a:pt x="11240" y="10670"/>
                    <a:pt x="10359" y="9166"/>
                  </a:cubicBezTo>
                  <a:lnTo>
                    <a:pt x="5899" y="156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1" name="Google Shape;2101;p43"/>
            <p:cNvSpPr/>
            <p:nvPr/>
          </p:nvSpPr>
          <p:spPr>
            <a:xfrm>
              <a:off x="3702788" y="3556942"/>
              <a:ext cx="140686" cy="16822"/>
            </a:xfrm>
            <a:custGeom>
              <a:avLst/>
              <a:gdLst/>
              <a:ahLst/>
              <a:cxnLst/>
              <a:rect l="l" t="t" r="r" b="b"/>
              <a:pathLst>
                <a:path w="87247" h="10432" extrusionOk="0">
                  <a:moveTo>
                    <a:pt x="0" y="0"/>
                  </a:moveTo>
                  <a:lnTo>
                    <a:pt x="87247" y="0"/>
                  </a:lnTo>
                  <a:lnTo>
                    <a:pt x="87247" y="10433"/>
                  </a:lnTo>
                  <a:lnTo>
                    <a:pt x="0" y="10433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2" name="Google Shape;2102;p43"/>
            <p:cNvSpPr/>
            <p:nvPr/>
          </p:nvSpPr>
          <p:spPr>
            <a:xfrm>
              <a:off x="3708125" y="358364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43"/>
            <p:cNvSpPr/>
            <p:nvPr/>
          </p:nvSpPr>
          <p:spPr>
            <a:xfrm>
              <a:off x="3708125" y="3598121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43"/>
            <p:cNvSpPr/>
            <p:nvPr/>
          </p:nvSpPr>
          <p:spPr>
            <a:xfrm>
              <a:off x="3708125" y="361258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05" name="Google Shape;2105;p43"/>
          <p:cNvGrpSpPr/>
          <p:nvPr/>
        </p:nvGrpSpPr>
        <p:grpSpPr>
          <a:xfrm rot="-707748">
            <a:off x="4485499" y="3304149"/>
            <a:ext cx="1117398" cy="1211716"/>
            <a:chOff x="111942" y="2014722"/>
            <a:chExt cx="681454" cy="738939"/>
          </a:xfrm>
        </p:grpSpPr>
        <p:sp>
          <p:nvSpPr>
            <p:cNvPr id="2106" name="Google Shape;2106;p43"/>
            <p:cNvSpPr/>
            <p:nvPr/>
          </p:nvSpPr>
          <p:spPr>
            <a:xfrm>
              <a:off x="111942" y="2023102"/>
              <a:ext cx="674252" cy="730559"/>
            </a:xfrm>
            <a:custGeom>
              <a:avLst/>
              <a:gdLst/>
              <a:ahLst/>
              <a:cxnLst/>
              <a:rect l="l" t="t" r="r" b="b"/>
              <a:pathLst>
                <a:path w="418141" h="453060" extrusionOk="0">
                  <a:moveTo>
                    <a:pt x="408646" y="274623"/>
                  </a:moveTo>
                  <a:cubicBezTo>
                    <a:pt x="408477" y="271667"/>
                    <a:pt x="407952" y="268819"/>
                    <a:pt x="407097" y="266104"/>
                  </a:cubicBezTo>
                  <a:lnTo>
                    <a:pt x="406430" y="262418"/>
                  </a:lnTo>
                  <a:cubicBezTo>
                    <a:pt x="404284" y="250659"/>
                    <a:pt x="396406" y="241179"/>
                    <a:pt x="385991" y="236647"/>
                  </a:cubicBezTo>
                  <a:lnTo>
                    <a:pt x="382635" y="183628"/>
                  </a:lnTo>
                  <a:cubicBezTo>
                    <a:pt x="380961" y="157171"/>
                    <a:pt x="373306" y="131623"/>
                    <a:pt x="360309" y="108772"/>
                  </a:cubicBezTo>
                  <a:lnTo>
                    <a:pt x="366932" y="88752"/>
                  </a:lnTo>
                  <a:cubicBezTo>
                    <a:pt x="373938" y="67565"/>
                    <a:pt x="363158" y="44581"/>
                    <a:pt x="342399" y="36418"/>
                  </a:cubicBezTo>
                  <a:lnTo>
                    <a:pt x="303497" y="21115"/>
                  </a:lnTo>
                  <a:cubicBezTo>
                    <a:pt x="298566" y="19175"/>
                    <a:pt x="293394" y="18196"/>
                    <a:pt x="288106" y="18196"/>
                  </a:cubicBezTo>
                  <a:cubicBezTo>
                    <a:pt x="281243" y="18196"/>
                    <a:pt x="274664" y="19887"/>
                    <a:pt x="268825" y="22914"/>
                  </a:cubicBezTo>
                  <a:cubicBezTo>
                    <a:pt x="257421" y="8884"/>
                    <a:pt x="240027" y="0"/>
                    <a:pt x="220523" y="0"/>
                  </a:cubicBezTo>
                  <a:lnTo>
                    <a:pt x="197619" y="0"/>
                  </a:lnTo>
                  <a:cubicBezTo>
                    <a:pt x="178123" y="0"/>
                    <a:pt x="160720" y="8884"/>
                    <a:pt x="149317" y="22914"/>
                  </a:cubicBezTo>
                  <a:cubicBezTo>
                    <a:pt x="143477" y="19887"/>
                    <a:pt x="136899" y="18196"/>
                    <a:pt x="130044" y="18196"/>
                  </a:cubicBezTo>
                  <a:cubicBezTo>
                    <a:pt x="124766" y="18196"/>
                    <a:pt x="119585" y="19175"/>
                    <a:pt x="114662" y="21115"/>
                  </a:cubicBezTo>
                  <a:lnTo>
                    <a:pt x="75752" y="36418"/>
                  </a:lnTo>
                  <a:cubicBezTo>
                    <a:pt x="54993" y="44581"/>
                    <a:pt x="44213" y="67565"/>
                    <a:pt x="51218" y="88752"/>
                  </a:cubicBezTo>
                  <a:lnTo>
                    <a:pt x="57841" y="108772"/>
                  </a:lnTo>
                  <a:cubicBezTo>
                    <a:pt x="44854" y="131623"/>
                    <a:pt x="37198" y="157180"/>
                    <a:pt x="35516" y="183628"/>
                  </a:cubicBezTo>
                  <a:lnTo>
                    <a:pt x="32160" y="236647"/>
                  </a:lnTo>
                  <a:cubicBezTo>
                    <a:pt x="21744" y="241179"/>
                    <a:pt x="13866" y="250659"/>
                    <a:pt x="11721" y="262418"/>
                  </a:cubicBezTo>
                  <a:lnTo>
                    <a:pt x="11044" y="266113"/>
                  </a:lnTo>
                  <a:cubicBezTo>
                    <a:pt x="10190" y="268819"/>
                    <a:pt x="9665" y="271667"/>
                    <a:pt x="9495" y="274614"/>
                  </a:cubicBezTo>
                  <a:lnTo>
                    <a:pt x="1172" y="320263"/>
                  </a:lnTo>
                  <a:cubicBezTo>
                    <a:pt x="-3644" y="346666"/>
                    <a:pt x="6665" y="373015"/>
                    <a:pt x="26872" y="389279"/>
                  </a:cubicBezTo>
                  <a:cubicBezTo>
                    <a:pt x="36513" y="425901"/>
                    <a:pt x="69984" y="453061"/>
                    <a:pt x="109481" y="453061"/>
                  </a:cubicBezTo>
                  <a:lnTo>
                    <a:pt x="308634" y="453061"/>
                  </a:lnTo>
                  <a:cubicBezTo>
                    <a:pt x="348122" y="453061"/>
                    <a:pt x="381602" y="425910"/>
                    <a:pt x="391261" y="389288"/>
                  </a:cubicBezTo>
                  <a:cubicBezTo>
                    <a:pt x="411477" y="373024"/>
                    <a:pt x="421785" y="346675"/>
                    <a:pt x="416970" y="320271"/>
                  </a:cubicBezTo>
                  <a:lnTo>
                    <a:pt x="408646" y="274623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7" name="Google Shape;2107;p43"/>
            <p:cNvSpPr/>
            <p:nvPr/>
          </p:nvSpPr>
          <p:spPr>
            <a:xfrm>
              <a:off x="175573" y="2071053"/>
              <a:ext cx="561634" cy="617950"/>
            </a:xfrm>
            <a:custGeom>
              <a:avLst/>
              <a:gdLst/>
              <a:ahLst/>
              <a:cxnLst/>
              <a:rect l="l" t="t" r="r" b="b"/>
              <a:pathLst>
                <a:path w="348300" h="383225" extrusionOk="0">
                  <a:moveTo>
                    <a:pt x="347661" y="291599"/>
                  </a:moveTo>
                  <a:lnTo>
                    <a:pt x="338831" y="243154"/>
                  </a:lnTo>
                  <a:lnTo>
                    <a:pt x="338831" y="241686"/>
                  </a:lnTo>
                  <a:lnTo>
                    <a:pt x="338564" y="241686"/>
                  </a:lnTo>
                  <a:lnTo>
                    <a:pt x="337121" y="233754"/>
                  </a:lnTo>
                  <a:lnTo>
                    <a:pt x="318080" y="233754"/>
                  </a:lnTo>
                  <a:lnTo>
                    <a:pt x="312828" y="150913"/>
                  </a:lnTo>
                  <a:cubicBezTo>
                    <a:pt x="311119" y="123932"/>
                    <a:pt x="301772" y="99158"/>
                    <a:pt x="286995" y="78630"/>
                  </a:cubicBezTo>
                  <a:lnTo>
                    <a:pt x="298826" y="42862"/>
                  </a:lnTo>
                  <a:cubicBezTo>
                    <a:pt x="300018" y="39266"/>
                    <a:pt x="298185" y="35376"/>
                    <a:pt x="294668" y="33987"/>
                  </a:cubicBezTo>
                  <a:lnTo>
                    <a:pt x="255767" y="18685"/>
                  </a:lnTo>
                  <a:cubicBezTo>
                    <a:pt x="251841" y="17145"/>
                    <a:pt x="247444" y="19317"/>
                    <a:pt x="246296" y="23376"/>
                  </a:cubicBezTo>
                  <a:lnTo>
                    <a:pt x="242023" y="38447"/>
                  </a:lnTo>
                  <a:cubicBezTo>
                    <a:pt x="232881" y="33320"/>
                    <a:pt x="223106" y="29189"/>
                    <a:pt x="212851" y="26216"/>
                  </a:cubicBezTo>
                  <a:cubicBezTo>
                    <a:pt x="212264" y="11661"/>
                    <a:pt x="200273" y="0"/>
                    <a:pt x="185585" y="0"/>
                  </a:cubicBezTo>
                  <a:lnTo>
                    <a:pt x="162680" y="0"/>
                  </a:lnTo>
                  <a:cubicBezTo>
                    <a:pt x="147983" y="0"/>
                    <a:pt x="136001" y="11670"/>
                    <a:pt x="135414" y="26225"/>
                  </a:cubicBezTo>
                  <a:cubicBezTo>
                    <a:pt x="125159" y="29198"/>
                    <a:pt x="115385" y="33329"/>
                    <a:pt x="106243" y="38456"/>
                  </a:cubicBezTo>
                  <a:lnTo>
                    <a:pt x="101970" y="23385"/>
                  </a:lnTo>
                  <a:cubicBezTo>
                    <a:pt x="100821" y="19326"/>
                    <a:pt x="96424" y="17154"/>
                    <a:pt x="92498" y="18694"/>
                  </a:cubicBezTo>
                  <a:lnTo>
                    <a:pt x="53597" y="33996"/>
                  </a:lnTo>
                  <a:cubicBezTo>
                    <a:pt x="50072" y="35385"/>
                    <a:pt x="48247" y="39275"/>
                    <a:pt x="49440" y="42871"/>
                  </a:cubicBezTo>
                  <a:lnTo>
                    <a:pt x="61270" y="78639"/>
                  </a:lnTo>
                  <a:cubicBezTo>
                    <a:pt x="46493" y="99176"/>
                    <a:pt x="37146" y="123941"/>
                    <a:pt x="35437" y="150922"/>
                  </a:cubicBezTo>
                  <a:lnTo>
                    <a:pt x="30185" y="233763"/>
                  </a:lnTo>
                  <a:lnTo>
                    <a:pt x="11144" y="233763"/>
                  </a:lnTo>
                  <a:lnTo>
                    <a:pt x="9702" y="241695"/>
                  </a:lnTo>
                  <a:lnTo>
                    <a:pt x="9435" y="241695"/>
                  </a:lnTo>
                  <a:lnTo>
                    <a:pt x="9435" y="243163"/>
                  </a:lnTo>
                  <a:lnTo>
                    <a:pt x="604" y="291616"/>
                  </a:lnTo>
                  <a:cubicBezTo>
                    <a:pt x="-2423" y="308218"/>
                    <a:pt x="6141" y="324767"/>
                    <a:pt x="21443" y="331880"/>
                  </a:cubicBezTo>
                  <a:lnTo>
                    <a:pt x="24087" y="333108"/>
                  </a:lnTo>
                  <a:cubicBezTo>
                    <a:pt x="24292" y="360606"/>
                    <a:pt x="46618" y="383225"/>
                    <a:pt x="74561" y="383225"/>
                  </a:cubicBezTo>
                  <a:lnTo>
                    <a:pt x="273713" y="383225"/>
                  </a:lnTo>
                  <a:cubicBezTo>
                    <a:pt x="301665" y="383225"/>
                    <a:pt x="324000" y="360606"/>
                    <a:pt x="324214" y="333108"/>
                  </a:cubicBezTo>
                  <a:lnTo>
                    <a:pt x="326858" y="331880"/>
                  </a:lnTo>
                  <a:cubicBezTo>
                    <a:pt x="342160" y="324767"/>
                    <a:pt x="350723" y="308209"/>
                    <a:pt x="347697" y="291616"/>
                  </a:cubicBezTo>
                  <a:close/>
                  <a:moveTo>
                    <a:pt x="162663" y="8831"/>
                  </a:moveTo>
                  <a:lnTo>
                    <a:pt x="185567" y="8831"/>
                  </a:lnTo>
                  <a:cubicBezTo>
                    <a:pt x="194602" y="8831"/>
                    <a:pt x="202125" y="15347"/>
                    <a:pt x="203727" y="23928"/>
                  </a:cubicBezTo>
                  <a:cubicBezTo>
                    <a:pt x="194175" y="21854"/>
                    <a:pt x="184276" y="20724"/>
                    <a:pt x="174119" y="20724"/>
                  </a:cubicBezTo>
                  <a:lnTo>
                    <a:pt x="174119" y="20724"/>
                  </a:lnTo>
                  <a:cubicBezTo>
                    <a:pt x="163962" y="20724"/>
                    <a:pt x="154063" y="21854"/>
                    <a:pt x="144512" y="23928"/>
                  </a:cubicBezTo>
                  <a:cubicBezTo>
                    <a:pt x="146114" y="15347"/>
                    <a:pt x="153636" y="8831"/>
                    <a:pt x="162671" y="88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8" name="Google Shape;2108;p43"/>
            <p:cNvSpPr/>
            <p:nvPr/>
          </p:nvSpPr>
          <p:spPr>
            <a:xfrm>
              <a:off x="119158" y="2014722"/>
              <a:ext cx="674238" cy="730559"/>
            </a:xfrm>
            <a:custGeom>
              <a:avLst/>
              <a:gdLst/>
              <a:ahLst/>
              <a:cxnLst/>
              <a:rect l="l" t="t" r="r" b="b"/>
              <a:pathLst>
                <a:path w="418132" h="453060" extrusionOk="0">
                  <a:moveTo>
                    <a:pt x="220568" y="34940"/>
                  </a:moveTo>
                  <a:cubicBezTo>
                    <a:pt x="235256" y="34940"/>
                    <a:pt x="247246" y="46610"/>
                    <a:pt x="247834" y="61156"/>
                  </a:cubicBezTo>
                  <a:cubicBezTo>
                    <a:pt x="258089" y="64129"/>
                    <a:pt x="267863" y="68259"/>
                    <a:pt x="277005" y="73387"/>
                  </a:cubicBezTo>
                  <a:lnTo>
                    <a:pt x="281278" y="58316"/>
                  </a:lnTo>
                  <a:cubicBezTo>
                    <a:pt x="282177" y="55147"/>
                    <a:pt x="285053" y="53126"/>
                    <a:pt x="288142" y="53126"/>
                  </a:cubicBezTo>
                  <a:cubicBezTo>
                    <a:pt x="289005" y="53126"/>
                    <a:pt x="289886" y="53286"/>
                    <a:pt x="290750" y="53625"/>
                  </a:cubicBezTo>
                  <a:lnTo>
                    <a:pt x="329651" y="68927"/>
                  </a:lnTo>
                  <a:cubicBezTo>
                    <a:pt x="333176" y="70316"/>
                    <a:pt x="335001" y="74206"/>
                    <a:pt x="333808" y="77802"/>
                  </a:cubicBezTo>
                  <a:lnTo>
                    <a:pt x="321978" y="113570"/>
                  </a:lnTo>
                  <a:cubicBezTo>
                    <a:pt x="336755" y="134107"/>
                    <a:pt x="346102" y="158872"/>
                    <a:pt x="347811" y="185853"/>
                  </a:cubicBezTo>
                  <a:lnTo>
                    <a:pt x="353063" y="268694"/>
                  </a:lnTo>
                  <a:lnTo>
                    <a:pt x="372104" y="268694"/>
                  </a:lnTo>
                  <a:lnTo>
                    <a:pt x="373546" y="276626"/>
                  </a:lnTo>
                  <a:lnTo>
                    <a:pt x="373813" y="276626"/>
                  </a:lnTo>
                  <a:lnTo>
                    <a:pt x="373813" y="278094"/>
                  </a:lnTo>
                  <a:lnTo>
                    <a:pt x="382644" y="326538"/>
                  </a:lnTo>
                  <a:cubicBezTo>
                    <a:pt x="385671" y="343140"/>
                    <a:pt x="377107" y="359689"/>
                    <a:pt x="361805" y="366810"/>
                  </a:cubicBezTo>
                  <a:lnTo>
                    <a:pt x="359161" y="368039"/>
                  </a:lnTo>
                  <a:cubicBezTo>
                    <a:pt x="358947" y="395537"/>
                    <a:pt x="336612" y="418156"/>
                    <a:pt x="308660" y="418156"/>
                  </a:cubicBezTo>
                  <a:lnTo>
                    <a:pt x="109508" y="418156"/>
                  </a:lnTo>
                  <a:cubicBezTo>
                    <a:pt x="81565" y="418156"/>
                    <a:pt x="59239" y="395537"/>
                    <a:pt x="59034" y="368039"/>
                  </a:cubicBezTo>
                  <a:lnTo>
                    <a:pt x="56390" y="366810"/>
                  </a:lnTo>
                  <a:cubicBezTo>
                    <a:pt x="41088" y="359698"/>
                    <a:pt x="32525" y="343140"/>
                    <a:pt x="35551" y="326538"/>
                  </a:cubicBezTo>
                  <a:lnTo>
                    <a:pt x="44382" y="278085"/>
                  </a:lnTo>
                  <a:lnTo>
                    <a:pt x="44382" y="276617"/>
                  </a:lnTo>
                  <a:lnTo>
                    <a:pt x="44649" y="276617"/>
                  </a:lnTo>
                  <a:lnTo>
                    <a:pt x="46091" y="268685"/>
                  </a:lnTo>
                  <a:lnTo>
                    <a:pt x="65132" y="268685"/>
                  </a:lnTo>
                  <a:lnTo>
                    <a:pt x="70384" y="185844"/>
                  </a:lnTo>
                  <a:cubicBezTo>
                    <a:pt x="72093" y="158863"/>
                    <a:pt x="81440" y="134098"/>
                    <a:pt x="96217" y="113561"/>
                  </a:cubicBezTo>
                  <a:lnTo>
                    <a:pt x="84387" y="77793"/>
                  </a:lnTo>
                  <a:cubicBezTo>
                    <a:pt x="83194" y="74197"/>
                    <a:pt x="85028" y="70298"/>
                    <a:pt x="88544" y="68918"/>
                  </a:cubicBezTo>
                  <a:lnTo>
                    <a:pt x="127445" y="53616"/>
                  </a:lnTo>
                  <a:cubicBezTo>
                    <a:pt x="128309" y="53278"/>
                    <a:pt x="129190" y="53117"/>
                    <a:pt x="130053" y="53117"/>
                  </a:cubicBezTo>
                  <a:cubicBezTo>
                    <a:pt x="133142" y="53117"/>
                    <a:pt x="136018" y="55138"/>
                    <a:pt x="136917" y="58307"/>
                  </a:cubicBezTo>
                  <a:lnTo>
                    <a:pt x="141190" y="73378"/>
                  </a:lnTo>
                  <a:cubicBezTo>
                    <a:pt x="150332" y="68251"/>
                    <a:pt x="160106" y="64120"/>
                    <a:pt x="170361" y="61147"/>
                  </a:cubicBezTo>
                  <a:cubicBezTo>
                    <a:pt x="170949" y="46592"/>
                    <a:pt x="182930" y="34922"/>
                    <a:pt x="197627" y="34922"/>
                  </a:cubicBezTo>
                  <a:lnTo>
                    <a:pt x="220532" y="34922"/>
                  </a:lnTo>
                  <a:moveTo>
                    <a:pt x="179468" y="58859"/>
                  </a:moveTo>
                  <a:cubicBezTo>
                    <a:pt x="189019" y="56785"/>
                    <a:pt x="198927" y="55655"/>
                    <a:pt x="209075" y="55655"/>
                  </a:cubicBezTo>
                  <a:lnTo>
                    <a:pt x="209075" y="55655"/>
                  </a:lnTo>
                  <a:cubicBezTo>
                    <a:pt x="219232" y="55655"/>
                    <a:pt x="229131" y="56785"/>
                    <a:pt x="238683" y="58859"/>
                  </a:cubicBezTo>
                  <a:cubicBezTo>
                    <a:pt x="237081" y="50278"/>
                    <a:pt x="229558" y="43762"/>
                    <a:pt x="220523" y="43762"/>
                  </a:cubicBezTo>
                  <a:lnTo>
                    <a:pt x="197619" y="43762"/>
                  </a:lnTo>
                  <a:cubicBezTo>
                    <a:pt x="188583" y="43762"/>
                    <a:pt x="181061" y="50278"/>
                    <a:pt x="179459" y="58859"/>
                  </a:cubicBezTo>
                  <a:moveTo>
                    <a:pt x="220523" y="9"/>
                  </a:moveTo>
                  <a:lnTo>
                    <a:pt x="197619" y="9"/>
                  </a:lnTo>
                  <a:cubicBezTo>
                    <a:pt x="178123" y="9"/>
                    <a:pt x="160720" y="8893"/>
                    <a:pt x="149317" y="22922"/>
                  </a:cubicBezTo>
                  <a:cubicBezTo>
                    <a:pt x="143477" y="19896"/>
                    <a:pt x="136899" y="18204"/>
                    <a:pt x="130044" y="18204"/>
                  </a:cubicBezTo>
                  <a:cubicBezTo>
                    <a:pt x="124766" y="18204"/>
                    <a:pt x="119585" y="19184"/>
                    <a:pt x="114662" y="21124"/>
                  </a:cubicBezTo>
                  <a:lnTo>
                    <a:pt x="75752" y="36426"/>
                  </a:lnTo>
                  <a:cubicBezTo>
                    <a:pt x="54993" y="44589"/>
                    <a:pt x="44213" y="67574"/>
                    <a:pt x="51218" y="88761"/>
                  </a:cubicBezTo>
                  <a:lnTo>
                    <a:pt x="57841" y="108781"/>
                  </a:lnTo>
                  <a:cubicBezTo>
                    <a:pt x="44854" y="131632"/>
                    <a:pt x="37198" y="157189"/>
                    <a:pt x="35516" y="183637"/>
                  </a:cubicBezTo>
                  <a:lnTo>
                    <a:pt x="32160" y="236656"/>
                  </a:lnTo>
                  <a:cubicBezTo>
                    <a:pt x="21744" y="241187"/>
                    <a:pt x="13866" y="250668"/>
                    <a:pt x="11721" y="262427"/>
                  </a:cubicBezTo>
                  <a:lnTo>
                    <a:pt x="11044" y="266121"/>
                  </a:lnTo>
                  <a:cubicBezTo>
                    <a:pt x="10190" y="268828"/>
                    <a:pt x="9665" y="271676"/>
                    <a:pt x="9495" y="274623"/>
                  </a:cubicBezTo>
                  <a:lnTo>
                    <a:pt x="1172" y="320271"/>
                  </a:lnTo>
                  <a:cubicBezTo>
                    <a:pt x="-3644" y="346674"/>
                    <a:pt x="6665" y="373024"/>
                    <a:pt x="26872" y="389288"/>
                  </a:cubicBezTo>
                  <a:cubicBezTo>
                    <a:pt x="36513" y="425910"/>
                    <a:pt x="69984" y="453061"/>
                    <a:pt x="109472" y="453061"/>
                  </a:cubicBezTo>
                  <a:lnTo>
                    <a:pt x="308625" y="453061"/>
                  </a:lnTo>
                  <a:cubicBezTo>
                    <a:pt x="348114" y="453061"/>
                    <a:pt x="381594" y="425910"/>
                    <a:pt x="391252" y="389288"/>
                  </a:cubicBezTo>
                  <a:cubicBezTo>
                    <a:pt x="411468" y="373024"/>
                    <a:pt x="421777" y="346674"/>
                    <a:pt x="416961" y="320271"/>
                  </a:cubicBezTo>
                  <a:lnTo>
                    <a:pt x="408637" y="274623"/>
                  </a:lnTo>
                  <a:cubicBezTo>
                    <a:pt x="408468" y="271667"/>
                    <a:pt x="407943" y="268819"/>
                    <a:pt x="407088" y="266104"/>
                  </a:cubicBezTo>
                  <a:lnTo>
                    <a:pt x="406421" y="262418"/>
                  </a:lnTo>
                  <a:cubicBezTo>
                    <a:pt x="404275" y="250659"/>
                    <a:pt x="396397" y="241178"/>
                    <a:pt x="385982" y="236647"/>
                  </a:cubicBezTo>
                  <a:lnTo>
                    <a:pt x="382626" y="183628"/>
                  </a:lnTo>
                  <a:cubicBezTo>
                    <a:pt x="380953" y="157171"/>
                    <a:pt x="373297" y="131623"/>
                    <a:pt x="360300" y="108772"/>
                  </a:cubicBezTo>
                  <a:lnTo>
                    <a:pt x="366923" y="88752"/>
                  </a:lnTo>
                  <a:cubicBezTo>
                    <a:pt x="373929" y="67565"/>
                    <a:pt x="363158" y="44581"/>
                    <a:pt x="342390" y="36417"/>
                  </a:cubicBezTo>
                  <a:lnTo>
                    <a:pt x="303489" y="21115"/>
                  </a:lnTo>
                  <a:cubicBezTo>
                    <a:pt x="298557" y="19175"/>
                    <a:pt x="293385" y="18195"/>
                    <a:pt x="288097" y="18195"/>
                  </a:cubicBezTo>
                  <a:cubicBezTo>
                    <a:pt x="281234" y="18195"/>
                    <a:pt x="274655" y="19887"/>
                    <a:pt x="268816" y="22913"/>
                  </a:cubicBezTo>
                  <a:cubicBezTo>
                    <a:pt x="257412" y="8884"/>
                    <a:pt x="240018" y="0"/>
                    <a:pt x="220514" y="0"/>
                  </a:cubicBezTo>
                  <a:lnTo>
                    <a:pt x="2205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9" name="Google Shape;2109;p43"/>
            <p:cNvSpPr/>
            <p:nvPr/>
          </p:nvSpPr>
          <p:spPr>
            <a:xfrm>
              <a:off x="254643" y="2100369"/>
              <a:ext cx="103153" cy="156651"/>
            </a:xfrm>
            <a:custGeom>
              <a:avLst/>
              <a:gdLst/>
              <a:ahLst/>
              <a:cxnLst/>
              <a:rect l="l" t="t" r="r" b="b"/>
              <a:pathLst>
                <a:path w="63971" h="97148" extrusionOk="0">
                  <a:moveTo>
                    <a:pt x="63684" y="43208"/>
                  </a:moveTo>
                  <a:lnTo>
                    <a:pt x="52894" y="5188"/>
                  </a:lnTo>
                  <a:cubicBezTo>
                    <a:pt x="51746" y="1129"/>
                    <a:pt x="47349" y="-1043"/>
                    <a:pt x="43423" y="497"/>
                  </a:cubicBezTo>
                  <a:lnTo>
                    <a:pt x="4522" y="15799"/>
                  </a:lnTo>
                  <a:cubicBezTo>
                    <a:pt x="997" y="17188"/>
                    <a:pt x="-828" y="21078"/>
                    <a:pt x="365" y="24674"/>
                  </a:cubicBezTo>
                  <a:lnTo>
                    <a:pt x="22717" y="92257"/>
                  </a:lnTo>
                  <a:cubicBezTo>
                    <a:pt x="24622" y="98026"/>
                    <a:pt x="32411" y="98916"/>
                    <a:pt x="35580" y="93726"/>
                  </a:cubicBezTo>
                  <a:lnTo>
                    <a:pt x="62927" y="48861"/>
                  </a:lnTo>
                  <a:cubicBezTo>
                    <a:pt x="63959" y="47160"/>
                    <a:pt x="64244" y="45113"/>
                    <a:pt x="63701" y="431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0" name="Google Shape;2110;p43"/>
            <p:cNvSpPr/>
            <p:nvPr/>
          </p:nvSpPr>
          <p:spPr>
            <a:xfrm>
              <a:off x="554671" y="2100369"/>
              <a:ext cx="103153" cy="156651"/>
            </a:xfrm>
            <a:custGeom>
              <a:avLst/>
              <a:gdLst/>
              <a:ahLst/>
              <a:cxnLst/>
              <a:rect l="l" t="t" r="r" b="b"/>
              <a:pathLst>
                <a:path w="63971" h="97148" extrusionOk="0">
                  <a:moveTo>
                    <a:pt x="288" y="43208"/>
                  </a:moveTo>
                  <a:lnTo>
                    <a:pt x="11077" y="5188"/>
                  </a:lnTo>
                  <a:cubicBezTo>
                    <a:pt x="12225" y="1129"/>
                    <a:pt x="16623" y="-1043"/>
                    <a:pt x="20548" y="497"/>
                  </a:cubicBezTo>
                  <a:lnTo>
                    <a:pt x="59450" y="15799"/>
                  </a:lnTo>
                  <a:cubicBezTo>
                    <a:pt x="62975" y="17188"/>
                    <a:pt x="64800" y="21078"/>
                    <a:pt x="63607" y="24674"/>
                  </a:cubicBezTo>
                  <a:lnTo>
                    <a:pt x="41254" y="92257"/>
                  </a:lnTo>
                  <a:cubicBezTo>
                    <a:pt x="39349" y="98026"/>
                    <a:pt x="31560" y="98916"/>
                    <a:pt x="28391" y="93726"/>
                  </a:cubicBezTo>
                  <a:lnTo>
                    <a:pt x="1044" y="48861"/>
                  </a:lnTo>
                  <a:cubicBezTo>
                    <a:pt x="12" y="47160"/>
                    <a:pt x="-273" y="45113"/>
                    <a:pt x="270" y="4319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1" name="Google Shape;2111;p43"/>
            <p:cNvSpPr/>
            <p:nvPr/>
          </p:nvSpPr>
          <p:spPr>
            <a:xfrm>
              <a:off x="175530" y="2447821"/>
              <a:ext cx="55304" cy="161498"/>
            </a:xfrm>
            <a:custGeom>
              <a:avLst/>
              <a:gdLst/>
              <a:ahLst/>
              <a:cxnLst/>
              <a:rect l="l" t="t" r="r" b="b"/>
              <a:pathLst>
                <a:path w="34297" h="100154" extrusionOk="0">
                  <a:moveTo>
                    <a:pt x="34289" y="0"/>
                  </a:moveTo>
                  <a:lnTo>
                    <a:pt x="11144" y="0"/>
                  </a:lnTo>
                  <a:lnTo>
                    <a:pt x="604" y="57845"/>
                  </a:lnTo>
                  <a:cubicBezTo>
                    <a:pt x="-2423" y="74446"/>
                    <a:pt x="6141" y="90995"/>
                    <a:pt x="21443" y="98108"/>
                  </a:cubicBezTo>
                  <a:lnTo>
                    <a:pt x="25841" y="100155"/>
                  </a:lnTo>
                  <a:lnTo>
                    <a:pt x="34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2" name="Google Shape;2112;p43"/>
            <p:cNvSpPr/>
            <p:nvPr/>
          </p:nvSpPr>
          <p:spPr>
            <a:xfrm>
              <a:off x="190722" y="2460419"/>
              <a:ext cx="53483" cy="5123"/>
            </a:xfrm>
            <a:custGeom>
              <a:avLst/>
              <a:gdLst/>
              <a:ahLst/>
              <a:cxnLst/>
              <a:rect l="l" t="t" r="r" b="b"/>
              <a:pathLst>
                <a:path w="33168" h="3177" extrusionOk="0">
                  <a:moveTo>
                    <a:pt x="0" y="0"/>
                  </a:moveTo>
                  <a:lnTo>
                    <a:pt x="33168" y="0"/>
                  </a:lnTo>
                  <a:lnTo>
                    <a:pt x="33168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3" name="Google Shape;2113;p43"/>
            <p:cNvSpPr/>
            <p:nvPr/>
          </p:nvSpPr>
          <p:spPr>
            <a:xfrm>
              <a:off x="681612" y="2447821"/>
              <a:ext cx="55304" cy="161498"/>
            </a:xfrm>
            <a:custGeom>
              <a:avLst/>
              <a:gdLst/>
              <a:ahLst/>
              <a:cxnLst/>
              <a:rect l="l" t="t" r="r" b="b"/>
              <a:pathLst>
                <a:path w="34297" h="100154" extrusionOk="0">
                  <a:moveTo>
                    <a:pt x="9" y="0"/>
                  </a:moveTo>
                  <a:lnTo>
                    <a:pt x="23154" y="0"/>
                  </a:lnTo>
                  <a:lnTo>
                    <a:pt x="33694" y="57845"/>
                  </a:lnTo>
                  <a:cubicBezTo>
                    <a:pt x="36720" y="74446"/>
                    <a:pt x="28157" y="90995"/>
                    <a:pt x="12854" y="98108"/>
                  </a:cubicBezTo>
                  <a:lnTo>
                    <a:pt x="8457" y="100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4" name="Google Shape;2114;p43"/>
            <p:cNvSpPr/>
            <p:nvPr/>
          </p:nvSpPr>
          <p:spPr>
            <a:xfrm>
              <a:off x="668225" y="2460419"/>
              <a:ext cx="53483" cy="5123"/>
            </a:xfrm>
            <a:custGeom>
              <a:avLst/>
              <a:gdLst/>
              <a:ahLst/>
              <a:cxnLst/>
              <a:rect l="l" t="t" r="r" b="b"/>
              <a:pathLst>
                <a:path w="33168" h="3177" extrusionOk="0">
                  <a:moveTo>
                    <a:pt x="0" y="0"/>
                  </a:moveTo>
                  <a:lnTo>
                    <a:pt x="33168" y="0"/>
                  </a:lnTo>
                  <a:lnTo>
                    <a:pt x="33168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5" name="Google Shape;2115;p43"/>
            <p:cNvSpPr/>
            <p:nvPr/>
          </p:nvSpPr>
          <p:spPr>
            <a:xfrm>
              <a:off x="393158" y="2070492"/>
              <a:ext cx="126159" cy="44613"/>
            </a:xfrm>
            <a:custGeom>
              <a:avLst/>
              <a:gdLst/>
              <a:ahLst/>
              <a:cxnLst/>
              <a:rect l="l" t="t" r="r" b="b"/>
              <a:pathLst>
                <a:path w="78238" h="27667" extrusionOk="0">
                  <a:moveTo>
                    <a:pt x="78239" y="27667"/>
                  </a:moveTo>
                  <a:lnTo>
                    <a:pt x="68714" y="27667"/>
                  </a:lnTo>
                  <a:cubicBezTo>
                    <a:pt x="68714" y="17661"/>
                    <a:pt x="60577" y="9525"/>
                    <a:pt x="50572" y="9525"/>
                  </a:cubicBezTo>
                  <a:lnTo>
                    <a:pt x="27667" y="9525"/>
                  </a:lnTo>
                  <a:cubicBezTo>
                    <a:pt x="17661" y="9525"/>
                    <a:pt x="9525" y="17661"/>
                    <a:pt x="9525" y="27667"/>
                  </a:cubicBezTo>
                  <a:lnTo>
                    <a:pt x="0" y="27667"/>
                  </a:lnTo>
                  <a:cubicBezTo>
                    <a:pt x="0" y="12409"/>
                    <a:pt x="12409" y="0"/>
                    <a:pt x="27667" y="0"/>
                  </a:cubicBezTo>
                  <a:lnTo>
                    <a:pt x="50572" y="0"/>
                  </a:lnTo>
                  <a:cubicBezTo>
                    <a:pt x="65829" y="0"/>
                    <a:pt x="78239" y="12409"/>
                    <a:pt x="78239" y="27667"/>
                  </a:cubicBezTo>
                  <a:close/>
                </a:path>
              </a:pathLst>
            </a:custGeom>
            <a:solidFill>
              <a:srgbClr val="454A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6" name="Google Shape;2116;p43"/>
            <p:cNvSpPr/>
            <p:nvPr/>
          </p:nvSpPr>
          <p:spPr>
            <a:xfrm>
              <a:off x="214231" y="2104455"/>
              <a:ext cx="484156" cy="584518"/>
            </a:xfrm>
            <a:custGeom>
              <a:avLst/>
              <a:gdLst/>
              <a:ahLst/>
              <a:cxnLst/>
              <a:rect l="l" t="t" r="r" b="b"/>
              <a:pathLst>
                <a:path w="300252" h="362492" extrusionOk="0">
                  <a:moveTo>
                    <a:pt x="249694" y="362493"/>
                  </a:moveTo>
                  <a:lnTo>
                    <a:pt x="50541" y="362493"/>
                  </a:lnTo>
                  <a:cubicBezTo>
                    <a:pt x="21370" y="362493"/>
                    <a:pt x="-1740" y="337870"/>
                    <a:pt x="103" y="308761"/>
                  </a:cubicBezTo>
                  <a:lnTo>
                    <a:pt x="11417" y="130199"/>
                  </a:lnTo>
                  <a:cubicBezTo>
                    <a:pt x="16055" y="56999"/>
                    <a:pt x="76775" y="0"/>
                    <a:pt x="150126" y="0"/>
                  </a:cubicBezTo>
                  <a:lnTo>
                    <a:pt x="150126" y="0"/>
                  </a:lnTo>
                  <a:cubicBezTo>
                    <a:pt x="223469" y="0"/>
                    <a:pt x="284197" y="56999"/>
                    <a:pt x="288835" y="130199"/>
                  </a:cubicBezTo>
                  <a:lnTo>
                    <a:pt x="300149" y="308734"/>
                  </a:lnTo>
                  <a:cubicBezTo>
                    <a:pt x="301992" y="337862"/>
                    <a:pt x="278874" y="362493"/>
                    <a:pt x="249685" y="36249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7" name="Google Shape;2117;p43"/>
            <p:cNvSpPr/>
            <p:nvPr/>
          </p:nvSpPr>
          <p:spPr>
            <a:xfrm>
              <a:off x="251887" y="2121803"/>
              <a:ext cx="408838" cy="179141"/>
            </a:xfrm>
            <a:custGeom>
              <a:avLst/>
              <a:gdLst/>
              <a:ahLst/>
              <a:cxnLst/>
              <a:rect l="l" t="t" r="r" b="b"/>
              <a:pathLst>
                <a:path w="253543" h="111095" extrusionOk="0">
                  <a:moveTo>
                    <a:pt x="250401" y="111095"/>
                  </a:moveTo>
                  <a:cubicBezTo>
                    <a:pt x="242051" y="49566"/>
                    <a:pt x="188898" y="3169"/>
                    <a:pt x="126772" y="3169"/>
                  </a:cubicBezTo>
                  <a:cubicBezTo>
                    <a:pt x="64645" y="3169"/>
                    <a:pt x="11492" y="49566"/>
                    <a:pt x="3142" y="111095"/>
                  </a:cubicBezTo>
                  <a:lnTo>
                    <a:pt x="0" y="110668"/>
                  </a:lnTo>
                  <a:cubicBezTo>
                    <a:pt x="8564" y="47572"/>
                    <a:pt x="63061" y="0"/>
                    <a:pt x="126772" y="0"/>
                  </a:cubicBezTo>
                  <a:cubicBezTo>
                    <a:pt x="190482" y="0"/>
                    <a:pt x="244979" y="47581"/>
                    <a:pt x="253543" y="110668"/>
                  </a:cubicBezTo>
                  <a:lnTo>
                    <a:pt x="250401" y="1110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8" name="Google Shape;2118;p43"/>
            <p:cNvSpPr/>
            <p:nvPr/>
          </p:nvSpPr>
          <p:spPr>
            <a:xfrm>
              <a:off x="242218" y="2298772"/>
              <a:ext cx="24402" cy="5123"/>
            </a:xfrm>
            <a:custGeom>
              <a:avLst/>
              <a:gdLst/>
              <a:ahLst/>
              <a:cxnLst/>
              <a:rect l="l" t="t" r="r" b="b"/>
              <a:pathLst>
                <a:path w="15133" h="3177" extrusionOk="0">
                  <a:moveTo>
                    <a:pt x="0" y="0"/>
                  </a:moveTo>
                  <a:lnTo>
                    <a:pt x="15133" y="0"/>
                  </a:lnTo>
                  <a:lnTo>
                    <a:pt x="15133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9" name="Google Shape;2119;p43"/>
            <p:cNvSpPr/>
            <p:nvPr/>
          </p:nvSpPr>
          <p:spPr>
            <a:xfrm>
              <a:off x="645813" y="2298772"/>
              <a:ext cx="24402" cy="5123"/>
            </a:xfrm>
            <a:custGeom>
              <a:avLst/>
              <a:gdLst/>
              <a:ahLst/>
              <a:cxnLst/>
              <a:rect l="l" t="t" r="r" b="b"/>
              <a:pathLst>
                <a:path w="15133" h="3177" extrusionOk="0">
                  <a:moveTo>
                    <a:pt x="0" y="0"/>
                  </a:moveTo>
                  <a:lnTo>
                    <a:pt x="15133" y="0"/>
                  </a:lnTo>
                  <a:lnTo>
                    <a:pt x="15133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0" name="Google Shape;2120;p43"/>
            <p:cNvSpPr/>
            <p:nvPr/>
          </p:nvSpPr>
          <p:spPr>
            <a:xfrm rot="-2700000">
              <a:off x="413146" y="2196432"/>
              <a:ext cx="86166" cy="86166"/>
            </a:xfrm>
            <a:custGeom>
              <a:avLst/>
              <a:gdLst/>
              <a:ahLst/>
              <a:cxnLst/>
              <a:rect l="l" t="t" r="r" b="b"/>
              <a:pathLst>
                <a:path w="53446" h="53446" extrusionOk="0">
                  <a:moveTo>
                    <a:pt x="53447" y="26723"/>
                  </a:moveTo>
                  <a:cubicBezTo>
                    <a:pt x="53447" y="41482"/>
                    <a:pt x="41482" y="53447"/>
                    <a:pt x="26723" y="53447"/>
                  </a:cubicBezTo>
                  <a:cubicBezTo>
                    <a:pt x="11964" y="53447"/>
                    <a:pt x="0" y="41482"/>
                    <a:pt x="0" y="26723"/>
                  </a:cubicBezTo>
                  <a:cubicBezTo>
                    <a:pt x="0" y="11964"/>
                    <a:pt x="11964" y="0"/>
                    <a:pt x="26723" y="0"/>
                  </a:cubicBezTo>
                  <a:cubicBezTo>
                    <a:pt x="41482" y="0"/>
                    <a:pt x="53447" y="11964"/>
                    <a:pt x="53447" y="267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1" name="Google Shape;2121;p43"/>
            <p:cNvSpPr/>
            <p:nvPr/>
          </p:nvSpPr>
          <p:spPr>
            <a:xfrm>
              <a:off x="422845" y="2206156"/>
              <a:ext cx="66746" cy="66746"/>
            </a:xfrm>
            <a:custGeom>
              <a:avLst/>
              <a:gdLst/>
              <a:ahLst/>
              <a:cxnLst/>
              <a:rect l="l" t="t" r="r" b="b"/>
              <a:pathLst>
                <a:path w="41393" h="41393" extrusionOk="0">
                  <a:moveTo>
                    <a:pt x="20697" y="41394"/>
                  </a:moveTo>
                  <a:cubicBezTo>
                    <a:pt x="9285" y="41394"/>
                    <a:pt x="0" y="32109"/>
                    <a:pt x="0" y="20697"/>
                  </a:cubicBezTo>
                  <a:cubicBezTo>
                    <a:pt x="0" y="9285"/>
                    <a:pt x="9285" y="0"/>
                    <a:pt x="20697" y="0"/>
                  </a:cubicBezTo>
                  <a:cubicBezTo>
                    <a:pt x="32109" y="0"/>
                    <a:pt x="41394" y="9285"/>
                    <a:pt x="41394" y="20697"/>
                  </a:cubicBezTo>
                  <a:cubicBezTo>
                    <a:pt x="41394" y="32109"/>
                    <a:pt x="32109" y="41394"/>
                    <a:pt x="20697" y="41394"/>
                  </a:cubicBezTo>
                  <a:close/>
                  <a:moveTo>
                    <a:pt x="20697" y="3178"/>
                  </a:moveTo>
                  <a:cubicBezTo>
                    <a:pt x="11038" y="3178"/>
                    <a:pt x="3178" y="11038"/>
                    <a:pt x="3178" y="20697"/>
                  </a:cubicBezTo>
                  <a:cubicBezTo>
                    <a:pt x="3178" y="30355"/>
                    <a:pt x="11038" y="38216"/>
                    <a:pt x="20697" y="38216"/>
                  </a:cubicBezTo>
                  <a:cubicBezTo>
                    <a:pt x="30355" y="38216"/>
                    <a:pt x="38216" y="30355"/>
                    <a:pt x="38216" y="20697"/>
                  </a:cubicBezTo>
                  <a:cubicBezTo>
                    <a:pt x="38216" y="11038"/>
                    <a:pt x="30355" y="3178"/>
                    <a:pt x="20697" y="3178"/>
                  </a:cubicBezTo>
                  <a:close/>
                </a:path>
              </a:pathLst>
            </a:custGeom>
            <a:solidFill>
              <a:srgbClr val="E0E9E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2" name="Google Shape;2122;p43"/>
            <p:cNvSpPr/>
            <p:nvPr/>
          </p:nvSpPr>
          <p:spPr>
            <a:xfrm>
              <a:off x="285534" y="2447821"/>
              <a:ext cx="341502" cy="200687"/>
            </a:xfrm>
            <a:custGeom>
              <a:avLst/>
              <a:gdLst/>
              <a:ahLst/>
              <a:cxnLst/>
              <a:rect l="l" t="t" r="r" b="b"/>
              <a:pathLst>
                <a:path w="211784" h="124457" extrusionOk="0">
                  <a:moveTo>
                    <a:pt x="207066" y="0"/>
                  </a:moveTo>
                  <a:cubicBezTo>
                    <a:pt x="209672" y="0"/>
                    <a:pt x="211784" y="2112"/>
                    <a:pt x="211784" y="4718"/>
                  </a:cubicBezTo>
                  <a:lnTo>
                    <a:pt x="211784" y="119739"/>
                  </a:lnTo>
                  <a:cubicBezTo>
                    <a:pt x="211784" y="122345"/>
                    <a:pt x="209672" y="124457"/>
                    <a:pt x="207066" y="124457"/>
                  </a:cubicBezTo>
                  <a:lnTo>
                    <a:pt x="4718" y="124457"/>
                  </a:lnTo>
                  <a:cubicBezTo>
                    <a:pt x="2112" y="124457"/>
                    <a:pt x="0" y="122345"/>
                    <a:pt x="0" y="119739"/>
                  </a:cubicBezTo>
                  <a:lnTo>
                    <a:pt x="0" y="4718"/>
                  </a:lnTo>
                  <a:cubicBezTo>
                    <a:pt x="0" y="2112"/>
                    <a:pt x="2112" y="0"/>
                    <a:pt x="47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3" name="Google Shape;2123;p43"/>
            <p:cNvSpPr/>
            <p:nvPr/>
          </p:nvSpPr>
          <p:spPr>
            <a:xfrm>
              <a:off x="285534" y="2489359"/>
              <a:ext cx="341502" cy="3831"/>
            </a:xfrm>
            <a:custGeom>
              <a:avLst/>
              <a:gdLst/>
              <a:ahLst/>
              <a:cxnLst/>
              <a:rect l="l" t="t" r="r" b="b"/>
              <a:pathLst>
                <a:path w="211784" h="2376" extrusionOk="0">
                  <a:moveTo>
                    <a:pt x="0" y="0"/>
                  </a:moveTo>
                  <a:lnTo>
                    <a:pt x="211784" y="0"/>
                  </a:lnTo>
                  <a:lnTo>
                    <a:pt x="211784" y="2377"/>
                  </a:lnTo>
                  <a:lnTo>
                    <a:pt x="0" y="23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4" name="Google Shape;2124;p43"/>
            <p:cNvSpPr/>
            <p:nvPr/>
          </p:nvSpPr>
          <p:spPr>
            <a:xfrm>
              <a:off x="304474" y="2491282"/>
              <a:ext cx="23741" cy="45115"/>
            </a:xfrm>
            <a:custGeom>
              <a:avLst/>
              <a:gdLst/>
              <a:ahLst/>
              <a:cxnLst/>
              <a:rect l="l" t="t" r="r" b="b"/>
              <a:pathLst>
                <a:path w="14723" h="27978" extrusionOk="0">
                  <a:moveTo>
                    <a:pt x="14724" y="27979"/>
                  </a:moveTo>
                  <a:lnTo>
                    <a:pt x="0" y="27979"/>
                  </a:lnTo>
                  <a:lnTo>
                    <a:pt x="3579" y="0"/>
                  </a:lnTo>
                  <a:lnTo>
                    <a:pt x="11154" y="0"/>
                  </a:lnTo>
                  <a:lnTo>
                    <a:pt x="14724" y="279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5" name="Google Shape;2125;p43"/>
            <p:cNvSpPr/>
            <p:nvPr/>
          </p:nvSpPr>
          <p:spPr>
            <a:xfrm>
              <a:off x="302308" y="2489374"/>
              <a:ext cx="28104" cy="48947"/>
            </a:xfrm>
            <a:custGeom>
              <a:avLst/>
              <a:gdLst/>
              <a:ahLst/>
              <a:cxnLst/>
              <a:rect l="l" t="t" r="r" b="b"/>
              <a:pathLst>
                <a:path w="17429" h="30355" extrusionOk="0">
                  <a:moveTo>
                    <a:pt x="17421" y="30355"/>
                  </a:moveTo>
                  <a:lnTo>
                    <a:pt x="0" y="30355"/>
                  </a:lnTo>
                  <a:lnTo>
                    <a:pt x="3881" y="0"/>
                  </a:lnTo>
                  <a:lnTo>
                    <a:pt x="13549" y="0"/>
                  </a:lnTo>
                  <a:lnTo>
                    <a:pt x="17430" y="30355"/>
                  </a:lnTo>
                  <a:close/>
                  <a:moveTo>
                    <a:pt x="2697" y="27979"/>
                  </a:moveTo>
                  <a:lnTo>
                    <a:pt x="14715" y="27979"/>
                  </a:lnTo>
                  <a:lnTo>
                    <a:pt x="11448" y="2386"/>
                  </a:lnTo>
                  <a:lnTo>
                    <a:pt x="5973" y="2386"/>
                  </a:lnTo>
                  <a:lnTo>
                    <a:pt x="2706" y="2797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6" name="Google Shape;2126;p43"/>
            <p:cNvSpPr/>
            <p:nvPr/>
          </p:nvSpPr>
          <p:spPr>
            <a:xfrm rot="-2700000">
              <a:off x="413146" y="2196432"/>
              <a:ext cx="86166" cy="86166"/>
            </a:xfrm>
            <a:custGeom>
              <a:avLst/>
              <a:gdLst/>
              <a:ahLst/>
              <a:cxnLst/>
              <a:rect l="l" t="t" r="r" b="b"/>
              <a:pathLst>
                <a:path w="53446" h="53446" extrusionOk="0">
                  <a:moveTo>
                    <a:pt x="53447" y="26723"/>
                  </a:moveTo>
                  <a:cubicBezTo>
                    <a:pt x="53447" y="41482"/>
                    <a:pt x="41482" y="53447"/>
                    <a:pt x="26723" y="53447"/>
                  </a:cubicBezTo>
                  <a:cubicBezTo>
                    <a:pt x="11964" y="53447"/>
                    <a:pt x="0" y="41482"/>
                    <a:pt x="0" y="26723"/>
                  </a:cubicBezTo>
                  <a:cubicBezTo>
                    <a:pt x="0" y="11964"/>
                    <a:pt x="11964" y="0"/>
                    <a:pt x="26723" y="0"/>
                  </a:cubicBezTo>
                  <a:cubicBezTo>
                    <a:pt x="41482" y="0"/>
                    <a:pt x="53447" y="11964"/>
                    <a:pt x="53447" y="267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oogle Shape;1798;p41">
            <a:extLst>
              <a:ext uri="{FF2B5EF4-FFF2-40B4-BE49-F238E27FC236}">
                <a16:creationId xmlns:a16="http://schemas.microsoft.com/office/drawing/2014/main" id="{B43AEF32-FB46-3D29-55F2-26B75EA38282}"/>
              </a:ext>
            </a:extLst>
          </p:cNvPr>
          <p:cNvGrpSpPr/>
          <p:nvPr/>
        </p:nvGrpSpPr>
        <p:grpSpPr>
          <a:xfrm>
            <a:off x="6864152" y="2807134"/>
            <a:ext cx="1168985" cy="1470604"/>
            <a:chOff x="1198031" y="4163075"/>
            <a:chExt cx="779531" cy="980664"/>
          </a:xfrm>
        </p:grpSpPr>
        <p:sp>
          <p:nvSpPr>
            <p:cNvPr id="3" name="Google Shape;1799;p41">
              <a:extLst>
                <a:ext uri="{FF2B5EF4-FFF2-40B4-BE49-F238E27FC236}">
                  <a16:creationId xmlns:a16="http://schemas.microsoft.com/office/drawing/2014/main" id="{61336BF7-7A89-440B-6687-37D214804D0D}"/>
                </a:ext>
              </a:extLst>
            </p:cNvPr>
            <p:cNvSpPr/>
            <p:nvPr/>
          </p:nvSpPr>
          <p:spPr>
            <a:xfrm>
              <a:off x="1198031" y="4171412"/>
              <a:ext cx="772273" cy="972328"/>
            </a:xfrm>
            <a:custGeom>
              <a:avLst/>
              <a:gdLst/>
              <a:ahLst/>
              <a:cxnLst/>
              <a:rect l="l" t="t" r="r" b="b"/>
              <a:pathLst>
                <a:path w="478929" h="602994" extrusionOk="0">
                  <a:moveTo>
                    <a:pt x="386448" y="25985"/>
                  </a:moveTo>
                  <a:cubicBezTo>
                    <a:pt x="374902" y="25985"/>
                    <a:pt x="365974" y="27738"/>
                    <a:pt x="358327" y="31495"/>
                  </a:cubicBezTo>
                  <a:cubicBezTo>
                    <a:pt x="346710" y="37210"/>
                    <a:pt x="339215" y="48880"/>
                    <a:pt x="338841" y="61815"/>
                  </a:cubicBezTo>
                  <a:lnTo>
                    <a:pt x="338787" y="63595"/>
                  </a:lnTo>
                  <a:lnTo>
                    <a:pt x="303046" y="61743"/>
                  </a:lnTo>
                  <a:cubicBezTo>
                    <a:pt x="302290" y="61708"/>
                    <a:pt x="301542" y="61681"/>
                    <a:pt x="300794" y="61681"/>
                  </a:cubicBezTo>
                  <a:cubicBezTo>
                    <a:pt x="300046" y="61681"/>
                    <a:pt x="299236" y="61699"/>
                    <a:pt x="298471" y="61743"/>
                  </a:cubicBezTo>
                  <a:lnTo>
                    <a:pt x="279652" y="36925"/>
                  </a:lnTo>
                  <a:lnTo>
                    <a:pt x="279625" y="36587"/>
                  </a:lnTo>
                  <a:cubicBezTo>
                    <a:pt x="277943" y="16068"/>
                    <a:pt x="260504" y="0"/>
                    <a:pt x="239932" y="0"/>
                  </a:cubicBezTo>
                  <a:lnTo>
                    <a:pt x="239932" y="0"/>
                  </a:lnTo>
                  <a:cubicBezTo>
                    <a:pt x="238855" y="0"/>
                    <a:pt x="237769" y="45"/>
                    <a:pt x="236692" y="134"/>
                  </a:cubicBezTo>
                  <a:cubicBezTo>
                    <a:pt x="226081" y="997"/>
                    <a:pt x="216449" y="5947"/>
                    <a:pt x="209559" y="14056"/>
                  </a:cubicBezTo>
                  <a:cubicBezTo>
                    <a:pt x="202678" y="22166"/>
                    <a:pt x="199366" y="32474"/>
                    <a:pt x="200230" y="43076"/>
                  </a:cubicBezTo>
                  <a:lnTo>
                    <a:pt x="200256" y="43423"/>
                  </a:lnTo>
                  <a:lnTo>
                    <a:pt x="181812" y="78381"/>
                  </a:lnTo>
                  <a:cubicBezTo>
                    <a:pt x="178714" y="84256"/>
                    <a:pt x="177352" y="90897"/>
                    <a:pt x="177895" y="97529"/>
                  </a:cubicBezTo>
                  <a:lnTo>
                    <a:pt x="178643" y="106662"/>
                  </a:lnTo>
                  <a:lnTo>
                    <a:pt x="164515" y="109092"/>
                  </a:lnTo>
                  <a:cubicBezTo>
                    <a:pt x="144816" y="112475"/>
                    <a:pt x="130270" y="128196"/>
                    <a:pt x="127430" y="146961"/>
                  </a:cubicBezTo>
                  <a:cubicBezTo>
                    <a:pt x="113757" y="157786"/>
                    <a:pt x="106244" y="175554"/>
                    <a:pt x="109404" y="193918"/>
                  </a:cubicBezTo>
                  <a:lnTo>
                    <a:pt x="115973" y="232125"/>
                  </a:lnTo>
                  <a:cubicBezTo>
                    <a:pt x="113775" y="233710"/>
                    <a:pt x="111718" y="235499"/>
                    <a:pt x="109840" y="237484"/>
                  </a:cubicBezTo>
                  <a:cubicBezTo>
                    <a:pt x="101597" y="246172"/>
                    <a:pt x="97226" y="258012"/>
                    <a:pt x="97858" y="269976"/>
                  </a:cubicBezTo>
                  <a:cubicBezTo>
                    <a:pt x="97965" y="271979"/>
                    <a:pt x="98090" y="274285"/>
                    <a:pt x="98232" y="276857"/>
                  </a:cubicBezTo>
                  <a:cubicBezTo>
                    <a:pt x="76476" y="282830"/>
                    <a:pt x="53144" y="293691"/>
                    <a:pt x="34237" y="313114"/>
                  </a:cubicBezTo>
                  <a:cubicBezTo>
                    <a:pt x="8510" y="339535"/>
                    <a:pt x="-3089" y="375748"/>
                    <a:pt x="703" y="417818"/>
                  </a:cubicBezTo>
                  <a:cubicBezTo>
                    <a:pt x="4255" y="457245"/>
                    <a:pt x="21338" y="489950"/>
                    <a:pt x="50117" y="512410"/>
                  </a:cubicBezTo>
                  <a:cubicBezTo>
                    <a:pt x="74348" y="531326"/>
                    <a:pt x="103039" y="539872"/>
                    <a:pt x="128240" y="543415"/>
                  </a:cubicBezTo>
                  <a:cubicBezTo>
                    <a:pt x="136288" y="571562"/>
                    <a:pt x="145617" y="581933"/>
                    <a:pt x="157260" y="588031"/>
                  </a:cubicBezTo>
                  <a:cubicBezTo>
                    <a:pt x="180895" y="600404"/>
                    <a:pt x="239923" y="602995"/>
                    <a:pt x="285287" y="602995"/>
                  </a:cubicBezTo>
                  <a:cubicBezTo>
                    <a:pt x="311307" y="602995"/>
                    <a:pt x="336678" y="601962"/>
                    <a:pt x="356707" y="600102"/>
                  </a:cubicBezTo>
                  <a:cubicBezTo>
                    <a:pt x="392038" y="596808"/>
                    <a:pt x="404643" y="591601"/>
                    <a:pt x="412317" y="586945"/>
                  </a:cubicBezTo>
                  <a:cubicBezTo>
                    <a:pt x="432284" y="574820"/>
                    <a:pt x="442815" y="549797"/>
                    <a:pt x="452428" y="433521"/>
                  </a:cubicBezTo>
                  <a:cubicBezTo>
                    <a:pt x="457609" y="370816"/>
                    <a:pt x="460333" y="303839"/>
                    <a:pt x="461259" y="277961"/>
                  </a:cubicBezTo>
                  <a:cubicBezTo>
                    <a:pt x="461695" y="265926"/>
                    <a:pt x="457387" y="254451"/>
                    <a:pt x="449153" y="245665"/>
                  </a:cubicBezTo>
                  <a:cubicBezTo>
                    <a:pt x="447969" y="244410"/>
                    <a:pt x="446731" y="243226"/>
                    <a:pt x="445432" y="242122"/>
                  </a:cubicBezTo>
                  <a:cubicBezTo>
                    <a:pt x="445610" y="241179"/>
                    <a:pt x="445788" y="240253"/>
                    <a:pt x="445966" y="239318"/>
                  </a:cubicBezTo>
                  <a:cubicBezTo>
                    <a:pt x="446455" y="237324"/>
                    <a:pt x="446776" y="235285"/>
                    <a:pt x="446918" y="233202"/>
                  </a:cubicBezTo>
                  <a:lnTo>
                    <a:pt x="451805" y="157866"/>
                  </a:lnTo>
                  <a:lnTo>
                    <a:pt x="476882" y="87853"/>
                  </a:lnTo>
                  <a:cubicBezTo>
                    <a:pt x="481297" y="75532"/>
                    <a:pt x="478449" y="61779"/>
                    <a:pt x="469511" y="52227"/>
                  </a:cubicBezTo>
                  <a:cubicBezTo>
                    <a:pt x="449135" y="30445"/>
                    <a:pt x="398830" y="25994"/>
                    <a:pt x="386466" y="2599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800;p41">
              <a:extLst>
                <a:ext uri="{FF2B5EF4-FFF2-40B4-BE49-F238E27FC236}">
                  <a16:creationId xmlns:a16="http://schemas.microsoft.com/office/drawing/2014/main" id="{93F332D2-9DE7-8DE2-C077-BDE102EDC9B8}"/>
                </a:ext>
              </a:extLst>
            </p:cNvPr>
            <p:cNvSpPr/>
            <p:nvPr/>
          </p:nvSpPr>
          <p:spPr>
            <a:xfrm>
              <a:off x="1261557" y="4219350"/>
              <a:ext cx="659656" cy="859704"/>
            </a:xfrm>
            <a:custGeom>
              <a:avLst/>
              <a:gdLst/>
              <a:ahLst/>
              <a:cxnLst/>
              <a:rect l="l" t="t" r="r" b="b"/>
              <a:pathLst>
                <a:path w="409089" h="533150" extrusionOk="0">
                  <a:moveTo>
                    <a:pt x="381797" y="231501"/>
                  </a:moveTo>
                  <a:lnTo>
                    <a:pt x="369930" y="231172"/>
                  </a:lnTo>
                  <a:cubicBezTo>
                    <a:pt x="372468" y="219483"/>
                    <a:pt x="374898" y="207769"/>
                    <a:pt x="377105" y="196018"/>
                  </a:cubicBezTo>
                  <a:lnTo>
                    <a:pt x="377159" y="196018"/>
                  </a:lnTo>
                  <a:cubicBezTo>
                    <a:pt x="377159" y="196018"/>
                    <a:pt x="382366" y="115794"/>
                    <a:pt x="382366" y="115794"/>
                  </a:cubicBezTo>
                  <a:lnTo>
                    <a:pt x="409090" y="41161"/>
                  </a:lnTo>
                  <a:cubicBezTo>
                    <a:pt x="399467" y="30871"/>
                    <a:pt x="350978" y="21942"/>
                    <a:pt x="338845" y="27906"/>
                  </a:cubicBezTo>
                  <a:lnTo>
                    <a:pt x="336548" y="107142"/>
                  </a:lnTo>
                  <a:lnTo>
                    <a:pt x="315211" y="174894"/>
                  </a:lnTo>
                  <a:lnTo>
                    <a:pt x="320463" y="73315"/>
                  </a:lnTo>
                  <a:cubicBezTo>
                    <a:pt x="320712" y="68454"/>
                    <a:pt x="316982" y="64315"/>
                    <a:pt x="312122" y="64066"/>
                  </a:cubicBezTo>
                  <a:lnTo>
                    <a:pt x="266357" y="61698"/>
                  </a:lnTo>
                  <a:cubicBezTo>
                    <a:pt x="261612" y="61458"/>
                    <a:pt x="257571" y="65098"/>
                    <a:pt x="257331" y="69834"/>
                  </a:cubicBezTo>
                  <a:lnTo>
                    <a:pt x="251420" y="184152"/>
                  </a:lnTo>
                  <a:lnTo>
                    <a:pt x="240818" y="54603"/>
                  </a:lnTo>
                  <a:lnTo>
                    <a:pt x="240818" y="54603"/>
                  </a:lnTo>
                  <a:lnTo>
                    <a:pt x="210854" y="15088"/>
                  </a:lnTo>
                  <a:lnTo>
                    <a:pt x="210792" y="15088"/>
                  </a:lnTo>
                  <a:cubicBezTo>
                    <a:pt x="210792" y="15088"/>
                    <a:pt x="209928" y="4512"/>
                    <a:pt x="209928" y="4512"/>
                  </a:cubicBezTo>
                  <a:cubicBezTo>
                    <a:pt x="209706" y="1806"/>
                    <a:pt x="207338" y="-206"/>
                    <a:pt x="204632" y="17"/>
                  </a:cubicBezTo>
                  <a:cubicBezTo>
                    <a:pt x="201925" y="239"/>
                    <a:pt x="199914" y="2607"/>
                    <a:pt x="200136" y="5313"/>
                  </a:cubicBezTo>
                  <a:lnTo>
                    <a:pt x="201000" y="15898"/>
                  </a:lnTo>
                  <a:lnTo>
                    <a:pt x="200937" y="15898"/>
                  </a:lnTo>
                  <a:cubicBezTo>
                    <a:pt x="200937" y="15898"/>
                    <a:pt x="177792" y="59757"/>
                    <a:pt x="177792" y="59757"/>
                  </a:cubicBezTo>
                  <a:lnTo>
                    <a:pt x="177792" y="59757"/>
                  </a:lnTo>
                  <a:lnTo>
                    <a:pt x="185350" y="152069"/>
                  </a:lnTo>
                  <a:cubicBezTo>
                    <a:pt x="183205" y="143871"/>
                    <a:pt x="180926" y="135699"/>
                    <a:pt x="178487" y="127554"/>
                  </a:cubicBezTo>
                  <a:cubicBezTo>
                    <a:pt x="177196" y="123254"/>
                    <a:pt x="173039" y="120557"/>
                    <a:pt x="168641" y="120922"/>
                  </a:cubicBezTo>
                  <a:lnTo>
                    <a:pt x="167377" y="113587"/>
                  </a:lnTo>
                  <a:cubicBezTo>
                    <a:pt x="166407" y="107970"/>
                    <a:pt x="161066" y="104187"/>
                    <a:pt x="155449" y="105157"/>
                  </a:cubicBezTo>
                  <a:lnTo>
                    <a:pt x="135526" y="108584"/>
                  </a:lnTo>
                  <a:cubicBezTo>
                    <a:pt x="129900" y="109554"/>
                    <a:pt x="126126" y="114895"/>
                    <a:pt x="127096" y="120512"/>
                  </a:cubicBezTo>
                  <a:lnTo>
                    <a:pt x="128360" y="127874"/>
                  </a:lnTo>
                  <a:cubicBezTo>
                    <a:pt x="124533" y="129014"/>
                    <a:pt x="121818" y="132414"/>
                    <a:pt x="121595" y="136411"/>
                  </a:cubicBezTo>
                  <a:lnTo>
                    <a:pt x="120562" y="136589"/>
                  </a:lnTo>
                  <a:cubicBezTo>
                    <a:pt x="112791" y="137925"/>
                    <a:pt x="107583" y="145304"/>
                    <a:pt x="108919" y="153076"/>
                  </a:cubicBezTo>
                  <a:lnTo>
                    <a:pt x="117963" y="205659"/>
                  </a:lnTo>
                  <a:cubicBezTo>
                    <a:pt x="118319" y="207724"/>
                    <a:pt x="120278" y="209113"/>
                    <a:pt x="122343" y="208757"/>
                  </a:cubicBezTo>
                  <a:cubicBezTo>
                    <a:pt x="124408" y="208401"/>
                    <a:pt x="125797" y="206442"/>
                    <a:pt x="125441" y="204377"/>
                  </a:cubicBezTo>
                  <a:lnTo>
                    <a:pt x="120625" y="176345"/>
                  </a:lnTo>
                  <a:lnTo>
                    <a:pt x="122904" y="159779"/>
                  </a:lnTo>
                  <a:cubicBezTo>
                    <a:pt x="124559" y="181517"/>
                    <a:pt x="127248" y="203077"/>
                    <a:pt x="130942" y="224468"/>
                  </a:cubicBezTo>
                  <a:lnTo>
                    <a:pt x="107040" y="223801"/>
                  </a:lnTo>
                  <a:cubicBezTo>
                    <a:pt x="101806" y="223658"/>
                    <a:pt x="97560" y="227985"/>
                    <a:pt x="97836" y="233219"/>
                  </a:cubicBezTo>
                  <a:cubicBezTo>
                    <a:pt x="98272" y="241462"/>
                    <a:pt x="98993" y="254539"/>
                    <a:pt x="100008" y="270651"/>
                  </a:cubicBezTo>
                  <a:cubicBezTo>
                    <a:pt x="78813" y="272681"/>
                    <a:pt x="46623" y="279678"/>
                    <a:pt x="24351" y="302547"/>
                  </a:cubicBezTo>
                  <a:cubicBezTo>
                    <a:pt x="5684" y="321721"/>
                    <a:pt x="-2310" y="347697"/>
                    <a:pt x="574" y="379762"/>
                  </a:cubicBezTo>
                  <a:cubicBezTo>
                    <a:pt x="3271" y="409743"/>
                    <a:pt x="15422" y="433360"/>
                    <a:pt x="36698" y="449962"/>
                  </a:cubicBezTo>
                  <a:cubicBezTo>
                    <a:pt x="62727" y="470285"/>
                    <a:pt x="96946" y="475243"/>
                    <a:pt x="121524" y="475759"/>
                  </a:cubicBezTo>
                  <a:cubicBezTo>
                    <a:pt x="126429" y="501032"/>
                    <a:pt x="132099" y="518791"/>
                    <a:pt x="138553" y="522165"/>
                  </a:cubicBezTo>
                  <a:cubicBezTo>
                    <a:pt x="166532" y="536808"/>
                    <a:pt x="335169" y="536817"/>
                    <a:pt x="359302" y="522165"/>
                  </a:cubicBezTo>
                  <a:cubicBezTo>
                    <a:pt x="380675" y="509186"/>
                    <a:pt x="389684" y="291393"/>
                    <a:pt x="391464" y="241774"/>
                  </a:cubicBezTo>
                  <a:cubicBezTo>
                    <a:pt x="391660" y="236255"/>
                    <a:pt x="387325" y="231643"/>
                    <a:pt x="381806" y="231483"/>
                  </a:cubicBezTo>
                  <a:close/>
                  <a:moveTo>
                    <a:pt x="224670" y="55938"/>
                  </a:moveTo>
                  <a:lnTo>
                    <a:pt x="224670" y="55938"/>
                  </a:lnTo>
                  <a:lnTo>
                    <a:pt x="224670" y="559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801;p41">
              <a:extLst>
                <a:ext uri="{FF2B5EF4-FFF2-40B4-BE49-F238E27FC236}">
                  <a16:creationId xmlns:a16="http://schemas.microsoft.com/office/drawing/2014/main" id="{67DDDED6-2F28-F0EC-0908-AC9B0CEA3EEE}"/>
                </a:ext>
              </a:extLst>
            </p:cNvPr>
            <p:cNvSpPr/>
            <p:nvPr/>
          </p:nvSpPr>
          <p:spPr>
            <a:xfrm>
              <a:off x="1205291" y="4163075"/>
              <a:ext cx="772271" cy="972328"/>
            </a:xfrm>
            <a:custGeom>
              <a:avLst/>
              <a:gdLst/>
              <a:ahLst/>
              <a:cxnLst/>
              <a:rect l="l" t="t" r="r" b="b"/>
              <a:pathLst>
                <a:path w="478928" h="602994" extrusionOk="0">
                  <a:moveTo>
                    <a:pt x="239932" y="34922"/>
                  </a:moveTo>
                  <a:cubicBezTo>
                    <a:pt x="242460" y="34922"/>
                    <a:pt x="244614" y="36863"/>
                    <a:pt x="244819" y="39435"/>
                  </a:cubicBezTo>
                  <a:lnTo>
                    <a:pt x="245683" y="50020"/>
                  </a:lnTo>
                  <a:lnTo>
                    <a:pt x="245745" y="50020"/>
                  </a:lnTo>
                  <a:cubicBezTo>
                    <a:pt x="245745" y="50020"/>
                    <a:pt x="275709" y="89526"/>
                    <a:pt x="275709" y="89526"/>
                  </a:cubicBezTo>
                  <a:lnTo>
                    <a:pt x="286311" y="219075"/>
                  </a:lnTo>
                  <a:lnTo>
                    <a:pt x="292222" y="104757"/>
                  </a:lnTo>
                  <a:cubicBezTo>
                    <a:pt x="292462" y="100164"/>
                    <a:pt x="296254" y="96603"/>
                    <a:pt x="300794" y="96603"/>
                  </a:cubicBezTo>
                  <a:cubicBezTo>
                    <a:pt x="300945" y="96603"/>
                    <a:pt x="301097" y="96603"/>
                    <a:pt x="301248" y="96612"/>
                  </a:cubicBezTo>
                  <a:lnTo>
                    <a:pt x="347013" y="98980"/>
                  </a:lnTo>
                  <a:cubicBezTo>
                    <a:pt x="351873" y="99229"/>
                    <a:pt x="355603" y="103377"/>
                    <a:pt x="355354" y="108229"/>
                  </a:cubicBezTo>
                  <a:lnTo>
                    <a:pt x="350101" y="209808"/>
                  </a:lnTo>
                  <a:lnTo>
                    <a:pt x="371439" y="142056"/>
                  </a:lnTo>
                  <a:lnTo>
                    <a:pt x="373736" y="62820"/>
                  </a:lnTo>
                  <a:cubicBezTo>
                    <a:pt x="376442" y="61485"/>
                    <a:pt x="380955" y="60898"/>
                    <a:pt x="386439" y="60898"/>
                  </a:cubicBezTo>
                  <a:cubicBezTo>
                    <a:pt x="405560" y="60898"/>
                    <a:pt x="436503" y="68073"/>
                    <a:pt x="443981" y="76075"/>
                  </a:cubicBezTo>
                  <a:lnTo>
                    <a:pt x="417257" y="150708"/>
                  </a:lnTo>
                  <a:lnTo>
                    <a:pt x="412050" y="230941"/>
                  </a:lnTo>
                  <a:lnTo>
                    <a:pt x="411996" y="230941"/>
                  </a:lnTo>
                  <a:cubicBezTo>
                    <a:pt x="409789" y="242683"/>
                    <a:pt x="407349" y="254389"/>
                    <a:pt x="404821" y="266086"/>
                  </a:cubicBezTo>
                  <a:lnTo>
                    <a:pt x="416688" y="266415"/>
                  </a:lnTo>
                  <a:cubicBezTo>
                    <a:pt x="422207" y="266566"/>
                    <a:pt x="426542" y="271186"/>
                    <a:pt x="426346" y="276706"/>
                  </a:cubicBezTo>
                  <a:cubicBezTo>
                    <a:pt x="424566" y="326333"/>
                    <a:pt x="415557" y="544118"/>
                    <a:pt x="394184" y="557097"/>
                  </a:cubicBezTo>
                  <a:cubicBezTo>
                    <a:pt x="382121" y="564423"/>
                    <a:pt x="333936" y="568082"/>
                    <a:pt x="285269" y="568082"/>
                  </a:cubicBezTo>
                  <a:cubicBezTo>
                    <a:pt x="236603" y="568082"/>
                    <a:pt x="187420" y="564414"/>
                    <a:pt x="173435" y="557097"/>
                  </a:cubicBezTo>
                  <a:cubicBezTo>
                    <a:pt x="166981" y="553714"/>
                    <a:pt x="161311" y="535964"/>
                    <a:pt x="156406" y="510691"/>
                  </a:cubicBezTo>
                  <a:cubicBezTo>
                    <a:pt x="131828" y="510175"/>
                    <a:pt x="97618" y="505208"/>
                    <a:pt x="71580" y="484894"/>
                  </a:cubicBezTo>
                  <a:cubicBezTo>
                    <a:pt x="50313" y="468292"/>
                    <a:pt x="38162" y="444675"/>
                    <a:pt x="35456" y="414693"/>
                  </a:cubicBezTo>
                  <a:cubicBezTo>
                    <a:pt x="32572" y="382629"/>
                    <a:pt x="40566" y="356644"/>
                    <a:pt x="59233" y="337479"/>
                  </a:cubicBezTo>
                  <a:cubicBezTo>
                    <a:pt x="81497" y="314610"/>
                    <a:pt x="113694" y="307613"/>
                    <a:pt x="134890" y="305583"/>
                  </a:cubicBezTo>
                  <a:cubicBezTo>
                    <a:pt x="133875" y="289471"/>
                    <a:pt x="133145" y="276394"/>
                    <a:pt x="132718" y="268151"/>
                  </a:cubicBezTo>
                  <a:cubicBezTo>
                    <a:pt x="132451" y="263006"/>
                    <a:pt x="136555" y="258733"/>
                    <a:pt x="141664" y="258733"/>
                  </a:cubicBezTo>
                  <a:cubicBezTo>
                    <a:pt x="141753" y="258733"/>
                    <a:pt x="141833" y="258733"/>
                    <a:pt x="141922" y="258733"/>
                  </a:cubicBezTo>
                  <a:lnTo>
                    <a:pt x="165824" y="259400"/>
                  </a:lnTo>
                  <a:cubicBezTo>
                    <a:pt x="162130" y="238009"/>
                    <a:pt x="159432" y="216449"/>
                    <a:pt x="157785" y="194711"/>
                  </a:cubicBezTo>
                  <a:lnTo>
                    <a:pt x="155507" y="211277"/>
                  </a:lnTo>
                  <a:lnTo>
                    <a:pt x="160322" y="239309"/>
                  </a:lnTo>
                  <a:cubicBezTo>
                    <a:pt x="160679" y="241374"/>
                    <a:pt x="159290" y="243332"/>
                    <a:pt x="157225" y="243689"/>
                  </a:cubicBezTo>
                  <a:cubicBezTo>
                    <a:pt x="157011" y="243724"/>
                    <a:pt x="156788" y="243742"/>
                    <a:pt x="156575" y="243742"/>
                  </a:cubicBezTo>
                  <a:cubicBezTo>
                    <a:pt x="154759" y="243742"/>
                    <a:pt x="153157" y="242433"/>
                    <a:pt x="152845" y="240591"/>
                  </a:cubicBezTo>
                  <a:lnTo>
                    <a:pt x="143801" y="188007"/>
                  </a:lnTo>
                  <a:cubicBezTo>
                    <a:pt x="142465" y="180236"/>
                    <a:pt x="147682" y="172856"/>
                    <a:pt x="155444" y="171521"/>
                  </a:cubicBezTo>
                  <a:lnTo>
                    <a:pt x="156477" y="171343"/>
                  </a:lnTo>
                  <a:cubicBezTo>
                    <a:pt x="156699" y="167346"/>
                    <a:pt x="159424" y="163946"/>
                    <a:pt x="163242" y="162806"/>
                  </a:cubicBezTo>
                  <a:lnTo>
                    <a:pt x="161978" y="155444"/>
                  </a:lnTo>
                  <a:cubicBezTo>
                    <a:pt x="161008" y="149818"/>
                    <a:pt x="164782" y="144477"/>
                    <a:pt x="170408" y="143516"/>
                  </a:cubicBezTo>
                  <a:lnTo>
                    <a:pt x="190331" y="140089"/>
                  </a:lnTo>
                  <a:cubicBezTo>
                    <a:pt x="190927" y="139991"/>
                    <a:pt x="191515" y="139937"/>
                    <a:pt x="192093" y="139937"/>
                  </a:cubicBezTo>
                  <a:cubicBezTo>
                    <a:pt x="197034" y="139937"/>
                    <a:pt x="201396" y="143489"/>
                    <a:pt x="202259" y="148519"/>
                  </a:cubicBezTo>
                  <a:lnTo>
                    <a:pt x="203523" y="155854"/>
                  </a:lnTo>
                  <a:cubicBezTo>
                    <a:pt x="203790" y="155827"/>
                    <a:pt x="204066" y="155818"/>
                    <a:pt x="204333" y="155818"/>
                  </a:cubicBezTo>
                  <a:cubicBezTo>
                    <a:pt x="208428" y="155818"/>
                    <a:pt x="212167" y="158444"/>
                    <a:pt x="213378" y="162477"/>
                  </a:cubicBezTo>
                  <a:cubicBezTo>
                    <a:pt x="215817" y="170622"/>
                    <a:pt x="218096" y="178794"/>
                    <a:pt x="220241" y="186993"/>
                  </a:cubicBezTo>
                  <a:lnTo>
                    <a:pt x="212683" y="94680"/>
                  </a:lnTo>
                  <a:lnTo>
                    <a:pt x="235828" y="50821"/>
                  </a:lnTo>
                  <a:lnTo>
                    <a:pt x="235890" y="50821"/>
                  </a:lnTo>
                  <a:cubicBezTo>
                    <a:pt x="235890" y="50821"/>
                    <a:pt x="235027" y="40236"/>
                    <a:pt x="235027" y="40236"/>
                  </a:cubicBezTo>
                  <a:cubicBezTo>
                    <a:pt x="234804" y="37530"/>
                    <a:pt x="236816" y="35162"/>
                    <a:pt x="239523" y="34940"/>
                  </a:cubicBezTo>
                  <a:cubicBezTo>
                    <a:pt x="239656" y="34931"/>
                    <a:pt x="239789" y="34922"/>
                    <a:pt x="239932" y="34922"/>
                  </a:cubicBezTo>
                  <a:moveTo>
                    <a:pt x="239932" y="0"/>
                  </a:moveTo>
                  <a:lnTo>
                    <a:pt x="239932" y="0"/>
                  </a:lnTo>
                  <a:cubicBezTo>
                    <a:pt x="238855" y="0"/>
                    <a:pt x="237769" y="44"/>
                    <a:pt x="236692" y="133"/>
                  </a:cubicBezTo>
                  <a:cubicBezTo>
                    <a:pt x="226081" y="997"/>
                    <a:pt x="216449" y="5946"/>
                    <a:pt x="209559" y="14056"/>
                  </a:cubicBezTo>
                  <a:cubicBezTo>
                    <a:pt x="202678" y="22166"/>
                    <a:pt x="199366" y="32474"/>
                    <a:pt x="200230" y="43076"/>
                  </a:cubicBezTo>
                  <a:lnTo>
                    <a:pt x="200256" y="43423"/>
                  </a:lnTo>
                  <a:lnTo>
                    <a:pt x="181812" y="78381"/>
                  </a:lnTo>
                  <a:cubicBezTo>
                    <a:pt x="178714" y="84256"/>
                    <a:pt x="177352" y="90897"/>
                    <a:pt x="177895" y="97529"/>
                  </a:cubicBezTo>
                  <a:lnTo>
                    <a:pt x="178643" y="106662"/>
                  </a:lnTo>
                  <a:lnTo>
                    <a:pt x="164515" y="109092"/>
                  </a:lnTo>
                  <a:cubicBezTo>
                    <a:pt x="144816" y="112475"/>
                    <a:pt x="130270" y="128196"/>
                    <a:pt x="127430" y="146961"/>
                  </a:cubicBezTo>
                  <a:cubicBezTo>
                    <a:pt x="113757" y="157786"/>
                    <a:pt x="106244" y="175554"/>
                    <a:pt x="109404" y="193918"/>
                  </a:cubicBezTo>
                  <a:lnTo>
                    <a:pt x="115973" y="232125"/>
                  </a:lnTo>
                  <a:cubicBezTo>
                    <a:pt x="113775" y="233709"/>
                    <a:pt x="111718" y="235499"/>
                    <a:pt x="109840" y="237484"/>
                  </a:cubicBezTo>
                  <a:cubicBezTo>
                    <a:pt x="101597" y="246172"/>
                    <a:pt x="97226" y="258012"/>
                    <a:pt x="97858" y="269976"/>
                  </a:cubicBezTo>
                  <a:cubicBezTo>
                    <a:pt x="97965" y="271979"/>
                    <a:pt x="98090" y="274284"/>
                    <a:pt x="98232" y="276857"/>
                  </a:cubicBezTo>
                  <a:cubicBezTo>
                    <a:pt x="76476" y="282839"/>
                    <a:pt x="53144" y="293690"/>
                    <a:pt x="34237" y="313114"/>
                  </a:cubicBezTo>
                  <a:cubicBezTo>
                    <a:pt x="8510" y="339535"/>
                    <a:pt x="-3089" y="375748"/>
                    <a:pt x="703" y="417818"/>
                  </a:cubicBezTo>
                  <a:cubicBezTo>
                    <a:pt x="4255" y="457244"/>
                    <a:pt x="21338" y="489950"/>
                    <a:pt x="50117" y="512409"/>
                  </a:cubicBezTo>
                  <a:cubicBezTo>
                    <a:pt x="74348" y="531317"/>
                    <a:pt x="103039" y="539872"/>
                    <a:pt x="128240" y="543415"/>
                  </a:cubicBezTo>
                  <a:cubicBezTo>
                    <a:pt x="136287" y="571562"/>
                    <a:pt x="145617" y="581933"/>
                    <a:pt x="157260" y="588031"/>
                  </a:cubicBezTo>
                  <a:cubicBezTo>
                    <a:pt x="180895" y="600404"/>
                    <a:pt x="239923" y="602995"/>
                    <a:pt x="285287" y="602995"/>
                  </a:cubicBezTo>
                  <a:cubicBezTo>
                    <a:pt x="311307" y="602995"/>
                    <a:pt x="336678" y="601962"/>
                    <a:pt x="356707" y="600102"/>
                  </a:cubicBezTo>
                  <a:cubicBezTo>
                    <a:pt x="392038" y="596808"/>
                    <a:pt x="404643" y="591600"/>
                    <a:pt x="412317" y="586945"/>
                  </a:cubicBezTo>
                  <a:cubicBezTo>
                    <a:pt x="432284" y="574820"/>
                    <a:pt x="442814" y="549797"/>
                    <a:pt x="452428" y="433521"/>
                  </a:cubicBezTo>
                  <a:cubicBezTo>
                    <a:pt x="457609" y="370816"/>
                    <a:pt x="460333" y="303838"/>
                    <a:pt x="461259" y="277961"/>
                  </a:cubicBezTo>
                  <a:cubicBezTo>
                    <a:pt x="461695" y="265926"/>
                    <a:pt x="457387" y="254451"/>
                    <a:pt x="449153" y="245665"/>
                  </a:cubicBezTo>
                  <a:cubicBezTo>
                    <a:pt x="447969" y="244410"/>
                    <a:pt x="446731" y="243226"/>
                    <a:pt x="445432" y="242122"/>
                  </a:cubicBezTo>
                  <a:cubicBezTo>
                    <a:pt x="445610" y="241178"/>
                    <a:pt x="445788" y="240252"/>
                    <a:pt x="445966" y="239318"/>
                  </a:cubicBezTo>
                  <a:cubicBezTo>
                    <a:pt x="446455" y="237324"/>
                    <a:pt x="446776" y="235285"/>
                    <a:pt x="446918" y="233202"/>
                  </a:cubicBezTo>
                  <a:lnTo>
                    <a:pt x="451805" y="157866"/>
                  </a:lnTo>
                  <a:lnTo>
                    <a:pt x="476882" y="87852"/>
                  </a:lnTo>
                  <a:cubicBezTo>
                    <a:pt x="481297" y="75532"/>
                    <a:pt x="478449" y="61779"/>
                    <a:pt x="469511" y="52227"/>
                  </a:cubicBezTo>
                  <a:cubicBezTo>
                    <a:pt x="449135" y="30444"/>
                    <a:pt x="398830" y="25993"/>
                    <a:pt x="386466" y="25993"/>
                  </a:cubicBezTo>
                  <a:cubicBezTo>
                    <a:pt x="374920" y="25993"/>
                    <a:pt x="365991" y="27747"/>
                    <a:pt x="358345" y="31504"/>
                  </a:cubicBezTo>
                  <a:cubicBezTo>
                    <a:pt x="346728" y="37219"/>
                    <a:pt x="339232" y="48889"/>
                    <a:pt x="338858" y="61823"/>
                  </a:cubicBezTo>
                  <a:lnTo>
                    <a:pt x="338805" y="63604"/>
                  </a:lnTo>
                  <a:lnTo>
                    <a:pt x="303064" y="61752"/>
                  </a:lnTo>
                  <a:cubicBezTo>
                    <a:pt x="302307" y="61717"/>
                    <a:pt x="301560" y="61690"/>
                    <a:pt x="300812" y="61690"/>
                  </a:cubicBezTo>
                  <a:cubicBezTo>
                    <a:pt x="300064" y="61690"/>
                    <a:pt x="299254" y="61708"/>
                    <a:pt x="298488" y="61752"/>
                  </a:cubicBezTo>
                  <a:lnTo>
                    <a:pt x="279670" y="36934"/>
                  </a:lnTo>
                  <a:lnTo>
                    <a:pt x="279643" y="36595"/>
                  </a:lnTo>
                  <a:cubicBezTo>
                    <a:pt x="277961" y="16077"/>
                    <a:pt x="260522" y="9"/>
                    <a:pt x="239950" y="9"/>
                  </a:cubicBezTo>
                  <a:lnTo>
                    <a:pt x="239950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802;p41">
              <a:extLst>
                <a:ext uri="{FF2B5EF4-FFF2-40B4-BE49-F238E27FC236}">
                  <a16:creationId xmlns:a16="http://schemas.microsoft.com/office/drawing/2014/main" id="{FA85138C-95DC-E59A-9270-26636126F02A}"/>
                </a:ext>
              </a:extLst>
            </p:cNvPr>
            <p:cNvSpPr/>
            <p:nvPr/>
          </p:nvSpPr>
          <p:spPr>
            <a:xfrm>
              <a:off x="1692857" y="4812277"/>
              <a:ext cx="17172" cy="41301"/>
            </a:xfrm>
            <a:custGeom>
              <a:avLst/>
              <a:gdLst/>
              <a:ahLst/>
              <a:cxnLst/>
              <a:rect l="l" t="t" r="r" b="b"/>
              <a:pathLst>
                <a:path w="10649" h="25613" extrusionOk="0">
                  <a:moveTo>
                    <a:pt x="5988" y="6"/>
                  </a:moveTo>
                  <a:lnTo>
                    <a:pt x="5988" y="6"/>
                  </a:lnTo>
                  <a:cubicBezTo>
                    <a:pt x="8694" y="148"/>
                    <a:pt x="10777" y="2454"/>
                    <a:pt x="10644" y="5169"/>
                  </a:cubicBezTo>
                  <a:lnTo>
                    <a:pt x="9825" y="20952"/>
                  </a:lnTo>
                  <a:cubicBezTo>
                    <a:pt x="9682" y="23658"/>
                    <a:pt x="7377" y="25741"/>
                    <a:pt x="4662" y="25608"/>
                  </a:cubicBezTo>
                  <a:lnTo>
                    <a:pt x="4662" y="25608"/>
                  </a:lnTo>
                  <a:cubicBezTo>
                    <a:pt x="1956" y="25465"/>
                    <a:pt x="-127" y="23160"/>
                    <a:pt x="6" y="20445"/>
                  </a:cubicBezTo>
                  <a:lnTo>
                    <a:pt x="825" y="4662"/>
                  </a:lnTo>
                  <a:cubicBezTo>
                    <a:pt x="967" y="1956"/>
                    <a:pt x="3273" y="-128"/>
                    <a:pt x="598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803;p41">
              <a:extLst>
                <a:ext uri="{FF2B5EF4-FFF2-40B4-BE49-F238E27FC236}">
                  <a16:creationId xmlns:a16="http://schemas.microsoft.com/office/drawing/2014/main" id="{3467A494-2B03-5252-056B-C84E0F931AB0}"/>
                </a:ext>
              </a:extLst>
            </p:cNvPr>
            <p:cNvSpPr/>
            <p:nvPr/>
          </p:nvSpPr>
          <p:spPr>
            <a:xfrm rot="-10618672">
              <a:off x="1665866" y="4320223"/>
              <a:ext cx="101942" cy="441193"/>
            </a:xfrm>
            <a:custGeom>
              <a:avLst/>
              <a:gdLst/>
              <a:ahLst/>
              <a:cxnLst/>
              <a:rect l="l" t="t" r="r" b="b"/>
              <a:pathLst>
                <a:path w="63230" h="273652" extrusionOk="0">
                  <a:moveTo>
                    <a:pt x="0" y="0"/>
                  </a:moveTo>
                  <a:lnTo>
                    <a:pt x="63230" y="0"/>
                  </a:lnTo>
                  <a:lnTo>
                    <a:pt x="63230" y="270991"/>
                  </a:lnTo>
                  <a:cubicBezTo>
                    <a:pt x="63230" y="272460"/>
                    <a:pt x="62037" y="273652"/>
                    <a:pt x="60568" y="273652"/>
                  </a:cubicBezTo>
                  <a:lnTo>
                    <a:pt x="2733" y="273652"/>
                  </a:lnTo>
                  <a:cubicBezTo>
                    <a:pt x="1229" y="273652"/>
                    <a:pt x="0" y="272433"/>
                    <a:pt x="0" y="27092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804;p41">
              <a:extLst>
                <a:ext uri="{FF2B5EF4-FFF2-40B4-BE49-F238E27FC236}">
                  <a16:creationId xmlns:a16="http://schemas.microsoft.com/office/drawing/2014/main" id="{C267580F-EAA7-021A-8BF8-10F9E7004946}"/>
                </a:ext>
              </a:extLst>
            </p:cNvPr>
            <p:cNvSpPr/>
            <p:nvPr/>
          </p:nvSpPr>
          <p:spPr>
            <a:xfrm>
              <a:off x="1654255" y="4749902"/>
              <a:ext cx="101828" cy="79092"/>
            </a:xfrm>
            <a:custGeom>
              <a:avLst/>
              <a:gdLst/>
              <a:ahLst/>
              <a:cxnLst/>
              <a:rect l="l" t="t" r="r" b="b"/>
              <a:pathLst>
                <a:path w="63149" h="49049" extrusionOk="0">
                  <a:moveTo>
                    <a:pt x="24444" y="48533"/>
                  </a:moveTo>
                  <a:lnTo>
                    <a:pt x="29412" y="48791"/>
                  </a:lnTo>
                  <a:lnTo>
                    <a:pt x="34379" y="49049"/>
                  </a:lnTo>
                  <a:lnTo>
                    <a:pt x="63150" y="8653"/>
                  </a:lnTo>
                  <a:lnTo>
                    <a:pt x="58557" y="2759"/>
                  </a:lnTo>
                  <a:lnTo>
                    <a:pt x="46966" y="7816"/>
                  </a:lnTo>
                  <a:lnTo>
                    <a:pt x="31379" y="1353"/>
                  </a:lnTo>
                  <a:lnTo>
                    <a:pt x="16175" y="6222"/>
                  </a:lnTo>
                  <a:lnTo>
                    <a:pt x="5181" y="0"/>
                  </a:lnTo>
                  <a:lnTo>
                    <a:pt x="0" y="5385"/>
                  </a:lnTo>
                  <a:lnTo>
                    <a:pt x="24444" y="4853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05;p41">
              <a:extLst>
                <a:ext uri="{FF2B5EF4-FFF2-40B4-BE49-F238E27FC236}">
                  <a16:creationId xmlns:a16="http://schemas.microsoft.com/office/drawing/2014/main" id="{74325329-D893-9DD4-EDB3-2B3083A13240}"/>
                </a:ext>
              </a:extLst>
            </p:cNvPr>
            <p:cNvSpPr/>
            <p:nvPr/>
          </p:nvSpPr>
          <p:spPr>
            <a:xfrm rot="-5218672">
              <a:off x="1520785" y="4540163"/>
              <a:ext cx="441193" cy="3831"/>
            </a:xfrm>
            <a:custGeom>
              <a:avLst/>
              <a:gdLst/>
              <a:ahLst/>
              <a:cxnLst/>
              <a:rect l="l" t="t" r="r" b="b"/>
              <a:pathLst>
                <a:path w="273652" h="2376" extrusionOk="0">
                  <a:moveTo>
                    <a:pt x="0" y="0"/>
                  </a:moveTo>
                  <a:lnTo>
                    <a:pt x="273652" y="0"/>
                  </a:lnTo>
                  <a:lnTo>
                    <a:pt x="273652" y="2377"/>
                  </a:lnTo>
                  <a:lnTo>
                    <a:pt x="0" y="23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806;p41">
              <a:extLst>
                <a:ext uri="{FF2B5EF4-FFF2-40B4-BE49-F238E27FC236}">
                  <a16:creationId xmlns:a16="http://schemas.microsoft.com/office/drawing/2014/main" id="{F7E15CB3-17F4-91D1-D22D-1DE05F879BB5}"/>
                </a:ext>
              </a:extLst>
            </p:cNvPr>
            <p:cNvSpPr/>
            <p:nvPr/>
          </p:nvSpPr>
          <p:spPr>
            <a:xfrm rot="-5218672">
              <a:off x="1471097" y="4537446"/>
              <a:ext cx="441193" cy="3831"/>
            </a:xfrm>
            <a:custGeom>
              <a:avLst/>
              <a:gdLst/>
              <a:ahLst/>
              <a:cxnLst/>
              <a:rect l="l" t="t" r="r" b="b"/>
              <a:pathLst>
                <a:path w="273652" h="2376" extrusionOk="0">
                  <a:moveTo>
                    <a:pt x="0" y="0"/>
                  </a:moveTo>
                  <a:lnTo>
                    <a:pt x="273652" y="0"/>
                  </a:lnTo>
                  <a:lnTo>
                    <a:pt x="273652" y="2377"/>
                  </a:lnTo>
                  <a:lnTo>
                    <a:pt x="0" y="23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807;p41">
              <a:extLst>
                <a:ext uri="{FF2B5EF4-FFF2-40B4-BE49-F238E27FC236}">
                  <a16:creationId xmlns:a16="http://schemas.microsoft.com/office/drawing/2014/main" id="{0358E4E2-7865-5B48-5720-26E005560EA3}"/>
                </a:ext>
              </a:extLst>
            </p:cNvPr>
            <p:cNvSpPr/>
            <p:nvPr/>
          </p:nvSpPr>
          <p:spPr>
            <a:xfrm>
              <a:off x="1584095" y="4219365"/>
              <a:ext cx="17925" cy="41249"/>
            </a:xfrm>
            <a:custGeom>
              <a:avLst/>
              <a:gdLst/>
              <a:ahLst/>
              <a:cxnLst/>
              <a:rect l="l" t="t" r="r" b="b"/>
              <a:pathLst>
                <a:path w="11116" h="25581" extrusionOk="0">
                  <a:moveTo>
                    <a:pt x="6604" y="25565"/>
                  </a:moveTo>
                  <a:lnTo>
                    <a:pt x="6604" y="25565"/>
                  </a:lnTo>
                  <a:cubicBezTo>
                    <a:pt x="3898" y="25788"/>
                    <a:pt x="1530" y="23776"/>
                    <a:pt x="1308" y="21070"/>
                  </a:cubicBezTo>
                  <a:lnTo>
                    <a:pt x="17" y="5313"/>
                  </a:lnTo>
                  <a:cubicBezTo>
                    <a:pt x="-206" y="2607"/>
                    <a:pt x="1806" y="239"/>
                    <a:pt x="4512" y="17"/>
                  </a:cubicBezTo>
                  <a:lnTo>
                    <a:pt x="4512" y="17"/>
                  </a:lnTo>
                  <a:cubicBezTo>
                    <a:pt x="7218" y="-206"/>
                    <a:pt x="9586" y="1806"/>
                    <a:pt x="9809" y="4512"/>
                  </a:cubicBezTo>
                  <a:lnTo>
                    <a:pt x="11100" y="20269"/>
                  </a:lnTo>
                  <a:cubicBezTo>
                    <a:pt x="11322" y="22975"/>
                    <a:pt x="9310" y="25343"/>
                    <a:pt x="6604" y="255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808;p41">
              <a:extLst>
                <a:ext uri="{FF2B5EF4-FFF2-40B4-BE49-F238E27FC236}">
                  <a16:creationId xmlns:a16="http://schemas.microsoft.com/office/drawing/2014/main" id="{DB8A1DEE-4E84-37DC-2EA6-C7577CDBAAEE}"/>
                </a:ext>
              </a:extLst>
            </p:cNvPr>
            <p:cNvSpPr/>
            <p:nvPr/>
          </p:nvSpPr>
          <p:spPr>
            <a:xfrm rot="-282284">
              <a:off x="1566154" y="4310690"/>
              <a:ext cx="102144" cy="442069"/>
            </a:xfrm>
            <a:custGeom>
              <a:avLst/>
              <a:gdLst/>
              <a:ahLst/>
              <a:cxnLst/>
              <a:rect l="l" t="t" r="r" b="b"/>
              <a:pathLst>
                <a:path w="63230" h="273652" extrusionOk="0">
                  <a:moveTo>
                    <a:pt x="0" y="0"/>
                  </a:moveTo>
                  <a:lnTo>
                    <a:pt x="63230" y="0"/>
                  </a:lnTo>
                  <a:lnTo>
                    <a:pt x="63230" y="270991"/>
                  </a:lnTo>
                  <a:cubicBezTo>
                    <a:pt x="63230" y="272459"/>
                    <a:pt x="62037" y="273652"/>
                    <a:pt x="60568" y="273652"/>
                  </a:cubicBezTo>
                  <a:lnTo>
                    <a:pt x="2733" y="273652"/>
                  </a:lnTo>
                  <a:cubicBezTo>
                    <a:pt x="1229" y="273652"/>
                    <a:pt x="0" y="272433"/>
                    <a:pt x="0" y="270919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809;p41">
              <a:extLst>
                <a:ext uri="{FF2B5EF4-FFF2-40B4-BE49-F238E27FC236}">
                  <a16:creationId xmlns:a16="http://schemas.microsoft.com/office/drawing/2014/main" id="{4E5B8BD3-D7D1-834F-41AF-D9F465FF8C60}"/>
                </a:ext>
              </a:extLst>
            </p:cNvPr>
            <p:cNvSpPr/>
            <p:nvPr/>
          </p:nvSpPr>
          <p:spPr>
            <a:xfrm>
              <a:off x="1548109" y="4243684"/>
              <a:ext cx="101628" cy="80469"/>
            </a:xfrm>
            <a:custGeom>
              <a:avLst/>
              <a:gdLst/>
              <a:ahLst/>
              <a:cxnLst/>
              <a:rect l="l" t="t" r="r" b="b"/>
              <a:pathLst>
                <a:path w="63025" h="49903" extrusionOk="0">
                  <a:moveTo>
                    <a:pt x="33062" y="0"/>
                  </a:moveTo>
                  <a:lnTo>
                    <a:pt x="28103" y="409"/>
                  </a:lnTo>
                  <a:lnTo>
                    <a:pt x="23145" y="819"/>
                  </a:lnTo>
                  <a:lnTo>
                    <a:pt x="0" y="44678"/>
                  </a:lnTo>
                  <a:lnTo>
                    <a:pt x="5332" y="49904"/>
                  </a:lnTo>
                  <a:lnTo>
                    <a:pt x="16148" y="43352"/>
                  </a:lnTo>
                  <a:lnTo>
                    <a:pt x="32456" y="47687"/>
                  </a:lnTo>
                  <a:lnTo>
                    <a:pt x="46877" y="40842"/>
                  </a:lnTo>
                  <a:lnTo>
                    <a:pt x="58601" y="45542"/>
                  </a:lnTo>
                  <a:lnTo>
                    <a:pt x="63025" y="39515"/>
                  </a:lnTo>
                  <a:lnTo>
                    <a:pt x="330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810;p41">
              <a:extLst>
                <a:ext uri="{FF2B5EF4-FFF2-40B4-BE49-F238E27FC236}">
                  <a16:creationId xmlns:a16="http://schemas.microsoft.com/office/drawing/2014/main" id="{D98054DF-8BB0-63D3-E53A-AEC082E5CF44}"/>
                </a:ext>
              </a:extLst>
            </p:cNvPr>
            <p:cNvSpPr/>
            <p:nvPr/>
          </p:nvSpPr>
          <p:spPr>
            <a:xfrm rot="-282284">
              <a:off x="1589806" y="4312733"/>
              <a:ext cx="5119" cy="442069"/>
            </a:xfrm>
            <a:custGeom>
              <a:avLst/>
              <a:gdLst/>
              <a:ahLst/>
              <a:cxnLst/>
              <a:rect l="l" t="t" r="r" b="b"/>
              <a:pathLst>
                <a:path w="3169" h="273652" extrusionOk="0">
                  <a:moveTo>
                    <a:pt x="0" y="0"/>
                  </a:moveTo>
                  <a:lnTo>
                    <a:pt x="3169" y="0"/>
                  </a:lnTo>
                  <a:lnTo>
                    <a:pt x="3169" y="273652"/>
                  </a:lnTo>
                  <a:lnTo>
                    <a:pt x="0" y="2736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811;p41">
              <a:extLst>
                <a:ext uri="{FF2B5EF4-FFF2-40B4-BE49-F238E27FC236}">
                  <a16:creationId xmlns:a16="http://schemas.microsoft.com/office/drawing/2014/main" id="{9DBD926D-0FEA-8446-B373-31064EFD6958}"/>
                </a:ext>
              </a:extLst>
            </p:cNvPr>
            <p:cNvSpPr/>
            <p:nvPr/>
          </p:nvSpPr>
          <p:spPr>
            <a:xfrm rot="-282284">
              <a:off x="1639340" y="4308663"/>
              <a:ext cx="5119" cy="442069"/>
            </a:xfrm>
            <a:custGeom>
              <a:avLst/>
              <a:gdLst/>
              <a:ahLst/>
              <a:cxnLst/>
              <a:rect l="l" t="t" r="r" b="b"/>
              <a:pathLst>
                <a:path w="3169" h="273652" extrusionOk="0">
                  <a:moveTo>
                    <a:pt x="0" y="0"/>
                  </a:moveTo>
                  <a:lnTo>
                    <a:pt x="3169" y="0"/>
                  </a:lnTo>
                  <a:lnTo>
                    <a:pt x="3169" y="273652"/>
                  </a:lnTo>
                  <a:lnTo>
                    <a:pt x="0" y="2736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812;p41">
              <a:extLst>
                <a:ext uri="{FF2B5EF4-FFF2-40B4-BE49-F238E27FC236}">
                  <a16:creationId xmlns:a16="http://schemas.microsoft.com/office/drawing/2014/main" id="{A5F49884-9111-C68B-562E-8FA48E05002D}"/>
                </a:ext>
              </a:extLst>
            </p:cNvPr>
            <p:cNvSpPr/>
            <p:nvPr/>
          </p:nvSpPr>
          <p:spPr>
            <a:xfrm>
              <a:off x="1728932" y="4515624"/>
              <a:ext cx="140489" cy="360131"/>
            </a:xfrm>
            <a:custGeom>
              <a:avLst/>
              <a:gdLst/>
              <a:ahLst/>
              <a:cxnLst/>
              <a:rect l="l" t="t" r="r" b="b"/>
              <a:pathLst>
                <a:path w="87125" h="223337" extrusionOk="0">
                  <a:moveTo>
                    <a:pt x="13774" y="223036"/>
                  </a:moveTo>
                  <a:lnTo>
                    <a:pt x="13774" y="223036"/>
                  </a:lnTo>
                  <a:cubicBezTo>
                    <a:pt x="5647" y="221505"/>
                    <a:pt x="-157" y="214321"/>
                    <a:pt x="3" y="206060"/>
                  </a:cubicBezTo>
                  <a:cubicBezTo>
                    <a:pt x="1276" y="138940"/>
                    <a:pt x="8754" y="70253"/>
                    <a:pt x="22427" y="0"/>
                  </a:cubicBezTo>
                  <a:lnTo>
                    <a:pt x="87126" y="12204"/>
                  </a:lnTo>
                  <a:cubicBezTo>
                    <a:pt x="74405" y="79832"/>
                    <a:pt x="56307" y="146445"/>
                    <a:pt x="32842" y="212051"/>
                  </a:cubicBezTo>
                  <a:cubicBezTo>
                    <a:pt x="30029" y="219912"/>
                    <a:pt x="21964" y="224585"/>
                    <a:pt x="13765" y="223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813;p41">
              <a:extLst>
                <a:ext uri="{FF2B5EF4-FFF2-40B4-BE49-F238E27FC236}">
                  <a16:creationId xmlns:a16="http://schemas.microsoft.com/office/drawing/2014/main" id="{589CED2C-FD23-0C31-F255-D6E13CEA3BC7}"/>
                </a:ext>
              </a:extLst>
            </p:cNvPr>
            <p:cNvSpPr/>
            <p:nvPr/>
          </p:nvSpPr>
          <p:spPr>
            <a:xfrm>
              <a:off x="1765080" y="4392058"/>
              <a:ext cx="112823" cy="143313"/>
            </a:xfrm>
            <a:custGeom>
              <a:avLst/>
              <a:gdLst/>
              <a:ahLst/>
              <a:cxnLst/>
              <a:rect l="l" t="t" r="r" b="b"/>
              <a:pathLst>
                <a:path w="69968" h="88876" extrusionOk="0">
                  <a:moveTo>
                    <a:pt x="24151" y="0"/>
                  </a:moveTo>
                  <a:lnTo>
                    <a:pt x="0" y="76663"/>
                  </a:lnTo>
                  <a:lnTo>
                    <a:pt x="64761" y="88876"/>
                  </a:lnTo>
                  <a:lnTo>
                    <a:pt x="69969" y="8644"/>
                  </a:lnTo>
                  <a:lnTo>
                    <a:pt x="24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14;p41">
              <a:extLst>
                <a:ext uri="{FF2B5EF4-FFF2-40B4-BE49-F238E27FC236}">
                  <a16:creationId xmlns:a16="http://schemas.microsoft.com/office/drawing/2014/main" id="{487624EF-2B9F-4EAF-2AF6-DDBCE3E0CD8D}"/>
                </a:ext>
              </a:extLst>
            </p:cNvPr>
            <p:cNvSpPr/>
            <p:nvPr/>
          </p:nvSpPr>
          <p:spPr>
            <a:xfrm>
              <a:off x="1804006" y="4261246"/>
              <a:ext cx="116972" cy="144820"/>
            </a:xfrm>
            <a:custGeom>
              <a:avLst/>
              <a:gdLst/>
              <a:ahLst/>
              <a:cxnLst/>
              <a:rect l="l" t="t" r="r" b="b"/>
              <a:pathLst>
                <a:path w="72541" h="89811" extrusionOk="0">
                  <a:moveTo>
                    <a:pt x="45818" y="89802"/>
                  </a:moveTo>
                  <a:lnTo>
                    <a:pt x="0" y="81158"/>
                  </a:lnTo>
                  <a:lnTo>
                    <a:pt x="2297" y="1923"/>
                  </a:lnTo>
                  <a:cubicBezTo>
                    <a:pt x="14430" y="-4050"/>
                    <a:pt x="62918" y="4878"/>
                    <a:pt x="72541" y="15178"/>
                  </a:cubicBezTo>
                  <a:lnTo>
                    <a:pt x="45818" y="898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815;p41">
              <a:extLst>
                <a:ext uri="{FF2B5EF4-FFF2-40B4-BE49-F238E27FC236}">
                  <a16:creationId xmlns:a16="http://schemas.microsoft.com/office/drawing/2014/main" id="{25488175-1684-4EA1-EF79-4F17BD647C48}"/>
                </a:ext>
              </a:extLst>
            </p:cNvPr>
            <p:cNvSpPr/>
            <p:nvPr/>
          </p:nvSpPr>
          <p:spPr>
            <a:xfrm rot="-5009569">
              <a:off x="1779419" y="4348497"/>
              <a:ext cx="88492" cy="5116"/>
            </a:xfrm>
            <a:custGeom>
              <a:avLst/>
              <a:gdLst/>
              <a:ahLst/>
              <a:cxnLst/>
              <a:rect l="l" t="t" r="r" b="b"/>
              <a:pathLst>
                <a:path w="54951" h="3177" extrusionOk="0">
                  <a:moveTo>
                    <a:pt x="0" y="0"/>
                  </a:moveTo>
                  <a:lnTo>
                    <a:pt x="54951" y="0"/>
                  </a:lnTo>
                  <a:lnTo>
                    <a:pt x="54951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816;p41">
              <a:extLst>
                <a:ext uri="{FF2B5EF4-FFF2-40B4-BE49-F238E27FC236}">
                  <a16:creationId xmlns:a16="http://schemas.microsoft.com/office/drawing/2014/main" id="{CBB16C7D-E441-93E0-48F9-80621C549EB9}"/>
                </a:ext>
              </a:extLst>
            </p:cNvPr>
            <p:cNvSpPr/>
            <p:nvPr/>
          </p:nvSpPr>
          <p:spPr>
            <a:xfrm rot="-4794581">
              <a:off x="1811309" y="4306507"/>
              <a:ext cx="89423" cy="5123"/>
            </a:xfrm>
            <a:custGeom>
              <a:avLst/>
              <a:gdLst/>
              <a:ahLst/>
              <a:cxnLst/>
              <a:rect l="l" t="t" r="r" b="b"/>
              <a:pathLst>
                <a:path w="55458" h="3177" extrusionOk="0">
                  <a:moveTo>
                    <a:pt x="0" y="0"/>
                  </a:moveTo>
                  <a:lnTo>
                    <a:pt x="55459" y="0"/>
                  </a:lnTo>
                  <a:lnTo>
                    <a:pt x="55459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817;p41">
              <a:extLst>
                <a:ext uri="{FF2B5EF4-FFF2-40B4-BE49-F238E27FC236}">
                  <a16:creationId xmlns:a16="http://schemas.microsoft.com/office/drawing/2014/main" id="{8D87D25F-1A3F-236A-C66E-25734D589E45}"/>
                </a:ext>
              </a:extLst>
            </p:cNvPr>
            <p:cNvSpPr/>
            <p:nvPr/>
          </p:nvSpPr>
          <p:spPr>
            <a:xfrm rot="-4582380">
              <a:off x="1814571" y="4352046"/>
              <a:ext cx="95321" cy="5124"/>
            </a:xfrm>
            <a:custGeom>
              <a:avLst/>
              <a:gdLst/>
              <a:ahLst/>
              <a:cxnLst/>
              <a:rect l="l" t="t" r="r" b="b"/>
              <a:pathLst>
                <a:path w="59099" h="3177" extrusionOk="0">
                  <a:moveTo>
                    <a:pt x="0" y="0"/>
                  </a:moveTo>
                  <a:lnTo>
                    <a:pt x="59099" y="0"/>
                  </a:lnTo>
                  <a:lnTo>
                    <a:pt x="59099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818;p41">
              <a:extLst>
                <a:ext uri="{FF2B5EF4-FFF2-40B4-BE49-F238E27FC236}">
                  <a16:creationId xmlns:a16="http://schemas.microsoft.com/office/drawing/2014/main" id="{C1267946-3B36-FB75-516A-A84B75EF770A}"/>
                </a:ext>
              </a:extLst>
            </p:cNvPr>
            <p:cNvSpPr/>
            <p:nvPr/>
          </p:nvSpPr>
          <p:spPr>
            <a:xfrm rot="-4361301">
              <a:off x="1828554" y="4346868"/>
              <a:ext cx="114328" cy="5125"/>
            </a:xfrm>
            <a:custGeom>
              <a:avLst/>
              <a:gdLst/>
              <a:ahLst/>
              <a:cxnLst/>
              <a:rect l="l" t="t" r="r" b="b"/>
              <a:pathLst>
                <a:path w="70876" h="3177" extrusionOk="0">
                  <a:moveTo>
                    <a:pt x="0" y="0"/>
                  </a:moveTo>
                  <a:lnTo>
                    <a:pt x="70877" y="0"/>
                  </a:lnTo>
                  <a:lnTo>
                    <a:pt x="70877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819;p41">
              <a:extLst>
                <a:ext uri="{FF2B5EF4-FFF2-40B4-BE49-F238E27FC236}">
                  <a16:creationId xmlns:a16="http://schemas.microsoft.com/office/drawing/2014/main" id="{2CAF9B44-969A-3F1E-0DF6-D206330639C0}"/>
                </a:ext>
              </a:extLst>
            </p:cNvPr>
            <p:cNvSpPr/>
            <p:nvPr/>
          </p:nvSpPr>
          <p:spPr>
            <a:xfrm>
              <a:off x="1431653" y="4432922"/>
              <a:ext cx="37260" cy="128182"/>
            </a:xfrm>
            <a:custGeom>
              <a:avLst/>
              <a:gdLst/>
              <a:ahLst/>
              <a:cxnLst/>
              <a:rect l="l" t="t" r="r" b="b"/>
              <a:pathLst>
                <a:path w="23107" h="79493" extrusionOk="0">
                  <a:moveTo>
                    <a:pt x="16152" y="79494"/>
                  </a:moveTo>
                  <a:cubicBezTo>
                    <a:pt x="12823" y="79494"/>
                    <a:pt x="9868" y="77090"/>
                    <a:pt x="9289" y="73708"/>
                  </a:cubicBezTo>
                  <a:lnTo>
                    <a:pt x="254" y="21124"/>
                  </a:lnTo>
                  <a:cubicBezTo>
                    <a:pt x="-1376" y="11644"/>
                    <a:pt x="5016" y="2608"/>
                    <a:pt x="14488" y="970"/>
                  </a:cubicBezTo>
                  <a:lnTo>
                    <a:pt x="20149" y="0"/>
                  </a:lnTo>
                  <a:lnTo>
                    <a:pt x="21217" y="6258"/>
                  </a:lnTo>
                  <a:lnTo>
                    <a:pt x="15556" y="7228"/>
                  </a:lnTo>
                  <a:cubicBezTo>
                    <a:pt x="9529" y="8270"/>
                    <a:pt x="5461" y="14020"/>
                    <a:pt x="6494" y="20047"/>
                  </a:cubicBezTo>
                  <a:lnTo>
                    <a:pt x="15529" y="72630"/>
                  </a:lnTo>
                  <a:cubicBezTo>
                    <a:pt x="15592" y="72969"/>
                    <a:pt x="15939" y="73174"/>
                    <a:pt x="16241" y="73129"/>
                  </a:cubicBezTo>
                  <a:cubicBezTo>
                    <a:pt x="16580" y="73067"/>
                    <a:pt x="16802" y="72746"/>
                    <a:pt x="16749" y="72417"/>
                  </a:cubicBezTo>
                  <a:lnTo>
                    <a:pt x="11924" y="44394"/>
                  </a:lnTo>
                  <a:lnTo>
                    <a:pt x="18182" y="43317"/>
                  </a:lnTo>
                  <a:lnTo>
                    <a:pt x="23007" y="71349"/>
                  </a:lnTo>
                  <a:cubicBezTo>
                    <a:pt x="23657" y="75132"/>
                    <a:pt x="21102" y="78746"/>
                    <a:pt x="17318" y="79396"/>
                  </a:cubicBezTo>
                  <a:cubicBezTo>
                    <a:pt x="16918" y="79467"/>
                    <a:pt x="16526" y="79494"/>
                    <a:pt x="16135" y="79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820;p41">
              <a:extLst>
                <a:ext uri="{FF2B5EF4-FFF2-40B4-BE49-F238E27FC236}">
                  <a16:creationId xmlns:a16="http://schemas.microsoft.com/office/drawing/2014/main" id="{D119BC82-FFC6-FC93-42F8-37A71F28F8DA}"/>
                </a:ext>
              </a:extLst>
            </p:cNvPr>
            <p:cNvSpPr/>
            <p:nvPr/>
          </p:nvSpPr>
          <p:spPr>
            <a:xfrm>
              <a:off x="1556840" y="4782995"/>
              <a:ext cx="20424" cy="39659"/>
            </a:xfrm>
            <a:custGeom>
              <a:avLst/>
              <a:gdLst/>
              <a:ahLst/>
              <a:cxnLst/>
              <a:rect l="l" t="t" r="r" b="b"/>
              <a:pathLst>
                <a:path w="12666" h="24595" extrusionOk="0">
                  <a:moveTo>
                    <a:pt x="8434" y="24520"/>
                  </a:moveTo>
                  <a:lnTo>
                    <a:pt x="8434" y="24520"/>
                  </a:lnTo>
                  <a:cubicBezTo>
                    <a:pt x="5657" y="25001"/>
                    <a:pt x="3022" y="23131"/>
                    <a:pt x="2550" y="20363"/>
                  </a:cubicBezTo>
                  <a:lnTo>
                    <a:pt x="75" y="5960"/>
                  </a:lnTo>
                  <a:cubicBezTo>
                    <a:pt x="-405" y="3182"/>
                    <a:pt x="1464" y="547"/>
                    <a:pt x="4233" y="75"/>
                  </a:cubicBezTo>
                  <a:lnTo>
                    <a:pt x="4233" y="75"/>
                  </a:lnTo>
                  <a:cubicBezTo>
                    <a:pt x="7010" y="-405"/>
                    <a:pt x="9645" y="1464"/>
                    <a:pt x="10117" y="4232"/>
                  </a:cubicBezTo>
                  <a:lnTo>
                    <a:pt x="12591" y="18636"/>
                  </a:lnTo>
                  <a:cubicBezTo>
                    <a:pt x="13072" y="21413"/>
                    <a:pt x="11203" y="24048"/>
                    <a:pt x="8434" y="245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821;p41">
              <a:extLst>
                <a:ext uri="{FF2B5EF4-FFF2-40B4-BE49-F238E27FC236}">
                  <a16:creationId xmlns:a16="http://schemas.microsoft.com/office/drawing/2014/main" id="{8418F8FA-EFAF-5C44-96E9-9C418FD2C4B1}"/>
                </a:ext>
              </a:extLst>
            </p:cNvPr>
            <p:cNvSpPr/>
            <p:nvPr/>
          </p:nvSpPr>
          <p:spPr>
            <a:xfrm rot="-584406">
              <a:off x="1470848" y="4391199"/>
              <a:ext cx="65827" cy="94332"/>
            </a:xfrm>
            <a:custGeom>
              <a:avLst/>
              <a:gdLst/>
              <a:ahLst/>
              <a:cxnLst/>
              <a:rect l="l" t="t" r="r" b="b"/>
              <a:pathLst>
                <a:path w="40868" h="58565" extrusionOk="0">
                  <a:moveTo>
                    <a:pt x="37664" y="0"/>
                  </a:moveTo>
                  <a:cubicBezTo>
                    <a:pt x="39434" y="0"/>
                    <a:pt x="40868" y="1435"/>
                    <a:pt x="40868" y="3205"/>
                  </a:cubicBezTo>
                  <a:lnTo>
                    <a:pt x="40868" y="55361"/>
                  </a:lnTo>
                  <a:cubicBezTo>
                    <a:pt x="40868" y="57131"/>
                    <a:pt x="39434" y="58566"/>
                    <a:pt x="37664" y="58566"/>
                  </a:cubicBezTo>
                  <a:lnTo>
                    <a:pt x="3205" y="58566"/>
                  </a:lnTo>
                  <a:cubicBezTo>
                    <a:pt x="1435" y="58566"/>
                    <a:pt x="0" y="57131"/>
                    <a:pt x="0" y="55361"/>
                  </a:cubicBezTo>
                  <a:lnTo>
                    <a:pt x="0" y="3205"/>
                  </a:lnTo>
                  <a:cubicBezTo>
                    <a:pt x="0" y="1435"/>
                    <a:pt x="1435" y="0"/>
                    <a:pt x="3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822;p41">
              <a:extLst>
                <a:ext uri="{FF2B5EF4-FFF2-40B4-BE49-F238E27FC236}">
                  <a16:creationId xmlns:a16="http://schemas.microsoft.com/office/drawing/2014/main" id="{D2D4F0A8-0EA9-1705-8B79-1D19B3849D1E}"/>
                </a:ext>
              </a:extLst>
            </p:cNvPr>
            <p:cNvSpPr/>
            <p:nvPr/>
          </p:nvSpPr>
          <p:spPr>
            <a:xfrm>
              <a:off x="1457458" y="4414161"/>
              <a:ext cx="139867" cy="315457"/>
            </a:xfrm>
            <a:custGeom>
              <a:avLst/>
              <a:gdLst/>
              <a:ahLst/>
              <a:cxnLst/>
              <a:rect l="l" t="t" r="r" b="b"/>
              <a:pathLst>
                <a:path w="86739" h="195632" extrusionOk="0">
                  <a:moveTo>
                    <a:pt x="86731" y="186205"/>
                  </a:moveTo>
                  <a:lnTo>
                    <a:pt x="31922" y="195633"/>
                  </a:lnTo>
                  <a:cubicBezTo>
                    <a:pt x="13308" y="137290"/>
                    <a:pt x="2670" y="77585"/>
                    <a:pt x="9" y="16500"/>
                  </a:cubicBezTo>
                  <a:cubicBezTo>
                    <a:pt x="-196" y="11720"/>
                    <a:pt x="3222" y="7545"/>
                    <a:pt x="7931" y="6735"/>
                  </a:cubicBezTo>
                  <a:lnTo>
                    <a:pt x="46290" y="139"/>
                  </a:lnTo>
                  <a:cubicBezTo>
                    <a:pt x="50990" y="-671"/>
                    <a:pt x="55583" y="2141"/>
                    <a:pt x="56945" y="6708"/>
                  </a:cubicBezTo>
                  <a:cubicBezTo>
                    <a:pt x="74473" y="65238"/>
                    <a:pt x="84407" y="125067"/>
                    <a:pt x="86740" y="186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823;p41">
              <a:extLst>
                <a:ext uri="{FF2B5EF4-FFF2-40B4-BE49-F238E27FC236}">
                  <a16:creationId xmlns:a16="http://schemas.microsoft.com/office/drawing/2014/main" id="{684705A4-FEA2-940F-D9D4-C90C6438FABD}"/>
                </a:ext>
              </a:extLst>
            </p:cNvPr>
            <p:cNvSpPr/>
            <p:nvPr/>
          </p:nvSpPr>
          <p:spPr>
            <a:xfrm>
              <a:off x="1508910" y="4714274"/>
              <a:ext cx="88644" cy="80857"/>
            </a:xfrm>
            <a:custGeom>
              <a:avLst/>
              <a:gdLst/>
              <a:ahLst/>
              <a:cxnLst/>
              <a:rect l="l" t="t" r="r" b="b"/>
              <a:pathLst>
                <a:path w="54973" h="50144" extrusionOk="0">
                  <a:moveTo>
                    <a:pt x="32608" y="3828"/>
                  </a:moveTo>
                  <a:lnTo>
                    <a:pt x="22264" y="5608"/>
                  </a:lnTo>
                  <a:lnTo>
                    <a:pt x="0" y="9436"/>
                  </a:lnTo>
                  <a:cubicBezTo>
                    <a:pt x="9525" y="37779"/>
                    <a:pt x="29928" y="50144"/>
                    <a:pt x="29928" y="50144"/>
                  </a:cubicBezTo>
                  <a:lnTo>
                    <a:pt x="40272" y="48364"/>
                  </a:lnTo>
                  <a:cubicBezTo>
                    <a:pt x="40272" y="48364"/>
                    <a:pt x="56340" y="28450"/>
                    <a:pt x="54880" y="0"/>
                  </a:cubicBezTo>
                  <a:lnTo>
                    <a:pt x="32616" y="38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824;p41">
              <a:extLst>
                <a:ext uri="{FF2B5EF4-FFF2-40B4-BE49-F238E27FC236}">
                  <a16:creationId xmlns:a16="http://schemas.microsoft.com/office/drawing/2014/main" id="{9604EDEF-D192-FE7A-031A-5E2FE65042D6}"/>
                </a:ext>
              </a:extLst>
            </p:cNvPr>
            <p:cNvSpPr/>
            <p:nvPr/>
          </p:nvSpPr>
          <p:spPr>
            <a:xfrm>
              <a:off x="1502657" y="4695397"/>
              <a:ext cx="96158" cy="35720"/>
            </a:xfrm>
            <a:custGeom>
              <a:avLst/>
              <a:gdLst/>
              <a:ahLst/>
              <a:cxnLst/>
              <a:rect l="l" t="t" r="r" b="b"/>
              <a:pathLst>
                <a:path w="59633" h="22152" extrusionOk="0">
                  <a:moveTo>
                    <a:pt x="16" y="10555"/>
                  </a:moveTo>
                  <a:cubicBezTo>
                    <a:pt x="1030" y="14302"/>
                    <a:pt x="2054" y="18050"/>
                    <a:pt x="3096" y="21789"/>
                  </a:cubicBezTo>
                  <a:cubicBezTo>
                    <a:pt x="3167" y="22038"/>
                    <a:pt x="3407" y="22189"/>
                    <a:pt x="3665" y="22145"/>
                  </a:cubicBezTo>
                  <a:lnTo>
                    <a:pt x="59222" y="12593"/>
                  </a:lnTo>
                  <a:cubicBezTo>
                    <a:pt x="59471" y="12549"/>
                    <a:pt x="59658" y="12317"/>
                    <a:pt x="59631" y="12068"/>
                  </a:cubicBezTo>
                  <a:cubicBezTo>
                    <a:pt x="59347" y="8196"/>
                    <a:pt x="59044" y="4323"/>
                    <a:pt x="58732" y="460"/>
                  </a:cubicBezTo>
                  <a:cubicBezTo>
                    <a:pt x="58706" y="166"/>
                    <a:pt x="58439" y="-38"/>
                    <a:pt x="58154" y="6"/>
                  </a:cubicBezTo>
                  <a:lnTo>
                    <a:pt x="416" y="9932"/>
                  </a:lnTo>
                  <a:cubicBezTo>
                    <a:pt x="122" y="9985"/>
                    <a:pt x="-56" y="10270"/>
                    <a:pt x="16" y="105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" name="Google Shape;1825;p41">
              <a:extLst>
                <a:ext uri="{FF2B5EF4-FFF2-40B4-BE49-F238E27FC236}">
                  <a16:creationId xmlns:a16="http://schemas.microsoft.com/office/drawing/2014/main" id="{D87C1DE8-1688-0E9C-9E9B-52FED20AD8B7}"/>
                </a:ext>
              </a:extLst>
            </p:cNvPr>
            <p:cNvGrpSpPr/>
            <p:nvPr/>
          </p:nvGrpSpPr>
          <p:grpSpPr>
            <a:xfrm>
              <a:off x="1261693" y="4580286"/>
              <a:ext cx="630996" cy="498661"/>
              <a:chOff x="1544561" y="2335552"/>
              <a:chExt cx="391461" cy="309362"/>
            </a:xfrm>
          </p:grpSpPr>
          <p:sp>
            <p:nvSpPr>
              <p:cNvPr id="30" name="Google Shape;1826;p41">
                <a:extLst>
                  <a:ext uri="{FF2B5EF4-FFF2-40B4-BE49-F238E27FC236}">
                    <a16:creationId xmlns:a16="http://schemas.microsoft.com/office/drawing/2014/main" id="{2D0AB978-D47C-4877-2690-8E9D3F2AA020}"/>
                  </a:ext>
                </a:extLst>
              </p:cNvPr>
              <p:cNvSpPr/>
              <p:nvPr/>
            </p:nvSpPr>
            <p:spPr>
              <a:xfrm>
                <a:off x="1642375" y="2335552"/>
                <a:ext cx="293647" cy="309362"/>
              </a:xfrm>
              <a:custGeom>
                <a:avLst/>
                <a:gdLst/>
                <a:ahLst/>
                <a:cxnLst/>
                <a:rect l="l" t="t" r="r" b="b"/>
                <a:pathLst>
                  <a:path w="293647" h="309362" extrusionOk="0">
                    <a:moveTo>
                      <a:pt x="261479" y="298376"/>
                    </a:moveTo>
                    <a:cubicBezTo>
                      <a:pt x="237345" y="313029"/>
                      <a:pt x="68708" y="313020"/>
                      <a:pt x="40730" y="298376"/>
                    </a:cubicBezTo>
                    <a:cubicBezTo>
                      <a:pt x="15849" y="285353"/>
                      <a:pt x="2630" y="59299"/>
                      <a:pt x="13" y="9422"/>
                    </a:cubicBezTo>
                    <a:cubicBezTo>
                      <a:pt x="-263" y="4196"/>
                      <a:pt x="3983" y="-139"/>
                      <a:pt x="9217" y="3"/>
                    </a:cubicBezTo>
                    <a:cubicBezTo>
                      <a:pt x="101049" y="10419"/>
                      <a:pt x="192640" y="13258"/>
                      <a:pt x="283982" y="7695"/>
                    </a:cubicBezTo>
                    <a:cubicBezTo>
                      <a:pt x="289502" y="7846"/>
                      <a:pt x="293837" y="12466"/>
                      <a:pt x="293641" y="17985"/>
                    </a:cubicBezTo>
                    <a:cubicBezTo>
                      <a:pt x="291860" y="67613"/>
                      <a:pt x="282852" y="285406"/>
                      <a:pt x="261479" y="29837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827;p41">
                <a:extLst>
                  <a:ext uri="{FF2B5EF4-FFF2-40B4-BE49-F238E27FC236}">
                    <a16:creationId xmlns:a16="http://schemas.microsoft.com/office/drawing/2014/main" id="{AEABA00B-8B76-7B51-5478-1B554459EC09}"/>
                  </a:ext>
                </a:extLst>
              </p:cNvPr>
              <p:cNvSpPr/>
              <p:nvPr/>
            </p:nvSpPr>
            <p:spPr>
              <a:xfrm>
                <a:off x="1544561" y="2381623"/>
                <a:ext cx="152929" cy="205943"/>
              </a:xfrm>
              <a:custGeom>
                <a:avLst/>
                <a:gdLst/>
                <a:ahLst/>
                <a:cxnLst/>
                <a:rect l="l" t="t" r="r" b="b"/>
                <a:pathLst>
                  <a:path w="152929" h="205943" extrusionOk="0">
                    <a:moveTo>
                      <a:pt x="126082" y="205944"/>
                    </a:moveTo>
                    <a:cubicBezTo>
                      <a:pt x="101325" y="205944"/>
                      <a:pt x="64383" y="201698"/>
                      <a:pt x="36698" y="180093"/>
                    </a:cubicBezTo>
                    <a:cubicBezTo>
                      <a:pt x="15431" y="163491"/>
                      <a:pt x="3280" y="139874"/>
                      <a:pt x="574" y="109892"/>
                    </a:cubicBezTo>
                    <a:cubicBezTo>
                      <a:pt x="-2310" y="77828"/>
                      <a:pt x="5684" y="51843"/>
                      <a:pt x="24351" y="32678"/>
                    </a:cubicBezTo>
                    <a:cubicBezTo>
                      <a:pt x="59424" y="-3348"/>
                      <a:pt x="119156" y="-1"/>
                      <a:pt x="121675" y="141"/>
                    </a:cubicBezTo>
                    <a:lnTo>
                      <a:pt x="119717" y="31814"/>
                    </a:lnTo>
                    <a:cubicBezTo>
                      <a:pt x="119236" y="31787"/>
                      <a:pt x="71789" y="29331"/>
                      <a:pt x="47006" y="54906"/>
                    </a:cubicBezTo>
                    <a:cubicBezTo>
                      <a:pt x="34989" y="67306"/>
                      <a:pt x="30137" y="84362"/>
                      <a:pt x="32185" y="107053"/>
                    </a:cubicBezTo>
                    <a:cubicBezTo>
                      <a:pt x="34090" y="128195"/>
                      <a:pt x="41923" y="143880"/>
                      <a:pt x="56140" y="155016"/>
                    </a:cubicBezTo>
                    <a:cubicBezTo>
                      <a:pt x="89815" y="181383"/>
                      <a:pt x="147464" y="172909"/>
                      <a:pt x="148042" y="172829"/>
                    </a:cubicBezTo>
                    <a:lnTo>
                      <a:pt x="152930" y="204181"/>
                    </a:lnTo>
                    <a:cubicBezTo>
                      <a:pt x="151826" y="204350"/>
                      <a:pt x="141232" y="205944"/>
                      <a:pt x="126082" y="2059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6" name="Google Shape;1828;p41">
                <a:extLst>
                  <a:ext uri="{FF2B5EF4-FFF2-40B4-BE49-F238E27FC236}">
                    <a16:creationId xmlns:a16="http://schemas.microsoft.com/office/drawing/2014/main" id="{17581790-89DC-1816-438B-033896EBC1BA}"/>
                  </a:ext>
                </a:extLst>
              </p:cNvPr>
              <p:cNvSpPr/>
              <p:nvPr/>
            </p:nvSpPr>
            <p:spPr>
              <a:xfrm>
                <a:off x="1702239" y="2412682"/>
                <a:ext cx="188392" cy="155710"/>
              </a:xfrm>
              <a:custGeom>
                <a:avLst/>
                <a:gdLst/>
                <a:ahLst/>
                <a:cxnLst/>
                <a:rect l="l" t="t" r="r" b="b"/>
                <a:pathLst>
                  <a:path w="188392" h="155710" extrusionOk="0">
                    <a:moveTo>
                      <a:pt x="101771" y="155711"/>
                    </a:moveTo>
                    <a:cubicBezTo>
                      <a:pt x="101771" y="155711"/>
                      <a:pt x="-36751" y="39034"/>
                      <a:pt x="9423" y="7753"/>
                    </a:cubicBezTo>
                    <a:cubicBezTo>
                      <a:pt x="55597" y="-23529"/>
                      <a:pt x="106738" y="49956"/>
                      <a:pt x="106738" y="49956"/>
                    </a:cubicBezTo>
                    <a:cubicBezTo>
                      <a:pt x="106738" y="49956"/>
                      <a:pt x="144473" y="-16576"/>
                      <a:pt x="181212" y="5768"/>
                    </a:cubicBezTo>
                    <a:cubicBezTo>
                      <a:pt x="217949" y="28111"/>
                      <a:pt x="101771" y="155711"/>
                      <a:pt x="101771" y="1557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7" name="Google Shape;1829;p41">
                <a:extLst>
                  <a:ext uri="{FF2B5EF4-FFF2-40B4-BE49-F238E27FC236}">
                    <a16:creationId xmlns:a16="http://schemas.microsoft.com/office/drawing/2014/main" id="{EBA493F2-EA46-A7DB-94CA-8ADB7921F85C}"/>
                  </a:ext>
                </a:extLst>
              </p:cNvPr>
              <p:cNvSpPr/>
              <p:nvPr/>
            </p:nvSpPr>
            <p:spPr>
              <a:xfrm rot="-232275">
                <a:off x="1644191" y="2382254"/>
                <a:ext cx="3176" cy="31737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44" extrusionOk="0">
                    <a:moveTo>
                      <a:pt x="0" y="0"/>
                    </a:moveTo>
                    <a:lnTo>
                      <a:pt x="3178" y="0"/>
                    </a:lnTo>
                    <a:lnTo>
                      <a:pt x="3178" y="31744"/>
                    </a:lnTo>
                    <a:lnTo>
                      <a:pt x="0" y="3174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8" name="Google Shape;1830;p41">
                <a:extLst>
                  <a:ext uri="{FF2B5EF4-FFF2-40B4-BE49-F238E27FC236}">
                    <a16:creationId xmlns:a16="http://schemas.microsoft.com/office/drawing/2014/main" id="{30B2BCA8-C92C-5C6D-C6CB-C506F5067A34}"/>
                  </a:ext>
                </a:extLst>
              </p:cNvPr>
              <p:cNvSpPr/>
              <p:nvPr/>
            </p:nvSpPr>
            <p:spPr>
              <a:xfrm rot="-560680">
                <a:off x="1661699" y="2555464"/>
                <a:ext cx="3179" cy="32472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2447" extrusionOk="0">
                    <a:moveTo>
                      <a:pt x="0" y="0"/>
                    </a:moveTo>
                    <a:lnTo>
                      <a:pt x="3178" y="0"/>
                    </a:lnTo>
                    <a:lnTo>
                      <a:pt x="3178" y="32447"/>
                    </a:lnTo>
                    <a:lnTo>
                      <a:pt x="0" y="3244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19" name="Google Shape;1865;p41">
            <a:extLst>
              <a:ext uri="{FF2B5EF4-FFF2-40B4-BE49-F238E27FC236}">
                <a16:creationId xmlns:a16="http://schemas.microsoft.com/office/drawing/2014/main" id="{A296BD95-F3D3-9C13-4B68-F9CC94E165B0}"/>
              </a:ext>
            </a:extLst>
          </p:cNvPr>
          <p:cNvGrpSpPr/>
          <p:nvPr/>
        </p:nvGrpSpPr>
        <p:grpSpPr>
          <a:xfrm rot="705706">
            <a:off x="4205524" y="1011384"/>
            <a:ext cx="968069" cy="1242487"/>
            <a:chOff x="3488285" y="3009488"/>
            <a:chExt cx="562526" cy="721943"/>
          </a:xfrm>
        </p:grpSpPr>
        <p:sp>
          <p:nvSpPr>
            <p:cNvPr id="2020" name="Google Shape;1866;p41">
              <a:extLst>
                <a:ext uri="{FF2B5EF4-FFF2-40B4-BE49-F238E27FC236}">
                  <a16:creationId xmlns:a16="http://schemas.microsoft.com/office/drawing/2014/main" id="{E24EB0CD-0138-A365-9C72-0C7BDAD4D97E}"/>
                </a:ext>
              </a:extLst>
            </p:cNvPr>
            <p:cNvSpPr/>
            <p:nvPr/>
          </p:nvSpPr>
          <p:spPr>
            <a:xfrm>
              <a:off x="3488285" y="3017824"/>
              <a:ext cx="555251" cy="713607"/>
            </a:xfrm>
            <a:custGeom>
              <a:avLst/>
              <a:gdLst/>
              <a:ahLst/>
              <a:cxnLst/>
              <a:rect l="l" t="t" r="r" b="b"/>
              <a:pathLst>
                <a:path w="344342" h="442547" extrusionOk="0">
                  <a:moveTo>
                    <a:pt x="316097" y="211508"/>
                  </a:moveTo>
                  <a:cubicBezTo>
                    <a:pt x="316346" y="210591"/>
                    <a:pt x="316524" y="209666"/>
                    <a:pt x="316755" y="208740"/>
                  </a:cubicBezTo>
                  <a:cubicBezTo>
                    <a:pt x="332663" y="204173"/>
                    <a:pt x="344342" y="189521"/>
                    <a:pt x="344342" y="172162"/>
                  </a:cubicBezTo>
                  <a:cubicBezTo>
                    <a:pt x="344342" y="154803"/>
                    <a:pt x="332779" y="140293"/>
                    <a:pt x="316987" y="135647"/>
                  </a:cubicBezTo>
                  <a:cubicBezTo>
                    <a:pt x="316542" y="133875"/>
                    <a:pt x="316052" y="132130"/>
                    <a:pt x="315545" y="130386"/>
                  </a:cubicBezTo>
                  <a:cubicBezTo>
                    <a:pt x="319880" y="125792"/>
                    <a:pt x="323031" y="120166"/>
                    <a:pt x="324660" y="113882"/>
                  </a:cubicBezTo>
                  <a:cubicBezTo>
                    <a:pt x="327224" y="104036"/>
                    <a:pt x="325799" y="93790"/>
                    <a:pt x="320645" y="85022"/>
                  </a:cubicBezTo>
                  <a:cubicBezTo>
                    <a:pt x="313835" y="73423"/>
                    <a:pt x="301257" y="66212"/>
                    <a:pt x="287797" y="66212"/>
                  </a:cubicBezTo>
                  <a:cubicBezTo>
                    <a:pt x="284700" y="66212"/>
                    <a:pt x="281629" y="66639"/>
                    <a:pt x="278637" y="67378"/>
                  </a:cubicBezTo>
                  <a:cubicBezTo>
                    <a:pt x="278086" y="66817"/>
                    <a:pt x="277543" y="66257"/>
                    <a:pt x="276982" y="65705"/>
                  </a:cubicBezTo>
                  <a:cubicBezTo>
                    <a:pt x="280934" y="49752"/>
                    <a:pt x="274195" y="32429"/>
                    <a:pt x="259329" y="23697"/>
                  </a:cubicBezTo>
                  <a:cubicBezTo>
                    <a:pt x="253481" y="20261"/>
                    <a:pt x="246813" y="18454"/>
                    <a:pt x="240048" y="18454"/>
                  </a:cubicBezTo>
                  <a:cubicBezTo>
                    <a:pt x="230363" y="18454"/>
                    <a:pt x="221158" y="22237"/>
                    <a:pt x="214206" y="28655"/>
                  </a:cubicBezTo>
                  <a:cubicBezTo>
                    <a:pt x="212354" y="28112"/>
                    <a:pt x="210502" y="27587"/>
                    <a:pt x="208624" y="27106"/>
                  </a:cubicBezTo>
                  <a:cubicBezTo>
                    <a:pt x="203897" y="11448"/>
                    <a:pt x="189352" y="0"/>
                    <a:pt x="172171" y="0"/>
                  </a:cubicBezTo>
                  <a:cubicBezTo>
                    <a:pt x="154991" y="0"/>
                    <a:pt x="140445" y="11448"/>
                    <a:pt x="135718" y="27106"/>
                  </a:cubicBezTo>
                  <a:cubicBezTo>
                    <a:pt x="133840" y="27578"/>
                    <a:pt x="131988" y="28103"/>
                    <a:pt x="130136" y="28655"/>
                  </a:cubicBezTo>
                  <a:cubicBezTo>
                    <a:pt x="123184" y="22237"/>
                    <a:pt x="113980" y="18454"/>
                    <a:pt x="104294" y="18454"/>
                  </a:cubicBezTo>
                  <a:cubicBezTo>
                    <a:pt x="97520" y="18454"/>
                    <a:pt x="90861" y="20270"/>
                    <a:pt x="85022" y="23697"/>
                  </a:cubicBezTo>
                  <a:cubicBezTo>
                    <a:pt x="76253" y="28851"/>
                    <a:pt x="70004" y="37103"/>
                    <a:pt x="67449" y="46948"/>
                  </a:cubicBezTo>
                  <a:cubicBezTo>
                    <a:pt x="65820" y="53206"/>
                    <a:pt x="65820" y="59625"/>
                    <a:pt x="67343" y="65731"/>
                  </a:cubicBezTo>
                  <a:cubicBezTo>
                    <a:pt x="66791" y="66274"/>
                    <a:pt x="66248" y="66826"/>
                    <a:pt x="65705" y="67378"/>
                  </a:cubicBezTo>
                  <a:cubicBezTo>
                    <a:pt x="62714" y="66639"/>
                    <a:pt x="59651" y="66212"/>
                    <a:pt x="56545" y="66212"/>
                  </a:cubicBezTo>
                  <a:cubicBezTo>
                    <a:pt x="43094" y="66212"/>
                    <a:pt x="30507" y="73423"/>
                    <a:pt x="23697" y="85022"/>
                  </a:cubicBezTo>
                  <a:cubicBezTo>
                    <a:pt x="18552" y="93790"/>
                    <a:pt x="17127" y="104045"/>
                    <a:pt x="19682" y="113890"/>
                  </a:cubicBezTo>
                  <a:cubicBezTo>
                    <a:pt x="21320" y="120175"/>
                    <a:pt x="24462" y="125801"/>
                    <a:pt x="28798" y="130395"/>
                  </a:cubicBezTo>
                  <a:cubicBezTo>
                    <a:pt x="28290" y="132139"/>
                    <a:pt x="27801" y="133884"/>
                    <a:pt x="27355" y="135655"/>
                  </a:cubicBezTo>
                  <a:cubicBezTo>
                    <a:pt x="11572" y="140302"/>
                    <a:pt x="0" y="154901"/>
                    <a:pt x="0" y="172171"/>
                  </a:cubicBezTo>
                  <a:cubicBezTo>
                    <a:pt x="0" y="189441"/>
                    <a:pt x="11653" y="204138"/>
                    <a:pt x="27525" y="208731"/>
                  </a:cubicBezTo>
                  <a:cubicBezTo>
                    <a:pt x="27961" y="210440"/>
                    <a:pt x="28415" y="212140"/>
                    <a:pt x="28913" y="213832"/>
                  </a:cubicBezTo>
                  <a:cubicBezTo>
                    <a:pt x="24516" y="218452"/>
                    <a:pt x="21329" y="224113"/>
                    <a:pt x="19673" y="230451"/>
                  </a:cubicBezTo>
                  <a:cubicBezTo>
                    <a:pt x="17109" y="240297"/>
                    <a:pt x="18534" y="250552"/>
                    <a:pt x="23688" y="259320"/>
                  </a:cubicBezTo>
                  <a:cubicBezTo>
                    <a:pt x="30498" y="270919"/>
                    <a:pt x="43085" y="278121"/>
                    <a:pt x="56527" y="278121"/>
                  </a:cubicBezTo>
                  <a:cubicBezTo>
                    <a:pt x="56936" y="278121"/>
                    <a:pt x="57346" y="278050"/>
                    <a:pt x="57755" y="278041"/>
                  </a:cubicBezTo>
                  <a:cubicBezTo>
                    <a:pt x="58984" y="280169"/>
                    <a:pt x="60195" y="282243"/>
                    <a:pt x="61361" y="284254"/>
                  </a:cubicBezTo>
                  <a:cubicBezTo>
                    <a:pt x="65491" y="291349"/>
                    <a:pt x="71117" y="301026"/>
                    <a:pt x="72274" y="304640"/>
                  </a:cubicBezTo>
                  <a:cubicBezTo>
                    <a:pt x="72390" y="305254"/>
                    <a:pt x="72524" y="305859"/>
                    <a:pt x="72666" y="306465"/>
                  </a:cubicBezTo>
                  <a:cubicBezTo>
                    <a:pt x="72808" y="307159"/>
                    <a:pt x="73111" y="309634"/>
                    <a:pt x="73334" y="311432"/>
                  </a:cubicBezTo>
                  <a:cubicBezTo>
                    <a:pt x="74331" y="319586"/>
                    <a:pt x="75693" y="330758"/>
                    <a:pt x="80713" y="341876"/>
                  </a:cubicBezTo>
                  <a:cubicBezTo>
                    <a:pt x="84408" y="350057"/>
                    <a:pt x="89517" y="356912"/>
                    <a:pt x="95775" y="362235"/>
                  </a:cubicBezTo>
                  <a:cubicBezTo>
                    <a:pt x="96122" y="363161"/>
                    <a:pt x="96496" y="364069"/>
                    <a:pt x="96915" y="364950"/>
                  </a:cubicBezTo>
                  <a:lnTo>
                    <a:pt x="96915" y="373585"/>
                  </a:lnTo>
                  <a:cubicBezTo>
                    <a:pt x="96915" y="373718"/>
                    <a:pt x="96915" y="373843"/>
                    <a:pt x="96915" y="373967"/>
                  </a:cubicBezTo>
                  <a:lnTo>
                    <a:pt x="96915" y="377475"/>
                  </a:lnTo>
                  <a:cubicBezTo>
                    <a:pt x="96915" y="382406"/>
                    <a:pt x="97938" y="387089"/>
                    <a:pt x="99781" y="391344"/>
                  </a:cubicBezTo>
                  <a:cubicBezTo>
                    <a:pt x="104873" y="406780"/>
                    <a:pt x="116428" y="419287"/>
                    <a:pt x="131098" y="425750"/>
                  </a:cubicBezTo>
                  <a:cubicBezTo>
                    <a:pt x="141905" y="436361"/>
                    <a:pt x="156593" y="442547"/>
                    <a:pt x="172144" y="442547"/>
                  </a:cubicBezTo>
                  <a:cubicBezTo>
                    <a:pt x="187696" y="442547"/>
                    <a:pt x="202384" y="436352"/>
                    <a:pt x="213191" y="425750"/>
                  </a:cubicBezTo>
                  <a:cubicBezTo>
                    <a:pt x="227852" y="419287"/>
                    <a:pt x="239407" y="406789"/>
                    <a:pt x="244499" y="391362"/>
                  </a:cubicBezTo>
                  <a:cubicBezTo>
                    <a:pt x="246341" y="387107"/>
                    <a:pt x="247365" y="382406"/>
                    <a:pt x="247365" y="377475"/>
                  </a:cubicBezTo>
                  <a:lnTo>
                    <a:pt x="247365" y="374048"/>
                  </a:lnTo>
                  <a:cubicBezTo>
                    <a:pt x="247365" y="373967"/>
                    <a:pt x="247365" y="373887"/>
                    <a:pt x="247365" y="373816"/>
                  </a:cubicBezTo>
                  <a:cubicBezTo>
                    <a:pt x="247365" y="373736"/>
                    <a:pt x="247365" y="373656"/>
                    <a:pt x="247365" y="373585"/>
                  </a:cubicBezTo>
                  <a:lnTo>
                    <a:pt x="247365" y="364950"/>
                  </a:lnTo>
                  <a:cubicBezTo>
                    <a:pt x="247766" y="364104"/>
                    <a:pt x="248131" y="363232"/>
                    <a:pt x="248460" y="362350"/>
                  </a:cubicBezTo>
                  <a:cubicBezTo>
                    <a:pt x="254763" y="357018"/>
                    <a:pt x="259908" y="350146"/>
                    <a:pt x="263629" y="341939"/>
                  </a:cubicBezTo>
                  <a:cubicBezTo>
                    <a:pt x="268676" y="330793"/>
                    <a:pt x="270047" y="319604"/>
                    <a:pt x="271044" y="311423"/>
                  </a:cubicBezTo>
                  <a:cubicBezTo>
                    <a:pt x="271267" y="309625"/>
                    <a:pt x="271569" y="307150"/>
                    <a:pt x="271738" y="306313"/>
                  </a:cubicBezTo>
                  <a:cubicBezTo>
                    <a:pt x="271881" y="305717"/>
                    <a:pt x="271997" y="305192"/>
                    <a:pt x="272103" y="304622"/>
                  </a:cubicBezTo>
                  <a:cubicBezTo>
                    <a:pt x="273261" y="301008"/>
                    <a:pt x="278887" y="291340"/>
                    <a:pt x="283017" y="284254"/>
                  </a:cubicBezTo>
                  <a:cubicBezTo>
                    <a:pt x="284174" y="282269"/>
                    <a:pt x="285385" y="280186"/>
                    <a:pt x="286622" y="278041"/>
                  </a:cubicBezTo>
                  <a:cubicBezTo>
                    <a:pt x="287005" y="278050"/>
                    <a:pt x="287388" y="278121"/>
                    <a:pt x="287771" y="278121"/>
                  </a:cubicBezTo>
                  <a:cubicBezTo>
                    <a:pt x="301222" y="278121"/>
                    <a:pt x="313809" y="270919"/>
                    <a:pt x="320619" y="259320"/>
                  </a:cubicBezTo>
                  <a:cubicBezTo>
                    <a:pt x="325764" y="250552"/>
                    <a:pt x="327197" y="240297"/>
                    <a:pt x="324633" y="230451"/>
                  </a:cubicBezTo>
                  <a:cubicBezTo>
                    <a:pt x="322987" y="224122"/>
                    <a:pt x="319800" y="218461"/>
                    <a:pt x="315420" y="213850"/>
                  </a:cubicBezTo>
                  <a:cubicBezTo>
                    <a:pt x="315518" y="213511"/>
                    <a:pt x="315625" y="213182"/>
                    <a:pt x="315723" y="212844"/>
                  </a:cubicBezTo>
                  <a:cubicBezTo>
                    <a:pt x="315847" y="212398"/>
                    <a:pt x="315954" y="211962"/>
                    <a:pt x="316061" y="21151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1867;p41">
              <a:extLst>
                <a:ext uri="{FF2B5EF4-FFF2-40B4-BE49-F238E27FC236}">
                  <a16:creationId xmlns:a16="http://schemas.microsoft.com/office/drawing/2014/main" id="{4D7440EF-EF82-C283-27EC-0D3F22654C0D}"/>
                </a:ext>
              </a:extLst>
            </p:cNvPr>
            <p:cNvSpPr/>
            <p:nvPr/>
          </p:nvSpPr>
          <p:spPr>
            <a:xfrm>
              <a:off x="3495559" y="3009488"/>
              <a:ext cx="555251" cy="713607"/>
            </a:xfrm>
            <a:custGeom>
              <a:avLst/>
              <a:gdLst/>
              <a:ahLst/>
              <a:cxnLst/>
              <a:rect l="l" t="t" r="r" b="b"/>
              <a:pathLst>
                <a:path w="344342" h="442547" extrusionOk="0">
                  <a:moveTo>
                    <a:pt x="316096" y="211508"/>
                  </a:moveTo>
                  <a:cubicBezTo>
                    <a:pt x="316346" y="210592"/>
                    <a:pt x="316524" y="209666"/>
                    <a:pt x="316755" y="208740"/>
                  </a:cubicBezTo>
                  <a:cubicBezTo>
                    <a:pt x="332663" y="204173"/>
                    <a:pt x="344342" y="189521"/>
                    <a:pt x="344342" y="172162"/>
                  </a:cubicBezTo>
                  <a:cubicBezTo>
                    <a:pt x="344342" y="154803"/>
                    <a:pt x="332779" y="140293"/>
                    <a:pt x="316987" y="135647"/>
                  </a:cubicBezTo>
                  <a:cubicBezTo>
                    <a:pt x="316541" y="133875"/>
                    <a:pt x="316052" y="132130"/>
                    <a:pt x="315545" y="130386"/>
                  </a:cubicBezTo>
                  <a:cubicBezTo>
                    <a:pt x="319880" y="125792"/>
                    <a:pt x="323031" y="120166"/>
                    <a:pt x="324660" y="113882"/>
                  </a:cubicBezTo>
                  <a:cubicBezTo>
                    <a:pt x="327224" y="104036"/>
                    <a:pt x="325799" y="93790"/>
                    <a:pt x="320645" y="85022"/>
                  </a:cubicBezTo>
                  <a:cubicBezTo>
                    <a:pt x="313835" y="73423"/>
                    <a:pt x="301257" y="66212"/>
                    <a:pt x="287797" y="66212"/>
                  </a:cubicBezTo>
                  <a:cubicBezTo>
                    <a:pt x="284700" y="66212"/>
                    <a:pt x="281628" y="66639"/>
                    <a:pt x="278637" y="67378"/>
                  </a:cubicBezTo>
                  <a:cubicBezTo>
                    <a:pt x="278085" y="66817"/>
                    <a:pt x="277543" y="66257"/>
                    <a:pt x="276982" y="65705"/>
                  </a:cubicBezTo>
                  <a:cubicBezTo>
                    <a:pt x="280934" y="49761"/>
                    <a:pt x="274195" y="32429"/>
                    <a:pt x="259329" y="23697"/>
                  </a:cubicBezTo>
                  <a:cubicBezTo>
                    <a:pt x="253481" y="20261"/>
                    <a:pt x="246813" y="18454"/>
                    <a:pt x="240048" y="18454"/>
                  </a:cubicBezTo>
                  <a:cubicBezTo>
                    <a:pt x="230363" y="18454"/>
                    <a:pt x="221158" y="22237"/>
                    <a:pt x="214206" y="28655"/>
                  </a:cubicBezTo>
                  <a:cubicBezTo>
                    <a:pt x="212354" y="28112"/>
                    <a:pt x="210502" y="27587"/>
                    <a:pt x="208624" y="27106"/>
                  </a:cubicBezTo>
                  <a:cubicBezTo>
                    <a:pt x="203897" y="11448"/>
                    <a:pt x="189352" y="0"/>
                    <a:pt x="172171" y="0"/>
                  </a:cubicBezTo>
                  <a:cubicBezTo>
                    <a:pt x="154990" y="0"/>
                    <a:pt x="140445" y="11448"/>
                    <a:pt x="135718" y="27106"/>
                  </a:cubicBezTo>
                  <a:cubicBezTo>
                    <a:pt x="133839" y="27578"/>
                    <a:pt x="131988" y="28112"/>
                    <a:pt x="130136" y="28655"/>
                  </a:cubicBezTo>
                  <a:cubicBezTo>
                    <a:pt x="123184" y="22237"/>
                    <a:pt x="113980" y="18454"/>
                    <a:pt x="104294" y="18454"/>
                  </a:cubicBezTo>
                  <a:cubicBezTo>
                    <a:pt x="97520" y="18454"/>
                    <a:pt x="90861" y="20270"/>
                    <a:pt x="85022" y="23697"/>
                  </a:cubicBezTo>
                  <a:cubicBezTo>
                    <a:pt x="76253" y="28851"/>
                    <a:pt x="70004" y="37103"/>
                    <a:pt x="67449" y="46948"/>
                  </a:cubicBezTo>
                  <a:cubicBezTo>
                    <a:pt x="65820" y="53206"/>
                    <a:pt x="65820" y="59625"/>
                    <a:pt x="67343" y="65731"/>
                  </a:cubicBezTo>
                  <a:cubicBezTo>
                    <a:pt x="66791" y="66274"/>
                    <a:pt x="66248" y="66826"/>
                    <a:pt x="65705" y="67378"/>
                  </a:cubicBezTo>
                  <a:cubicBezTo>
                    <a:pt x="62714" y="66639"/>
                    <a:pt x="59651" y="66212"/>
                    <a:pt x="56545" y="66212"/>
                  </a:cubicBezTo>
                  <a:cubicBezTo>
                    <a:pt x="43094" y="66212"/>
                    <a:pt x="30507" y="73423"/>
                    <a:pt x="23697" y="85022"/>
                  </a:cubicBezTo>
                  <a:cubicBezTo>
                    <a:pt x="18551" y="93790"/>
                    <a:pt x="17127" y="104045"/>
                    <a:pt x="19682" y="113890"/>
                  </a:cubicBezTo>
                  <a:cubicBezTo>
                    <a:pt x="21320" y="120175"/>
                    <a:pt x="24462" y="125801"/>
                    <a:pt x="28797" y="130395"/>
                  </a:cubicBezTo>
                  <a:cubicBezTo>
                    <a:pt x="28290" y="132139"/>
                    <a:pt x="27801" y="133884"/>
                    <a:pt x="27355" y="135655"/>
                  </a:cubicBezTo>
                  <a:cubicBezTo>
                    <a:pt x="11572" y="140302"/>
                    <a:pt x="0" y="154901"/>
                    <a:pt x="0" y="172171"/>
                  </a:cubicBezTo>
                  <a:cubicBezTo>
                    <a:pt x="0" y="189441"/>
                    <a:pt x="11652" y="204138"/>
                    <a:pt x="27525" y="208731"/>
                  </a:cubicBezTo>
                  <a:cubicBezTo>
                    <a:pt x="27961" y="210440"/>
                    <a:pt x="28415" y="212141"/>
                    <a:pt x="28913" y="213832"/>
                  </a:cubicBezTo>
                  <a:cubicBezTo>
                    <a:pt x="24516" y="218452"/>
                    <a:pt x="21329" y="224113"/>
                    <a:pt x="19673" y="230451"/>
                  </a:cubicBezTo>
                  <a:cubicBezTo>
                    <a:pt x="17109" y="240297"/>
                    <a:pt x="18534" y="250552"/>
                    <a:pt x="23688" y="259320"/>
                  </a:cubicBezTo>
                  <a:cubicBezTo>
                    <a:pt x="30498" y="270920"/>
                    <a:pt x="43085" y="278121"/>
                    <a:pt x="56527" y="278121"/>
                  </a:cubicBezTo>
                  <a:cubicBezTo>
                    <a:pt x="56936" y="278121"/>
                    <a:pt x="57346" y="278050"/>
                    <a:pt x="57755" y="278041"/>
                  </a:cubicBezTo>
                  <a:cubicBezTo>
                    <a:pt x="58984" y="280169"/>
                    <a:pt x="60194" y="282243"/>
                    <a:pt x="61361" y="284255"/>
                  </a:cubicBezTo>
                  <a:cubicBezTo>
                    <a:pt x="65491" y="291349"/>
                    <a:pt x="71117" y="301026"/>
                    <a:pt x="72274" y="304640"/>
                  </a:cubicBezTo>
                  <a:cubicBezTo>
                    <a:pt x="72390" y="305254"/>
                    <a:pt x="72524" y="305859"/>
                    <a:pt x="72666" y="306465"/>
                  </a:cubicBezTo>
                  <a:cubicBezTo>
                    <a:pt x="72808" y="307159"/>
                    <a:pt x="73111" y="309634"/>
                    <a:pt x="73333" y="311432"/>
                  </a:cubicBezTo>
                  <a:cubicBezTo>
                    <a:pt x="74331" y="319586"/>
                    <a:pt x="75693" y="330758"/>
                    <a:pt x="80713" y="341876"/>
                  </a:cubicBezTo>
                  <a:cubicBezTo>
                    <a:pt x="84408" y="350057"/>
                    <a:pt x="89517" y="356912"/>
                    <a:pt x="95775" y="362235"/>
                  </a:cubicBezTo>
                  <a:cubicBezTo>
                    <a:pt x="96122" y="363161"/>
                    <a:pt x="96496" y="364069"/>
                    <a:pt x="96915" y="364950"/>
                  </a:cubicBezTo>
                  <a:lnTo>
                    <a:pt x="96915" y="373585"/>
                  </a:lnTo>
                  <a:cubicBezTo>
                    <a:pt x="96915" y="373718"/>
                    <a:pt x="96915" y="373843"/>
                    <a:pt x="96915" y="373967"/>
                  </a:cubicBezTo>
                  <a:lnTo>
                    <a:pt x="96915" y="377475"/>
                  </a:lnTo>
                  <a:cubicBezTo>
                    <a:pt x="96915" y="382407"/>
                    <a:pt x="97938" y="387089"/>
                    <a:pt x="99781" y="391344"/>
                  </a:cubicBezTo>
                  <a:cubicBezTo>
                    <a:pt x="104873" y="406780"/>
                    <a:pt x="116428" y="419287"/>
                    <a:pt x="131098" y="425750"/>
                  </a:cubicBezTo>
                  <a:cubicBezTo>
                    <a:pt x="141905" y="436361"/>
                    <a:pt x="156593" y="442547"/>
                    <a:pt x="172144" y="442547"/>
                  </a:cubicBezTo>
                  <a:cubicBezTo>
                    <a:pt x="187696" y="442547"/>
                    <a:pt x="202384" y="436352"/>
                    <a:pt x="213191" y="425750"/>
                  </a:cubicBezTo>
                  <a:cubicBezTo>
                    <a:pt x="227852" y="419287"/>
                    <a:pt x="239407" y="406789"/>
                    <a:pt x="244499" y="391362"/>
                  </a:cubicBezTo>
                  <a:cubicBezTo>
                    <a:pt x="246341" y="387107"/>
                    <a:pt x="247365" y="382407"/>
                    <a:pt x="247365" y="377475"/>
                  </a:cubicBezTo>
                  <a:lnTo>
                    <a:pt x="247365" y="374048"/>
                  </a:lnTo>
                  <a:cubicBezTo>
                    <a:pt x="247365" y="373967"/>
                    <a:pt x="247365" y="373887"/>
                    <a:pt x="247365" y="373816"/>
                  </a:cubicBezTo>
                  <a:cubicBezTo>
                    <a:pt x="247365" y="373736"/>
                    <a:pt x="247365" y="373656"/>
                    <a:pt x="247365" y="373576"/>
                  </a:cubicBezTo>
                  <a:lnTo>
                    <a:pt x="247365" y="364941"/>
                  </a:lnTo>
                  <a:cubicBezTo>
                    <a:pt x="247766" y="364095"/>
                    <a:pt x="248131" y="363223"/>
                    <a:pt x="248460" y="362342"/>
                  </a:cubicBezTo>
                  <a:cubicBezTo>
                    <a:pt x="254763" y="357010"/>
                    <a:pt x="259908" y="350137"/>
                    <a:pt x="263629" y="341930"/>
                  </a:cubicBezTo>
                  <a:cubicBezTo>
                    <a:pt x="268676" y="330785"/>
                    <a:pt x="270047" y="319595"/>
                    <a:pt x="271044" y="311414"/>
                  </a:cubicBezTo>
                  <a:cubicBezTo>
                    <a:pt x="271267" y="309616"/>
                    <a:pt x="271569" y="307141"/>
                    <a:pt x="271738" y="306305"/>
                  </a:cubicBezTo>
                  <a:cubicBezTo>
                    <a:pt x="271881" y="305708"/>
                    <a:pt x="271997" y="305183"/>
                    <a:pt x="272103" y="304613"/>
                  </a:cubicBezTo>
                  <a:cubicBezTo>
                    <a:pt x="273261" y="300999"/>
                    <a:pt x="278887" y="291332"/>
                    <a:pt x="283017" y="284246"/>
                  </a:cubicBezTo>
                  <a:cubicBezTo>
                    <a:pt x="284174" y="282261"/>
                    <a:pt x="285385" y="280177"/>
                    <a:pt x="286622" y="278032"/>
                  </a:cubicBezTo>
                  <a:cubicBezTo>
                    <a:pt x="287005" y="278041"/>
                    <a:pt x="287388" y="278112"/>
                    <a:pt x="287771" y="278112"/>
                  </a:cubicBezTo>
                  <a:cubicBezTo>
                    <a:pt x="301221" y="278112"/>
                    <a:pt x="313809" y="270911"/>
                    <a:pt x="320619" y="259311"/>
                  </a:cubicBezTo>
                  <a:cubicBezTo>
                    <a:pt x="325764" y="250543"/>
                    <a:pt x="327197" y="240288"/>
                    <a:pt x="324633" y="230443"/>
                  </a:cubicBezTo>
                  <a:cubicBezTo>
                    <a:pt x="322987" y="224113"/>
                    <a:pt x="319800" y="218452"/>
                    <a:pt x="315420" y="213841"/>
                  </a:cubicBezTo>
                  <a:cubicBezTo>
                    <a:pt x="315518" y="213503"/>
                    <a:pt x="315625" y="213173"/>
                    <a:pt x="315723" y="212835"/>
                  </a:cubicBezTo>
                  <a:cubicBezTo>
                    <a:pt x="315847" y="212390"/>
                    <a:pt x="315954" y="211953"/>
                    <a:pt x="316061" y="211508"/>
                  </a:cubicBezTo>
                  <a:close/>
                  <a:moveTo>
                    <a:pt x="128570" y="350084"/>
                  </a:moveTo>
                  <a:lnTo>
                    <a:pt x="128570" y="340060"/>
                  </a:lnTo>
                  <a:cubicBezTo>
                    <a:pt x="121920" y="339019"/>
                    <a:pt x="117567" y="335698"/>
                    <a:pt x="114638" y="331265"/>
                  </a:cubicBezTo>
                  <a:cubicBezTo>
                    <a:pt x="112885" y="328604"/>
                    <a:pt x="111638" y="325541"/>
                    <a:pt x="110712" y="322337"/>
                  </a:cubicBezTo>
                  <a:cubicBezTo>
                    <a:pt x="111638" y="325550"/>
                    <a:pt x="112885" y="328612"/>
                    <a:pt x="114638" y="331265"/>
                  </a:cubicBezTo>
                  <a:cubicBezTo>
                    <a:pt x="117567" y="335698"/>
                    <a:pt x="121920" y="339019"/>
                    <a:pt x="128570" y="340060"/>
                  </a:cubicBezTo>
                  <a:lnTo>
                    <a:pt x="128570" y="350084"/>
                  </a:lnTo>
                  <a:lnTo>
                    <a:pt x="131881" y="350084"/>
                  </a:lnTo>
                  <a:cubicBezTo>
                    <a:pt x="131881" y="350084"/>
                    <a:pt x="128570" y="350084"/>
                    <a:pt x="128570" y="350084"/>
                  </a:cubicBezTo>
                  <a:close/>
                  <a:moveTo>
                    <a:pt x="131908" y="374057"/>
                  </a:moveTo>
                  <a:lnTo>
                    <a:pt x="131908" y="374057"/>
                  </a:lnTo>
                  <a:cubicBezTo>
                    <a:pt x="131908" y="373896"/>
                    <a:pt x="131881" y="373745"/>
                    <a:pt x="131881" y="373585"/>
                  </a:cubicBezTo>
                  <a:cubicBezTo>
                    <a:pt x="131881" y="373745"/>
                    <a:pt x="131899" y="373896"/>
                    <a:pt x="131908" y="374057"/>
                  </a:cubicBezTo>
                  <a:close/>
                  <a:moveTo>
                    <a:pt x="132246" y="377484"/>
                  </a:moveTo>
                  <a:lnTo>
                    <a:pt x="131881" y="377484"/>
                  </a:lnTo>
                  <a:cubicBezTo>
                    <a:pt x="131881" y="377484"/>
                    <a:pt x="132246" y="377484"/>
                    <a:pt x="132246" y="377484"/>
                  </a:cubicBezTo>
                  <a:cubicBezTo>
                    <a:pt x="132460" y="378677"/>
                    <a:pt x="132771" y="379834"/>
                    <a:pt x="133163" y="380955"/>
                  </a:cubicBezTo>
                  <a:cubicBezTo>
                    <a:pt x="132762" y="379834"/>
                    <a:pt x="132460" y="378677"/>
                    <a:pt x="132246" y="377484"/>
                  </a:cubicBezTo>
                  <a:close/>
                  <a:moveTo>
                    <a:pt x="158774" y="403406"/>
                  </a:moveTo>
                  <a:cubicBezTo>
                    <a:pt x="162593" y="406050"/>
                    <a:pt x="167195" y="407643"/>
                    <a:pt x="172189" y="407643"/>
                  </a:cubicBezTo>
                  <a:cubicBezTo>
                    <a:pt x="177183" y="407643"/>
                    <a:pt x="181794" y="406050"/>
                    <a:pt x="185613" y="403406"/>
                  </a:cubicBezTo>
                  <a:cubicBezTo>
                    <a:pt x="181794" y="406050"/>
                    <a:pt x="177192" y="407643"/>
                    <a:pt x="172189" y="407643"/>
                  </a:cubicBezTo>
                  <a:cubicBezTo>
                    <a:pt x="167186" y="407643"/>
                    <a:pt x="162584" y="406050"/>
                    <a:pt x="158774" y="403406"/>
                  </a:cubicBezTo>
                  <a:close/>
                  <a:moveTo>
                    <a:pt x="212505" y="377484"/>
                  </a:moveTo>
                  <a:lnTo>
                    <a:pt x="212140" y="377484"/>
                  </a:lnTo>
                  <a:cubicBezTo>
                    <a:pt x="211927" y="378677"/>
                    <a:pt x="211615" y="379834"/>
                    <a:pt x="211224" y="380955"/>
                  </a:cubicBezTo>
                  <a:cubicBezTo>
                    <a:pt x="211615" y="379834"/>
                    <a:pt x="211927" y="378677"/>
                    <a:pt x="212140" y="377484"/>
                  </a:cubicBezTo>
                  <a:lnTo>
                    <a:pt x="212505" y="377484"/>
                  </a:lnTo>
                  <a:close/>
                  <a:moveTo>
                    <a:pt x="212479" y="374057"/>
                  </a:moveTo>
                  <a:lnTo>
                    <a:pt x="212479" y="374057"/>
                  </a:lnTo>
                  <a:cubicBezTo>
                    <a:pt x="212479" y="373896"/>
                    <a:pt x="212505" y="373745"/>
                    <a:pt x="212505" y="373585"/>
                  </a:cubicBezTo>
                  <a:cubicBezTo>
                    <a:pt x="212505" y="373745"/>
                    <a:pt x="212488" y="373896"/>
                    <a:pt x="212479" y="374057"/>
                  </a:cubicBezTo>
                  <a:close/>
                  <a:moveTo>
                    <a:pt x="215817" y="350084"/>
                  </a:moveTo>
                  <a:lnTo>
                    <a:pt x="212505" y="350084"/>
                  </a:lnTo>
                  <a:cubicBezTo>
                    <a:pt x="212505" y="350084"/>
                    <a:pt x="215817" y="350084"/>
                    <a:pt x="215817" y="350084"/>
                  </a:cubicBezTo>
                  <a:lnTo>
                    <a:pt x="215817" y="350084"/>
                  </a:lnTo>
                  <a:close/>
                  <a:moveTo>
                    <a:pt x="241214" y="288198"/>
                  </a:moveTo>
                  <a:cubicBezTo>
                    <a:pt x="244347" y="281255"/>
                    <a:pt x="249181" y="273083"/>
                    <a:pt x="254593" y="263745"/>
                  </a:cubicBezTo>
                  <a:cubicBezTo>
                    <a:pt x="254593" y="263745"/>
                    <a:pt x="254593" y="263745"/>
                    <a:pt x="254593" y="263745"/>
                  </a:cubicBezTo>
                  <a:cubicBezTo>
                    <a:pt x="249172" y="273074"/>
                    <a:pt x="244338" y="281255"/>
                    <a:pt x="241214" y="288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1868;p41">
              <a:extLst>
                <a:ext uri="{FF2B5EF4-FFF2-40B4-BE49-F238E27FC236}">
                  <a16:creationId xmlns:a16="http://schemas.microsoft.com/office/drawing/2014/main" id="{AF7E39AF-4582-9463-EA52-F55D22C3C8B8}"/>
                </a:ext>
              </a:extLst>
            </p:cNvPr>
            <p:cNvSpPr/>
            <p:nvPr/>
          </p:nvSpPr>
          <p:spPr>
            <a:xfrm>
              <a:off x="3734942" y="3579885"/>
              <a:ext cx="76350" cy="86670"/>
            </a:xfrm>
            <a:custGeom>
              <a:avLst/>
              <a:gdLst/>
              <a:ahLst/>
              <a:cxnLst/>
              <a:rect l="l" t="t" r="r" b="b"/>
              <a:pathLst>
                <a:path w="47349" h="53749" extrusionOk="0">
                  <a:moveTo>
                    <a:pt x="41198" y="0"/>
                  </a:moveTo>
                  <a:cubicBezTo>
                    <a:pt x="44595" y="0"/>
                    <a:pt x="47349" y="2754"/>
                    <a:pt x="47349" y="6151"/>
                  </a:cubicBezTo>
                  <a:lnTo>
                    <a:pt x="47349" y="47598"/>
                  </a:lnTo>
                  <a:cubicBezTo>
                    <a:pt x="47349" y="50996"/>
                    <a:pt x="44595" y="53749"/>
                    <a:pt x="41198" y="53749"/>
                  </a:cubicBezTo>
                  <a:lnTo>
                    <a:pt x="6151" y="53749"/>
                  </a:lnTo>
                  <a:cubicBezTo>
                    <a:pt x="2754" y="53749"/>
                    <a:pt x="0" y="50995"/>
                    <a:pt x="0" y="47598"/>
                  </a:cubicBezTo>
                  <a:lnTo>
                    <a:pt x="0" y="6151"/>
                  </a:lnTo>
                  <a:cubicBezTo>
                    <a:pt x="0" y="2754"/>
                    <a:pt x="2754" y="0"/>
                    <a:pt x="6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1869;p41">
              <a:extLst>
                <a:ext uri="{FF2B5EF4-FFF2-40B4-BE49-F238E27FC236}">
                  <a16:creationId xmlns:a16="http://schemas.microsoft.com/office/drawing/2014/main" id="{76E65F62-4A05-0A12-7735-58C1BAA8DD73}"/>
                </a:ext>
              </a:extLst>
            </p:cNvPr>
            <p:cNvSpPr/>
            <p:nvPr/>
          </p:nvSpPr>
          <p:spPr>
            <a:xfrm>
              <a:off x="3708125" y="3499649"/>
              <a:ext cx="129992" cy="147576"/>
            </a:xfrm>
            <a:custGeom>
              <a:avLst/>
              <a:gdLst/>
              <a:ahLst/>
              <a:cxnLst/>
              <a:rect l="l" t="t" r="r" b="b"/>
              <a:pathLst>
                <a:path w="80615" h="91520" extrusionOk="0">
                  <a:moveTo>
                    <a:pt x="5724" y="0"/>
                  </a:moveTo>
                  <a:lnTo>
                    <a:pt x="74892" y="0"/>
                  </a:lnTo>
                  <a:cubicBezTo>
                    <a:pt x="78052" y="0"/>
                    <a:pt x="80615" y="2564"/>
                    <a:pt x="80615" y="5724"/>
                  </a:cubicBezTo>
                  <a:lnTo>
                    <a:pt x="80615" y="85796"/>
                  </a:lnTo>
                  <a:cubicBezTo>
                    <a:pt x="80615" y="88957"/>
                    <a:pt x="78052" y="91520"/>
                    <a:pt x="74892" y="91520"/>
                  </a:cubicBezTo>
                  <a:lnTo>
                    <a:pt x="5724" y="91520"/>
                  </a:lnTo>
                  <a:cubicBezTo>
                    <a:pt x="2564" y="91520"/>
                    <a:pt x="0" y="88957"/>
                    <a:pt x="0" y="85796"/>
                  </a:cubicBezTo>
                  <a:lnTo>
                    <a:pt x="0" y="5724"/>
                  </a:lnTo>
                  <a:cubicBezTo>
                    <a:pt x="0" y="2564"/>
                    <a:pt x="2564" y="0"/>
                    <a:pt x="5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1870;p41">
              <a:extLst>
                <a:ext uri="{FF2B5EF4-FFF2-40B4-BE49-F238E27FC236}">
                  <a16:creationId xmlns:a16="http://schemas.microsoft.com/office/drawing/2014/main" id="{256BEF00-C279-2701-4267-8DCF851C9EFD}"/>
                </a:ext>
              </a:extLst>
            </p:cNvPr>
            <p:cNvSpPr/>
            <p:nvPr/>
          </p:nvSpPr>
          <p:spPr>
            <a:xfrm>
              <a:off x="3702788" y="3556942"/>
              <a:ext cx="140686" cy="16822"/>
            </a:xfrm>
            <a:custGeom>
              <a:avLst/>
              <a:gdLst/>
              <a:ahLst/>
              <a:cxnLst/>
              <a:rect l="l" t="t" r="r" b="b"/>
              <a:pathLst>
                <a:path w="87247" h="10432" extrusionOk="0">
                  <a:moveTo>
                    <a:pt x="0" y="0"/>
                  </a:moveTo>
                  <a:lnTo>
                    <a:pt x="87247" y="0"/>
                  </a:lnTo>
                  <a:lnTo>
                    <a:pt x="87247" y="10433"/>
                  </a:lnTo>
                  <a:lnTo>
                    <a:pt x="0" y="104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5" name="Google Shape;1871;p41">
              <a:extLst>
                <a:ext uri="{FF2B5EF4-FFF2-40B4-BE49-F238E27FC236}">
                  <a16:creationId xmlns:a16="http://schemas.microsoft.com/office/drawing/2014/main" id="{765E9EAA-3023-2D27-63E1-C2355B8851AC}"/>
                </a:ext>
              </a:extLst>
            </p:cNvPr>
            <p:cNvSpPr/>
            <p:nvPr/>
          </p:nvSpPr>
          <p:spPr>
            <a:xfrm>
              <a:off x="3588779" y="3102191"/>
              <a:ext cx="368788" cy="456163"/>
            </a:xfrm>
            <a:custGeom>
              <a:avLst/>
              <a:gdLst/>
              <a:ahLst/>
              <a:cxnLst/>
              <a:rect l="l" t="t" r="r" b="b"/>
              <a:pathLst>
                <a:path w="228706" h="282892" extrusionOk="0">
                  <a:moveTo>
                    <a:pt x="224265" y="146035"/>
                  </a:moveTo>
                  <a:lnTo>
                    <a:pt x="224229" y="146035"/>
                  </a:lnTo>
                  <a:cubicBezTo>
                    <a:pt x="227131" y="135967"/>
                    <a:pt x="228707" y="125347"/>
                    <a:pt x="228707" y="114354"/>
                  </a:cubicBezTo>
                  <a:cubicBezTo>
                    <a:pt x="228707" y="51195"/>
                    <a:pt x="177512" y="0"/>
                    <a:pt x="114353" y="0"/>
                  </a:cubicBezTo>
                  <a:cubicBezTo>
                    <a:pt x="51195" y="0"/>
                    <a:pt x="0" y="51195"/>
                    <a:pt x="0" y="114354"/>
                  </a:cubicBezTo>
                  <a:cubicBezTo>
                    <a:pt x="0" y="127235"/>
                    <a:pt x="2163" y="139599"/>
                    <a:pt x="6089" y="151145"/>
                  </a:cubicBezTo>
                  <a:cubicBezTo>
                    <a:pt x="18863" y="192138"/>
                    <a:pt x="45756" y="222876"/>
                    <a:pt x="48800" y="240680"/>
                  </a:cubicBezTo>
                  <a:cubicBezTo>
                    <a:pt x="51889" y="253365"/>
                    <a:pt x="49120" y="282893"/>
                    <a:pt x="75399" y="282893"/>
                  </a:cubicBezTo>
                  <a:lnTo>
                    <a:pt x="153397" y="282893"/>
                  </a:lnTo>
                  <a:cubicBezTo>
                    <a:pt x="179666" y="282893"/>
                    <a:pt x="176898" y="253365"/>
                    <a:pt x="179996" y="240680"/>
                  </a:cubicBezTo>
                  <a:cubicBezTo>
                    <a:pt x="183102" y="222511"/>
                    <a:pt x="211028" y="190901"/>
                    <a:pt x="223464" y="148670"/>
                  </a:cubicBezTo>
                  <a:cubicBezTo>
                    <a:pt x="223553" y="148385"/>
                    <a:pt x="223642" y="148092"/>
                    <a:pt x="223731" y="147798"/>
                  </a:cubicBezTo>
                  <a:cubicBezTo>
                    <a:pt x="223900" y="147201"/>
                    <a:pt x="224105" y="146632"/>
                    <a:pt x="224265" y="1460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6" name="Google Shape;1872;p41">
              <a:extLst>
                <a:ext uri="{FF2B5EF4-FFF2-40B4-BE49-F238E27FC236}">
                  <a16:creationId xmlns:a16="http://schemas.microsoft.com/office/drawing/2014/main" id="{C47BA2ED-E03D-53D1-0135-B13D5A38A59B}"/>
                </a:ext>
              </a:extLst>
            </p:cNvPr>
            <p:cNvSpPr/>
            <p:nvPr/>
          </p:nvSpPr>
          <p:spPr>
            <a:xfrm>
              <a:off x="3727539" y="3409716"/>
              <a:ext cx="91177" cy="148508"/>
            </a:xfrm>
            <a:custGeom>
              <a:avLst/>
              <a:gdLst/>
              <a:ahLst/>
              <a:cxnLst/>
              <a:rect l="l" t="t" r="r" b="b"/>
              <a:pathLst>
                <a:path w="56544" h="92098" extrusionOk="0">
                  <a:moveTo>
                    <a:pt x="56545" y="92099"/>
                  </a:moveTo>
                  <a:lnTo>
                    <a:pt x="54168" y="92099"/>
                  </a:lnTo>
                  <a:lnTo>
                    <a:pt x="54168" y="28272"/>
                  </a:lnTo>
                  <a:cubicBezTo>
                    <a:pt x="54168" y="13994"/>
                    <a:pt x="42551" y="2377"/>
                    <a:pt x="28272" y="2377"/>
                  </a:cubicBezTo>
                  <a:cubicBezTo>
                    <a:pt x="13994" y="2377"/>
                    <a:pt x="2377" y="13994"/>
                    <a:pt x="2377" y="28272"/>
                  </a:cubicBezTo>
                  <a:lnTo>
                    <a:pt x="2377" y="92099"/>
                  </a:lnTo>
                  <a:lnTo>
                    <a:pt x="0" y="92099"/>
                  </a:lnTo>
                  <a:lnTo>
                    <a:pt x="0" y="28272"/>
                  </a:lnTo>
                  <a:cubicBezTo>
                    <a:pt x="0" y="12685"/>
                    <a:pt x="12685" y="0"/>
                    <a:pt x="28272" y="0"/>
                  </a:cubicBezTo>
                  <a:cubicBezTo>
                    <a:pt x="43860" y="0"/>
                    <a:pt x="56545" y="12685"/>
                    <a:pt x="56545" y="28272"/>
                  </a:cubicBezTo>
                  <a:lnTo>
                    <a:pt x="56545" y="920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7" name="Google Shape;1873;p41">
              <a:extLst>
                <a:ext uri="{FF2B5EF4-FFF2-40B4-BE49-F238E27FC236}">
                  <a16:creationId xmlns:a16="http://schemas.microsoft.com/office/drawing/2014/main" id="{C94E73BF-BCF2-D8E5-7C1F-361F547196AE}"/>
                </a:ext>
              </a:extLst>
            </p:cNvPr>
            <p:cNvSpPr/>
            <p:nvPr/>
          </p:nvSpPr>
          <p:spPr>
            <a:xfrm>
              <a:off x="3753394" y="3352969"/>
              <a:ext cx="39445" cy="61694"/>
            </a:xfrm>
            <a:custGeom>
              <a:avLst/>
              <a:gdLst/>
              <a:ahLst/>
              <a:cxnLst/>
              <a:rect l="l" t="t" r="r" b="b"/>
              <a:pathLst>
                <a:path w="24462" h="38260" extrusionOk="0">
                  <a:moveTo>
                    <a:pt x="24462" y="38260"/>
                  </a:moveTo>
                  <a:lnTo>
                    <a:pt x="22086" y="38260"/>
                  </a:lnTo>
                  <a:lnTo>
                    <a:pt x="22086" y="12231"/>
                  </a:lnTo>
                  <a:cubicBezTo>
                    <a:pt x="22086" y="6801"/>
                    <a:pt x="17661" y="2377"/>
                    <a:pt x="12231" y="2377"/>
                  </a:cubicBezTo>
                  <a:cubicBezTo>
                    <a:pt x="6801" y="2377"/>
                    <a:pt x="2377" y="6801"/>
                    <a:pt x="2377" y="12231"/>
                  </a:cubicBezTo>
                  <a:lnTo>
                    <a:pt x="2377" y="38260"/>
                  </a:lnTo>
                  <a:lnTo>
                    <a:pt x="0" y="38260"/>
                  </a:lnTo>
                  <a:lnTo>
                    <a:pt x="0" y="12231"/>
                  </a:lnTo>
                  <a:cubicBezTo>
                    <a:pt x="0" y="5484"/>
                    <a:pt x="5492" y="0"/>
                    <a:pt x="12231" y="0"/>
                  </a:cubicBezTo>
                  <a:cubicBezTo>
                    <a:pt x="18970" y="0"/>
                    <a:pt x="24462" y="5493"/>
                    <a:pt x="24462" y="12231"/>
                  </a:cubicBezTo>
                  <a:lnTo>
                    <a:pt x="24462" y="382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8" name="Google Shape;1874;p41">
              <a:extLst>
                <a:ext uri="{FF2B5EF4-FFF2-40B4-BE49-F238E27FC236}">
                  <a16:creationId xmlns:a16="http://schemas.microsoft.com/office/drawing/2014/main" id="{8BD1052D-F86C-2AA1-AC29-E15880987063}"/>
                </a:ext>
              </a:extLst>
            </p:cNvPr>
            <p:cNvSpPr/>
            <p:nvPr/>
          </p:nvSpPr>
          <p:spPr>
            <a:xfrm>
              <a:off x="3670649" y="3278329"/>
              <a:ext cx="204978" cy="155887"/>
            </a:xfrm>
            <a:custGeom>
              <a:avLst/>
              <a:gdLst/>
              <a:ahLst/>
              <a:cxnLst/>
              <a:rect l="l" t="t" r="r" b="b"/>
              <a:pathLst>
                <a:path w="127118" h="96674" extrusionOk="0">
                  <a:moveTo>
                    <a:pt x="39177" y="96674"/>
                  </a:moveTo>
                  <a:lnTo>
                    <a:pt x="0" y="16014"/>
                  </a:lnTo>
                  <a:lnTo>
                    <a:pt x="2154" y="16264"/>
                  </a:lnTo>
                  <a:cubicBezTo>
                    <a:pt x="25717" y="18979"/>
                    <a:pt x="46129" y="13709"/>
                    <a:pt x="62820" y="570"/>
                  </a:cubicBezTo>
                  <a:lnTo>
                    <a:pt x="63550" y="0"/>
                  </a:lnTo>
                  <a:lnTo>
                    <a:pt x="64289" y="570"/>
                  </a:lnTo>
                  <a:cubicBezTo>
                    <a:pt x="81310" y="13700"/>
                    <a:pt x="101731" y="18979"/>
                    <a:pt x="124955" y="16273"/>
                  </a:cubicBezTo>
                  <a:lnTo>
                    <a:pt x="127119" y="16014"/>
                  </a:lnTo>
                  <a:lnTo>
                    <a:pt x="87942" y="96674"/>
                  </a:lnTo>
                  <a:lnTo>
                    <a:pt x="85805" y="95633"/>
                  </a:lnTo>
                  <a:lnTo>
                    <a:pt x="123086" y="18863"/>
                  </a:lnTo>
                  <a:cubicBezTo>
                    <a:pt x="100422" y="21062"/>
                    <a:pt x="80419" y="15721"/>
                    <a:pt x="63568" y="3009"/>
                  </a:cubicBezTo>
                  <a:cubicBezTo>
                    <a:pt x="47020" y="15748"/>
                    <a:pt x="26990" y="21071"/>
                    <a:pt x="4033" y="18863"/>
                  </a:cubicBezTo>
                  <a:lnTo>
                    <a:pt x="41322" y="95633"/>
                  </a:lnTo>
                  <a:lnTo>
                    <a:pt x="39186" y="966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1875;p41">
              <a:extLst>
                <a:ext uri="{FF2B5EF4-FFF2-40B4-BE49-F238E27FC236}">
                  <a16:creationId xmlns:a16="http://schemas.microsoft.com/office/drawing/2014/main" id="{8BD81228-ED19-A682-38AA-8DAF8CB1573A}"/>
                </a:ext>
              </a:extLst>
            </p:cNvPr>
            <p:cNvSpPr/>
            <p:nvPr/>
          </p:nvSpPr>
          <p:spPr>
            <a:xfrm>
              <a:off x="3771185" y="3280755"/>
              <a:ext cx="3831" cy="74154"/>
            </a:xfrm>
            <a:custGeom>
              <a:avLst/>
              <a:gdLst/>
              <a:ahLst/>
              <a:cxnLst/>
              <a:rect l="l" t="t" r="r" b="b"/>
              <a:pathLst>
                <a:path w="2376" h="45987" extrusionOk="0">
                  <a:moveTo>
                    <a:pt x="0" y="0"/>
                  </a:moveTo>
                  <a:lnTo>
                    <a:pt x="2377" y="0"/>
                  </a:lnTo>
                  <a:lnTo>
                    <a:pt x="2377" y="45987"/>
                  </a:lnTo>
                  <a:lnTo>
                    <a:pt x="0" y="4598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0" name="Google Shape;1876;p41">
              <a:extLst>
                <a:ext uri="{FF2B5EF4-FFF2-40B4-BE49-F238E27FC236}">
                  <a16:creationId xmlns:a16="http://schemas.microsoft.com/office/drawing/2014/main" id="{7ACA3CBE-E222-21A0-72F0-054842E632A8}"/>
                </a:ext>
              </a:extLst>
            </p:cNvPr>
            <p:cNvSpPr/>
            <p:nvPr/>
          </p:nvSpPr>
          <p:spPr>
            <a:xfrm>
              <a:off x="3836592" y="3147546"/>
              <a:ext cx="71408" cy="71403"/>
            </a:xfrm>
            <a:custGeom>
              <a:avLst/>
              <a:gdLst/>
              <a:ahLst/>
              <a:cxnLst/>
              <a:rect l="l" t="t" r="r" b="b"/>
              <a:pathLst>
                <a:path w="44284" h="44281" extrusionOk="0">
                  <a:moveTo>
                    <a:pt x="31098" y="13183"/>
                  </a:moveTo>
                  <a:cubicBezTo>
                    <a:pt x="42278" y="24364"/>
                    <a:pt x="47335" y="37432"/>
                    <a:pt x="42385" y="42382"/>
                  </a:cubicBezTo>
                  <a:cubicBezTo>
                    <a:pt x="37436" y="47331"/>
                    <a:pt x="24368" y="42275"/>
                    <a:pt x="13187" y="31094"/>
                  </a:cubicBezTo>
                  <a:cubicBezTo>
                    <a:pt x="2006" y="19913"/>
                    <a:pt x="-3050" y="6845"/>
                    <a:pt x="1900" y="1896"/>
                  </a:cubicBezTo>
                  <a:cubicBezTo>
                    <a:pt x="6849" y="-3045"/>
                    <a:pt x="19917" y="2003"/>
                    <a:pt x="31098" y="13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1" name="Google Shape;1877;p41">
              <a:extLst>
                <a:ext uri="{FF2B5EF4-FFF2-40B4-BE49-F238E27FC236}">
                  <a16:creationId xmlns:a16="http://schemas.microsoft.com/office/drawing/2014/main" id="{A9C4CF7E-E337-4368-85E7-CB6D99DA8A6D}"/>
                </a:ext>
              </a:extLst>
            </p:cNvPr>
            <p:cNvSpPr/>
            <p:nvPr/>
          </p:nvSpPr>
          <p:spPr>
            <a:xfrm>
              <a:off x="3708125" y="358364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1878;p41">
              <a:extLst>
                <a:ext uri="{FF2B5EF4-FFF2-40B4-BE49-F238E27FC236}">
                  <a16:creationId xmlns:a16="http://schemas.microsoft.com/office/drawing/2014/main" id="{F17B3F1C-5FC1-B0F4-4CBE-081D51EE3D94}"/>
                </a:ext>
              </a:extLst>
            </p:cNvPr>
            <p:cNvSpPr/>
            <p:nvPr/>
          </p:nvSpPr>
          <p:spPr>
            <a:xfrm>
              <a:off x="3708125" y="3598121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3" name="Google Shape;1879;p41">
              <a:extLst>
                <a:ext uri="{FF2B5EF4-FFF2-40B4-BE49-F238E27FC236}">
                  <a16:creationId xmlns:a16="http://schemas.microsoft.com/office/drawing/2014/main" id="{95ED8C92-2342-027A-B03B-9CF0C729B7EC}"/>
                </a:ext>
              </a:extLst>
            </p:cNvPr>
            <p:cNvSpPr/>
            <p:nvPr/>
          </p:nvSpPr>
          <p:spPr>
            <a:xfrm>
              <a:off x="3708125" y="361258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4" name="Google Shape;1880;p41">
              <a:extLst>
                <a:ext uri="{FF2B5EF4-FFF2-40B4-BE49-F238E27FC236}">
                  <a16:creationId xmlns:a16="http://schemas.microsoft.com/office/drawing/2014/main" id="{C456F019-18F9-C1D8-B5D3-345977E69B56}"/>
                </a:ext>
              </a:extLst>
            </p:cNvPr>
            <p:cNvSpPr/>
            <p:nvPr/>
          </p:nvSpPr>
          <p:spPr>
            <a:xfrm>
              <a:off x="3551890" y="3281873"/>
              <a:ext cx="24402" cy="10191"/>
            </a:xfrm>
            <a:custGeom>
              <a:avLst/>
              <a:gdLst/>
              <a:ahLst/>
              <a:cxnLst/>
              <a:rect l="l" t="t" r="r" b="b"/>
              <a:pathLst>
                <a:path w="15133" h="6320" extrusionOk="0">
                  <a:moveTo>
                    <a:pt x="11973" y="0"/>
                  </a:moveTo>
                  <a:lnTo>
                    <a:pt x="3160" y="0"/>
                  </a:lnTo>
                  <a:cubicBezTo>
                    <a:pt x="1415" y="0"/>
                    <a:pt x="0" y="1415"/>
                    <a:pt x="0" y="3160"/>
                  </a:cubicBezTo>
                  <a:cubicBezTo>
                    <a:pt x="0" y="4905"/>
                    <a:pt x="1415" y="6320"/>
                    <a:pt x="3160" y="6320"/>
                  </a:cubicBezTo>
                  <a:lnTo>
                    <a:pt x="11973" y="6320"/>
                  </a:lnTo>
                  <a:cubicBezTo>
                    <a:pt x="13718" y="6320"/>
                    <a:pt x="15133" y="4905"/>
                    <a:pt x="15133" y="3160"/>
                  </a:cubicBezTo>
                  <a:cubicBezTo>
                    <a:pt x="15133" y="1415"/>
                    <a:pt x="13718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5" name="Google Shape;1881;p41">
              <a:extLst>
                <a:ext uri="{FF2B5EF4-FFF2-40B4-BE49-F238E27FC236}">
                  <a16:creationId xmlns:a16="http://schemas.microsoft.com/office/drawing/2014/main" id="{246316E0-2BA3-129A-D74E-E4E889F6ED99}"/>
                </a:ext>
              </a:extLst>
            </p:cNvPr>
            <p:cNvSpPr/>
            <p:nvPr/>
          </p:nvSpPr>
          <p:spPr>
            <a:xfrm>
              <a:off x="3969906" y="3281873"/>
              <a:ext cx="24402" cy="10191"/>
            </a:xfrm>
            <a:custGeom>
              <a:avLst/>
              <a:gdLst/>
              <a:ahLst/>
              <a:cxnLst/>
              <a:rect l="l" t="t" r="r" b="b"/>
              <a:pathLst>
                <a:path w="15133" h="6320" extrusionOk="0">
                  <a:moveTo>
                    <a:pt x="11973" y="0"/>
                  </a:moveTo>
                  <a:lnTo>
                    <a:pt x="3160" y="0"/>
                  </a:lnTo>
                  <a:cubicBezTo>
                    <a:pt x="1415" y="0"/>
                    <a:pt x="0" y="1415"/>
                    <a:pt x="0" y="3160"/>
                  </a:cubicBezTo>
                  <a:cubicBezTo>
                    <a:pt x="0" y="4905"/>
                    <a:pt x="1415" y="6320"/>
                    <a:pt x="3160" y="6320"/>
                  </a:cubicBezTo>
                  <a:lnTo>
                    <a:pt x="11973" y="6320"/>
                  </a:lnTo>
                  <a:cubicBezTo>
                    <a:pt x="13718" y="6320"/>
                    <a:pt x="15133" y="4905"/>
                    <a:pt x="15133" y="3160"/>
                  </a:cubicBezTo>
                  <a:cubicBezTo>
                    <a:pt x="15133" y="1415"/>
                    <a:pt x="13718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6" name="Google Shape;1882;p41">
              <a:extLst>
                <a:ext uri="{FF2B5EF4-FFF2-40B4-BE49-F238E27FC236}">
                  <a16:creationId xmlns:a16="http://schemas.microsoft.com/office/drawing/2014/main" id="{3DE9B45A-78C6-3899-52C4-163E406C4FAB}"/>
                </a:ext>
              </a:extLst>
            </p:cNvPr>
            <p:cNvSpPr/>
            <p:nvPr/>
          </p:nvSpPr>
          <p:spPr>
            <a:xfrm>
              <a:off x="3768000" y="3065776"/>
              <a:ext cx="10191" cy="24402"/>
            </a:xfrm>
            <a:custGeom>
              <a:avLst/>
              <a:gdLst/>
              <a:ahLst/>
              <a:cxnLst/>
              <a:rect l="l" t="t" r="r" b="b"/>
              <a:pathLst>
                <a:path w="6320" h="15133" extrusionOk="0">
                  <a:moveTo>
                    <a:pt x="3160" y="0"/>
                  </a:moveTo>
                  <a:cubicBezTo>
                    <a:pt x="1415" y="0"/>
                    <a:pt x="0" y="1415"/>
                    <a:pt x="0" y="3160"/>
                  </a:cubicBezTo>
                  <a:lnTo>
                    <a:pt x="0" y="11973"/>
                  </a:lnTo>
                  <a:cubicBezTo>
                    <a:pt x="0" y="13718"/>
                    <a:pt x="1415" y="15133"/>
                    <a:pt x="3160" y="15133"/>
                  </a:cubicBezTo>
                  <a:cubicBezTo>
                    <a:pt x="4905" y="15133"/>
                    <a:pt x="6320" y="13718"/>
                    <a:pt x="6320" y="11973"/>
                  </a:cubicBezTo>
                  <a:lnTo>
                    <a:pt x="6320" y="3160"/>
                  </a:lnTo>
                  <a:cubicBezTo>
                    <a:pt x="6320" y="1415"/>
                    <a:pt x="4905" y="0"/>
                    <a:pt x="3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7" name="Google Shape;1883;p41">
              <a:extLst>
                <a:ext uri="{FF2B5EF4-FFF2-40B4-BE49-F238E27FC236}">
                  <a16:creationId xmlns:a16="http://schemas.microsoft.com/office/drawing/2014/main" id="{C0C90A42-0FE9-4F56-5068-335C66B12C8E}"/>
                </a:ext>
              </a:extLst>
            </p:cNvPr>
            <p:cNvSpPr/>
            <p:nvPr/>
          </p:nvSpPr>
          <p:spPr>
            <a:xfrm>
              <a:off x="3581635" y="3172484"/>
              <a:ext cx="22459" cy="17392"/>
            </a:xfrm>
            <a:custGeom>
              <a:avLst/>
              <a:gdLst/>
              <a:ahLst/>
              <a:cxnLst/>
              <a:rect l="l" t="t" r="r" b="b"/>
              <a:pathLst>
                <a:path w="13928" h="10786" extrusionOk="0">
                  <a:moveTo>
                    <a:pt x="12363" y="4895"/>
                  </a:moveTo>
                  <a:lnTo>
                    <a:pt x="4761" y="435"/>
                  </a:lnTo>
                  <a:cubicBezTo>
                    <a:pt x="3257" y="-446"/>
                    <a:pt x="1316" y="52"/>
                    <a:pt x="435" y="1565"/>
                  </a:cubicBezTo>
                  <a:cubicBezTo>
                    <a:pt x="-446" y="3070"/>
                    <a:pt x="52" y="5010"/>
                    <a:pt x="1565" y="5892"/>
                  </a:cubicBezTo>
                  <a:lnTo>
                    <a:pt x="9168" y="10352"/>
                  </a:lnTo>
                  <a:cubicBezTo>
                    <a:pt x="10672" y="11233"/>
                    <a:pt x="12613" y="10734"/>
                    <a:pt x="13494" y="9221"/>
                  </a:cubicBezTo>
                  <a:cubicBezTo>
                    <a:pt x="14375" y="7717"/>
                    <a:pt x="13877" y="5776"/>
                    <a:pt x="12363" y="48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7" name="Google Shape;1884;p41">
              <a:extLst>
                <a:ext uri="{FF2B5EF4-FFF2-40B4-BE49-F238E27FC236}">
                  <a16:creationId xmlns:a16="http://schemas.microsoft.com/office/drawing/2014/main" id="{EF7B54F6-B752-D0A9-D780-B8C74DCCF0C7}"/>
                </a:ext>
              </a:extLst>
            </p:cNvPr>
            <p:cNvSpPr/>
            <p:nvPr/>
          </p:nvSpPr>
          <p:spPr>
            <a:xfrm>
              <a:off x="3942130" y="3384091"/>
              <a:ext cx="22459" cy="17392"/>
            </a:xfrm>
            <a:custGeom>
              <a:avLst/>
              <a:gdLst/>
              <a:ahLst/>
              <a:cxnLst/>
              <a:rect l="l" t="t" r="r" b="b"/>
              <a:pathLst>
                <a:path w="13928" h="10786" extrusionOk="0">
                  <a:moveTo>
                    <a:pt x="12363" y="4895"/>
                  </a:moveTo>
                  <a:lnTo>
                    <a:pt x="4761" y="435"/>
                  </a:lnTo>
                  <a:cubicBezTo>
                    <a:pt x="3257" y="-446"/>
                    <a:pt x="1316" y="52"/>
                    <a:pt x="435" y="1565"/>
                  </a:cubicBezTo>
                  <a:cubicBezTo>
                    <a:pt x="-446" y="3070"/>
                    <a:pt x="52" y="5010"/>
                    <a:pt x="1565" y="5892"/>
                  </a:cubicBezTo>
                  <a:lnTo>
                    <a:pt x="9168" y="10351"/>
                  </a:lnTo>
                  <a:cubicBezTo>
                    <a:pt x="10672" y="11233"/>
                    <a:pt x="12613" y="10734"/>
                    <a:pt x="13494" y="9221"/>
                  </a:cubicBezTo>
                  <a:cubicBezTo>
                    <a:pt x="14375" y="7717"/>
                    <a:pt x="13877" y="5776"/>
                    <a:pt x="12363" y="48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8" name="Google Shape;1885;p41">
              <a:extLst>
                <a:ext uri="{FF2B5EF4-FFF2-40B4-BE49-F238E27FC236}">
                  <a16:creationId xmlns:a16="http://schemas.microsoft.com/office/drawing/2014/main" id="{2F51D392-6604-D669-ADF9-97926E8AA904}"/>
                </a:ext>
              </a:extLst>
            </p:cNvPr>
            <p:cNvSpPr/>
            <p:nvPr/>
          </p:nvSpPr>
          <p:spPr>
            <a:xfrm>
              <a:off x="3870217" y="3095507"/>
              <a:ext cx="17392" cy="22459"/>
            </a:xfrm>
            <a:custGeom>
              <a:avLst/>
              <a:gdLst/>
              <a:ahLst/>
              <a:cxnLst/>
              <a:rect l="l" t="t" r="r" b="b"/>
              <a:pathLst>
                <a:path w="10786" h="13928" extrusionOk="0">
                  <a:moveTo>
                    <a:pt x="9221" y="435"/>
                  </a:moveTo>
                  <a:cubicBezTo>
                    <a:pt x="7717" y="-446"/>
                    <a:pt x="5776" y="52"/>
                    <a:pt x="4895" y="1565"/>
                  </a:cubicBezTo>
                  <a:lnTo>
                    <a:pt x="435" y="9168"/>
                  </a:lnTo>
                  <a:cubicBezTo>
                    <a:pt x="-446" y="10672"/>
                    <a:pt x="52" y="12613"/>
                    <a:pt x="1565" y="13494"/>
                  </a:cubicBezTo>
                  <a:cubicBezTo>
                    <a:pt x="3070" y="14375"/>
                    <a:pt x="5011" y="13877"/>
                    <a:pt x="5892" y="12363"/>
                  </a:cubicBezTo>
                  <a:lnTo>
                    <a:pt x="10352" y="4761"/>
                  </a:lnTo>
                  <a:cubicBezTo>
                    <a:pt x="11233" y="3257"/>
                    <a:pt x="10734" y="1316"/>
                    <a:pt x="9221" y="4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9" name="Google Shape;1886;p41">
              <a:extLst>
                <a:ext uri="{FF2B5EF4-FFF2-40B4-BE49-F238E27FC236}">
                  <a16:creationId xmlns:a16="http://schemas.microsoft.com/office/drawing/2014/main" id="{9C881953-7D97-FC09-78A2-DCB4555865C0}"/>
                </a:ext>
              </a:extLst>
            </p:cNvPr>
            <p:cNvSpPr/>
            <p:nvPr/>
          </p:nvSpPr>
          <p:spPr>
            <a:xfrm>
              <a:off x="3942118" y="3172488"/>
              <a:ext cx="22452" cy="17386"/>
            </a:xfrm>
            <a:custGeom>
              <a:avLst/>
              <a:gdLst/>
              <a:ahLst/>
              <a:cxnLst/>
              <a:rect l="l" t="t" r="r" b="b"/>
              <a:pathLst>
                <a:path w="13924" h="10782" extrusionOk="0">
                  <a:moveTo>
                    <a:pt x="9166" y="433"/>
                  </a:moveTo>
                  <a:lnTo>
                    <a:pt x="1563" y="4893"/>
                  </a:lnTo>
                  <a:cubicBezTo>
                    <a:pt x="59" y="5774"/>
                    <a:pt x="-448" y="7715"/>
                    <a:pt x="433" y="9219"/>
                  </a:cubicBezTo>
                  <a:cubicBezTo>
                    <a:pt x="1314" y="10723"/>
                    <a:pt x="3255" y="11231"/>
                    <a:pt x="4759" y="10350"/>
                  </a:cubicBezTo>
                  <a:lnTo>
                    <a:pt x="12361" y="5890"/>
                  </a:lnTo>
                  <a:cubicBezTo>
                    <a:pt x="13866" y="5008"/>
                    <a:pt x="14373" y="3068"/>
                    <a:pt x="13492" y="1563"/>
                  </a:cubicBezTo>
                  <a:cubicBezTo>
                    <a:pt x="12611" y="59"/>
                    <a:pt x="10670" y="-448"/>
                    <a:pt x="9166" y="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0" name="Google Shape;1887;p41">
              <a:extLst>
                <a:ext uri="{FF2B5EF4-FFF2-40B4-BE49-F238E27FC236}">
                  <a16:creationId xmlns:a16="http://schemas.microsoft.com/office/drawing/2014/main" id="{12DC1C59-6A9A-FA49-33E2-44BDED188CB1}"/>
                </a:ext>
              </a:extLst>
            </p:cNvPr>
            <p:cNvSpPr/>
            <p:nvPr/>
          </p:nvSpPr>
          <p:spPr>
            <a:xfrm>
              <a:off x="3581624" y="3384095"/>
              <a:ext cx="22452" cy="17386"/>
            </a:xfrm>
            <a:custGeom>
              <a:avLst/>
              <a:gdLst/>
              <a:ahLst/>
              <a:cxnLst/>
              <a:rect l="l" t="t" r="r" b="b"/>
              <a:pathLst>
                <a:path w="13924" h="10782" extrusionOk="0">
                  <a:moveTo>
                    <a:pt x="9166" y="433"/>
                  </a:moveTo>
                  <a:lnTo>
                    <a:pt x="1563" y="4893"/>
                  </a:lnTo>
                  <a:cubicBezTo>
                    <a:pt x="59" y="5774"/>
                    <a:pt x="-448" y="7715"/>
                    <a:pt x="433" y="9219"/>
                  </a:cubicBezTo>
                  <a:cubicBezTo>
                    <a:pt x="1314" y="10723"/>
                    <a:pt x="3255" y="11231"/>
                    <a:pt x="4759" y="10350"/>
                  </a:cubicBezTo>
                  <a:lnTo>
                    <a:pt x="12361" y="5890"/>
                  </a:lnTo>
                  <a:cubicBezTo>
                    <a:pt x="13866" y="5008"/>
                    <a:pt x="14373" y="3068"/>
                    <a:pt x="13492" y="1563"/>
                  </a:cubicBezTo>
                  <a:cubicBezTo>
                    <a:pt x="12611" y="59"/>
                    <a:pt x="10670" y="-448"/>
                    <a:pt x="9166" y="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1" name="Google Shape;1888;p41">
              <a:extLst>
                <a:ext uri="{FF2B5EF4-FFF2-40B4-BE49-F238E27FC236}">
                  <a16:creationId xmlns:a16="http://schemas.microsoft.com/office/drawing/2014/main" id="{8B2DF5C1-C56B-BE92-177A-71F21A4D6225}"/>
                </a:ext>
              </a:extLst>
            </p:cNvPr>
            <p:cNvSpPr/>
            <p:nvPr/>
          </p:nvSpPr>
          <p:spPr>
            <a:xfrm>
              <a:off x="3658601" y="3095511"/>
              <a:ext cx="17400" cy="22452"/>
            </a:xfrm>
            <a:custGeom>
              <a:avLst/>
              <a:gdLst/>
              <a:ahLst/>
              <a:cxnLst/>
              <a:rect l="l" t="t" r="r" b="b"/>
              <a:pathLst>
                <a:path w="10791" h="13924" extrusionOk="0">
                  <a:moveTo>
                    <a:pt x="5890" y="1563"/>
                  </a:moveTo>
                  <a:cubicBezTo>
                    <a:pt x="5009" y="59"/>
                    <a:pt x="3068" y="-448"/>
                    <a:pt x="1563" y="433"/>
                  </a:cubicBezTo>
                  <a:cubicBezTo>
                    <a:pt x="59" y="1314"/>
                    <a:pt x="-448" y="3255"/>
                    <a:pt x="433" y="4759"/>
                  </a:cubicBezTo>
                  <a:lnTo>
                    <a:pt x="4893" y="12362"/>
                  </a:lnTo>
                  <a:cubicBezTo>
                    <a:pt x="5774" y="13866"/>
                    <a:pt x="7715" y="14373"/>
                    <a:pt x="9228" y="13492"/>
                  </a:cubicBezTo>
                  <a:cubicBezTo>
                    <a:pt x="10732" y="12611"/>
                    <a:pt x="11240" y="10670"/>
                    <a:pt x="10359" y="9166"/>
                  </a:cubicBezTo>
                  <a:lnTo>
                    <a:pt x="5899" y="156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2" name="Google Shape;1889;p41">
              <a:extLst>
                <a:ext uri="{FF2B5EF4-FFF2-40B4-BE49-F238E27FC236}">
                  <a16:creationId xmlns:a16="http://schemas.microsoft.com/office/drawing/2014/main" id="{390C288E-C2D9-B587-8CC7-22755F071F47}"/>
                </a:ext>
              </a:extLst>
            </p:cNvPr>
            <p:cNvSpPr/>
            <p:nvPr/>
          </p:nvSpPr>
          <p:spPr>
            <a:xfrm>
              <a:off x="3702788" y="3556942"/>
              <a:ext cx="140686" cy="16822"/>
            </a:xfrm>
            <a:custGeom>
              <a:avLst/>
              <a:gdLst/>
              <a:ahLst/>
              <a:cxnLst/>
              <a:rect l="l" t="t" r="r" b="b"/>
              <a:pathLst>
                <a:path w="87247" h="10432" extrusionOk="0">
                  <a:moveTo>
                    <a:pt x="0" y="0"/>
                  </a:moveTo>
                  <a:lnTo>
                    <a:pt x="87247" y="0"/>
                  </a:lnTo>
                  <a:lnTo>
                    <a:pt x="87247" y="10433"/>
                  </a:lnTo>
                  <a:lnTo>
                    <a:pt x="0" y="10433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3" name="Google Shape;1890;p41">
              <a:extLst>
                <a:ext uri="{FF2B5EF4-FFF2-40B4-BE49-F238E27FC236}">
                  <a16:creationId xmlns:a16="http://schemas.microsoft.com/office/drawing/2014/main" id="{C8D8D37B-675B-C6EB-9E99-4CFABB664571}"/>
                </a:ext>
              </a:extLst>
            </p:cNvPr>
            <p:cNvSpPr/>
            <p:nvPr/>
          </p:nvSpPr>
          <p:spPr>
            <a:xfrm>
              <a:off x="3708125" y="358364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4" name="Google Shape;1891;p41">
              <a:extLst>
                <a:ext uri="{FF2B5EF4-FFF2-40B4-BE49-F238E27FC236}">
                  <a16:creationId xmlns:a16="http://schemas.microsoft.com/office/drawing/2014/main" id="{CA082845-73B5-2FD6-DAAC-5DAA495C202A}"/>
                </a:ext>
              </a:extLst>
            </p:cNvPr>
            <p:cNvSpPr/>
            <p:nvPr/>
          </p:nvSpPr>
          <p:spPr>
            <a:xfrm>
              <a:off x="3708125" y="3598121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5" name="Google Shape;1892;p41">
              <a:extLst>
                <a:ext uri="{FF2B5EF4-FFF2-40B4-BE49-F238E27FC236}">
                  <a16:creationId xmlns:a16="http://schemas.microsoft.com/office/drawing/2014/main" id="{0D9E894A-8C8B-3E9D-2202-15A81AA5BCFC}"/>
                </a:ext>
              </a:extLst>
            </p:cNvPr>
            <p:cNvSpPr/>
            <p:nvPr/>
          </p:nvSpPr>
          <p:spPr>
            <a:xfrm>
              <a:off x="3708125" y="361258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36" name="Google Shape;1772;p41">
            <a:extLst>
              <a:ext uri="{FF2B5EF4-FFF2-40B4-BE49-F238E27FC236}">
                <a16:creationId xmlns:a16="http://schemas.microsoft.com/office/drawing/2014/main" id="{BECFB552-B609-4E35-C454-31DC9EF9C14A}"/>
              </a:ext>
            </a:extLst>
          </p:cNvPr>
          <p:cNvGrpSpPr/>
          <p:nvPr/>
        </p:nvGrpSpPr>
        <p:grpSpPr>
          <a:xfrm rot="-1063992">
            <a:off x="1471991" y="2679448"/>
            <a:ext cx="1093016" cy="1264449"/>
            <a:chOff x="1411592" y="1380915"/>
            <a:chExt cx="667702" cy="772427"/>
          </a:xfrm>
        </p:grpSpPr>
        <p:sp>
          <p:nvSpPr>
            <p:cNvPr id="2137" name="Google Shape;1773;p41">
              <a:extLst>
                <a:ext uri="{FF2B5EF4-FFF2-40B4-BE49-F238E27FC236}">
                  <a16:creationId xmlns:a16="http://schemas.microsoft.com/office/drawing/2014/main" id="{DD10BA2D-343B-72BE-F6EE-B965C9340DB3}"/>
                </a:ext>
              </a:extLst>
            </p:cNvPr>
            <p:cNvSpPr/>
            <p:nvPr/>
          </p:nvSpPr>
          <p:spPr>
            <a:xfrm>
              <a:off x="1411592" y="1389265"/>
              <a:ext cx="660412" cy="764077"/>
            </a:xfrm>
            <a:custGeom>
              <a:avLst/>
              <a:gdLst/>
              <a:ahLst/>
              <a:cxnLst/>
              <a:rect l="l" t="t" r="r" b="b"/>
              <a:pathLst>
                <a:path w="409558" h="473846" extrusionOk="0">
                  <a:moveTo>
                    <a:pt x="383288" y="135798"/>
                  </a:moveTo>
                  <a:cubicBezTo>
                    <a:pt x="381721" y="133671"/>
                    <a:pt x="379950" y="131748"/>
                    <a:pt x="378009" y="130065"/>
                  </a:cubicBezTo>
                  <a:cubicBezTo>
                    <a:pt x="379255" y="126113"/>
                    <a:pt x="379798" y="121902"/>
                    <a:pt x="379504" y="117585"/>
                  </a:cubicBezTo>
                  <a:cubicBezTo>
                    <a:pt x="378997" y="110054"/>
                    <a:pt x="376202" y="103164"/>
                    <a:pt x="371733" y="97680"/>
                  </a:cubicBezTo>
                  <a:cubicBezTo>
                    <a:pt x="372650" y="92179"/>
                    <a:pt x="372232" y="86419"/>
                    <a:pt x="370389" y="80865"/>
                  </a:cubicBezTo>
                  <a:cubicBezTo>
                    <a:pt x="373861" y="68794"/>
                    <a:pt x="370620" y="55476"/>
                    <a:pt x="361327" y="46325"/>
                  </a:cubicBezTo>
                  <a:cubicBezTo>
                    <a:pt x="354606" y="39711"/>
                    <a:pt x="345749" y="36284"/>
                    <a:pt x="336820" y="36284"/>
                  </a:cubicBezTo>
                  <a:cubicBezTo>
                    <a:pt x="333402" y="36284"/>
                    <a:pt x="329983" y="36782"/>
                    <a:pt x="326654" y="37797"/>
                  </a:cubicBezTo>
                  <a:cubicBezTo>
                    <a:pt x="323138" y="36693"/>
                    <a:pt x="319559" y="36159"/>
                    <a:pt x="316016" y="36159"/>
                  </a:cubicBezTo>
                  <a:cubicBezTo>
                    <a:pt x="313924" y="36159"/>
                    <a:pt x="311859" y="36346"/>
                    <a:pt x="309821" y="36720"/>
                  </a:cubicBezTo>
                  <a:cubicBezTo>
                    <a:pt x="304275" y="32340"/>
                    <a:pt x="297331" y="29652"/>
                    <a:pt x="289800" y="29260"/>
                  </a:cubicBezTo>
                  <a:cubicBezTo>
                    <a:pt x="289213" y="29234"/>
                    <a:pt x="288625" y="29216"/>
                    <a:pt x="288038" y="29216"/>
                  </a:cubicBezTo>
                  <a:cubicBezTo>
                    <a:pt x="284335" y="29216"/>
                    <a:pt x="280738" y="29821"/>
                    <a:pt x="277347" y="30952"/>
                  </a:cubicBezTo>
                  <a:cubicBezTo>
                    <a:pt x="275629" y="29047"/>
                    <a:pt x="273679" y="27302"/>
                    <a:pt x="271525" y="25762"/>
                  </a:cubicBezTo>
                  <a:cubicBezTo>
                    <a:pt x="267519" y="11029"/>
                    <a:pt x="254362" y="534"/>
                    <a:pt x="239015" y="18"/>
                  </a:cubicBezTo>
                  <a:cubicBezTo>
                    <a:pt x="238615" y="0"/>
                    <a:pt x="238214" y="0"/>
                    <a:pt x="237813" y="0"/>
                  </a:cubicBezTo>
                  <a:cubicBezTo>
                    <a:pt x="225734" y="0"/>
                    <a:pt x="214704" y="6231"/>
                    <a:pt x="208393" y="16103"/>
                  </a:cubicBezTo>
                  <a:cubicBezTo>
                    <a:pt x="201342" y="18632"/>
                    <a:pt x="195423" y="23305"/>
                    <a:pt x="191337" y="29287"/>
                  </a:cubicBezTo>
                  <a:cubicBezTo>
                    <a:pt x="188453" y="29964"/>
                    <a:pt x="185613" y="31014"/>
                    <a:pt x="182889" y="32447"/>
                  </a:cubicBezTo>
                  <a:cubicBezTo>
                    <a:pt x="176577" y="35768"/>
                    <a:pt x="171673" y="40851"/>
                    <a:pt x="168495" y="46842"/>
                  </a:cubicBezTo>
                  <a:cubicBezTo>
                    <a:pt x="167248" y="46708"/>
                    <a:pt x="165993" y="46637"/>
                    <a:pt x="164729" y="46637"/>
                  </a:cubicBezTo>
                  <a:cubicBezTo>
                    <a:pt x="157910" y="46637"/>
                    <a:pt x="151056" y="48631"/>
                    <a:pt x="145083" y="52690"/>
                  </a:cubicBezTo>
                  <a:cubicBezTo>
                    <a:pt x="139457" y="56518"/>
                    <a:pt x="135264" y="61752"/>
                    <a:pt x="132700" y="67654"/>
                  </a:cubicBezTo>
                  <a:cubicBezTo>
                    <a:pt x="105977" y="68446"/>
                    <a:pt x="80268" y="70084"/>
                    <a:pt x="55913" y="72532"/>
                  </a:cubicBezTo>
                  <a:cubicBezTo>
                    <a:pt x="24890" y="73672"/>
                    <a:pt x="0" y="99265"/>
                    <a:pt x="0" y="130564"/>
                  </a:cubicBezTo>
                  <a:lnTo>
                    <a:pt x="0" y="399721"/>
                  </a:lnTo>
                  <a:cubicBezTo>
                    <a:pt x="0" y="426302"/>
                    <a:pt x="17190" y="448948"/>
                    <a:pt x="41047" y="457120"/>
                  </a:cubicBezTo>
                  <a:cubicBezTo>
                    <a:pt x="47180" y="467152"/>
                    <a:pt x="58236" y="473846"/>
                    <a:pt x="70859" y="473846"/>
                  </a:cubicBezTo>
                  <a:lnTo>
                    <a:pt x="144121" y="473846"/>
                  </a:lnTo>
                  <a:cubicBezTo>
                    <a:pt x="154875" y="473846"/>
                    <a:pt x="164480" y="468995"/>
                    <a:pt x="170889" y="461348"/>
                  </a:cubicBezTo>
                  <a:lnTo>
                    <a:pt x="187669" y="461348"/>
                  </a:lnTo>
                  <a:cubicBezTo>
                    <a:pt x="190509" y="461348"/>
                    <a:pt x="193277" y="461010"/>
                    <a:pt x="195921" y="460369"/>
                  </a:cubicBezTo>
                  <a:lnTo>
                    <a:pt x="299379" y="460369"/>
                  </a:lnTo>
                  <a:cubicBezTo>
                    <a:pt x="318660" y="460369"/>
                    <a:pt x="334301" y="444737"/>
                    <a:pt x="334301" y="425447"/>
                  </a:cubicBezTo>
                  <a:lnTo>
                    <a:pt x="334301" y="364727"/>
                  </a:lnTo>
                  <a:cubicBezTo>
                    <a:pt x="334301" y="364727"/>
                    <a:pt x="334301" y="355469"/>
                    <a:pt x="334301" y="355469"/>
                  </a:cubicBezTo>
                  <a:lnTo>
                    <a:pt x="334301" y="277943"/>
                  </a:lnTo>
                  <a:cubicBezTo>
                    <a:pt x="343853" y="276510"/>
                    <a:pt x="352683" y="271133"/>
                    <a:pt x="358291" y="262614"/>
                  </a:cubicBezTo>
                  <a:cubicBezTo>
                    <a:pt x="362992" y="255475"/>
                    <a:pt x="364772" y="247134"/>
                    <a:pt x="363784" y="239122"/>
                  </a:cubicBezTo>
                  <a:cubicBezTo>
                    <a:pt x="369721" y="235855"/>
                    <a:pt x="374733" y="230870"/>
                    <a:pt x="377956" y="224505"/>
                  </a:cubicBezTo>
                  <a:cubicBezTo>
                    <a:pt x="379353" y="221746"/>
                    <a:pt x="380359" y="218879"/>
                    <a:pt x="380991" y="215977"/>
                  </a:cubicBezTo>
                  <a:cubicBezTo>
                    <a:pt x="386884" y="211802"/>
                    <a:pt x="391460" y="205838"/>
                    <a:pt x="393863" y="198788"/>
                  </a:cubicBezTo>
                  <a:cubicBezTo>
                    <a:pt x="404002" y="192093"/>
                    <a:pt x="410154" y="180414"/>
                    <a:pt x="409513" y="167854"/>
                  </a:cubicBezTo>
                  <a:cubicBezTo>
                    <a:pt x="408729" y="152534"/>
                    <a:pt x="398065" y="139564"/>
                    <a:pt x="383279" y="135798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8" name="Google Shape;1774;p41">
              <a:extLst>
                <a:ext uri="{FF2B5EF4-FFF2-40B4-BE49-F238E27FC236}">
                  <a16:creationId xmlns:a16="http://schemas.microsoft.com/office/drawing/2014/main" id="{F0E888CD-946D-99B4-C9C3-5D3103A13EFA}"/>
                </a:ext>
              </a:extLst>
            </p:cNvPr>
            <p:cNvSpPr/>
            <p:nvPr/>
          </p:nvSpPr>
          <p:spPr>
            <a:xfrm>
              <a:off x="1475170" y="1437188"/>
              <a:ext cx="547829" cy="651511"/>
            </a:xfrm>
            <a:custGeom>
              <a:avLst/>
              <a:gdLst/>
              <a:ahLst/>
              <a:cxnLst/>
              <a:rect l="l" t="t" r="r" b="b"/>
              <a:pathLst>
                <a:path w="339739" h="404038" extrusionOk="0">
                  <a:moveTo>
                    <a:pt x="325942" y="152587"/>
                  </a:moveTo>
                  <a:cubicBezTo>
                    <a:pt x="325942" y="152587"/>
                    <a:pt x="318260" y="149258"/>
                    <a:pt x="319248" y="145207"/>
                  </a:cubicBezTo>
                  <a:cubicBezTo>
                    <a:pt x="320236" y="141157"/>
                    <a:pt x="339740" y="134730"/>
                    <a:pt x="339740" y="134730"/>
                  </a:cubicBezTo>
                  <a:cubicBezTo>
                    <a:pt x="339740" y="134730"/>
                    <a:pt x="321963" y="130795"/>
                    <a:pt x="319479" y="127955"/>
                  </a:cubicBezTo>
                  <a:cubicBezTo>
                    <a:pt x="316996" y="125116"/>
                    <a:pt x="319728" y="121938"/>
                    <a:pt x="319728" y="121938"/>
                  </a:cubicBezTo>
                  <a:cubicBezTo>
                    <a:pt x="319728" y="121938"/>
                    <a:pt x="308147" y="124030"/>
                    <a:pt x="303883" y="119712"/>
                  </a:cubicBezTo>
                  <a:cubicBezTo>
                    <a:pt x="299628" y="115395"/>
                    <a:pt x="306447" y="107268"/>
                    <a:pt x="306447" y="107268"/>
                  </a:cubicBezTo>
                  <a:cubicBezTo>
                    <a:pt x="306447" y="107268"/>
                    <a:pt x="284708" y="116490"/>
                    <a:pt x="282438" y="116214"/>
                  </a:cubicBezTo>
                  <a:cubicBezTo>
                    <a:pt x="280169" y="115938"/>
                    <a:pt x="282430" y="112778"/>
                    <a:pt x="282430" y="112778"/>
                  </a:cubicBezTo>
                  <a:lnTo>
                    <a:pt x="268845" y="115938"/>
                  </a:lnTo>
                  <a:cubicBezTo>
                    <a:pt x="277311" y="99790"/>
                    <a:pt x="291768" y="90585"/>
                    <a:pt x="309304" y="84950"/>
                  </a:cubicBezTo>
                  <a:cubicBezTo>
                    <a:pt x="309304" y="84950"/>
                    <a:pt x="293771" y="81781"/>
                    <a:pt x="292658" y="74562"/>
                  </a:cubicBezTo>
                  <a:cubicBezTo>
                    <a:pt x="291554" y="67343"/>
                    <a:pt x="301987" y="57141"/>
                    <a:pt x="301987" y="57141"/>
                  </a:cubicBezTo>
                  <a:cubicBezTo>
                    <a:pt x="301987" y="57141"/>
                    <a:pt x="297091" y="56883"/>
                    <a:pt x="295809" y="52619"/>
                  </a:cubicBezTo>
                  <a:cubicBezTo>
                    <a:pt x="294527" y="48355"/>
                    <a:pt x="301898" y="36302"/>
                    <a:pt x="301898" y="36302"/>
                  </a:cubicBezTo>
                  <a:cubicBezTo>
                    <a:pt x="301898" y="36302"/>
                    <a:pt x="289961" y="43851"/>
                    <a:pt x="285679" y="42640"/>
                  </a:cubicBezTo>
                  <a:cubicBezTo>
                    <a:pt x="281397" y="41420"/>
                    <a:pt x="281068" y="36533"/>
                    <a:pt x="281068" y="36533"/>
                  </a:cubicBezTo>
                  <a:cubicBezTo>
                    <a:pt x="281068" y="36533"/>
                    <a:pt x="271026" y="47126"/>
                    <a:pt x="263789" y="46129"/>
                  </a:cubicBezTo>
                  <a:cubicBezTo>
                    <a:pt x="256552" y="45132"/>
                    <a:pt x="253142" y="29652"/>
                    <a:pt x="253142" y="29652"/>
                  </a:cubicBezTo>
                  <a:cubicBezTo>
                    <a:pt x="247935" y="46744"/>
                    <a:pt x="239309" y="60978"/>
                    <a:pt x="224176" y="69773"/>
                  </a:cubicBezTo>
                  <a:cubicBezTo>
                    <a:pt x="223775" y="69746"/>
                    <a:pt x="223375" y="69728"/>
                    <a:pt x="222974" y="69702"/>
                  </a:cubicBezTo>
                  <a:lnTo>
                    <a:pt x="225734" y="56954"/>
                  </a:lnTo>
                  <a:cubicBezTo>
                    <a:pt x="225734" y="56954"/>
                    <a:pt x="222609" y="59260"/>
                    <a:pt x="222297" y="56999"/>
                  </a:cubicBezTo>
                  <a:cubicBezTo>
                    <a:pt x="221986" y="54738"/>
                    <a:pt x="230870" y="32857"/>
                    <a:pt x="230870" y="32857"/>
                  </a:cubicBezTo>
                  <a:cubicBezTo>
                    <a:pt x="230870" y="32857"/>
                    <a:pt x="222858" y="39800"/>
                    <a:pt x="218470" y="35616"/>
                  </a:cubicBezTo>
                  <a:cubicBezTo>
                    <a:pt x="214081" y="31424"/>
                    <a:pt x="215995" y="19816"/>
                    <a:pt x="215995" y="19816"/>
                  </a:cubicBezTo>
                  <a:cubicBezTo>
                    <a:pt x="215995" y="19816"/>
                    <a:pt x="212862" y="22602"/>
                    <a:pt x="209986" y="20154"/>
                  </a:cubicBezTo>
                  <a:cubicBezTo>
                    <a:pt x="207111" y="17715"/>
                    <a:pt x="202900" y="0"/>
                    <a:pt x="202900" y="0"/>
                  </a:cubicBezTo>
                  <a:cubicBezTo>
                    <a:pt x="202900" y="0"/>
                    <a:pt x="196776" y="19602"/>
                    <a:pt x="192743" y="20652"/>
                  </a:cubicBezTo>
                  <a:cubicBezTo>
                    <a:pt x="188711" y="21703"/>
                    <a:pt x="185266" y="14074"/>
                    <a:pt x="185266" y="14074"/>
                  </a:cubicBezTo>
                  <a:cubicBezTo>
                    <a:pt x="185266" y="14074"/>
                    <a:pt x="185114" y="36818"/>
                    <a:pt x="179729" y="38171"/>
                  </a:cubicBezTo>
                  <a:cubicBezTo>
                    <a:pt x="174343" y="39524"/>
                    <a:pt x="164409" y="28628"/>
                    <a:pt x="164409" y="28628"/>
                  </a:cubicBezTo>
                  <a:cubicBezTo>
                    <a:pt x="164409" y="28628"/>
                    <a:pt x="172135" y="59669"/>
                    <a:pt x="169919" y="67521"/>
                  </a:cubicBezTo>
                  <a:cubicBezTo>
                    <a:pt x="167791" y="67467"/>
                    <a:pt x="165682" y="67441"/>
                    <a:pt x="163563" y="67396"/>
                  </a:cubicBezTo>
                  <a:cubicBezTo>
                    <a:pt x="157884" y="63274"/>
                    <a:pt x="151474" y="53981"/>
                    <a:pt x="151474" y="53981"/>
                  </a:cubicBezTo>
                  <a:cubicBezTo>
                    <a:pt x="151474" y="53981"/>
                    <a:pt x="149400" y="59304"/>
                    <a:pt x="145448" y="58610"/>
                  </a:cubicBezTo>
                  <a:cubicBezTo>
                    <a:pt x="141495" y="57916"/>
                    <a:pt x="129825" y="46655"/>
                    <a:pt x="129825" y="46655"/>
                  </a:cubicBezTo>
                  <a:cubicBezTo>
                    <a:pt x="129825" y="46655"/>
                    <a:pt x="135104" y="59393"/>
                    <a:pt x="137107" y="67120"/>
                  </a:cubicBezTo>
                  <a:cubicBezTo>
                    <a:pt x="97823" y="67093"/>
                    <a:pt x="59758" y="68776"/>
                    <a:pt x="23154" y="72524"/>
                  </a:cubicBezTo>
                  <a:cubicBezTo>
                    <a:pt x="10362" y="72524"/>
                    <a:pt x="0" y="82894"/>
                    <a:pt x="0" y="95677"/>
                  </a:cubicBezTo>
                  <a:lnTo>
                    <a:pt x="0" y="364834"/>
                  </a:lnTo>
                  <a:cubicBezTo>
                    <a:pt x="0" y="379042"/>
                    <a:pt x="11519" y="390561"/>
                    <a:pt x="25735" y="390561"/>
                  </a:cubicBezTo>
                  <a:lnTo>
                    <a:pt x="35937" y="390561"/>
                  </a:lnTo>
                  <a:lnTo>
                    <a:pt x="35937" y="404038"/>
                  </a:lnTo>
                  <a:lnTo>
                    <a:pt x="109199" y="404038"/>
                  </a:lnTo>
                  <a:lnTo>
                    <a:pt x="109199" y="391540"/>
                  </a:lnTo>
                  <a:lnTo>
                    <a:pt x="152747" y="391540"/>
                  </a:lnTo>
                  <a:lnTo>
                    <a:pt x="152747" y="390561"/>
                  </a:lnTo>
                  <a:lnTo>
                    <a:pt x="264457" y="390561"/>
                  </a:lnTo>
                  <a:lnTo>
                    <a:pt x="264457" y="381303"/>
                  </a:lnTo>
                  <a:lnTo>
                    <a:pt x="264457" y="381303"/>
                  </a:lnTo>
                  <a:cubicBezTo>
                    <a:pt x="264457" y="381303"/>
                    <a:pt x="264457" y="329841"/>
                    <a:pt x="264457" y="329841"/>
                  </a:cubicBezTo>
                  <a:lnTo>
                    <a:pt x="264457" y="329841"/>
                  </a:lnTo>
                  <a:lnTo>
                    <a:pt x="264457" y="329841"/>
                  </a:lnTo>
                  <a:lnTo>
                    <a:pt x="264457" y="207663"/>
                  </a:lnTo>
                  <a:cubicBezTo>
                    <a:pt x="264839" y="208063"/>
                    <a:pt x="265071" y="208304"/>
                    <a:pt x="265071" y="208304"/>
                  </a:cubicBezTo>
                  <a:cubicBezTo>
                    <a:pt x="265071" y="208304"/>
                    <a:pt x="264946" y="202473"/>
                    <a:pt x="268267" y="201013"/>
                  </a:cubicBezTo>
                  <a:cubicBezTo>
                    <a:pt x="271587" y="199562"/>
                    <a:pt x="294207" y="208517"/>
                    <a:pt x="294207" y="208517"/>
                  </a:cubicBezTo>
                  <a:cubicBezTo>
                    <a:pt x="294207" y="208517"/>
                    <a:pt x="282768" y="197025"/>
                    <a:pt x="282011" y="193081"/>
                  </a:cubicBezTo>
                  <a:cubicBezTo>
                    <a:pt x="281255" y="189147"/>
                    <a:pt x="286551" y="186984"/>
                    <a:pt x="286551" y="186984"/>
                  </a:cubicBezTo>
                  <a:cubicBezTo>
                    <a:pt x="286551" y="186984"/>
                    <a:pt x="270385" y="176212"/>
                    <a:pt x="270964" y="170257"/>
                  </a:cubicBezTo>
                  <a:cubicBezTo>
                    <a:pt x="271543" y="164302"/>
                    <a:pt x="311708" y="173658"/>
                    <a:pt x="311708" y="173658"/>
                  </a:cubicBezTo>
                  <a:cubicBezTo>
                    <a:pt x="311708" y="173658"/>
                    <a:pt x="300652" y="163883"/>
                    <a:pt x="301925" y="158480"/>
                  </a:cubicBezTo>
                  <a:cubicBezTo>
                    <a:pt x="303198" y="153077"/>
                    <a:pt x="325933" y="152578"/>
                    <a:pt x="325933" y="1525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9" name="Google Shape;1775;p41">
              <a:extLst>
                <a:ext uri="{FF2B5EF4-FFF2-40B4-BE49-F238E27FC236}">
                  <a16:creationId xmlns:a16="http://schemas.microsoft.com/office/drawing/2014/main" id="{81722ECB-2A3C-57BC-4B7A-FAF173A8CDAB}"/>
                </a:ext>
              </a:extLst>
            </p:cNvPr>
            <p:cNvSpPr/>
            <p:nvPr/>
          </p:nvSpPr>
          <p:spPr>
            <a:xfrm>
              <a:off x="1418882" y="1380915"/>
              <a:ext cx="660412" cy="764077"/>
            </a:xfrm>
            <a:custGeom>
              <a:avLst/>
              <a:gdLst/>
              <a:ahLst/>
              <a:cxnLst/>
              <a:rect l="l" t="t" r="r" b="b"/>
              <a:pathLst>
                <a:path w="409558" h="473846" extrusionOk="0">
                  <a:moveTo>
                    <a:pt x="237831" y="34904"/>
                  </a:moveTo>
                  <a:cubicBezTo>
                    <a:pt x="237831" y="34904"/>
                    <a:pt x="242042" y="52619"/>
                    <a:pt x="244917" y="55058"/>
                  </a:cubicBezTo>
                  <a:cubicBezTo>
                    <a:pt x="245798" y="55806"/>
                    <a:pt x="246697" y="56064"/>
                    <a:pt x="247525" y="56064"/>
                  </a:cubicBezTo>
                  <a:cubicBezTo>
                    <a:pt x="249413" y="56064"/>
                    <a:pt x="250926" y="54720"/>
                    <a:pt x="250926" y="54720"/>
                  </a:cubicBezTo>
                  <a:cubicBezTo>
                    <a:pt x="250926" y="54720"/>
                    <a:pt x="249012" y="66337"/>
                    <a:pt x="253401" y="70521"/>
                  </a:cubicBezTo>
                  <a:cubicBezTo>
                    <a:pt x="254415" y="71491"/>
                    <a:pt x="255626" y="71865"/>
                    <a:pt x="256890" y="71865"/>
                  </a:cubicBezTo>
                  <a:cubicBezTo>
                    <a:pt x="261074" y="71865"/>
                    <a:pt x="265801" y="67761"/>
                    <a:pt x="265801" y="67761"/>
                  </a:cubicBezTo>
                  <a:cubicBezTo>
                    <a:pt x="265801" y="67761"/>
                    <a:pt x="256917" y="89633"/>
                    <a:pt x="257228" y="91903"/>
                  </a:cubicBezTo>
                  <a:cubicBezTo>
                    <a:pt x="257335" y="92651"/>
                    <a:pt x="257736" y="92900"/>
                    <a:pt x="258243" y="92900"/>
                  </a:cubicBezTo>
                  <a:cubicBezTo>
                    <a:pt x="259267" y="92900"/>
                    <a:pt x="260665" y="91858"/>
                    <a:pt x="260665" y="91858"/>
                  </a:cubicBezTo>
                  <a:lnTo>
                    <a:pt x="257905" y="104606"/>
                  </a:lnTo>
                  <a:cubicBezTo>
                    <a:pt x="258306" y="104633"/>
                    <a:pt x="258706" y="104650"/>
                    <a:pt x="259107" y="104677"/>
                  </a:cubicBezTo>
                  <a:cubicBezTo>
                    <a:pt x="274231" y="95882"/>
                    <a:pt x="282866" y="81648"/>
                    <a:pt x="288073" y="64556"/>
                  </a:cubicBezTo>
                  <a:cubicBezTo>
                    <a:pt x="288073" y="64556"/>
                    <a:pt x="291483" y="80046"/>
                    <a:pt x="298720" y="81034"/>
                  </a:cubicBezTo>
                  <a:cubicBezTo>
                    <a:pt x="299049" y="81078"/>
                    <a:pt x="299379" y="81096"/>
                    <a:pt x="299708" y="81096"/>
                  </a:cubicBezTo>
                  <a:cubicBezTo>
                    <a:pt x="306839" y="81096"/>
                    <a:pt x="315998" y="71429"/>
                    <a:pt x="315998" y="71429"/>
                  </a:cubicBezTo>
                  <a:cubicBezTo>
                    <a:pt x="315998" y="71429"/>
                    <a:pt x="316328" y="76325"/>
                    <a:pt x="320610" y="77535"/>
                  </a:cubicBezTo>
                  <a:cubicBezTo>
                    <a:pt x="320930" y="77624"/>
                    <a:pt x="321286" y="77669"/>
                    <a:pt x="321687" y="77669"/>
                  </a:cubicBezTo>
                  <a:cubicBezTo>
                    <a:pt x="326610" y="77669"/>
                    <a:pt x="336829" y="71197"/>
                    <a:pt x="336829" y="71197"/>
                  </a:cubicBezTo>
                  <a:cubicBezTo>
                    <a:pt x="336829" y="71197"/>
                    <a:pt x="329458" y="83250"/>
                    <a:pt x="330740" y="87514"/>
                  </a:cubicBezTo>
                  <a:cubicBezTo>
                    <a:pt x="332022" y="91778"/>
                    <a:pt x="336918" y="92036"/>
                    <a:pt x="336918" y="92036"/>
                  </a:cubicBezTo>
                  <a:cubicBezTo>
                    <a:pt x="336918" y="92036"/>
                    <a:pt x="326476" y="102238"/>
                    <a:pt x="327589" y="109457"/>
                  </a:cubicBezTo>
                  <a:cubicBezTo>
                    <a:pt x="328693" y="116677"/>
                    <a:pt x="344235" y="119846"/>
                    <a:pt x="344235" y="119846"/>
                  </a:cubicBezTo>
                  <a:cubicBezTo>
                    <a:pt x="326699" y="125481"/>
                    <a:pt x="312242" y="134694"/>
                    <a:pt x="303776" y="150833"/>
                  </a:cubicBezTo>
                  <a:lnTo>
                    <a:pt x="317360" y="147673"/>
                  </a:lnTo>
                  <a:cubicBezTo>
                    <a:pt x="317360" y="147673"/>
                    <a:pt x="315099" y="150833"/>
                    <a:pt x="317369" y="151109"/>
                  </a:cubicBezTo>
                  <a:cubicBezTo>
                    <a:pt x="317405" y="151109"/>
                    <a:pt x="317441" y="151109"/>
                    <a:pt x="317485" y="151109"/>
                  </a:cubicBezTo>
                  <a:cubicBezTo>
                    <a:pt x="320280" y="151109"/>
                    <a:pt x="341378" y="142163"/>
                    <a:pt x="341378" y="142163"/>
                  </a:cubicBezTo>
                  <a:cubicBezTo>
                    <a:pt x="341378" y="142163"/>
                    <a:pt x="334559" y="150281"/>
                    <a:pt x="338814" y="154608"/>
                  </a:cubicBezTo>
                  <a:cubicBezTo>
                    <a:pt x="340977" y="156806"/>
                    <a:pt x="345028" y="157341"/>
                    <a:pt x="348490" y="157341"/>
                  </a:cubicBezTo>
                  <a:cubicBezTo>
                    <a:pt x="351953" y="157341"/>
                    <a:pt x="354650" y="156833"/>
                    <a:pt x="354650" y="156833"/>
                  </a:cubicBezTo>
                  <a:cubicBezTo>
                    <a:pt x="354650" y="156833"/>
                    <a:pt x="351918" y="160011"/>
                    <a:pt x="354401" y="162851"/>
                  </a:cubicBezTo>
                  <a:cubicBezTo>
                    <a:pt x="356885" y="165691"/>
                    <a:pt x="374662" y="169625"/>
                    <a:pt x="374662" y="169625"/>
                  </a:cubicBezTo>
                  <a:cubicBezTo>
                    <a:pt x="374662" y="169625"/>
                    <a:pt x="355158" y="176052"/>
                    <a:pt x="354170" y="180103"/>
                  </a:cubicBezTo>
                  <a:cubicBezTo>
                    <a:pt x="353182" y="184153"/>
                    <a:pt x="360864" y="187482"/>
                    <a:pt x="360864" y="187482"/>
                  </a:cubicBezTo>
                  <a:cubicBezTo>
                    <a:pt x="360864" y="187482"/>
                    <a:pt x="338129" y="187990"/>
                    <a:pt x="336856" y="193384"/>
                  </a:cubicBezTo>
                  <a:cubicBezTo>
                    <a:pt x="335583" y="198788"/>
                    <a:pt x="346639" y="208562"/>
                    <a:pt x="346639" y="208562"/>
                  </a:cubicBezTo>
                  <a:cubicBezTo>
                    <a:pt x="346639" y="208562"/>
                    <a:pt x="323521" y="203176"/>
                    <a:pt x="312108" y="203176"/>
                  </a:cubicBezTo>
                  <a:cubicBezTo>
                    <a:pt x="308476" y="203176"/>
                    <a:pt x="306028" y="203719"/>
                    <a:pt x="305886" y="205161"/>
                  </a:cubicBezTo>
                  <a:cubicBezTo>
                    <a:pt x="305307" y="211117"/>
                    <a:pt x="321473" y="221888"/>
                    <a:pt x="321473" y="221888"/>
                  </a:cubicBezTo>
                  <a:cubicBezTo>
                    <a:pt x="321473" y="221888"/>
                    <a:pt x="316185" y="224051"/>
                    <a:pt x="316933" y="227986"/>
                  </a:cubicBezTo>
                  <a:cubicBezTo>
                    <a:pt x="317690" y="231920"/>
                    <a:pt x="329129" y="243422"/>
                    <a:pt x="329129" y="243422"/>
                  </a:cubicBezTo>
                  <a:cubicBezTo>
                    <a:pt x="329129" y="243422"/>
                    <a:pt x="309785" y="235757"/>
                    <a:pt x="304248" y="235757"/>
                  </a:cubicBezTo>
                  <a:cubicBezTo>
                    <a:pt x="303803" y="235757"/>
                    <a:pt x="303438" y="235811"/>
                    <a:pt x="303189" y="235917"/>
                  </a:cubicBezTo>
                  <a:cubicBezTo>
                    <a:pt x="299868" y="237368"/>
                    <a:pt x="299993" y="243208"/>
                    <a:pt x="299993" y="243208"/>
                  </a:cubicBezTo>
                  <a:cubicBezTo>
                    <a:pt x="299993" y="243208"/>
                    <a:pt x="299761" y="242959"/>
                    <a:pt x="299379" y="242567"/>
                  </a:cubicBezTo>
                  <a:lnTo>
                    <a:pt x="299379" y="364745"/>
                  </a:lnTo>
                  <a:lnTo>
                    <a:pt x="299379" y="364745"/>
                  </a:lnTo>
                  <a:lnTo>
                    <a:pt x="299379" y="364745"/>
                  </a:lnTo>
                  <a:lnTo>
                    <a:pt x="299379" y="416207"/>
                  </a:lnTo>
                  <a:cubicBezTo>
                    <a:pt x="299379" y="416207"/>
                    <a:pt x="299379" y="416207"/>
                    <a:pt x="299379" y="416207"/>
                  </a:cubicBezTo>
                  <a:lnTo>
                    <a:pt x="299379" y="425465"/>
                  </a:lnTo>
                  <a:lnTo>
                    <a:pt x="187669" y="425465"/>
                  </a:lnTo>
                  <a:lnTo>
                    <a:pt x="187669" y="426444"/>
                  </a:lnTo>
                  <a:lnTo>
                    <a:pt x="144121" y="426444"/>
                  </a:lnTo>
                  <a:lnTo>
                    <a:pt x="144121" y="438942"/>
                  </a:lnTo>
                  <a:lnTo>
                    <a:pt x="70859" y="438942"/>
                  </a:lnTo>
                  <a:lnTo>
                    <a:pt x="70859" y="425465"/>
                  </a:lnTo>
                  <a:lnTo>
                    <a:pt x="60657" y="425465"/>
                  </a:lnTo>
                  <a:cubicBezTo>
                    <a:pt x="46450" y="425465"/>
                    <a:pt x="34922" y="413946"/>
                    <a:pt x="34922" y="399738"/>
                  </a:cubicBezTo>
                  <a:lnTo>
                    <a:pt x="34922" y="130582"/>
                  </a:lnTo>
                  <a:cubicBezTo>
                    <a:pt x="34922" y="117790"/>
                    <a:pt x="45293" y="107428"/>
                    <a:pt x="58076" y="107428"/>
                  </a:cubicBezTo>
                  <a:cubicBezTo>
                    <a:pt x="94369" y="103716"/>
                    <a:pt x="132095" y="102024"/>
                    <a:pt x="171032" y="102024"/>
                  </a:cubicBezTo>
                  <a:cubicBezTo>
                    <a:pt x="171361" y="102024"/>
                    <a:pt x="171699" y="102024"/>
                    <a:pt x="172029" y="102024"/>
                  </a:cubicBezTo>
                  <a:cubicBezTo>
                    <a:pt x="170017" y="94298"/>
                    <a:pt x="164747" y="81559"/>
                    <a:pt x="164747" y="81559"/>
                  </a:cubicBezTo>
                  <a:cubicBezTo>
                    <a:pt x="164747" y="81559"/>
                    <a:pt x="176417" y="92820"/>
                    <a:pt x="180370" y="93514"/>
                  </a:cubicBezTo>
                  <a:cubicBezTo>
                    <a:pt x="180610" y="93559"/>
                    <a:pt x="180841" y="93576"/>
                    <a:pt x="181073" y="93576"/>
                  </a:cubicBezTo>
                  <a:cubicBezTo>
                    <a:pt x="184562" y="93576"/>
                    <a:pt x="186396" y="88885"/>
                    <a:pt x="186396" y="88885"/>
                  </a:cubicBezTo>
                  <a:cubicBezTo>
                    <a:pt x="186396" y="88885"/>
                    <a:pt x="192806" y="98188"/>
                    <a:pt x="198485" y="102300"/>
                  </a:cubicBezTo>
                  <a:cubicBezTo>
                    <a:pt x="200604" y="102345"/>
                    <a:pt x="202713" y="102371"/>
                    <a:pt x="204841" y="102425"/>
                  </a:cubicBezTo>
                  <a:cubicBezTo>
                    <a:pt x="207057" y="94565"/>
                    <a:pt x="199331" y="63533"/>
                    <a:pt x="199331" y="63533"/>
                  </a:cubicBezTo>
                  <a:cubicBezTo>
                    <a:pt x="199331" y="63533"/>
                    <a:pt x="208144" y="73191"/>
                    <a:pt x="213663" y="73191"/>
                  </a:cubicBezTo>
                  <a:cubicBezTo>
                    <a:pt x="214010" y="73191"/>
                    <a:pt x="214339" y="73156"/>
                    <a:pt x="214651" y="73076"/>
                  </a:cubicBezTo>
                  <a:cubicBezTo>
                    <a:pt x="220027" y="71722"/>
                    <a:pt x="220188" y="48978"/>
                    <a:pt x="220188" y="48978"/>
                  </a:cubicBezTo>
                  <a:cubicBezTo>
                    <a:pt x="220188" y="48978"/>
                    <a:pt x="223205" y="55655"/>
                    <a:pt x="226891" y="55655"/>
                  </a:cubicBezTo>
                  <a:cubicBezTo>
                    <a:pt x="227149" y="55655"/>
                    <a:pt x="227398" y="55619"/>
                    <a:pt x="227665" y="55557"/>
                  </a:cubicBezTo>
                  <a:cubicBezTo>
                    <a:pt x="231698" y="54506"/>
                    <a:pt x="237822" y="34904"/>
                    <a:pt x="237822" y="34904"/>
                  </a:cubicBezTo>
                  <a:moveTo>
                    <a:pt x="354642" y="156851"/>
                  </a:moveTo>
                  <a:lnTo>
                    <a:pt x="354659" y="156851"/>
                  </a:lnTo>
                  <a:moveTo>
                    <a:pt x="237813" y="0"/>
                  </a:moveTo>
                  <a:cubicBezTo>
                    <a:pt x="225734" y="0"/>
                    <a:pt x="214704" y="6222"/>
                    <a:pt x="208393" y="16104"/>
                  </a:cubicBezTo>
                  <a:cubicBezTo>
                    <a:pt x="201342" y="18632"/>
                    <a:pt x="195423" y="23305"/>
                    <a:pt x="191337" y="29287"/>
                  </a:cubicBezTo>
                  <a:cubicBezTo>
                    <a:pt x="188453" y="29964"/>
                    <a:pt x="185613" y="31014"/>
                    <a:pt x="182889" y="32447"/>
                  </a:cubicBezTo>
                  <a:cubicBezTo>
                    <a:pt x="176577" y="35768"/>
                    <a:pt x="171673" y="40851"/>
                    <a:pt x="168495" y="46842"/>
                  </a:cubicBezTo>
                  <a:cubicBezTo>
                    <a:pt x="167248" y="46708"/>
                    <a:pt x="165993" y="46637"/>
                    <a:pt x="164729" y="46637"/>
                  </a:cubicBezTo>
                  <a:cubicBezTo>
                    <a:pt x="157910" y="46637"/>
                    <a:pt x="151056" y="48631"/>
                    <a:pt x="145083" y="52690"/>
                  </a:cubicBezTo>
                  <a:cubicBezTo>
                    <a:pt x="139457" y="56518"/>
                    <a:pt x="135264" y="61752"/>
                    <a:pt x="132700" y="67654"/>
                  </a:cubicBezTo>
                  <a:cubicBezTo>
                    <a:pt x="105977" y="68446"/>
                    <a:pt x="80268" y="70076"/>
                    <a:pt x="55913" y="72533"/>
                  </a:cubicBezTo>
                  <a:cubicBezTo>
                    <a:pt x="24890" y="73672"/>
                    <a:pt x="0" y="99265"/>
                    <a:pt x="0" y="130564"/>
                  </a:cubicBezTo>
                  <a:lnTo>
                    <a:pt x="0" y="399721"/>
                  </a:lnTo>
                  <a:cubicBezTo>
                    <a:pt x="0" y="426302"/>
                    <a:pt x="17190" y="448948"/>
                    <a:pt x="41047" y="457120"/>
                  </a:cubicBezTo>
                  <a:cubicBezTo>
                    <a:pt x="47180" y="467152"/>
                    <a:pt x="58236" y="473847"/>
                    <a:pt x="70859" y="473847"/>
                  </a:cubicBezTo>
                  <a:lnTo>
                    <a:pt x="144121" y="473847"/>
                  </a:lnTo>
                  <a:cubicBezTo>
                    <a:pt x="154866" y="473847"/>
                    <a:pt x="164480" y="468995"/>
                    <a:pt x="170889" y="461348"/>
                  </a:cubicBezTo>
                  <a:lnTo>
                    <a:pt x="187669" y="461348"/>
                  </a:lnTo>
                  <a:cubicBezTo>
                    <a:pt x="190509" y="461348"/>
                    <a:pt x="193277" y="461010"/>
                    <a:pt x="195921" y="460369"/>
                  </a:cubicBezTo>
                  <a:lnTo>
                    <a:pt x="299379" y="460369"/>
                  </a:lnTo>
                  <a:cubicBezTo>
                    <a:pt x="318660" y="460369"/>
                    <a:pt x="334301" y="444737"/>
                    <a:pt x="334301" y="425447"/>
                  </a:cubicBezTo>
                  <a:lnTo>
                    <a:pt x="334301" y="364727"/>
                  </a:lnTo>
                  <a:cubicBezTo>
                    <a:pt x="334301" y="364727"/>
                    <a:pt x="334301" y="355470"/>
                    <a:pt x="334301" y="355470"/>
                  </a:cubicBezTo>
                  <a:lnTo>
                    <a:pt x="334301" y="277943"/>
                  </a:lnTo>
                  <a:cubicBezTo>
                    <a:pt x="343852" y="276510"/>
                    <a:pt x="352683" y="271133"/>
                    <a:pt x="358291" y="262614"/>
                  </a:cubicBezTo>
                  <a:cubicBezTo>
                    <a:pt x="362991" y="255475"/>
                    <a:pt x="364772" y="247134"/>
                    <a:pt x="363784" y="239122"/>
                  </a:cubicBezTo>
                  <a:cubicBezTo>
                    <a:pt x="369721" y="235855"/>
                    <a:pt x="374733" y="230870"/>
                    <a:pt x="377956" y="224505"/>
                  </a:cubicBezTo>
                  <a:cubicBezTo>
                    <a:pt x="379353" y="221746"/>
                    <a:pt x="380359" y="218879"/>
                    <a:pt x="380991" y="215977"/>
                  </a:cubicBezTo>
                  <a:cubicBezTo>
                    <a:pt x="386884" y="211802"/>
                    <a:pt x="391460" y="205838"/>
                    <a:pt x="393863" y="198788"/>
                  </a:cubicBezTo>
                  <a:cubicBezTo>
                    <a:pt x="404002" y="192093"/>
                    <a:pt x="410154" y="180414"/>
                    <a:pt x="409513" y="167854"/>
                  </a:cubicBezTo>
                  <a:cubicBezTo>
                    <a:pt x="408729" y="152534"/>
                    <a:pt x="398065" y="139564"/>
                    <a:pt x="383279" y="135798"/>
                  </a:cubicBezTo>
                  <a:cubicBezTo>
                    <a:pt x="381712" y="133671"/>
                    <a:pt x="379941" y="131748"/>
                    <a:pt x="378000" y="130065"/>
                  </a:cubicBezTo>
                  <a:cubicBezTo>
                    <a:pt x="379246" y="126113"/>
                    <a:pt x="379789" y="121902"/>
                    <a:pt x="379496" y="117585"/>
                  </a:cubicBezTo>
                  <a:cubicBezTo>
                    <a:pt x="378988" y="110054"/>
                    <a:pt x="376193" y="103164"/>
                    <a:pt x="371724" y="97680"/>
                  </a:cubicBezTo>
                  <a:cubicBezTo>
                    <a:pt x="372641" y="92179"/>
                    <a:pt x="372214" y="86419"/>
                    <a:pt x="370380" y="80865"/>
                  </a:cubicBezTo>
                  <a:cubicBezTo>
                    <a:pt x="373852" y="68794"/>
                    <a:pt x="370612" y="55477"/>
                    <a:pt x="361318" y="46325"/>
                  </a:cubicBezTo>
                  <a:cubicBezTo>
                    <a:pt x="354597" y="39711"/>
                    <a:pt x="345740" y="36284"/>
                    <a:pt x="336811" y="36284"/>
                  </a:cubicBezTo>
                  <a:cubicBezTo>
                    <a:pt x="333393" y="36284"/>
                    <a:pt x="329974" y="36783"/>
                    <a:pt x="326645" y="37797"/>
                  </a:cubicBezTo>
                  <a:cubicBezTo>
                    <a:pt x="323129" y="36694"/>
                    <a:pt x="319550" y="36159"/>
                    <a:pt x="316007" y="36159"/>
                  </a:cubicBezTo>
                  <a:cubicBezTo>
                    <a:pt x="313915" y="36159"/>
                    <a:pt x="311850" y="36346"/>
                    <a:pt x="309812" y="36720"/>
                  </a:cubicBezTo>
                  <a:cubicBezTo>
                    <a:pt x="304266" y="32341"/>
                    <a:pt x="297322" y="29652"/>
                    <a:pt x="289791" y="29260"/>
                  </a:cubicBezTo>
                  <a:cubicBezTo>
                    <a:pt x="289204" y="29234"/>
                    <a:pt x="288616" y="29216"/>
                    <a:pt x="288029" y="29216"/>
                  </a:cubicBezTo>
                  <a:cubicBezTo>
                    <a:pt x="284326" y="29216"/>
                    <a:pt x="280729" y="29821"/>
                    <a:pt x="277338" y="30952"/>
                  </a:cubicBezTo>
                  <a:cubicBezTo>
                    <a:pt x="275620" y="29047"/>
                    <a:pt x="273670" y="27302"/>
                    <a:pt x="271516" y="25762"/>
                  </a:cubicBezTo>
                  <a:cubicBezTo>
                    <a:pt x="267510" y="11029"/>
                    <a:pt x="254353" y="534"/>
                    <a:pt x="239006" y="18"/>
                  </a:cubicBezTo>
                  <a:cubicBezTo>
                    <a:pt x="238606" y="0"/>
                    <a:pt x="238205" y="0"/>
                    <a:pt x="237804" y="0"/>
                  </a:cubicBezTo>
                  <a:lnTo>
                    <a:pt x="23780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0" name="Google Shape;1776;p41">
              <a:extLst>
                <a:ext uri="{FF2B5EF4-FFF2-40B4-BE49-F238E27FC236}">
                  <a16:creationId xmlns:a16="http://schemas.microsoft.com/office/drawing/2014/main" id="{6F49088C-9213-8BB0-CA6E-8AAD493C768A}"/>
                </a:ext>
              </a:extLst>
            </p:cNvPr>
            <p:cNvSpPr/>
            <p:nvPr/>
          </p:nvSpPr>
          <p:spPr>
            <a:xfrm>
              <a:off x="1682800" y="1437188"/>
              <a:ext cx="340123" cy="339075"/>
            </a:xfrm>
            <a:custGeom>
              <a:avLst/>
              <a:gdLst/>
              <a:ahLst/>
              <a:cxnLst/>
              <a:rect l="l" t="t" r="r" b="b"/>
              <a:pathLst>
                <a:path w="210929" h="210279" extrusionOk="0">
                  <a:moveTo>
                    <a:pt x="139466" y="201013"/>
                  </a:moveTo>
                  <a:cubicBezTo>
                    <a:pt x="142786" y="199562"/>
                    <a:pt x="165406" y="208517"/>
                    <a:pt x="165406" y="208517"/>
                  </a:cubicBezTo>
                  <a:cubicBezTo>
                    <a:pt x="165406" y="208517"/>
                    <a:pt x="153967" y="197025"/>
                    <a:pt x="153210" y="193081"/>
                  </a:cubicBezTo>
                  <a:cubicBezTo>
                    <a:pt x="152453" y="189147"/>
                    <a:pt x="157750" y="186984"/>
                    <a:pt x="157750" y="186984"/>
                  </a:cubicBezTo>
                  <a:cubicBezTo>
                    <a:pt x="157750" y="186984"/>
                    <a:pt x="141584" y="176212"/>
                    <a:pt x="142163" y="170257"/>
                  </a:cubicBezTo>
                  <a:cubicBezTo>
                    <a:pt x="142741" y="164302"/>
                    <a:pt x="182907" y="173658"/>
                    <a:pt x="182907" y="173658"/>
                  </a:cubicBezTo>
                  <a:cubicBezTo>
                    <a:pt x="182907" y="173658"/>
                    <a:pt x="171851" y="163883"/>
                    <a:pt x="173124" y="158480"/>
                  </a:cubicBezTo>
                  <a:cubicBezTo>
                    <a:pt x="174397" y="153077"/>
                    <a:pt x="197132" y="152578"/>
                    <a:pt x="197132" y="152578"/>
                  </a:cubicBezTo>
                  <a:cubicBezTo>
                    <a:pt x="197132" y="152578"/>
                    <a:pt x="189450" y="149249"/>
                    <a:pt x="190438" y="145198"/>
                  </a:cubicBezTo>
                  <a:cubicBezTo>
                    <a:pt x="191426" y="141148"/>
                    <a:pt x="210930" y="134721"/>
                    <a:pt x="210930" y="134721"/>
                  </a:cubicBezTo>
                  <a:cubicBezTo>
                    <a:pt x="210930" y="134721"/>
                    <a:pt x="193153" y="130786"/>
                    <a:pt x="190669" y="127947"/>
                  </a:cubicBezTo>
                  <a:cubicBezTo>
                    <a:pt x="188186" y="125107"/>
                    <a:pt x="190918" y="121929"/>
                    <a:pt x="190918" y="121929"/>
                  </a:cubicBezTo>
                  <a:cubicBezTo>
                    <a:pt x="190918" y="121929"/>
                    <a:pt x="179337" y="124021"/>
                    <a:pt x="175073" y="119703"/>
                  </a:cubicBezTo>
                  <a:cubicBezTo>
                    <a:pt x="170818" y="115386"/>
                    <a:pt x="177637" y="107259"/>
                    <a:pt x="177637" y="107259"/>
                  </a:cubicBezTo>
                  <a:cubicBezTo>
                    <a:pt x="177637" y="107259"/>
                    <a:pt x="155898" y="116481"/>
                    <a:pt x="153628" y="116205"/>
                  </a:cubicBezTo>
                  <a:cubicBezTo>
                    <a:pt x="151359" y="115929"/>
                    <a:pt x="153620" y="112769"/>
                    <a:pt x="153620" y="112769"/>
                  </a:cubicBezTo>
                  <a:lnTo>
                    <a:pt x="140035" y="115929"/>
                  </a:lnTo>
                  <a:cubicBezTo>
                    <a:pt x="148501" y="99781"/>
                    <a:pt x="162958" y="90577"/>
                    <a:pt x="180494" y="84942"/>
                  </a:cubicBezTo>
                  <a:cubicBezTo>
                    <a:pt x="180494" y="84942"/>
                    <a:pt x="164960" y="81773"/>
                    <a:pt x="163848" y="74553"/>
                  </a:cubicBezTo>
                  <a:cubicBezTo>
                    <a:pt x="162744" y="67334"/>
                    <a:pt x="173177" y="57132"/>
                    <a:pt x="173177" y="57132"/>
                  </a:cubicBezTo>
                  <a:cubicBezTo>
                    <a:pt x="173177" y="57132"/>
                    <a:pt x="168281" y="56874"/>
                    <a:pt x="166999" y="52610"/>
                  </a:cubicBezTo>
                  <a:cubicBezTo>
                    <a:pt x="165717" y="48346"/>
                    <a:pt x="173088" y="36293"/>
                    <a:pt x="173088" y="36293"/>
                  </a:cubicBezTo>
                  <a:cubicBezTo>
                    <a:pt x="173088" y="36293"/>
                    <a:pt x="161151" y="43842"/>
                    <a:pt x="156869" y="42631"/>
                  </a:cubicBezTo>
                  <a:cubicBezTo>
                    <a:pt x="152587" y="41411"/>
                    <a:pt x="152257" y="36524"/>
                    <a:pt x="152257" y="36524"/>
                  </a:cubicBezTo>
                  <a:cubicBezTo>
                    <a:pt x="152257" y="36524"/>
                    <a:pt x="142216" y="47118"/>
                    <a:pt x="134979" y="46121"/>
                  </a:cubicBezTo>
                  <a:cubicBezTo>
                    <a:pt x="127742" y="45124"/>
                    <a:pt x="124332" y="29643"/>
                    <a:pt x="124332" y="29643"/>
                  </a:cubicBezTo>
                  <a:cubicBezTo>
                    <a:pt x="118965" y="47269"/>
                    <a:pt x="109983" y="61859"/>
                    <a:pt x="93968" y="70583"/>
                  </a:cubicBezTo>
                  <a:lnTo>
                    <a:pt x="96924" y="56954"/>
                  </a:lnTo>
                  <a:cubicBezTo>
                    <a:pt x="96924" y="56954"/>
                    <a:pt x="93799" y="59260"/>
                    <a:pt x="93487" y="56999"/>
                  </a:cubicBezTo>
                  <a:cubicBezTo>
                    <a:pt x="93176" y="54738"/>
                    <a:pt x="102060" y="32857"/>
                    <a:pt x="102060" y="32857"/>
                  </a:cubicBezTo>
                  <a:cubicBezTo>
                    <a:pt x="102060" y="32857"/>
                    <a:pt x="94048" y="39800"/>
                    <a:pt x="89660" y="35616"/>
                  </a:cubicBezTo>
                  <a:cubicBezTo>
                    <a:pt x="85271" y="31424"/>
                    <a:pt x="87185" y="19816"/>
                    <a:pt x="87185" y="19816"/>
                  </a:cubicBezTo>
                  <a:cubicBezTo>
                    <a:pt x="87185" y="19816"/>
                    <a:pt x="84051" y="22602"/>
                    <a:pt x="81176" y="20154"/>
                  </a:cubicBezTo>
                  <a:cubicBezTo>
                    <a:pt x="78301" y="17715"/>
                    <a:pt x="74090" y="0"/>
                    <a:pt x="74090" y="0"/>
                  </a:cubicBezTo>
                  <a:cubicBezTo>
                    <a:pt x="74090" y="0"/>
                    <a:pt x="67966" y="19602"/>
                    <a:pt x="63933" y="20652"/>
                  </a:cubicBezTo>
                  <a:cubicBezTo>
                    <a:pt x="59901" y="21703"/>
                    <a:pt x="56456" y="14074"/>
                    <a:pt x="56456" y="14074"/>
                  </a:cubicBezTo>
                  <a:cubicBezTo>
                    <a:pt x="56456" y="14074"/>
                    <a:pt x="56304" y="36818"/>
                    <a:pt x="50919" y="38171"/>
                  </a:cubicBezTo>
                  <a:cubicBezTo>
                    <a:pt x="45533" y="39524"/>
                    <a:pt x="35599" y="28628"/>
                    <a:pt x="35599" y="28628"/>
                  </a:cubicBezTo>
                  <a:cubicBezTo>
                    <a:pt x="35599" y="28628"/>
                    <a:pt x="45569" y="68642"/>
                    <a:pt x="39622" y="69319"/>
                  </a:cubicBezTo>
                  <a:cubicBezTo>
                    <a:pt x="33676" y="69986"/>
                    <a:pt x="22664" y="53990"/>
                    <a:pt x="22664" y="53990"/>
                  </a:cubicBezTo>
                  <a:cubicBezTo>
                    <a:pt x="22664" y="53990"/>
                    <a:pt x="20581" y="59313"/>
                    <a:pt x="16638" y="58619"/>
                  </a:cubicBezTo>
                  <a:cubicBezTo>
                    <a:pt x="12685" y="57924"/>
                    <a:pt x="1015" y="46664"/>
                    <a:pt x="1015" y="46664"/>
                  </a:cubicBezTo>
                  <a:cubicBezTo>
                    <a:pt x="1015" y="46664"/>
                    <a:pt x="10326" y="69141"/>
                    <a:pt x="8920" y="72479"/>
                  </a:cubicBezTo>
                  <a:cubicBezTo>
                    <a:pt x="7513" y="75826"/>
                    <a:pt x="1682" y="75791"/>
                    <a:pt x="1682" y="75791"/>
                  </a:cubicBezTo>
                  <a:cubicBezTo>
                    <a:pt x="1682" y="75791"/>
                    <a:pt x="13994" y="86873"/>
                    <a:pt x="13290" y="91921"/>
                  </a:cubicBezTo>
                  <a:cubicBezTo>
                    <a:pt x="12587" y="96968"/>
                    <a:pt x="0" y="93995"/>
                    <a:pt x="0" y="93995"/>
                  </a:cubicBezTo>
                  <a:cubicBezTo>
                    <a:pt x="10896" y="102363"/>
                    <a:pt x="19709" y="111514"/>
                    <a:pt x="25406" y="121849"/>
                  </a:cubicBezTo>
                  <a:cubicBezTo>
                    <a:pt x="18827" y="126861"/>
                    <a:pt x="11101" y="128641"/>
                    <a:pt x="2377" y="127644"/>
                  </a:cubicBezTo>
                  <a:cubicBezTo>
                    <a:pt x="10860" y="130635"/>
                    <a:pt x="16709" y="134997"/>
                    <a:pt x="19735" y="140819"/>
                  </a:cubicBezTo>
                  <a:cubicBezTo>
                    <a:pt x="31094" y="140098"/>
                    <a:pt x="53785" y="145154"/>
                    <a:pt x="60542" y="151741"/>
                  </a:cubicBezTo>
                  <a:cubicBezTo>
                    <a:pt x="67298" y="158329"/>
                    <a:pt x="71518" y="179898"/>
                    <a:pt x="70966" y="191266"/>
                  </a:cubicBezTo>
                  <a:cubicBezTo>
                    <a:pt x="76832" y="194194"/>
                    <a:pt x="81283" y="199980"/>
                    <a:pt x="84407" y="208419"/>
                  </a:cubicBezTo>
                  <a:cubicBezTo>
                    <a:pt x="83277" y="199713"/>
                    <a:pt x="84942" y="191960"/>
                    <a:pt x="89847" y="185310"/>
                  </a:cubicBezTo>
                  <a:cubicBezTo>
                    <a:pt x="100271" y="190847"/>
                    <a:pt x="109555" y="199518"/>
                    <a:pt x="118092" y="210280"/>
                  </a:cubicBezTo>
                  <a:cubicBezTo>
                    <a:pt x="118092" y="210280"/>
                    <a:pt x="114923" y="197737"/>
                    <a:pt x="119962" y="196954"/>
                  </a:cubicBezTo>
                  <a:cubicBezTo>
                    <a:pt x="125000" y="196179"/>
                    <a:pt x="136270" y="208313"/>
                    <a:pt x="136270" y="208313"/>
                  </a:cubicBezTo>
                  <a:cubicBezTo>
                    <a:pt x="136270" y="208313"/>
                    <a:pt x="136145" y="202482"/>
                    <a:pt x="139466" y="2010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1" name="Google Shape;1777;p41">
              <a:extLst>
                <a:ext uri="{FF2B5EF4-FFF2-40B4-BE49-F238E27FC236}">
                  <a16:creationId xmlns:a16="http://schemas.microsoft.com/office/drawing/2014/main" id="{F94EFDB7-84B1-D283-5953-CEC8BF717BD8}"/>
                </a:ext>
              </a:extLst>
            </p:cNvPr>
            <p:cNvSpPr/>
            <p:nvPr/>
          </p:nvSpPr>
          <p:spPr>
            <a:xfrm>
              <a:off x="1730392" y="1516231"/>
              <a:ext cx="211496" cy="214711"/>
            </a:xfrm>
            <a:custGeom>
              <a:avLst/>
              <a:gdLst/>
              <a:ahLst/>
              <a:cxnLst/>
              <a:rect l="l" t="t" r="r" b="b"/>
              <a:pathLst>
                <a:path w="131160" h="133154" extrusionOk="0">
                  <a:moveTo>
                    <a:pt x="1362" y="133154"/>
                  </a:moveTo>
                  <a:lnTo>
                    <a:pt x="0" y="131561"/>
                  </a:lnTo>
                  <a:cubicBezTo>
                    <a:pt x="46815" y="91689"/>
                    <a:pt x="90407" y="47420"/>
                    <a:pt x="129549" y="0"/>
                  </a:cubicBezTo>
                  <a:lnTo>
                    <a:pt x="131160" y="1335"/>
                  </a:lnTo>
                  <a:cubicBezTo>
                    <a:pt x="91947" y="48853"/>
                    <a:pt x="48275" y="93203"/>
                    <a:pt x="1362" y="13315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2" name="Google Shape;1778;p41">
              <a:extLst>
                <a:ext uri="{FF2B5EF4-FFF2-40B4-BE49-F238E27FC236}">
                  <a16:creationId xmlns:a16="http://schemas.microsoft.com/office/drawing/2014/main" id="{FF40A0A8-6C30-B5EF-25D7-6FDE56FA641C}"/>
                </a:ext>
              </a:extLst>
            </p:cNvPr>
            <p:cNvSpPr/>
            <p:nvPr/>
          </p:nvSpPr>
          <p:spPr>
            <a:xfrm>
              <a:off x="1778787" y="1472685"/>
              <a:ext cx="22494" cy="210820"/>
            </a:xfrm>
            <a:custGeom>
              <a:avLst/>
              <a:gdLst/>
              <a:ahLst/>
              <a:cxnLst/>
              <a:rect l="l" t="t" r="r" b="b"/>
              <a:pathLst>
                <a:path w="13950" h="130741" extrusionOk="0">
                  <a:moveTo>
                    <a:pt x="2307" y="130742"/>
                  </a:moveTo>
                  <a:cubicBezTo>
                    <a:pt x="-6248" y="73939"/>
                    <a:pt x="11734" y="739"/>
                    <a:pt x="11912" y="0"/>
                  </a:cubicBezTo>
                  <a:lnTo>
                    <a:pt x="13950" y="507"/>
                  </a:lnTo>
                  <a:cubicBezTo>
                    <a:pt x="13763" y="1237"/>
                    <a:pt x="-4112" y="74046"/>
                    <a:pt x="4381" y="130421"/>
                  </a:cubicBezTo>
                  <a:lnTo>
                    <a:pt x="2307" y="13073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3" name="Google Shape;1779;p41">
              <a:extLst>
                <a:ext uri="{FF2B5EF4-FFF2-40B4-BE49-F238E27FC236}">
                  <a16:creationId xmlns:a16="http://schemas.microsoft.com/office/drawing/2014/main" id="{CBF3A9F8-1794-8F0D-27C2-F07BD042476E}"/>
                </a:ext>
              </a:extLst>
            </p:cNvPr>
            <p:cNvSpPr/>
            <p:nvPr/>
          </p:nvSpPr>
          <p:spPr>
            <a:xfrm>
              <a:off x="1783996" y="1658206"/>
              <a:ext cx="205911" cy="28512"/>
            </a:xfrm>
            <a:custGeom>
              <a:avLst/>
              <a:gdLst/>
              <a:ahLst/>
              <a:cxnLst/>
              <a:rect l="l" t="t" r="r" b="b"/>
              <a:pathLst>
                <a:path w="127697" h="17682" extrusionOk="0">
                  <a:moveTo>
                    <a:pt x="0" y="16522"/>
                  </a:moveTo>
                  <a:lnTo>
                    <a:pt x="223" y="14439"/>
                  </a:lnTo>
                  <a:cubicBezTo>
                    <a:pt x="917" y="14510"/>
                    <a:pt x="70076" y="21543"/>
                    <a:pt x="126959" y="0"/>
                  </a:cubicBezTo>
                  <a:lnTo>
                    <a:pt x="127697" y="1958"/>
                  </a:lnTo>
                  <a:cubicBezTo>
                    <a:pt x="70334" y="23679"/>
                    <a:pt x="694" y="16593"/>
                    <a:pt x="0" y="165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4" name="Google Shape;1780;p41">
              <a:extLst>
                <a:ext uri="{FF2B5EF4-FFF2-40B4-BE49-F238E27FC236}">
                  <a16:creationId xmlns:a16="http://schemas.microsoft.com/office/drawing/2014/main" id="{2659E4E9-C455-2288-04FC-8592A22D43C2}"/>
                </a:ext>
              </a:extLst>
            </p:cNvPr>
            <p:cNvSpPr/>
            <p:nvPr/>
          </p:nvSpPr>
          <p:spPr>
            <a:xfrm>
              <a:off x="1717393" y="1554426"/>
              <a:ext cx="66933" cy="128613"/>
            </a:xfrm>
            <a:custGeom>
              <a:avLst/>
              <a:gdLst/>
              <a:ahLst/>
              <a:cxnLst/>
              <a:rect l="l" t="t" r="r" b="b"/>
              <a:pathLst>
                <a:path w="41509" h="79760" extrusionOk="0">
                  <a:moveTo>
                    <a:pt x="39854" y="79761"/>
                  </a:moveTo>
                  <a:cubicBezTo>
                    <a:pt x="17056" y="50037"/>
                    <a:pt x="169" y="1175"/>
                    <a:pt x="0" y="685"/>
                  </a:cubicBezTo>
                  <a:lnTo>
                    <a:pt x="1976" y="0"/>
                  </a:lnTo>
                  <a:cubicBezTo>
                    <a:pt x="2145" y="490"/>
                    <a:pt x="18925" y="49040"/>
                    <a:pt x="41509" y="78488"/>
                  </a:cubicBezTo>
                  <a:lnTo>
                    <a:pt x="39845" y="7976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5" name="Google Shape;1781;p41">
              <a:extLst>
                <a:ext uri="{FF2B5EF4-FFF2-40B4-BE49-F238E27FC236}">
                  <a16:creationId xmlns:a16="http://schemas.microsoft.com/office/drawing/2014/main" id="{66615937-C686-63B1-121A-A6C61FE30FE7}"/>
                </a:ext>
              </a:extLst>
            </p:cNvPr>
            <p:cNvSpPr/>
            <p:nvPr/>
          </p:nvSpPr>
          <p:spPr>
            <a:xfrm>
              <a:off x="1783050" y="1681895"/>
              <a:ext cx="121523" cy="57474"/>
            </a:xfrm>
            <a:custGeom>
              <a:avLst/>
              <a:gdLst/>
              <a:ahLst/>
              <a:cxnLst/>
              <a:rect l="l" t="t" r="r" b="b"/>
              <a:pathLst>
                <a:path w="75363" h="35643" extrusionOk="0">
                  <a:moveTo>
                    <a:pt x="51800" y="31379"/>
                  </a:moveTo>
                  <a:cubicBezTo>
                    <a:pt x="37753" y="27115"/>
                    <a:pt x="19005" y="18596"/>
                    <a:pt x="0" y="1558"/>
                  </a:cubicBezTo>
                  <a:lnTo>
                    <a:pt x="1398" y="0"/>
                  </a:lnTo>
                  <a:cubicBezTo>
                    <a:pt x="38759" y="33498"/>
                    <a:pt x="74989" y="33551"/>
                    <a:pt x="75345" y="33551"/>
                  </a:cubicBezTo>
                  <a:lnTo>
                    <a:pt x="75363" y="35643"/>
                  </a:lnTo>
                  <a:cubicBezTo>
                    <a:pt x="75176" y="35643"/>
                    <a:pt x="65838" y="35643"/>
                    <a:pt x="51791" y="313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6" name="Google Shape;1782;p41">
              <a:extLst>
                <a:ext uri="{FF2B5EF4-FFF2-40B4-BE49-F238E27FC236}">
                  <a16:creationId xmlns:a16="http://schemas.microsoft.com/office/drawing/2014/main" id="{1FFB1386-4C84-2251-D96B-6EA6A8CF26D2}"/>
                </a:ext>
              </a:extLst>
            </p:cNvPr>
            <p:cNvSpPr/>
            <p:nvPr/>
          </p:nvSpPr>
          <p:spPr>
            <a:xfrm>
              <a:off x="1876631" y="1521025"/>
              <a:ext cx="10402" cy="60474"/>
            </a:xfrm>
            <a:custGeom>
              <a:avLst/>
              <a:gdLst/>
              <a:ahLst/>
              <a:cxnLst/>
              <a:rect l="l" t="t" r="r" b="b"/>
              <a:pathLst>
                <a:path w="6451" h="37503" extrusionOk="0">
                  <a:moveTo>
                    <a:pt x="4600" y="37504"/>
                  </a:moveTo>
                  <a:cubicBezTo>
                    <a:pt x="-4942" y="19451"/>
                    <a:pt x="3265" y="792"/>
                    <a:pt x="3612" y="0"/>
                  </a:cubicBezTo>
                  <a:lnTo>
                    <a:pt x="5526" y="855"/>
                  </a:lnTo>
                  <a:cubicBezTo>
                    <a:pt x="5446" y="1042"/>
                    <a:pt x="-2601" y="19388"/>
                    <a:pt x="6452" y="36515"/>
                  </a:cubicBezTo>
                  <a:lnTo>
                    <a:pt x="4600" y="3749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7" name="Google Shape;1783;p41">
              <a:extLst>
                <a:ext uri="{FF2B5EF4-FFF2-40B4-BE49-F238E27FC236}">
                  <a16:creationId xmlns:a16="http://schemas.microsoft.com/office/drawing/2014/main" id="{5FE17E62-5679-976B-8025-C47A4025D735}"/>
                </a:ext>
              </a:extLst>
            </p:cNvPr>
            <p:cNvSpPr/>
            <p:nvPr/>
          </p:nvSpPr>
          <p:spPr>
            <a:xfrm>
              <a:off x="1865063" y="1592449"/>
              <a:ext cx="55162" cy="13647"/>
            </a:xfrm>
            <a:custGeom>
              <a:avLst/>
              <a:gdLst/>
              <a:ahLst/>
              <a:cxnLst/>
              <a:rect l="l" t="t" r="r" b="b"/>
              <a:pathLst>
                <a:path w="34209" h="8463" extrusionOk="0">
                  <a:moveTo>
                    <a:pt x="0" y="7113"/>
                  </a:moveTo>
                  <a:lnTo>
                    <a:pt x="534" y="5083"/>
                  </a:lnTo>
                  <a:cubicBezTo>
                    <a:pt x="18178" y="9721"/>
                    <a:pt x="32901" y="98"/>
                    <a:pt x="33044" y="0"/>
                  </a:cubicBezTo>
                  <a:lnTo>
                    <a:pt x="34210" y="1745"/>
                  </a:lnTo>
                  <a:cubicBezTo>
                    <a:pt x="33578" y="2163"/>
                    <a:pt x="18578" y="11991"/>
                    <a:pt x="0" y="710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8" name="Google Shape;1784;p41">
              <a:extLst>
                <a:ext uri="{FF2B5EF4-FFF2-40B4-BE49-F238E27FC236}">
                  <a16:creationId xmlns:a16="http://schemas.microsoft.com/office/drawing/2014/main" id="{F0A5E31F-2FEB-DF3D-CBCE-6F0BD9DEC7DC}"/>
                </a:ext>
              </a:extLst>
            </p:cNvPr>
            <p:cNvSpPr/>
            <p:nvPr/>
          </p:nvSpPr>
          <p:spPr>
            <a:xfrm>
              <a:off x="1780539" y="1545344"/>
              <a:ext cx="41167" cy="52048"/>
            </a:xfrm>
            <a:custGeom>
              <a:avLst/>
              <a:gdLst/>
              <a:ahLst/>
              <a:cxnLst/>
              <a:rect l="l" t="t" r="r" b="b"/>
              <a:pathLst>
                <a:path w="25530" h="32278" extrusionOk="0">
                  <a:moveTo>
                    <a:pt x="1139" y="32269"/>
                  </a:moveTo>
                  <a:lnTo>
                    <a:pt x="0" y="30516"/>
                  </a:lnTo>
                  <a:cubicBezTo>
                    <a:pt x="19557" y="17732"/>
                    <a:pt x="23439" y="178"/>
                    <a:pt x="23483" y="0"/>
                  </a:cubicBezTo>
                  <a:lnTo>
                    <a:pt x="25530" y="436"/>
                  </a:lnTo>
                  <a:cubicBezTo>
                    <a:pt x="25370" y="1193"/>
                    <a:pt x="21418" y="19023"/>
                    <a:pt x="1139" y="322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9" name="Google Shape;1785;p41">
              <a:extLst>
                <a:ext uri="{FF2B5EF4-FFF2-40B4-BE49-F238E27FC236}">
                  <a16:creationId xmlns:a16="http://schemas.microsoft.com/office/drawing/2014/main" id="{C1E8FFAB-E5C2-4E64-4F9C-1BAB914D0405}"/>
                </a:ext>
              </a:extLst>
            </p:cNvPr>
            <p:cNvSpPr/>
            <p:nvPr/>
          </p:nvSpPr>
          <p:spPr>
            <a:xfrm>
              <a:off x="1902784" y="1639496"/>
              <a:ext cx="34019" cy="41182"/>
            </a:xfrm>
            <a:custGeom>
              <a:avLst/>
              <a:gdLst/>
              <a:ahLst/>
              <a:cxnLst/>
              <a:rect l="l" t="t" r="r" b="b"/>
              <a:pathLst>
                <a:path w="21097" h="25539" extrusionOk="0">
                  <a:moveTo>
                    <a:pt x="0" y="25121"/>
                  </a:moveTo>
                  <a:cubicBezTo>
                    <a:pt x="2947" y="10371"/>
                    <a:pt x="19326" y="418"/>
                    <a:pt x="20020" y="0"/>
                  </a:cubicBezTo>
                  <a:lnTo>
                    <a:pt x="21097" y="1798"/>
                  </a:lnTo>
                  <a:cubicBezTo>
                    <a:pt x="20937" y="1896"/>
                    <a:pt x="4816" y="11697"/>
                    <a:pt x="2056" y="25539"/>
                  </a:cubicBezTo>
                  <a:lnTo>
                    <a:pt x="0" y="251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0" name="Google Shape;1786;p41">
              <a:extLst>
                <a:ext uri="{FF2B5EF4-FFF2-40B4-BE49-F238E27FC236}">
                  <a16:creationId xmlns:a16="http://schemas.microsoft.com/office/drawing/2014/main" id="{1518E97D-52A8-D6BC-9F4D-5FF1FD2A0635}"/>
                </a:ext>
              </a:extLst>
            </p:cNvPr>
            <p:cNvSpPr/>
            <p:nvPr/>
          </p:nvSpPr>
          <p:spPr>
            <a:xfrm>
              <a:off x="1830564" y="1626096"/>
              <a:ext cx="41503" cy="59153"/>
            </a:xfrm>
            <a:custGeom>
              <a:avLst/>
              <a:gdLst/>
              <a:ahLst/>
              <a:cxnLst/>
              <a:rect l="l" t="t" r="r" b="b"/>
              <a:pathLst>
                <a:path w="25738" h="36684" extrusionOk="0">
                  <a:moveTo>
                    <a:pt x="57" y="36685"/>
                  </a:moveTo>
                  <a:cubicBezTo>
                    <a:pt x="-1341" y="18632"/>
                    <a:pt x="23478" y="757"/>
                    <a:pt x="24528" y="0"/>
                  </a:cubicBezTo>
                  <a:lnTo>
                    <a:pt x="25739" y="1709"/>
                  </a:lnTo>
                  <a:cubicBezTo>
                    <a:pt x="25490" y="1887"/>
                    <a:pt x="831" y="19655"/>
                    <a:pt x="2140" y="36524"/>
                  </a:cubicBezTo>
                  <a:lnTo>
                    <a:pt x="48" y="3668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1" name="Google Shape;1787;p41">
              <a:extLst>
                <a:ext uri="{FF2B5EF4-FFF2-40B4-BE49-F238E27FC236}">
                  <a16:creationId xmlns:a16="http://schemas.microsoft.com/office/drawing/2014/main" id="{BCCDC349-6093-742D-2AB6-F1103B90533D}"/>
                </a:ext>
              </a:extLst>
            </p:cNvPr>
            <p:cNvSpPr/>
            <p:nvPr/>
          </p:nvSpPr>
          <p:spPr>
            <a:xfrm>
              <a:off x="1867373" y="1683072"/>
              <a:ext cx="26540" cy="30947"/>
            </a:xfrm>
            <a:custGeom>
              <a:avLst/>
              <a:gdLst/>
              <a:ahLst/>
              <a:cxnLst/>
              <a:rect l="l" t="t" r="r" b="b"/>
              <a:pathLst>
                <a:path w="16459" h="19192" extrusionOk="0">
                  <a:moveTo>
                    <a:pt x="15017" y="19192"/>
                  </a:moveTo>
                  <a:cubicBezTo>
                    <a:pt x="3952" y="8706"/>
                    <a:pt x="151" y="1246"/>
                    <a:pt x="0" y="935"/>
                  </a:cubicBezTo>
                  <a:lnTo>
                    <a:pt x="1869" y="0"/>
                  </a:lnTo>
                  <a:cubicBezTo>
                    <a:pt x="1905" y="71"/>
                    <a:pt x="5688" y="7469"/>
                    <a:pt x="16460" y="17670"/>
                  </a:cubicBezTo>
                  <a:lnTo>
                    <a:pt x="15017" y="1918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2" name="Google Shape;1788;p41">
              <a:extLst>
                <a:ext uri="{FF2B5EF4-FFF2-40B4-BE49-F238E27FC236}">
                  <a16:creationId xmlns:a16="http://schemas.microsoft.com/office/drawing/2014/main" id="{81D2B621-804D-FCB5-1A1B-F2A394B64DA4}"/>
                </a:ext>
              </a:extLst>
            </p:cNvPr>
            <p:cNvSpPr/>
            <p:nvPr/>
          </p:nvSpPr>
          <p:spPr>
            <a:xfrm>
              <a:off x="1738313" y="1555776"/>
              <a:ext cx="30904" cy="50857"/>
            </a:xfrm>
            <a:custGeom>
              <a:avLst/>
              <a:gdLst/>
              <a:ahLst/>
              <a:cxnLst/>
              <a:rect l="l" t="t" r="r" b="b"/>
              <a:pathLst>
                <a:path w="19165" h="31539" extrusionOk="0">
                  <a:moveTo>
                    <a:pt x="1184" y="31530"/>
                  </a:moveTo>
                  <a:lnTo>
                    <a:pt x="0" y="29812"/>
                  </a:lnTo>
                  <a:cubicBezTo>
                    <a:pt x="13958" y="20181"/>
                    <a:pt x="17065" y="196"/>
                    <a:pt x="17092" y="0"/>
                  </a:cubicBezTo>
                  <a:lnTo>
                    <a:pt x="19166" y="312"/>
                  </a:lnTo>
                  <a:cubicBezTo>
                    <a:pt x="19041" y="1166"/>
                    <a:pt x="15890" y="21400"/>
                    <a:pt x="1184" y="3153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3" name="Google Shape;1789;p41">
              <a:extLst>
                <a:ext uri="{FF2B5EF4-FFF2-40B4-BE49-F238E27FC236}">
                  <a16:creationId xmlns:a16="http://schemas.microsoft.com/office/drawing/2014/main" id="{1D1A99BD-4833-B2B1-5B47-598896C41C90}"/>
                </a:ext>
              </a:extLst>
            </p:cNvPr>
            <p:cNvSpPr/>
            <p:nvPr/>
          </p:nvSpPr>
          <p:spPr>
            <a:xfrm>
              <a:off x="1733276" y="1647074"/>
              <a:ext cx="31278" cy="9244"/>
            </a:xfrm>
            <a:custGeom>
              <a:avLst/>
              <a:gdLst/>
              <a:ahLst/>
              <a:cxnLst/>
              <a:rect l="l" t="t" r="r" b="b"/>
              <a:pathLst>
                <a:path w="19397" h="5733" extrusionOk="0">
                  <a:moveTo>
                    <a:pt x="6392" y="4398"/>
                  </a:moveTo>
                  <a:cubicBezTo>
                    <a:pt x="2849" y="3320"/>
                    <a:pt x="223" y="1976"/>
                    <a:pt x="0" y="1861"/>
                  </a:cubicBezTo>
                  <a:lnTo>
                    <a:pt x="961" y="0"/>
                  </a:lnTo>
                  <a:cubicBezTo>
                    <a:pt x="1068" y="53"/>
                    <a:pt x="11706" y="5492"/>
                    <a:pt x="18694" y="2982"/>
                  </a:cubicBezTo>
                  <a:lnTo>
                    <a:pt x="19397" y="4949"/>
                  </a:lnTo>
                  <a:cubicBezTo>
                    <a:pt x="15284" y="6427"/>
                    <a:pt x="10282" y="5573"/>
                    <a:pt x="6383" y="438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1790;p41">
              <a:extLst>
                <a:ext uri="{FF2B5EF4-FFF2-40B4-BE49-F238E27FC236}">
                  <a16:creationId xmlns:a16="http://schemas.microsoft.com/office/drawing/2014/main" id="{7F32ADD7-2930-39F0-EC3D-261C86E5A57F}"/>
                </a:ext>
              </a:extLst>
            </p:cNvPr>
            <p:cNvSpPr/>
            <p:nvPr/>
          </p:nvSpPr>
          <p:spPr>
            <a:xfrm>
              <a:off x="1491684" y="1962536"/>
              <a:ext cx="409928" cy="89263"/>
            </a:xfrm>
            <a:custGeom>
              <a:avLst/>
              <a:gdLst/>
              <a:ahLst/>
              <a:cxnLst/>
              <a:rect l="l" t="t" r="r" b="b"/>
              <a:pathLst>
                <a:path w="254219" h="55357" extrusionOk="0">
                  <a:moveTo>
                    <a:pt x="254220" y="55358"/>
                  </a:moveTo>
                  <a:lnTo>
                    <a:pt x="18783" y="55358"/>
                  </a:lnTo>
                  <a:cubicBezTo>
                    <a:pt x="8412" y="55358"/>
                    <a:pt x="0" y="46945"/>
                    <a:pt x="0" y="36575"/>
                  </a:cubicBezTo>
                  <a:lnTo>
                    <a:pt x="0" y="22679"/>
                  </a:lnTo>
                  <a:cubicBezTo>
                    <a:pt x="0" y="12308"/>
                    <a:pt x="8412" y="3896"/>
                    <a:pt x="18783" y="3896"/>
                  </a:cubicBezTo>
                  <a:cubicBezTo>
                    <a:pt x="92268" y="-1605"/>
                    <a:pt x="171316" y="-982"/>
                    <a:pt x="254220" y="3896"/>
                  </a:cubicBezTo>
                  <a:lnTo>
                    <a:pt x="254220" y="5535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5" name="Google Shape;1791;p41">
              <a:extLst>
                <a:ext uri="{FF2B5EF4-FFF2-40B4-BE49-F238E27FC236}">
                  <a16:creationId xmlns:a16="http://schemas.microsoft.com/office/drawing/2014/main" id="{D1FD7369-4558-0CF0-7C66-A362B56D9379}"/>
                </a:ext>
              </a:extLst>
            </p:cNvPr>
            <p:cNvSpPr/>
            <p:nvPr/>
          </p:nvSpPr>
          <p:spPr>
            <a:xfrm>
              <a:off x="1475184" y="1947434"/>
              <a:ext cx="426435" cy="119301"/>
            </a:xfrm>
            <a:custGeom>
              <a:avLst/>
              <a:gdLst/>
              <a:ahLst/>
              <a:cxnLst/>
              <a:rect l="l" t="t" r="r" b="b"/>
              <a:pathLst>
                <a:path w="264456" h="73985" extrusionOk="0">
                  <a:moveTo>
                    <a:pt x="28005" y="13266"/>
                  </a:moveTo>
                  <a:cubicBezTo>
                    <a:pt x="101864" y="8370"/>
                    <a:pt x="181242" y="8922"/>
                    <a:pt x="264457" y="13266"/>
                  </a:cubicBezTo>
                  <a:lnTo>
                    <a:pt x="264457" y="4008"/>
                  </a:lnTo>
                  <a:cubicBezTo>
                    <a:pt x="181598" y="-1102"/>
                    <a:pt x="101722" y="-1565"/>
                    <a:pt x="25735" y="4008"/>
                  </a:cubicBezTo>
                  <a:cubicBezTo>
                    <a:pt x="11528" y="4008"/>
                    <a:pt x="0" y="15527"/>
                    <a:pt x="0" y="29734"/>
                  </a:cubicBezTo>
                  <a:lnTo>
                    <a:pt x="0" y="48250"/>
                  </a:lnTo>
                  <a:cubicBezTo>
                    <a:pt x="0" y="62457"/>
                    <a:pt x="11519" y="73985"/>
                    <a:pt x="25735" y="73985"/>
                  </a:cubicBezTo>
                  <a:lnTo>
                    <a:pt x="264457" y="73985"/>
                  </a:lnTo>
                  <a:lnTo>
                    <a:pt x="264457" y="64727"/>
                  </a:lnTo>
                  <a:lnTo>
                    <a:pt x="28005" y="64727"/>
                  </a:lnTo>
                  <a:cubicBezTo>
                    <a:pt x="18195" y="64727"/>
                    <a:pt x="10237" y="56769"/>
                    <a:pt x="10237" y="46959"/>
                  </a:cubicBezTo>
                  <a:lnTo>
                    <a:pt x="10237" y="31034"/>
                  </a:lnTo>
                  <a:cubicBezTo>
                    <a:pt x="10237" y="21224"/>
                    <a:pt x="18195" y="13266"/>
                    <a:pt x="28005" y="1326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6" name="Google Shape;1792;p41">
              <a:extLst>
                <a:ext uri="{FF2B5EF4-FFF2-40B4-BE49-F238E27FC236}">
                  <a16:creationId xmlns:a16="http://schemas.microsoft.com/office/drawing/2014/main" id="{1ADD9C8A-47AC-5E23-50F0-8188893EAE9A}"/>
                </a:ext>
              </a:extLst>
            </p:cNvPr>
            <p:cNvSpPr/>
            <p:nvPr/>
          </p:nvSpPr>
          <p:spPr>
            <a:xfrm>
              <a:off x="1475184" y="1545328"/>
              <a:ext cx="426435" cy="450223"/>
            </a:xfrm>
            <a:custGeom>
              <a:avLst/>
              <a:gdLst/>
              <a:ahLst/>
              <a:cxnLst/>
              <a:rect l="l" t="t" r="r" b="b"/>
              <a:pathLst>
                <a:path w="264456" h="279208" extrusionOk="0">
                  <a:moveTo>
                    <a:pt x="25735" y="253482"/>
                  </a:moveTo>
                  <a:cubicBezTo>
                    <a:pt x="101731" y="247909"/>
                    <a:pt x="181598" y="248372"/>
                    <a:pt x="264457" y="253482"/>
                  </a:cubicBezTo>
                  <a:lnTo>
                    <a:pt x="264457" y="5413"/>
                  </a:lnTo>
                  <a:cubicBezTo>
                    <a:pt x="179221" y="-1334"/>
                    <a:pt x="98134" y="-2260"/>
                    <a:pt x="23154" y="5413"/>
                  </a:cubicBezTo>
                  <a:cubicBezTo>
                    <a:pt x="10362" y="5413"/>
                    <a:pt x="0" y="15784"/>
                    <a:pt x="0" y="28567"/>
                  </a:cubicBezTo>
                  <a:lnTo>
                    <a:pt x="0" y="279208"/>
                  </a:lnTo>
                  <a:cubicBezTo>
                    <a:pt x="0" y="265001"/>
                    <a:pt x="11519" y="253482"/>
                    <a:pt x="25735" y="2534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7" name="Google Shape;1793;p41">
              <a:extLst>
                <a:ext uri="{FF2B5EF4-FFF2-40B4-BE49-F238E27FC236}">
                  <a16:creationId xmlns:a16="http://schemas.microsoft.com/office/drawing/2014/main" id="{9662E906-BBB4-3A94-E040-B5D605D23814}"/>
                </a:ext>
              </a:extLst>
            </p:cNvPr>
            <p:cNvSpPr/>
            <p:nvPr/>
          </p:nvSpPr>
          <p:spPr>
            <a:xfrm>
              <a:off x="1509862" y="1555287"/>
              <a:ext cx="5123" cy="398774"/>
            </a:xfrm>
            <a:custGeom>
              <a:avLst/>
              <a:gdLst/>
              <a:ahLst/>
              <a:cxnLst/>
              <a:rect l="l" t="t" r="r" b="b"/>
              <a:pathLst>
                <a:path w="3177" h="247302" extrusionOk="0">
                  <a:moveTo>
                    <a:pt x="0" y="0"/>
                  </a:moveTo>
                  <a:lnTo>
                    <a:pt x="3178" y="0"/>
                  </a:lnTo>
                  <a:lnTo>
                    <a:pt x="3178" y="247303"/>
                  </a:lnTo>
                  <a:lnTo>
                    <a:pt x="0" y="24730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8" name="Google Shape;1794;p41">
              <a:extLst>
                <a:ext uri="{FF2B5EF4-FFF2-40B4-BE49-F238E27FC236}">
                  <a16:creationId xmlns:a16="http://schemas.microsoft.com/office/drawing/2014/main" id="{14B0CC8D-1EA3-9710-29B6-CD7733B66A1F}"/>
                </a:ext>
              </a:extLst>
            </p:cNvPr>
            <p:cNvSpPr/>
            <p:nvPr/>
          </p:nvSpPr>
          <p:spPr>
            <a:xfrm>
              <a:off x="1588231" y="1657576"/>
              <a:ext cx="229265" cy="91537"/>
            </a:xfrm>
            <a:custGeom>
              <a:avLst/>
              <a:gdLst/>
              <a:ahLst/>
              <a:cxnLst/>
              <a:rect l="l" t="t" r="r" b="b"/>
              <a:pathLst>
                <a:path w="142180" h="56767" extrusionOk="0">
                  <a:moveTo>
                    <a:pt x="142181" y="56767"/>
                  </a:moveTo>
                  <a:lnTo>
                    <a:pt x="0" y="56767"/>
                  </a:lnTo>
                  <a:lnTo>
                    <a:pt x="0" y="0"/>
                  </a:lnTo>
                  <a:lnTo>
                    <a:pt x="142181" y="0"/>
                  </a:lnTo>
                  <a:lnTo>
                    <a:pt x="142181" y="56767"/>
                  </a:lnTo>
                  <a:close/>
                  <a:moveTo>
                    <a:pt x="3169" y="53589"/>
                  </a:moveTo>
                  <a:lnTo>
                    <a:pt x="139003" y="53589"/>
                  </a:lnTo>
                  <a:lnTo>
                    <a:pt x="139003" y="3169"/>
                  </a:lnTo>
                  <a:lnTo>
                    <a:pt x="3169" y="3169"/>
                  </a:lnTo>
                  <a:lnTo>
                    <a:pt x="3169" y="5358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9" name="Google Shape;1795;p41">
              <a:extLst>
                <a:ext uri="{FF2B5EF4-FFF2-40B4-BE49-F238E27FC236}">
                  <a16:creationId xmlns:a16="http://schemas.microsoft.com/office/drawing/2014/main" id="{401C969E-F996-6AF2-1550-A7BD19FD347C}"/>
                </a:ext>
              </a:extLst>
            </p:cNvPr>
            <p:cNvSpPr/>
            <p:nvPr/>
          </p:nvSpPr>
          <p:spPr>
            <a:xfrm>
              <a:off x="1533106" y="2000525"/>
              <a:ext cx="118135" cy="87918"/>
            </a:xfrm>
            <a:custGeom>
              <a:avLst/>
              <a:gdLst/>
              <a:ahLst/>
              <a:cxnLst/>
              <a:rect l="l" t="t" r="r" b="b"/>
              <a:pathLst>
                <a:path w="73262" h="54523" extrusionOk="0">
                  <a:moveTo>
                    <a:pt x="0" y="0"/>
                  </a:moveTo>
                  <a:lnTo>
                    <a:pt x="73262" y="0"/>
                  </a:lnTo>
                  <a:lnTo>
                    <a:pt x="73262" y="54524"/>
                  </a:lnTo>
                  <a:lnTo>
                    <a:pt x="0" y="5452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1796;p41">
              <a:extLst>
                <a:ext uri="{FF2B5EF4-FFF2-40B4-BE49-F238E27FC236}">
                  <a16:creationId xmlns:a16="http://schemas.microsoft.com/office/drawing/2014/main" id="{2843D7D6-1C52-9366-F73B-30EE4E39E6D5}"/>
                </a:ext>
              </a:extLst>
            </p:cNvPr>
            <p:cNvSpPr/>
            <p:nvPr/>
          </p:nvSpPr>
          <p:spPr>
            <a:xfrm>
              <a:off x="1582335" y="1976965"/>
              <a:ext cx="82823" cy="81733"/>
            </a:xfrm>
            <a:custGeom>
              <a:avLst/>
              <a:gdLst/>
              <a:ahLst/>
              <a:cxnLst/>
              <a:rect l="l" t="t" r="r" b="b"/>
              <a:pathLst>
                <a:path w="51363" h="50687" extrusionOk="0">
                  <a:moveTo>
                    <a:pt x="51364" y="50687"/>
                  </a:moveTo>
                  <a:lnTo>
                    <a:pt x="0" y="50687"/>
                  </a:lnTo>
                  <a:lnTo>
                    <a:pt x="0" y="1148"/>
                  </a:lnTo>
                  <a:cubicBezTo>
                    <a:pt x="25682" y="0"/>
                    <a:pt x="51364" y="0"/>
                    <a:pt x="51364" y="0"/>
                  </a:cubicBezTo>
                  <a:lnTo>
                    <a:pt x="51364" y="5068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1797;p41">
              <a:extLst>
                <a:ext uri="{FF2B5EF4-FFF2-40B4-BE49-F238E27FC236}">
                  <a16:creationId xmlns:a16="http://schemas.microsoft.com/office/drawing/2014/main" id="{B29725C9-1CD8-D625-3963-6857328ACBB7}"/>
                </a:ext>
              </a:extLst>
            </p:cNvPr>
            <p:cNvSpPr/>
            <p:nvPr/>
          </p:nvSpPr>
          <p:spPr>
            <a:xfrm>
              <a:off x="1603311" y="1994461"/>
              <a:ext cx="118135" cy="73833"/>
            </a:xfrm>
            <a:custGeom>
              <a:avLst/>
              <a:gdLst/>
              <a:ahLst/>
              <a:cxnLst/>
              <a:rect l="l" t="t" r="r" b="b"/>
              <a:pathLst>
                <a:path w="73262" h="45788" extrusionOk="0">
                  <a:moveTo>
                    <a:pt x="73262" y="45788"/>
                  </a:moveTo>
                  <a:lnTo>
                    <a:pt x="0" y="45788"/>
                  </a:lnTo>
                  <a:lnTo>
                    <a:pt x="0" y="558"/>
                  </a:lnTo>
                  <a:cubicBezTo>
                    <a:pt x="23252" y="-225"/>
                    <a:pt x="47776" y="-145"/>
                    <a:pt x="73262" y="558"/>
                  </a:cubicBezTo>
                  <a:lnTo>
                    <a:pt x="73262" y="45788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2" name="Google Shape;1831;p41">
            <a:extLst>
              <a:ext uri="{FF2B5EF4-FFF2-40B4-BE49-F238E27FC236}">
                <a16:creationId xmlns:a16="http://schemas.microsoft.com/office/drawing/2014/main" id="{05BD956D-B08C-321D-3F48-B073BCC36260}"/>
              </a:ext>
            </a:extLst>
          </p:cNvPr>
          <p:cNvGrpSpPr/>
          <p:nvPr/>
        </p:nvGrpSpPr>
        <p:grpSpPr>
          <a:xfrm rot="10564979">
            <a:off x="6079259" y="513106"/>
            <a:ext cx="869357" cy="845957"/>
            <a:chOff x="203052" y="198976"/>
            <a:chExt cx="575946" cy="560444"/>
          </a:xfrm>
        </p:grpSpPr>
        <p:sp>
          <p:nvSpPr>
            <p:cNvPr id="2163" name="Google Shape;1832;p41">
              <a:extLst>
                <a:ext uri="{FF2B5EF4-FFF2-40B4-BE49-F238E27FC236}">
                  <a16:creationId xmlns:a16="http://schemas.microsoft.com/office/drawing/2014/main" id="{9190CFDF-EF57-4B0E-1B46-3C6C698B1453}"/>
                </a:ext>
              </a:extLst>
            </p:cNvPr>
            <p:cNvSpPr/>
            <p:nvPr/>
          </p:nvSpPr>
          <p:spPr>
            <a:xfrm>
              <a:off x="203052" y="205103"/>
              <a:ext cx="572329" cy="554318"/>
            </a:xfrm>
            <a:custGeom>
              <a:avLst/>
              <a:gdLst/>
              <a:ahLst/>
              <a:cxnLst/>
              <a:rect l="l" t="t" r="r" b="b"/>
              <a:pathLst>
                <a:path w="354933" h="343763" extrusionOk="0">
                  <a:moveTo>
                    <a:pt x="305622" y="43779"/>
                  </a:moveTo>
                  <a:cubicBezTo>
                    <a:pt x="304990" y="42239"/>
                    <a:pt x="304313" y="40717"/>
                    <a:pt x="303583" y="39231"/>
                  </a:cubicBezTo>
                  <a:cubicBezTo>
                    <a:pt x="294521" y="20590"/>
                    <a:pt x="279165" y="7478"/>
                    <a:pt x="260338" y="2314"/>
                  </a:cubicBezTo>
                  <a:cubicBezTo>
                    <a:pt x="254730" y="774"/>
                    <a:pt x="248997" y="0"/>
                    <a:pt x="243291" y="0"/>
                  </a:cubicBezTo>
                  <a:cubicBezTo>
                    <a:pt x="233837" y="0"/>
                    <a:pt x="224508" y="2190"/>
                    <a:pt x="216336" y="6347"/>
                  </a:cubicBezTo>
                  <a:cubicBezTo>
                    <a:pt x="207932" y="10611"/>
                    <a:pt x="200633" y="16557"/>
                    <a:pt x="194642" y="24035"/>
                  </a:cubicBezTo>
                  <a:cubicBezTo>
                    <a:pt x="191464" y="27987"/>
                    <a:pt x="189221" y="31878"/>
                    <a:pt x="187734" y="34450"/>
                  </a:cubicBezTo>
                  <a:cubicBezTo>
                    <a:pt x="187645" y="34610"/>
                    <a:pt x="187547" y="34762"/>
                    <a:pt x="187458" y="34922"/>
                  </a:cubicBezTo>
                  <a:cubicBezTo>
                    <a:pt x="187004" y="35714"/>
                    <a:pt x="186514" y="36578"/>
                    <a:pt x="186363" y="36845"/>
                  </a:cubicBezTo>
                  <a:cubicBezTo>
                    <a:pt x="185660" y="38144"/>
                    <a:pt x="185028" y="39426"/>
                    <a:pt x="184467" y="40699"/>
                  </a:cubicBezTo>
                  <a:cubicBezTo>
                    <a:pt x="177648" y="56073"/>
                    <a:pt x="176491" y="72230"/>
                    <a:pt x="175556" y="85218"/>
                  </a:cubicBezTo>
                  <a:lnTo>
                    <a:pt x="175538" y="85440"/>
                  </a:lnTo>
                  <a:cubicBezTo>
                    <a:pt x="174105" y="85253"/>
                    <a:pt x="172672" y="85155"/>
                    <a:pt x="171230" y="85155"/>
                  </a:cubicBezTo>
                  <a:cubicBezTo>
                    <a:pt x="162844" y="85155"/>
                    <a:pt x="154468" y="88333"/>
                    <a:pt x="148041" y="94707"/>
                  </a:cubicBezTo>
                  <a:lnTo>
                    <a:pt x="146572" y="96167"/>
                  </a:lnTo>
                  <a:cubicBezTo>
                    <a:pt x="140581" y="97760"/>
                    <a:pt x="135088" y="100894"/>
                    <a:pt x="130575" y="105371"/>
                  </a:cubicBezTo>
                  <a:lnTo>
                    <a:pt x="12848" y="222182"/>
                  </a:lnTo>
                  <a:cubicBezTo>
                    <a:pt x="6047" y="228929"/>
                    <a:pt x="2281" y="237920"/>
                    <a:pt x="2246" y="247508"/>
                  </a:cubicBezTo>
                  <a:cubicBezTo>
                    <a:pt x="2246" y="247899"/>
                    <a:pt x="2246" y="248282"/>
                    <a:pt x="2264" y="248674"/>
                  </a:cubicBezTo>
                  <a:cubicBezTo>
                    <a:pt x="-2979" y="265142"/>
                    <a:pt x="884" y="283916"/>
                    <a:pt x="13872" y="297002"/>
                  </a:cubicBezTo>
                  <a:lnTo>
                    <a:pt x="46212" y="329601"/>
                  </a:lnTo>
                  <a:cubicBezTo>
                    <a:pt x="55274" y="338734"/>
                    <a:pt x="67345" y="343763"/>
                    <a:pt x="80208" y="343763"/>
                  </a:cubicBezTo>
                  <a:cubicBezTo>
                    <a:pt x="85140" y="343763"/>
                    <a:pt x="89956" y="343025"/>
                    <a:pt x="94540" y="341591"/>
                  </a:cubicBezTo>
                  <a:cubicBezTo>
                    <a:pt x="94950" y="341609"/>
                    <a:pt x="95351" y="341609"/>
                    <a:pt x="95760" y="341609"/>
                  </a:cubicBezTo>
                  <a:cubicBezTo>
                    <a:pt x="105294" y="341609"/>
                    <a:pt x="114267" y="337915"/>
                    <a:pt x="121032" y="331203"/>
                  </a:cubicBezTo>
                  <a:lnTo>
                    <a:pt x="238751" y="214402"/>
                  </a:lnTo>
                  <a:cubicBezTo>
                    <a:pt x="243175" y="210013"/>
                    <a:pt x="246308" y="204681"/>
                    <a:pt x="247982" y="198850"/>
                  </a:cubicBezTo>
                  <a:cubicBezTo>
                    <a:pt x="250501" y="198111"/>
                    <a:pt x="252949" y="197132"/>
                    <a:pt x="255273" y="195912"/>
                  </a:cubicBezTo>
                  <a:cubicBezTo>
                    <a:pt x="274064" y="186040"/>
                    <a:pt x="295838" y="174281"/>
                    <a:pt x="316384" y="159717"/>
                  </a:cubicBezTo>
                  <a:cubicBezTo>
                    <a:pt x="326595" y="152480"/>
                    <a:pt x="350496" y="135540"/>
                    <a:pt x="354439" y="106618"/>
                  </a:cubicBezTo>
                  <a:cubicBezTo>
                    <a:pt x="356870" y="88814"/>
                    <a:pt x="350247" y="70619"/>
                    <a:pt x="336733" y="57942"/>
                  </a:cubicBezTo>
                  <a:cubicBezTo>
                    <a:pt x="328304" y="50037"/>
                    <a:pt x="317443" y="45124"/>
                    <a:pt x="305630" y="4377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1833;p41">
              <a:extLst>
                <a:ext uri="{FF2B5EF4-FFF2-40B4-BE49-F238E27FC236}">
                  <a16:creationId xmlns:a16="http://schemas.microsoft.com/office/drawing/2014/main" id="{B82CD02A-A687-E0A1-5BD9-42E4FA5E7E05}"/>
                </a:ext>
              </a:extLst>
            </p:cNvPr>
            <p:cNvSpPr/>
            <p:nvPr/>
          </p:nvSpPr>
          <p:spPr>
            <a:xfrm>
              <a:off x="206655" y="198976"/>
              <a:ext cx="572344" cy="554332"/>
            </a:xfrm>
            <a:custGeom>
              <a:avLst/>
              <a:gdLst/>
              <a:ahLst/>
              <a:cxnLst/>
              <a:rect l="l" t="t" r="r" b="b"/>
              <a:pathLst>
                <a:path w="354942" h="343772" extrusionOk="0">
                  <a:moveTo>
                    <a:pt x="305621" y="43779"/>
                  </a:moveTo>
                  <a:cubicBezTo>
                    <a:pt x="304989" y="42239"/>
                    <a:pt x="304313" y="40717"/>
                    <a:pt x="303583" y="39231"/>
                  </a:cubicBezTo>
                  <a:cubicBezTo>
                    <a:pt x="294521" y="20590"/>
                    <a:pt x="279165" y="7478"/>
                    <a:pt x="260338" y="2315"/>
                  </a:cubicBezTo>
                  <a:cubicBezTo>
                    <a:pt x="254730" y="774"/>
                    <a:pt x="248997" y="0"/>
                    <a:pt x="243291" y="0"/>
                  </a:cubicBezTo>
                  <a:cubicBezTo>
                    <a:pt x="233837" y="0"/>
                    <a:pt x="224508" y="2199"/>
                    <a:pt x="216336" y="6347"/>
                  </a:cubicBezTo>
                  <a:cubicBezTo>
                    <a:pt x="207933" y="10611"/>
                    <a:pt x="200633" y="16558"/>
                    <a:pt x="194642" y="24035"/>
                  </a:cubicBezTo>
                  <a:cubicBezTo>
                    <a:pt x="191464" y="27987"/>
                    <a:pt x="189221" y="31878"/>
                    <a:pt x="187734" y="34450"/>
                  </a:cubicBezTo>
                  <a:cubicBezTo>
                    <a:pt x="187645" y="34610"/>
                    <a:pt x="187547" y="34762"/>
                    <a:pt x="187458" y="34922"/>
                  </a:cubicBezTo>
                  <a:cubicBezTo>
                    <a:pt x="187004" y="35714"/>
                    <a:pt x="186515" y="36578"/>
                    <a:pt x="186363" y="36845"/>
                  </a:cubicBezTo>
                  <a:cubicBezTo>
                    <a:pt x="185660" y="38145"/>
                    <a:pt x="185028" y="39426"/>
                    <a:pt x="184467" y="40699"/>
                  </a:cubicBezTo>
                  <a:cubicBezTo>
                    <a:pt x="177648" y="56073"/>
                    <a:pt x="176491" y="72230"/>
                    <a:pt x="175556" y="85218"/>
                  </a:cubicBezTo>
                  <a:lnTo>
                    <a:pt x="175539" y="85440"/>
                  </a:lnTo>
                  <a:cubicBezTo>
                    <a:pt x="174105" y="85253"/>
                    <a:pt x="172672" y="85155"/>
                    <a:pt x="171230" y="85155"/>
                  </a:cubicBezTo>
                  <a:cubicBezTo>
                    <a:pt x="162844" y="85155"/>
                    <a:pt x="154468" y="88333"/>
                    <a:pt x="148041" y="94707"/>
                  </a:cubicBezTo>
                  <a:lnTo>
                    <a:pt x="146572" y="96167"/>
                  </a:lnTo>
                  <a:cubicBezTo>
                    <a:pt x="140581" y="97760"/>
                    <a:pt x="135089" y="100894"/>
                    <a:pt x="130575" y="105371"/>
                  </a:cubicBezTo>
                  <a:lnTo>
                    <a:pt x="12848" y="222182"/>
                  </a:lnTo>
                  <a:cubicBezTo>
                    <a:pt x="6047" y="228929"/>
                    <a:pt x="2282" y="237920"/>
                    <a:pt x="2246" y="247508"/>
                  </a:cubicBezTo>
                  <a:cubicBezTo>
                    <a:pt x="2246" y="247899"/>
                    <a:pt x="2246" y="248282"/>
                    <a:pt x="2264" y="248674"/>
                  </a:cubicBezTo>
                  <a:cubicBezTo>
                    <a:pt x="-2980" y="265142"/>
                    <a:pt x="884" y="283916"/>
                    <a:pt x="13872" y="297011"/>
                  </a:cubicBezTo>
                  <a:lnTo>
                    <a:pt x="46212" y="329609"/>
                  </a:lnTo>
                  <a:cubicBezTo>
                    <a:pt x="55274" y="338743"/>
                    <a:pt x="67345" y="343772"/>
                    <a:pt x="80209" y="343772"/>
                  </a:cubicBezTo>
                  <a:cubicBezTo>
                    <a:pt x="85140" y="343772"/>
                    <a:pt x="89956" y="343034"/>
                    <a:pt x="94540" y="341600"/>
                  </a:cubicBezTo>
                  <a:cubicBezTo>
                    <a:pt x="94950" y="341618"/>
                    <a:pt x="95350" y="341618"/>
                    <a:pt x="95760" y="341618"/>
                  </a:cubicBezTo>
                  <a:cubicBezTo>
                    <a:pt x="105294" y="341618"/>
                    <a:pt x="114267" y="337924"/>
                    <a:pt x="121032" y="331212"/>
                  </a:cubicBezTo>
                  <a:lnTo>
                    <a:pt x="238751" y="214410"/>
                  </a:lnTo>
                  <a:cubicBezTo>
                    <a:pt x="243175" y="210022"/>
                    <a:pt x="246308" y="204690"/>
                    <a:pt x="247982" y="198859"/>
                  </a:cubicBezTo>
                  <a:cubicBezTo>
                    <a:pt x="250501" y="198120"/>
                    <a:pt x="252949" y="197141"/>
                    <a:pt x="255272" y="195921"/>
                  </a:cubicBezTo>
                  <a:cubicBezTo>
                    <a:pt x="274065" y="186049"/>
                    <a:pt x="295839" y="174290"/>
                    <a:pt x="316384" y="159726"/>
                  </a:cubicBezTo>
                  <a:cubicBezTo>
                    <a:pt x="326594" y="152489"/>
                    <a:pt x="350496" y="135558"/>
                    <a:pt x="354448" y="106627"/>
                  </a:cubicBezTo>
                  <a:cubicBezTo>
                    <a:pt x="356879" y="88832"/>
                    <a:pt x="350256" y="70627"/>
                    <a:pt x="336742" y="57951"/>
                  </a:cubicBezTo>
                  <a:cubicBezTo>
                    <a:pt x="328313" y="50046"/>
                    <a:pt x="317452" y="45132"/>
                    <a:pt x="305639" y="437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1834;p41">
              <a:extLst>
                <a:ext uri="{FF2B5EF4-FFF2-40B4-BE49-F238E27FC236}">
                  <a16:creationId xmlns:a16="http://schemas.microsoft.com/office/drawing/2014/main" id="{05097928-E5A4-0C03-2813-54C58B35D492}"/>
                </a:ext>
              </a:extLst>
            </p:cNvPr>
            <p:cNvSpPr/>
            <p:nvPr/>
          </p:nvSpPr>
          <p:spPr>
            <a:xfrm>
              <a:off x="539934" y="252045"/>
              <a:ext cx="185821" cy="217063"/>
            </a:xfrm>
            <a:custGeom>
              <a:avLst/>
              <a:gdLst/>
              <a:ahLst/>
              <a:cxnLst/>
              <a:rect l="l" t="t" r="r" b="b"/>
              <a:pathLst>
                <a:path w="115238" h="134613" extrusionOk="0">
                  <a:moveTo>
                    <a:pt x="33170" y="133852"/>
                  </a:moveTo>
                  <a:cubicBezTo>
                    <a:pt x="52790" y="123534"/>
                    <a:pt x="72444" y="112772"/>
                    <a:pt x="90560" y="99935"/>
                  </a:cubicBezTo>
                  <a:cubicBezTo>
                    <a:pt x="100877" y="92618"/>
                    <a:pt x="113206" y="82648"/>
                    <a:pt x="115040" y="69242"/>
                  </a:cubicBezTo>
                  <a:cubicBezTo>
                    <a:pt x="116081" y="61640"/>
                    <a:pt x="112939" y="54198"/>
                    <a:pt x="107429" y="49026"/>
                  </a:cubicBezTo>
                  <a:cubicBezTo>
                    <a:pt x="102301" y="44219"/>
                    <a:pt x="94984" y="42670"/>
                    <a:pt x="88157" y="43702"/>
                  </a:cubicBezTo>
                  <a:cubicBezTo>
                    <a:pt x="75320" y="45634"/>
                    <a:pt x="62938" y="54260"/>
                    <a:pt x="54169" y="63562"/>
                  </a:cubicBezTo>
                  <a:cubicBezTo>
                    <a:pt x="59226" y="65681"/>
                    <a:pt x="64291" y="67800"/>
                    <a:pt x="69347" y="69918"/>
                  </a:cubicBezTo>
                  <a:cubicBezTo>
                    <a:pt x="72996" y="54109"/>
                    <a:pt x="74528" y="35771"/>
                    <a:pt x="67202" y="20691"/>
                  </a:cubicBezTo>
                  <a:cubicBezTo>
                    <a:pt x="62652" y="11326"/>
                    <a:pt x="55033" y="3929"/>
                    <a:pt x="44866" y="1143"/>
                  </a:cubicBezTo>
                  <a:cubicBezTo>
                    <a:pt x="38137" y="-700"/>
                    <a:pt x="30775" y="-424"/>
                    <a:pt x="24463" y="2780"/>
                  </a:cubicBezTo>
                  <a:cubicBezTo>
                    <a:pt x="20199" y="4944"/>
                    <a:pt x="16550" y="7979"/>
                    <a:pt x="13550" y="11709"/>
                  </a:cubicBezTo>
                  <a:cubicBezTo>
                    <a:pt x="11983" y="13667"/>
                    <a:pt x="10719" y="15831"/>
                    <a:pt x="9464" y="18003"/>
                  </a:cubicBezTo>
                  <a:cubicBezTo>
                    <a:pt x="10363" y="16445"/>
                    <a:pt x="8752" y="19213"/>
                    <a:pt x="8521" y="19650"/>
                  </a:cubicBezTo>
                  <a:cubicBezTo>
                    <a:pt x="8253" y="20130"/>
                    <a:pt x="8013" y="20629"/>
                    <a:pt x="7790" y="21127"/>
                  </a:cubicBezTo>
                  <a:cubicBezTo>
                    <a:pt x="2814" y="32335"/>
                    <a:pt x="2271" y="46177"/>
                    <a:pt x="1363" y="58221"/>
                  </a:cubicBezTo>
                  <a:cubicBezTo>
                    <a:pt x="615" y="68165"/>
                    <a:pt x="135" y="78144"/>
                    <a:pt x="1" y="88114"/>
                  </a:cubicBezTo>
                  <a:cubicBezTo>
                    <a:pt x="-61" y="92716"/>
                    <a:pt x="2378" y="97025"/>
                    <a:pt x="7327" y="97683"/>
                  </a:cubicBezTo>
                  <a:cubicBezTo>
                    <a:pt x="11476" y="98235"/>
                    <a:pt x="16843" y="94986"/>
                    <a:pt x="16897" y="90357"/>
                  </a:cubicBezTo>
                  <a:cubicBezTo>
                    <a:pt x="17146" y="71485"/>
                    <a:pt x="17636" y="51821"/>
                    <a:pt x="21739" y="33349"/>
                  </a:cubicBezTo>
                  <a:cubicBezTo>
                    <a:pt x="21873" y="32753"/>
                    <a:pt x="22042" y="32157"/>
                    <a:pt x="22158" y="31551"/>
                  </a:cubicBezTo>
                  <a:cubicBezTo>
                    <a:pt x="22567" y="29531"/>
                    <a:pt x="21526" y="33403"/>
                    <a:pt x="22158" y="31534"/>
                  </a:cubicBezTo>
                  <a:cubicBezTo>
                    <a:pt x="22488" y="30563"/>
                    <a:pt x="22754" y="29584"/>
                    <a:pt x="23137" y="28623"/>
                  </a:cubicBezTo>
                  <a:cubicBezTo>
                    <a:pt x="23396" y="27964"/>
                    <a:pt x="23805" y="27314"/>
                    <a:pt x="24028" y="26646"/>
                  </a:cubicBezTo>
                  <a:cubicBezTo>
                    <a:pt x="24090" y="26531"/>
                    <a:pt x="24152" y="26415"/>
                    <a:pt x="24214" y="26299"/>
                  </a:cubicBezTo>
                  <a:cubicBezTo>
                    <a:pt x="23110" y="28213"/>
                    <a:pt x="23235" y="27999"/>
                    <a:pt x="24597" y="25667"/>
                  </a:cubicBezTo>
                  <a:cubicBezTo>
                    <a:pt x="25158" y="24750"/>
                    <a:pt x="25737" y="23833"/>
                    <a:pt x="26395" y="22961"/>
                  </a:cubicBezTo>
                  <a:cubicBezTo>
                    <a:pt x="26974" y="22187"/>
                    <a:pt x="27588" y="21421"/>
                    <a:pt x="28256" y="20718"/>
                  </a:cubicBezTo>
                  <a:cubicBezTo>
                    <a:pt x="27348" y="21670"/>
                    <a:pt x="29333" y="19774"/>
                    <a:pt x="29280" y="19810"/>
                  </a:cubicBezTo>
                  <a:cubicBezTo>
                    <a:pt x="29912" y="19293"/>
                    <a:pt x="30570" y="18813"/>
                    <a:pt x="31265" y="18368"/>
                  </a:cubicBezTo>
                  <a:cubicBezTo>
                    <a:pt x="29814" y="19302"/>
                    <a:pt x="31861" y="18101"/>
                    <a:pt x="32057" y="18012"/>
                  </a:cubicBezTo>
                  <a:cubicBezTo>
                    <a:pt x="32502" y="17816"/>
                    <a:pt x="32965" y="17664"/>
                    <a:pt x="33401" y="17469"/>
                  </a:cubicBezTo>
                  <a:cubicBezTo>
                    <a:pt x="35306" y="16614"/>
                    <a:pt x="31932" y="17513"/>
                    <a:pt x="33944" y="17299"/>
                  </a:cubicBezTo>
                  <a:cubicBezTo>
                    <a:pt x="34594" y="17228"/>
                    <a:pt x="35279" y="17104"/>
                    <a:pt x="35920" y="17006"/>
                  </a:cubicBezTo>
                  <a:cubicBezTo>
                    <a:pt x="36348" y="16961"/>
                    <a:pt x="36784" y="16934"/>
                    <a:pt x="37220" y="16917"/>
                  </a:cubicBezTo>
                  <a:cubicBezTo>
                    <a:pt x="36000" y="16899"/>
                    <a:pt x="35867" y="16917"/>
                    <a:pt x="36828" y="16943"/>
                  </a:cubicBezTo>
                  <a:cubicBezTo>
                    <a:pt x="37994" y="17139"/>
                    <a:pt x="39223" y="17299"/>
                    <a:pt x="40398" y="17451"/>
                  </a:cubicBezTo>
                  <a:cubicBezTo>
                    <a:pt x="42303" y="17700"/>
                    <a:pt x="38662" y="16694"/>
                    <a:pt x="40353" y="17451"/>
                  </a:cubicBezTo>
                  <a:cubicBezTo>
                    <a:pt x="40825" y="17664"/>
                    <a:pt x="41351" y="17798"/>
                    <a:pt x="41831" y="18003"/>
                  </a:cubicBezTo>
                  <a:cubicBezTo>
                    <a:pt x="42570" y="18305"/>
                    <a:pt x="43264" y="18679"/>
                    <a:pt x="43976" y="19026"/>
                  </a:cubicBezTo>
                  <a:cubicBezTo>
                    <a:pt x="44297" y="19187"/>
                    <a:pt x="44600" y="19382"/>
                    <a:pt x="44929" y="19534"/>
                  </a:cubicBezTo>
                  <a:cubicBezTo>
                    <a:pt x="46104" y="20077"/>
                    <a:pt x="42899" y="18092"/>
                    <a:pt x="44520" y="19302"/>
                  </a:cubicBezTo>
                  <a:cubicBezTo>
                    <a:pt x="45721" y="20201"/>
                    <a:pt x="46834" y="21127"/>
                    <a:pt x="47982" y="22089"/>
                  </a:cubicBezTo>
                  <a:cubicBezTo>
                    <a:pt x="45819" y="20273"/>
                    <a:pt x="48134" y="22311"/>
                    <a:pt x="48650" y="22952"/>
                  </a:cubicBezTo>
                  <a:cubicBezTo>
                    <a:pt x="49416" y="23896"/>
                    <a:pt x="50039" y="24928"/>
                    <a:pt x="50760" y="25908"/>
                  </a:cubicBezTo>
                  <a:cubicBezTo>
                    <a:pt x="51872" y="27430"/>
                    <a:pt x="49985" y="24189"/>
                    <a:pt x="50795" y="25961"/>
                  </a:cubicBezTo>
                  <a:cubicBezTo>
                    <a:pt x="51125" y="26682"/>
                    <a:pt x="51525" y="27367"/>
                    <a:pt x="51855" y="28088"/>
                  </a:cubicBezTo>
                  <a:cubicBezTo>
                    <a:pt x="52389" y="29255"/>
                    <a:pt x="52852" y="30447"/>
                    <a:pt x="53270" y="31658"/>
                  </a:cubicBezTo>
                  <a:cubicBezTo>
                    <a:pt x="53493" y="32308"/>
                    <a:pt x="53698" y="32958"/>
                    <a:pt x="53884" y="33617"/>
                  </a:cubicBezTo>
                  <a:cubicBezTo>
                    <a:pt x="53297" y="31623"/>
                    <a:pt x="54098" y="34649"/>
                    <a:pt x="54169" y="35014"/>
                  </a:cubicBezTo>
                  <a:cubicBezTo>
                    <a:pt x="54552" y="36839"/>
                    <a:pt x="54819" y="38682"/>
                    <a:pt x="55015" y="40533"/>
                  </a:cubicBezTo>
                  <a:cubicBezTo>
                    <a:pt x="55887" y="48999"/>
                    <a:pt x="54570" y="58382"/>
                    <a:pt x="52433" y="67657"/>
                  </a:cubicBezTo>
                  <a:cubicBezTo>
                    <a:pt x="51605" y="71254"/>
                    <a:pt x="54347" y="75268"/>
                    <a:pt x="57552" y="76630"/>
                  </a:cubicBezTo>
                  <a:cubicBezTo>
                    <a:pt x="61255" y="78197"/>
                    <a:pt x="64994" y="76791"/>
                    <a:pt x="67611" y="74013"/>
                  </a:cubicBezTo>
                  <a:cubicBezTo>
                    <a:pt x="69018" y="72518"/>
                    <a:pt x="66151" y="75277"/>
                    <a:pt x="67923" y="73711"/>
                  </a:cubicBezTo>
                  <a:cubicBezTo>
                    <a:pt x="68626" y="73087"/>
                    <a:pt x="69320" y="72446"/>
                    <a:pt x="70041" y="71841"/>
                  </a:cubicBezTo>
                  <a:cubicBezTo>
                    <a:pt x="71795" y="70355"/>
                    <a:pt x="73628" y="68948"/>
                    <a:pt x="75507" y="67622"/>
                  </a:cubicBezTo>
                  <a:cubicBezTo>
                    <a:pt x="79798" y="64604"/>
                    <a:pt x="82575" y="63046"/>
                    <a:pt x="88228" y="61052"/>
                  </a:cubicBezTo>
                  <a:cubicBezTo>
                    <a:pt x="90506" y="60251"/>
                    <a:pt x="87266" y="61221"/>
                    <a:pt x="88655" y="60936"/>
                  </a:cubicBezTo>
                  <a:cubicBezTo>
                    <a:pt x="89260" y="60812"/>
                    <a:pt x="89857" y="60678"/>
                    <a:pt x="90471" y="60589"/>
                  </a:cubicBezTo>
                  <a:cubicBezTo>
                    <a:pt x="90943" y="60518"/>
                    <a:pt x="91432" y="60500"/>
                    <a:pt x="91904" y="60420"/>
                  </a:cubicBezTo>
                  <a:cubicBezTo>
                    <a:pt x="93969" y="60064"/>
                    <a:pt x="90400" y="60037"/>
                    <a:pt x="92421" y="60393"/>
                  </a:cubicBezTo>
                  <a:cubicBezTo>
                    <a:pt x="92803" y="60456"/>
                    <a:pt x="93426" y="60554"/>
                    <a:pt x="93782" y="60545"/>
                  </a:cubicBezTo>
                  <a:cubicBezTo>
                    <a:pt x="95732" y="60491"/>
                    <a:pt x="92830" y="60109"/>
                    <a:pt x="93872" y="60509"/>
                  </a:cubicBezTo>
                  <a:cubicBezTo>
                    <a:pt x="94397" y="60705"/>
                    <a:pt x="94913" y="60927"/>
                    <a:pt x="95429" y="61150"/>
                  </a:cubicBezTo>
                  <a:cubicBezTo>
                    <a:pt x="93827" y="60482"/>
                    <a:pt x="95385" y="61132"/>
                    <a:pt x="95865" y="61524"/>
                  </a:cubicBezTo>
                  <a:cubicBezTo>
                    <a:pt x="97610" y="62939"/>
                    <a:pt x="95278" y="60705"/>
                    <a:pt x="96186" y="61791"/>
                  </a:cubicBezTo>
                  <a:cubicBezTo>
                    <a:pt x="96613" y="62307"/>
                    <a:pt x="97023" y="62832"/>
                    <a:pt x="97397" y="63384"/>
                  </a:cubicBezTo>
                  <a:cubicBezTo>
                    <a:pt x="96676" y="62307"/>
                    <a:pt x="97334" y="63260"/>
                    <a:pt x="97468" y="63527"/>
                  </a:cubicBezTo>
                  <a:cubicBezTo>
                    <a:pt x="97770" y="64168"/>
                    <a:pt x="98037" y="64826"/>
                    <a:pt x="98251" y="65503"/>
                  </a:cubicBezTo>
                  <a:cubicBezTo>
                    <a:pt x="97548" y="63242"/>
                    <a:pt x="98269" y="67595"/>
                    <a:pt x="98251" y="66180"/>
                  </a:cubicBezTo>
                  <a:cubicBezTo>
                    <a:pt x="98251" y="64889"/>
                    <a:pt x="97281" y="69874"/>
                    <a:pt x="98136" y="67408"/>
                  </a:cubicBezTo>
                  <a:cubicBezTo>
                    <a:pt x="96782" y="71289"/>
                    <a:pt x="93880" y="75028"/>
                    <a:pt x="91085" y="77654"/>
                  </a:cubicBezTo>
                  <a:cubicBezTo>
                    <a:pt x="86857" y="81633"/>
                    <a:pt x="82166" y="85096"/>
                    <a:pt x="77367" y="88354"/>
                  </a:cubicBezTo>
                  <a:cubicBezTo>
                    <a:pt x="73272" y="91132"/>
                    <a:pt x="69062" y="93722"/>
                    <a:pt x="64896" y="96393"/>
                  </a:cubicBezTo>
                  <a:cubicBezTo>
                    <a:pt x="62938" y="97648"/>
                    <a:pt x="60979" y="98903"/>
                    <a:pt x="58994" y="100105"/>
                  </a:cubicBezTo>
                  <a:cubicBezTo>
                    <a:pt x="56039" y="101903"/>
                    <a:pt x="54525" y="102775"/>
                    <a:pt x="51953" y="104244"/>
                  </a:cubicBezTo>
                  <a:cubicBezTo>
                    <a:pt x="43576" y="109024"/>
                    <a:pt x="35110" y="113644"/>
                    <a:pt x="26573" y="118131"/>
                  </a:cubicBezTo>
                  <a:cubicBezTo>
                    <a:pt x="22505" y="120267"/>
                    <a:pt x="20111" y="124781"/>
                    <a:pt x="22007" y="129294"/>
                  </a:cubicBezTo>
                  <a:cubicBezTo>
                    <a:pt x="23672" y="133255"/>
                    <a:pt x="29066" y="136015"/>
                    <a:pt x="33170" y="133860"/>
                  </a:cubicBezTo>
                  <a:lnTo>
                    <a:pt x="33170" y="13386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1835;p41">
              <a:extLst>
                <a:ext uri="{FF2B5EF4-FFF2-40B4-BE49-F238E27FC236}">
                  <a16:creationId xmlns:a16="http://schemas.microsoft.com/office/drawing/2014/main" id="{E0B5BA79-4F06-571A-882D-9D2618D6A339}"/>
                </a:ext>
              </a:extLst>
            </p:cNvPr>
            <p:cNvSpPr/>
            <p:nvPr/>
          </p:nvSpPr>
          <p:spPr>
            <a:xfrm>
              <a:off x="578475" y="340010"/>
              <a:ext cx="38263" cy="43300"/>
            </a:xfrm>
            <a:custGeom>
              <a:avLst/>
              <a:gdLst/>
              <a:ahLst/>
              <a:cxnLst/>
              <a:rect l="l" t="t" r="r" b="b"/>
              <a:pathLst>
                <a:path w="23729" h="26853" extrusionOk="0">
                  <a:moveTo>
                    <a:pt x="0" y="12165"/>
                  </a:moveTo>
                  <a:lnTo>
                    <a:pt x="11296" y="958"/>
                  </a:lnTo>
                  <a:cubicBezTo>
                    <a:pt x="12854" y="-591"/>
                    <a:pt x="15454" y="-208"/>
                    <a:pt x="16504" y="1723"/>
                  </a:cubicBezTo>
                  <a:lnTo>
                    <a:pt x="23225" y="14052"/>
                  </a:lnTo>
                  <a:cubicBezTo>
                    <a:pt x="24106" y="15673"/>
                    <a:pt x="23812" y="17675"/>
                    <a:pt x="22504" y="18975"/>
                  </a:cubicBezTo>
                  <a:lnTo>
                    <a:pt x="14563" y="26853"/>
                  </a:lnTo>
                  <a:lnTo>
                    <a:pt x="0" y="12174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7" name="Google Shape;1836;p41">
              <a:extLst>
                <a:ext uri="{FF2B5EF4-FFF2-40B4-BE49-F238E27FC236}">
                  <a16:creationId xmlns:a16="http://schemas.microsoft.com/office/drawing/2014/main" id="{6B09229D-73A6-554E-4522-3FD341EA7983}"/>
                </a:ext>
              </a:extLst>
            </p:cNvPr>
            <p:cNvSpPr/>
            <p:nvPr/>
          </p:nvSpPr>
          <p:spPr>
            <a:xfrm>
              <a:off x="462108" y="355324"/>
              <a:ext cx="144209" cy="143980"/>
            </a:xfrm>
            <a:custGeom>
              <a:avLst/>
              <a:gdLst/>
              <a:ahLst/>
              <a:cxnLst/>
              <a:rect l="l" t="t" r="r" b="b"/>
              <a:pathLst>
                <a:path w="89432" h="89290" extrusionOk="0">
                  <a:moveTo>
                    <a:pt x="64114" y="72864"/>
                  </a:moveTo>
                  <a:lnTo>
                    <a:pt x="70852" y="37274"/>
                  </a:lnTo>
                  <a:cubicBezTo>
                    <a:pt x="70950" y="36767"/>
                    <a:pt x="71190" y="36304"/>
                    <a:pt x="71556" y="35948"/>
                  </a:cubicBezTo>
                  <a:lnTo>
                    <a:pt x="88683" y="18954"/>
                  </a:lnTo>
                  <a:cubicBezTo>
                    <a:pt x="89680" y="17966"/>
                    <a:pt x="89680" y="16364"/>
                    <a:pt x="88700" y="15367"/>
                  </a:cubicBezTo>
                  <a:lnTo>
                    <a:pt x="74200" y="750"/>
                  </a:lnTo>
                  <a:cubicBezTo>
                    <a:pt x="73211" y="-247"/>
                    <a:pt x="71609" y="-247"/>
                    <a:pt x="70612" y="732"/>
                  </a:cubicBezTo>
                  <a:lnTo>
                    <a:pt x="53485" y="17726"/>
                  </a:lnTo>
                  <a:cubicBezTo>
                    <a:pt x="53120" y="18091"/>
                    <a:pt x="52657" y="18331"/>
                    <a:pt x="52150" y="18420"/>
                  </a:cubicBezTo>
                  <a:lnTo>
                    <a:pt x="16507" y="24874"/>
                  </a:lnTo>
                  <a:lnTo>
                    <a:pt x="12750" y="21082"/>
                  </a:lnTo>
                  <a:lnTo>
                    <a:pt x="750" y="32993"/>
                  </a:lnTo>
                  <a:cubicBezTo>
                    <a:pt x="-247" y="33981"/>
                    <a:pt x="-247" y="35583"/>
                    <a:pt x="732" y="36580"/>
                  </a:cubicBezTo>
                  <a:lnTo>
                    <a:pt x="24936" y="60980"/>
                  </a:lnTo>
                  <a:lnTo>
                    <a:pt x="28079" y="64140"/>
                  </a:lnTo>
                  <a:lnTo>
                    <a:pt x="52283" y="88540"/>
                  </a:lnTo>
                  <a:cubicBezTo>
                    <a:pt x="53271" y="89537"/>
                    <a:pt x="54873" y="89537"/>
                    <a:pt x="55870" y="88558"/>
                  </a:cubicBezTo>
                  <a:lnTo>
                    <a:pt x="67870" y="76647"/>
                  </a:lnTo>
                  <a:lnTo>
                    <a:pt x="64114" y="728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8" name="Google Shape;1837;p41">
              <a:extLst>
                <a:ext uri="{FF2B5EF4-FFF2-40B4-BE49-F238E27FC236}">
                  <a16:creationId xmlns:a16="http://schemas.microsoft.com/office/drawing/2014/main" id="{64DF95F2-634C-64E9-33FF-9D057C499E53}"/>
                </a:ext>
              </a:extLst>
            </p:cNvPr>
            <p:cNvSpPr/>
            <p:nvPr/>
          </p:nvSpPr>
          <p:spPr>
            <a:xfrm rot="2711296">
              <a:off x="256225" y="608379"/>
              <a:ext cx="122438" cy="68015"/>
            </a:xfrm>
            <a:custGeom>
              <a:avLst/>
              <a:gdLst/>
              <a:ahLst/>
              <a:cxnLst/>
              <a:rect l="l" t="t" r="r" b="b"/>
              <a:pathLst>
                <a:path w="75861" h="42141" extrusionOk="0">
                  <a:moveTo>
                    <a:pt x="71411" y="0"/>
                  </a:moveTo>
                  <a:cubicBezTo>
                    <a:pt x="73869" y="0"/>
                    <a:pt x="75862" y="1992"/>
                    <a:pt x="75862" y="4451"/>
                  </a:cubicBezTo>
                  <a:lnTo>
                    <a:pt x="75862" y="37690"/>
                  </a:lnTo>
                  <a:cubicBezTo>
                    <a:pt x="75862" y="40148"/>
                    <a:pt x="73869" y="42141"/>
                    <a:pt x="71411" y="42141"/>
                  </a:cubicBezTo>
                  <a:lnTo>
                    <a:pt x="4451" y="42141"/>
                  </a:lnTo>
                  <a:cubicBezTo>
                    <a:pt x="1993" y="42141"/>
                    <a:pt x="0" y="40148"/>
                    <a:pt x="0" y="37690"/>
                  </a:cubicBezTo>
                  <a:lnTo>
                    <a:pt x="0" y="4451"/>
                  </a:lnTo>
                  <a:cubicBezTo>
                    <a:pt x="0" y="1992"/>
                    <a:pt x="1993" y="0"/>
                    <a:pt x="4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1838;p41">
              <a:extLst>
                <a:ext uri="{FF2B5EF4-FFF2-40B4-BE49-F238E27FC236}">
                  <a16:creationId xmlns:a16="http://schemas.microsoft.com/office/drawing/2014/main" id="{FD86A13B-A693-2A10-6C78-982D38AD7F60}"/>
                </a:ext>
              </a:extLst>
            </p:cNvPr>
            <p:cNvSpPr/>
            <p:nvPr/>
          </p:nvSpPr>
          <p:spPr>
            <a:xfrm>
              <a:off x="462108" y="355324"/>
              <a:ext cx="144209" cy="143980"/>
            </a:xfrm>
            <a:custGeom>
              <a:avLst/>
              <a:gdLst/>
              <a:ahLst/>
              <a:cxnLst/>
              <a:rect l="l" t="t" r="r" b="b"/>
              <a:pathLst>
                <a:path w="89432" h="89290" extrusionOk="0">
                  <a:moveTo>
                    <a:pt x="64114" y="72864"/>
                  </a:moveTo>
                  <a:lnTo>
                    <a:pt x="70852" y="37274"/>
                  </a:lnTo>
                  <a:cubicBezTo>
                    <a:pt x="70950" y="36767"/>
                    <a:pt x="71190" y="36304"/>
                    <a:pt x="71556" y="35948"/>
                  </a:cubicBezTo>
                  <a:lnTo>
                    <a:pt x="88683" y="18954"/>
                  </a:lnTo>
                  <a:cubicBezTo>
                    <a:pt x="89680" y="17966"/>
                    <a:pt x="89680" y="16364"/>
                    <a:pt x="88700" y="15367"/>
                  </a:cubicBezTo>
                  <a:lnTo>
                    <a:pt x="74200" y="750"/>
                  </a:lnTo>
                  <a:cubicBezTo>
                    <a:pt x="73211" y="-247"/>
                    <a:pt x="71609" y="-247"/>
                    <a:pt x="70612" y="732"/>
                  </a:cubicBezTo>
                  <a:lnTo>
                    <a:pt x="53485" y="17726"/>
                  </a:lnTo>
                  <a:cubicBezTo>
                    <a:pt x="53120" y="18091"/>
                    <a:pt x="52657" y="18331"/>
                    <a:pt x="52150" y="18420"/>
                  </a:cubicBezTo>
                  <a:lnTo>
                    <a:pt x="16507" y="24874"/>
                  </a:lnTo>
                  <a:lnTo>
                    <a:pt x="12750" y="21082"/>
                  </a:lnTo>
                  <a:lnTo>
                    <a:pt x="750" y="32993"/>
                  </a:lnTo>
                  <a:cubicBezTo>
                    <a:pt x="-247" y="33981"/>
                    <a:pt x="-247" y="35583"/>
                    <a:pt x="732" y="36580"/>
                  </a:cubicBezTo>
                  <a:lnTo>
                    <a:pt x="24936" y="60980"/>
                  </a:lnTo>
                  <a:lnTo>
                    <a:pt x="28079" y="64140"/>
                  </a:lnTo>
                  <a:lnTo>
                    <a:pt x="52283" y="88540"/>
                  </a:lnTo>
                  <a:cubicBezTo>
                    <a:pt x="53271" y="89537"/>
                    <a:pt x="54873" y="89537"/>
                    <a:pt x="55870" y="88558"/>
                  </a:cubicBezTo>
                  <a:lnTo>
                    <a:pt x="67870" y="76647"/>
                  </a:lnTo>
                  <a:lnTo>
                    <a:pt x="64114" y="72855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0" name="Google Shape;1839;p41">
              <a:extLst>
                <a:ext uri="{FF2B5EF4-FFF2-40B4-BE49-F238E27FC236}">
                  <a16:creationId xmlns:a16="http://schemas.microsoft.com/office/drawing/2014/main" id="{18145A8F-F25E-B2E5-8E61-96041B3D70CB}"/>
                </a:ext>
              </a:extLst>
            </p:cNvPr>
            <p:cNvSpPr/>
            <p:nvPr/>
          </p:nvSpPr>
          <p:spPr>
            <a:xfrm rot="2711296">
              <a:off x="256225" y="608379"/>
              <a:ext cx="122438" cy="68015"/>
            </a:xfrm>
            <a:custGeom>
              <a:avLst/>
              <a:gdLst/>
              <a:ahLst/>
              <a:cxnLst/>
              <a:rect l="l" t="t" r="r" b="b"/>
              <a:pathLst>
                <a:path w="75861" h="42141" extrusionOk="0">
                  <a:moveTo>
                    <a:pt x="71411" y="0"/>
                  </a:moveTo>
                  <a:cubicBezTo>
                    <a:pt x="73869" y="0"/>
                    <a:pt x="75862" y="1992"/>
                    <a:pt x="75862" y="4451"/>
                  </a:cubicBezTo>
                  <a:lnTo>
                    <a:pt x="75862" y="37690"/>
                  </a:lnTo>
                  <a:cubicBezTo>
                    <a:pt x="75862" y="40148"/>
                    <a:pt x="73869" y="42141"/>
                    <a:pt x="71411" y="42141"/>
                  </a:cubicBezTo>
                  <a:lnTo>
                    <a:pt x="4451" y="42141"/>
                  </a:lnTo>
                  <a:cubicBezTo>
                    <a:pt x="1993" y="42141"/>
                    <a:pt x="0" y="40148"/>
                    <a:pt x="0" y="37690"/>
                  </a:cubicBezTo>
                  <a:lnTo>
                    <a:pt x="0" y="4451"/>
                  </a:lnTo>
                  <a:cubicBezTo>
                    <a:pt x="0" y="1992"/>
                    <a:pt x="1993" y="0"/>
                    <a:pt x="4451" y="0"/>
                  </a:cubicBez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1" name="Google Shape;1840;p41">
              <a:extLst>
                <a:ext uri="{FF2B5EF4-FFF2-40B4-BE49-F238E27FC236}">
                  <a16:creationId xmlns:a16="http://schemas.microsoft.com/office/drawing/2014/main" id="{BA104470-0BDC-232D-8B1D-5882394D426C}"/>
                </a:ext>
              </a:extLst>
            </p:cNvPr>
            <p:cNvSpPr/>
            <p:nvPr/>
          </p:nvSpPr>
          <p:spPr>
            <a:xfrm rot="2711296">
              <a:off x="339161" y="412092"/>
              <a:ext cx="141619" cy="277190"/>
            </a:xfrm>
            <a:custGeom>
              <a:avLst/>
              <a:gdLst/>
              <a:ahLst/>
              <a:cxnLst/>
              <a:rect l="l" t="t" r="r" b="b"/>
              <a:pathLst>
                <a:path w="87745" h="171743" extrusionOk="0">
                  <a:moveTo>
                    <a:pt x="86865" y="0"/>
                  </a:moveTo>
                  <a:cubicBezTo>
                    <a:pt x="87352" y="0"/>
                    <a:pt x="87746" y="394"/>
                    <a:pt x="87746" y="881"/>
                  </a:cubicBezTo>
                  <a:lnTo>
                    <a:pt x="87746" y="170862"/>
                  </a:lnTo>
                  <a:cubicBezTo>
                    <a:pt x="87746" y="171349"/>
                    <a:pt x="87352" y="171743"/>
                    <a:pt x="86865" y="171743"/>
                  </a:cubicBezTo>
                  <a:lnTo>
                    <a:pt x="882" y="171743"/>
                  </a:lnTo>
                  <a:cubicBezTo>
                    <a:pt x="395" y="171743"/>
                    <a:pt x="0" y="171349"/>
                    <a:pt x="0" y="170862"/>
                  </a:cubicBezTo>
                  <a:lnTo>
                    <a:pt x="0" y="881"/>
                  </a:lnTo>
                  <a:cubicBezTo>
                    <a:pt x="0" y="394"/>
                    <a:pt x="395" y="0"/>
                    <a:pt x="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2" name="Google Shape;1841;p41">
              <a:extLst>
                <a:ext uri="{FF2B5EF4-FFF2-40B4-BE49-F238E27FC236}">
                  <a16:creationId xmlns:a16="http://schemas.microsoft.com/office/drawing/2014/main" id="{F51EA49F-EEA7-39F1-4FA3-0D5E4B3EA4EF}"/>
                </a:ext>
              </a:extLst>
            </p:cNvPr>
            <p:cNvSpPr/>
            <p:nvPr/>
          </p:nvSpPr>
          <p:spPr>
            <a:xfrm rot="-2688704">
              <a:off x="525794" y="380067"/>
              <a:ext cx="3447" cy="109091"/>
            </a:xfrm>
            <a:custGeom>
              <a:avLst/>
              <a:gdLst/>
              <a:ahLst/>
              <a:cxnLst/>
              <a:rect l="l" t="t" r="r" b="b"/>
              <a:pathLst>
                <a:path w="2136" h="67591" extrusionOk="0">
                  <a:moveTo>
                    <a:pt x="0" y="0"/>
                  </a:moveTo>
                  <a:lnTo>
                    <a:pt x="2137" y="0"/>
                  </a:lnTo>
                  <a:lnTo>
                    <a:pt x="2137" y="67592"/>
                  </a:lnTo>
                  <a:lnTo>
                    <a:pt x="0" y="675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3" name="Google Shape;1842;p41">
              <a:extLst>
                <a:ext uri="{FF2B5EF4-FFF2-40B4-BE49-F238E27FC236}">
                  <a16:creationId xmlns:a16="http://schemas.microsoft.com/office/drawing/2014/main" id="{F62067E9-35B6-100C-E70A-843A57832888}"/>
                </a:ext>
              </a:extLst>
            </p:cNvPr>
            <p:cNvSpPr/>
            <p:nvPr/>
          </p:nvSpPr>
          <p:spPr>
            <a:xfrm rot="-2688704">
              <a:off x="560894" y="377466"/>
              <a:ext cx="3447" cy="41421"/>
            </a:xfrm>
            <a:custGeom>
              <a:avLst/>
              <a:gdLst/>
              <a:ahLst/>
              <a:cxnLst/>
              <a:rect l="l" t="t" r="r" b="b"/>
              <a:pathLst>
                <a:path w="2136" h="25664" extrusionOk="0">
                  <a:moveTo>
                    <a:pt x="0" y="0"/>
                  </a:moveTo>
                  <a:lnTo>
                    <a:pt x="2136" y="0"/>
                  </a:lnTo>
                  <a:lnTo>
                    <a:pt x="2136" y="25664"/>
                  </a:lnTo>
                  <a:lnTo>
                    <a:pt x="0" y="2566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4" name="Google Shape;1685;p38">
            <a:extLst>
              <a:ext uri="{FF2B5EF4-FFF2-40B4-BE49-F238E27FC236}">
                <a16:creationId xmlns:a16="http://schemas.microsoft.com/office/drawing/2014/main" id="{257B7943-E609-FCEF-1D93-0AF94117DB49}"/>
              </a:ext>
            </a:extLst>
          </p:cNvPr>
          <p:cNvGrpSpPr/>
          <p:nvPr/>
        </p:nvGrpSpPr>
        <p:grpSpPr>
          <a:xfrm>
            <a:off x="3903520" y="2612694"/>
            <a:ext cx="814676" cy="792749"/>
            <a:chOff x="203052" y="198976"/>
            <a:chExt cx="575946" cy="560444"/>
          </a:xfrm>
        </p:grpSpPr>
        <p:sp>
          <p:nvSpPr>
            <p:cNvPr id="2175" name="Google Shape;1686;p38">
              <a:extLst>
                <a:ext uri="{FF2B5EF4-FFF2-40B4-BE49-F238E27FC236}">
                  <a16:creationId xmlns:a16="http://schemas.microsoft.com/office/drawing/2014/main" id="{A78BF143-4CF2-6335-472F-B0CD6C06E4DC}"/>
                </a:ext>
              </a:extLst>
            </p:cNvPr>
            <p:cNvSpPr/>
            <p:nvPr/>
          </p:nvSpPr>
          <p:spPr>
            <a:xfrm>
              <a:off x="203052" y="205103"/>
              <a:ext cx="572329" cy="554318"/>
            </a:xfrm>
            <a:custGeom>
              <a:avLst/>
              <a:gdLst/>
              <a:ahLst/>
              <a:cxnLst/>
              <a:rect l="l" t="t" r="r" b="b"/>
              <a:pathLst>
                <a:path w="354933" h="343763" extrusionOk="0">
                  <a:moveTo>
                    <a:pt x="305622" y="43779"/>
                  </a:moveTo>
                  <a:cubicBezTo>
                    <a:pt x="304990" y="42239"/>
                    <a:pt x="304313" y="40717"/>
                    <a:pt x="303583" y="39231"/>
                  </a:cubicBezTo>
                  <a:cubicBezTo>
                    <a:pt x="294521" y="20590"/>
                    <a:pt x="279165" y="7478"/>
                    <a:pt x="260338" y="2314"/>
                  </a:cubicBezTo>
                  <a:cubicBezTo>
                    <a:pt x="254730" y="774"/>
                    <a:pt x="248997" y="0"/>
                    <a:pt x="243291" y="0"/>
                  </a:cubicBezTo>
                  <a:cubicBezTo>
                    <a:pt x="233837" y="0"/>
                    <a:pt x="224508" y="2190"/>
                    <a:pt x="216336" y="6347"/>
                  </a:cubicBezTo>
                  <a:cubicBezTo>
                    <a:pt x="207932" y="10611"/>
                    <a:pt x="200633" y="16557"/>
                    <a:pt x="194642" y="24035"/>
                  </a:cubicBezTo>
                  <a:cubicBezTo>
                    <a:pt x="191464" y="27987"/>
                    <a:pt x="189221" y="31878"/>
                    <a:pt x="187734" y="34450"/>
                  </a:cubicBezTo>
                  <a:cubicBezTo>
                    <a:pt x="187645" y="34610"/>
                    <a:pt x="187547" y="34762"/>
                    <a:pt x="187458" y="34922"/>
                  </a:cubicBezTo>
                  <a:cubicBezTo>
                    <a:pt x="187004" y="35714"/>
                    <a:pt x="186514" y="36578"/>
                    <a:pt x="186363" y="36845"/>
                  </a:cubicBezTo>
                  <a:cubicBezTo>
                    <a:pt x="185660" y="38144"/>
                    <a:pt x="185028" y="39426"/>
                    <a:pt x="184467" y="40699"/>
                  </a:cubicBezTo>
                  <a:cubicBezTo>
                    <a:pt x="177648" y="56073"/>
                    <a:pt x="176491" y="72230"/>
                    <a:pt x="175556" y="85218"/>
                  </a:cubicBezTo>
                  <a:lnTo>
                    <a:pt x="175538" y="85440"/>
                  </a:lnTo>
                  <a:cubicBezTo>
                    <a:pt x="174105" y="85253"/>
                    <a:pt x="172672" y="85155"/>
                    <a:pt x="171230" y="85155"/>
                  </a:cubicBezTo>
                  <a:cubicBezTo>
                    <a:pt x="162844" y="85155"/>
                    <a:pt x="154468" y="88333"/>
                    <a:pt x="148041" y="94707"/>
                  </a:cubicBezTo>
                  <a:lnTo>
                    <a:pt x="146572" y="96167"/>
                  </a:lnTo>
                  <a:cubicBezTo>
                    <a:pt x="140581" y="97760"/>
                    <a:pt x="135088" y="100894"/>
                    <a:pt x="130575" y="105371"/>
                  </a:cubicBezTo>
                  <a:lnTo>
                    <a:pt x="12848" y="222182"/>
                  </a:lnTo>
                  <a:cubicBezTo>
                    <a:pt x="6047" y="228929"/>
                    <a:pt x="2281" y="237920"/>
                    <a:pt x="2246" y="247508"/>
                  </a:cubicBezTo>
                  <a:cubicBezTo>
                    <a:pt x="2246" y="247899"/>
                    <a:pt x="2246" y="248282"/>
                    <a:pt x="2264" y="248674"/>
                  </a:cubicBezTo>
                  <a:cubicBezTo>
                    <a:pt x="-2979" y="265142"/>
                    <a:pt x="884" y="283916"/>
                    <a:pt x="13872" y="297002"/>
                  </a:cubicBezTo>
                  <a:lnTo>
                    <a:pt x="46212" y="329601"/>
                  </a:lnTo>
                  <a:cubicBezTo>
                    <a:pt x="55274" y="338734"/>
                    <a:pt x="67345" y="343763"/>
                    <a:pt x="80208" y="343763"/>
                  </a:cubicBezTo>
                  <a:cubicBezTo>
                    <a:pt x="85140" y="343763"/>
                    <a:pt x="89956" y="343025"/>
                    <a:pt x="94540" y="341591"/>
                  </a:cubicBezTo>
                  <a:cubicBezTo>
                    <a:pt x="94950" y="341609"/>
                    <a:pt x="95351" y="341609"/>
                    <a:pt x="95760" y="341609"/>
                  </a:cubicBezTo>
                  <a:cubicBezTo>
                    <a:pt x="105294" y="341609"/>
                    <a:pt x="114267" y="337915"/>
                    <a:pt x="121032" y="331203"/>
                  </a:cubicBezTo>
                  <a:lnTo>
                    <a:pt x="238751" y="214402"/>
                  </a:lnTo>
                  <a:cubicBezTo>
                    <a:pt x="243175" y="210013"/>
                    <a:pt x="246308" y="204681"/>
                    <a:pt x="247982" y="198850"/>
                  </a:cubicBezTo>
                  <a:cubicBezTo>
                    <a:pt x="250501" y="198111"/>
                    <a:pt x="252949" y="197132"/>
                    <a:pt x="255273" y="195912"/>
                  </a:cubicBezTo>
                  <a:cubicBezTo>
                    <a:pt x="274064" y="186040"/>
                    <a:pt x="295838" y="174281"/>
                    <a:pt x="316384" y="159717"/>
                  </a:cubicBezTo>
                  <a:cubicBezTo>
                    <a:pt x="326595" y="152480"/>
                    <a:pt x="350496" y="135540"/>
                    <a:pt x="354439" y="106618"/>
                  </a:cubicBezTo>
                  <a:cubicBezTo>
                    <a:pt x="356870" y="88814"/>
                    <a:pt x="350247" y="70619"/>
                    <a:pt x="336733" y="57942"/>
                  </a:cubicBezTo>
                  <a:cubicBezTo>
                    <a:pt x="328304" y="50037"/>
                    <a:pt x="317443" y="45124"/>
                    <a:pt x="305630" y="43779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6" name="Google Shape;1687;p38">
              <a:extLst>
                <a:ext uri="{FF2B5EF4-FFF2-40B4-BE49-F238E27FC236}">
                  <a16:creationId xmlns:a16="http://schemas.microsoft.com/office/drawing/2014/main" id="{86BF5C8E-90C6-9301-2B8C-9CEB0167D665}"/>
                </a:ext>
              </a:extLst>
            </p:cNvPr>
            <p:cNvSpPr/>
            <p:nvPr/>
          </p:nvSpPr>
          <p:spPr>
            <a:xfrm>
              <a:off x="206655" y="198976"/>
              <a:ext cx="572344" cy="554332"/>
            </a:xfrm>
            <a:custGeom>
              <a:avLst/>
              <a:gdLst/>
              <a:ahLst/>
              <a:cxnLst/>
              <a:rect l="l" t="t" r="r" b="b"/>
              <a:pathLst>
                <a:path w="354942" h="343772" extrusionOk="0">
                  <a:moveTo>
                    <a:pt x="305621" y="43779"/>
                  </a:moveTo>
                  <a:cubicBezTo>
                    <a:pt x="304989" y="42239"/>
                    <a:pt x="304313" y="40717"/>
                    <a:pt x="303583" y="39231"/>
                  </a:cubicBezTo>
                  <a:cubicBezTo>
                    <a:pt x="294521" y="20590"/>
                    <a:pt x="279165" y="7478"/>
                    <a:pt x="260338" y="2315"/>
                  </a:cubicBezTo>
                  <a:cubicBezTo>
                    <a:pt x="254730" y="774"/>
                    <a:pt x="248997" y="0"/>
                    <a:pt x="243291" y="0"/>
                  </a:cubicBezTo>
                  <a:cubicBezTo>
                    <a:pt x="233837" y="0"/>
                    <a:pt x="224508" y="2199"/>
                    <a:pt x="216336" y="6347"/>
                  </a:cubicBezTo>
                  <a:cubicBezTo>
                    <a:pt x="207933" y="10611"/>
                    <a:pt x="200633" y="16558"/>
                    <a:pt x="194642" y="24035"/>
                  </a:cubicBezTo>
                  <a:cubicBezTo>
                    <a:pt x="191464" y="27987"/>
                    <a:pt x="189221" y="31878"/>
                    <a:pt x="187734" y="34450"/>
                  </a:cubicBezTo>
                  <a:cubicBezTo>
                    <a:pt x="187645" y="34610"/>
                    <a:pt x="187547" y="34762"/>
                    <a:pt x="187458" y="34922"/>
                  </a:cubicBezTo>
                  <a:cubicBezTo>
                    <a:pt x="187004" y="35714"/>
                    <a:pt x="186515" y="36578"/>
                    <a:pt x="186363" y="36845"/>
                  </a:cubicBezTo>
                  <a:cubicBezTo>
                    <a:pt x="185660" y="38145"/>
                    <a:pt x="185028" y="39426"/>
                    <a:pt x="184467" y="40699"/>
                  </a:cubicBezTo>
                  <a:cubicBezTo>
                    <a:pt x="177648" y="56073"/>
                    <a:pt x="176491" y="72230"/>
                    <a:pt x="175556" y="85218"/>
                  </a:cubicBezTo>
                  <a:lnTo>
                    <a:pt x="175539" y="85440"/>
                  </a:lnTo>
                  <a:cubicBezTo>
                    <a:pt x="174105" y="85253"/>
                    <a:pt x="172672" y="85155"/>
                    <a:pt x="171230" y="85155"/>
                  </a:cubicBezTo>
                  <a:cubicBezTo>
                    <a:pt x="162844" y="85155"/>
                    <a:pt x="154468" y="88333"/>
                    <a:pt x="148041" y="94707"/>
                  </a:cubicBezTo>
                  <a:lnTo>
                    <a:pt x="146572" y="96167"/>
                  </a:lnTo>
                  <a:cubicBezTo>
                    <a:pt x="140581" y="97760"/>
                    <a:pt x="135089" y="100894"/>
                    <a:pt x="130575" y="105371"/>
                  </a:cubicBezTo>
                  <a:lnTo>
                    <a:pt x="12848" y="222182"/>
                  </a:lnTo>
                  <a:cubicBezTo>
                    <a:pt x="6047" y="228929"/>
                    <a:pt x="2282" y="237920"/>
                    <a:pt x="2246" y="247508"/>
                  </a:cubicBezTo>
                  <a:cubicBezTo>
                    <a:pt x="2246" y="247899"/>
                    <a:pt x="2246" y="248282"/>
                    <a:pt x="2264" y="248674"/>
                  </a:cubicBezTo>
                  <a:cubicBezTo>
                    <a:pt x="-2980" y="265142"/>
                    <a:pt x="884" y="283916"/>
                    <a:pt x="13872" y="297011"/>
                  </a:cubicBezTo>
                  <a:lnTo>
                    <a:pt x="46212" y="329609"/>
                  </a:lnTo>
                  <a:cubicBezTo>
                    <a:pt x="55274" y="338743"/>
                    <a:pt x="67345" y="343772"/>
                    <a:pt x="80209" y="343772"/>
                  </a:cubicBezTo>
                  <a:cubicBezTo>
                    <a:pt x="85140" y="343772"/>
                    <a:pt x="89956" y="343034"/>
                    <a:pt x="94540" y="341600"/>
                  </a:cubicBezTo>
                  <a:cubicBezTo>
                    <a:pt x="94950" y="341618"/>
                    <a:pt x="95350" y="341618"/>
                    <a:pt x="95760" y="341618"/>
                  </a:cubicBezTo>
                  <a:cubicBezTo>
                    <a:pt x="105294" y="341618"/>
                    <a:pt x="114267" y="337924"/>
                    <a:pt x="121032" y="331212"/>
                  </a:cubicBezTo>
                  <a:lnTo>
                    <a:pt x="238751" y="214410"/>
                  </a:lnTo>
                  <a:cubicBezTo>
                    <a:pt x="243175" y="210022"/>
                    <a:pt x="246308" y="204690"/>
                    <a:pt x="247982" y="198859"/>
                  </a:cubicBezTo>
                  <a:cubicBezTo>
                    <a:pt x="250501" y="198120"/>
                    <a:pt x="252949" y="197141"/>
                    <a:pt x="255272" y="195921"/>
                  </a:cubicBezTo>
                  <a:cubicBezTo>
                    <a:pt x="274065" y="186049"/>
                    <a:pt x="295839" y="174290"/>
                    <a:pt x="316384" y="159726"/>
                  </a:cubicBezTo>
                  <a:cubicBezTo>
                    <a:pt x="326594" y="152489"/>
                    <a:pt x="350496" y="135558"/>
                    <a:pt x="354448" y="106627"/>
                  </a:cubicBezTo>
                  <a:cubicBezTo>
                    <a:pt x="356879" y="88832"/>
                    <a:pt x="350256" y="70627"/>
                    <a:pt x="336742" y="57951"/>
                  </a:cubicBezTo>
                  <a:cubicBezTo>
                    <a:pt x="328313" y="50046"/>
                    <a:pt x="317452" y="45132"/>
                    <a:pt x="305639" y="4378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1688;p38">
              <a:extLst>
                <a:ext uri="{FF2B5EF4-FFF2-40B4-BE49-F238E27FC236}">
                  <a16:creationId xmlns:a16="http://schemas.microsoft.com/office/drawing/2014/main" id="{15C65931-DFB9-2BAB-891A-1AC4EAB1F816}"/>
                </a:ext>
              </a:extLst>
            </p:cNvPr>
            <p:cNvSpPr/>
            <p:nvPr/>
          </p:nvSpPr>
          <p:spPr>
            <a:xfrm>
              <a:off x="539934" y="252045"/>
              <a:ext cx="185821" cy="217063"/>
            </a:xfrm>
            <a:custGeom>
              <a:avLst/>
              <a:gdLst/>
              <a:ahLst/>
              <a:cxnLst/>
              <a:rect l="l" t="t" r="r" b="b"/>
              <a:pathLst>
                <a:path w="115238" h="134613" extrusionOk="0">
                  <a:moveTo>
                    <a:pt x="33170" y="133852"/>
                  </a:moveTo>
                  <a:cubicBezTo>
                    <a:pt x="52790" y="123534"/>
                    <a:pt x="72444" y="112772"/>
                    <a:pt x="90560" y="99935"/>
                  </a:cubicBezTo>
                  <a:cubicBezTo>
                    <a:pt x="100877" y="92618"/>
                    <a:pt x="113206" y="82648"/>
                    <a:pt x="115040" y="69242"/>
                  </a:cubicBezTo>
                  <a:cubicBezTo>
                    <a:pt x="116081" y="61640"/>
                    <a:pt x="112939" y="54198"/>
                    <a:pt x="107429" y="49026"/>
                  </a:cubicBezTo>
                  <a:cubicBezTo>
                    <a:pt x="102301" y="44219"/>
                    <a:pt x="94984" y="42670"/>
                    <a:pt x="88157" y="43702"/>
                  </a:cubicBezTo>
                  <a:cubicBezTo>
                    <a:pt x="75320" y="45634"/>
                    <a:pt x="62938" y="54260"/>
                    <a:pt x="54169" y="63562"/>
                  </a:cubicBezTo>
                  <a:cubicBezTo>
                    <a:pt x="59226" y="65681"/>
                    <a:pt x="64291" y="67800"/>
                    <a:pt x="69347" y="69918"/>
                  </a:cubicBezTo>
                  <a:cubicBezTo>
                    <a:pt x="72996" y="54109"/>
                    <a:pt x="74528" y="35771"/>
                    <a:pt x="67202" y="20691"/>
                  </a:cubicBezTo>
                  <a:cubicBezTo>
                    <a:pt x="62652" y="11326"/>
                    <a:pt x="55033" y="3929"/>
                    <a:pt x="44866" y="1143"/>
                  </a:cubicBezTo>
                  <a:cubicBezTo>
                    <a:pt x="38137" y="-700"/>
                    <a:pt x="30775" y="-424"/>
                    <a:pt x="24463" y="2780"/>
                  </a:cubicBezTo>
                  <a:cubicBezTo>
                    <a:pt x="20199" y="4944"/>
                    <a:pt x="16550" y="7979"/>
                    <a:pt x="13550" y="11709"/>
                  </a:cubicBezTo>
                  <a:cubicBezTo>
                    <a:pt x="11983" y="13667"/>
                    <a:pt x="10719" y="15831"/>
                    <a:pt x="9464" y="18003"/>
                  </a:cubicBezTo>
                  <a:cubicBezTo>
                    <a:pt x="10363" y="16445"/>
                    <a:pt x="8752" y="19213"/>
                    <a:pt x="8521" y="19650"/>
                  </a:cubicBezTo>
                  <a:cubicBezTo>
                    <a:pt x="8253" y="20130"/>
                    <a:pt x="8013" y="20629"/>
                    <a:pt x="7790" y="21127"/>
                  </a:cubicBezTo>
                  <a:cubicBezTo>
                    <a:pt x="2814" y="32335"/>
                    <a:pt x="2271" y="46177"/>
                    <a:pt x="1363" y="58221"/>
                  </a:cubicBezTo>
                  <a:cubicBezTo>
                    <a:pt x="615" y="68165"/>
                    <a:pt x="135" y="78144"/>
                    <a:pt x="1" y="88114"/>
                  </a:cubicBezTo>
                  <a:cubicBezTo>
                    <a:pt x="-61" y="92716"/>
                    <a:pt x="2378" y="97025"/>
                    <a:pt x="7327" y="97683"/>
                  </a:cubicBezTo>
                  <a:cubicBezTo>
                    <a:pt x="11476" y="98235"/>
                    <a:pt x="16843" y="94986"/>
                    <a:pt x="16897" y="90357"/>
                  </a:cubicBezTo>
                  <a:cubicBezTo>
                    <a:pt x="17146" y="71485"/>
                    <a:pt x="17636" y="51821"/>
                    <a:pt x="21739" y="33349"/>
                  </a:cubicBezTo>
                  <a:cubicBezTo>
                    <a:pt x="21873" y="32753"/>
                    <a:pt x="22042" y="32157"/>
                    <a:pt x="22158" y="31551"/>
                  </a:cubicBezTo>
                  <a:cubicBezTo>
                    <a:pt x="22567" y="29531"/>
                    <a:pt x="21526" y="33403"/>
                    <a:pt x="22158" y="31534"/>
                  </a:cubicBezTo>
                  <a:cubicBezTo>
                    <a:pt x="22488" y="30563"/>
                    <a:pt x="22754" y="29584"/>
                    <a:pt x="23137" y="28623"/>
                  </a:cubicBezTo>
                  <a:cubicBezTo>
                    <a:pt x="23396" y="27964"/>
                    <a:pt x="23805" y="27314"/>
                    <a:pt x="24028" y="26646"/>
                  </a:cubicBezTo>
                  <a:cubicBezTo>
                    <a:pt x="24090" y="26531"/>
                    <a:pt x="24152" y="26415"/>
                    <a:pt x="24214" y="26299"/>
                  </a:cubicBezTo>
                  <a:cubicBezTo>
                    <a:pt x="23110" y="28213"/>
                    <a:pt x="23235" y="27999"/>
                    <a:pt x="24597" y="25667"/>
                  </a:cubicBezTo>
                  <a:cubicBezTo>
                    <a:pt x="25158" y="24750"/>
                    <a:pt x="25737" y="23833"/>
                    <a:pt x="26395" y="22961"/>
                  </a:cubicBezTo>
                  <a:cubicBezTo>
                    <a:pt x="26974" y="22187"/>
                    <a:pt x="27588" y="21421"/>
                    <a:pt x="28256" y="20718"/>
                  </a:cubicBezTo>
                  <a:cubicBezTo>
                    <a:pt x="27348" y="21670"/>
                    <a:pt x="29333" y="19774"/>
                    <a:pt x="29280" y="19810"/>
                  </a:cubicBezTo>
                  <a:cubicBezTo>
                    <a:pt x="29912" y="19293"/>
                    <a:pt x="30570" y="18813"/>
                    <a:pt x="31265" y="18368"/>
                  </a:cubicBezTo>
                  <a:cubicBezTo>
                    <a:pt x="29814" y="19302"/>
                    <a:pt x="31861" y="18101"/>
                    <a:pt x="32057" y="18012"/>
                  </a:cubicBezTo>
                  <a:cubicBezTo>
                    <a:pt x="32502" y="17816"/>
                    <a:pt x="32965" y="17664"/>
                    <a:pt x="33401" y="17469"/>
                  </a:cubicBezTo>
                  <a:cubicBezTo>
                    <a:pt x="35306" y="16614"/>
                    <a:pt x="31932" y="17513"/>
                    <a:pt x="33944" y="17299"/>
                  </a:cubicBezTo>
                  <a:cubicBezTo>
                    <a:pt x="34594" y="17228"/>
                    <a:pt x="35279" y="17104"/>
                    <a:pt x="35920" y="17006"/>
                  </a:cubicBezTo>
                  <a:cubicBezTo>
                    <a:pt x="36348" y="16961"/>
                    <a:pt x="36784" y="16934"/>
                    <a:pt x="37220" y="16917"/>
                  </a:cubicBezTo>
                  <a:cubicBezTo>
                    <a:pt x="36000" y="16899"/>
                    <a:pt x="35867" y="16917"/>
                    <a:pt x="36828" y="16943"/>
                  </a:cubicBezTo>
                  <a:cubicBezTo>
                    <a:pt x="37994" y="17139"/>
                    <a:pt x="39223" y="17299"/>
                    <a:pt x="40398" y="17451"/>
                  </a:cubicBezTo>
                  <a:cubicBezTo>
                    <a:pt x="42303" y="17700"/>
                    <a:pt x="38662" y="16694"/>
                    <a:pt x="40353" y="17451"/>
                  </a:cubicBezTo>
                  <a:cubicBezTo>
                    <a:pt x="40825" y="17664"/>
                    <a:pt x="41351" y="17798"/>
                    <a:pt x="41831" y="18003"/>
                  </a:cubicBezTo>
                  <a:cubicBezTo>
                    <a:pt x="42570" y="18305"/>
                    <a:pt x="43264" y="18679"/>
                    <a:pt x="43976" y="19026"/>
                  </a:cubicBezTo>
                  <a:cubicBezTo>
                    <a:pt x="44297" y="19187"/>
                    <a:pt x="44600" y="19382"/>
                    <a:pt x="44929" y="19534"/>
                  </a:cubicBezTo>
                  <a:cubicBezTo>
                    <a:pt x="46104" y="20077"/>
                    <a:pt x="42899" y="18092"/>
                    <a:pt x="44520" y="19302"/>
                  </a:cubicBezTo>
                  <a:cubicBezTo>
                    <a:pt x="45721" y="20201"/>
                    <a:pt x="46834" y="21127"/>
                    <a:pt x="47982" y="22089"/>
                  </a:cubicBezTo>
                  <a:cubicBezTo>
                    <a:pt x="45819" y="20273"/>
                    <a:pt x="48134" y="22311"/>
                    <a:pt x="48650" y="22952"/>
                  </a:cubicBezTo>
                  <a:cubicBezTo>
                    <a:pt x="49416" y="23896"/>
                    <a:pt x="50039" y="24928"/>
                    <a:pt x="50760" y="25908"/>
                  </a:cubicBezTo>
                  <a:cubicBezTo>
                    <a:pt x="51872" y="27430"/>
                    <a:pt x="49985" y="24189"/>
                    <a:pt x="50795" y="25961"/>
                  </a:cubicBezTo>
                  <a:cubicBezTo>
                    <a:pt x="51125" y="26682"/>
                    <a:pt x="51525" y="27367"/>
                    <a:pt x="51855" y="28088"/>
                  </a:cubicBezTo>
                  <a:cubicBezTo>
                    <a:pt x="52389" y="29255"/>
                    <a:pt x="52852" y="30447"/>
                    <a:pt x="53270" y="31658"/>
                  </a:cubicBezTo>
                  <a:cubicBezTo>
                    <a:pt x="53493" y="32308"/>
                    <a:pt x="53698" y="32958"/>
                    <a:pt x="53884" y="33617"/>
                  </a:cubicBezTo>
                  <a:cubicBezTo>
                    <a:pt x="53297" y="31623"/>
                    <a:pt x="54098" y="34649"/>
                    <a:pt x="54169" y="35014"/>
                  </a:cubicBezTo>
                  <a:cubicBezTo>
                    <a:pt x="54552" y="36839"/>
                    <a:pt x="54819" y="38682"/>
                    <a:pt x="55015" y="40533"/>
                  </a:cubicBezTo>
                  <a:cubicBezTo>
                    <a:pt x="55887" y="48999"/>
                    <a:pt x="54570" y="58382"/>
                    <a:pt x="52433" y="67657"/>
                  </a:cubicBezTo>
                  <a:cubicBezTo>
                    <a:pt x="51605" y="71254"/>
                    <a:pt x="54347" y="75268"/>
                    <a:pt x="57552" y="76630"/>
                  </a:cubicBezTo>
                  <a:cubicBezTo>
                    <a:pt x="61255" y="78197"/>
                    <a:pt x="64994" y="76791"/>
                    <a:pt x="67611" y="74013"/>
                  </a:cubicBezTo>
                  <a:cubicBezTo>
                    <a:pt x="69018" y="72518"/>
                    <a:pt x="66151" y="75277"/>
                    <a:pt x="67923" y="73711"/>
                  </a:cubicBezTo>
                  <a:cubicBezTo>
                    <a:pt x="68626" y="73087"/>
                    <a:pt x="69320" y="72446"/>
                    <a:pt x="70041" y="71841"/>
                  </a:cubicBezTo>
                  <a:cubicBezTo>
                    <a:pt x="71795" y="70355"/>
                    <a:pt x="73628" y="68948"/>
                    <a:pt x="75507" y="67622"/>
                  </a:cubicBezTo>
                  <a:cubicBezTo>
                    <a:pt x="79798" y="64604"/>
                    <a:pt x="82575" y="63046"/>
                    <a:pt x="88228" y="61052"/>
                  </a:cubicBezTo>
                  <a:cubicBezTo>
                    <a:pt x="90506" y="60251"/>
                    <a:pt x="87266" y="61221"/>
                    <a:pt x="88655" y="60936"/>
                  </a:cubicBezTo>
                  <a:cubicBezTo>
                    <a:pt x="89260" y="60812"/>
                    <a:pt x="89857" y="60678"/>
                    <a:pt x="90471" y="60589"/>
                  </a:cubicBezTo>
                  <a:cubicBezTo>
                    <a:pt x="90943" y="60518"/>
                    <a:pt x="91432" y="60500"/>
                    <a:pt x="91904" y="60420"/>
                  </a:cubicBezTo>
                  <a:cubicBezTo>
                    <a:pt x="93969" y="60064"/>
                    <a:pt x="90400" y="60037"/>
                    <a:pt x="92421" y="60393"/>
                  </a:cubicBezTo>
                  <a:cubicBezTo>
                    <a:pt x="92803" y="60456"/>
                    <a:pt x="93426" y="60554"/>
                    <a:pt x="93782" y="60545"/>
                  </a:cubicBezTo>
                  <a:cubicBezTo>
                    <a:pt x="95732" y="60491"/>
                    <a:pt x="92830" y="60109"/>
                    <a:pt x="93872" y="60509"/>
                  </a:cubicBezTo>
                  <a:cubicBezTo>
                    <a:pt x="94397" y="60705"/>
                    <a:pt x="94913" y="60927"/>
                    <a:pt x="95429" y="61150"/>
                  </a:cubicBezTo>
                  <a:cubicBezTo>
                    <a:pt x="93827" y="60482"/>
                    <a:pt x="95385" y="61132"/>
                    <a:pt x="95865" y="61524"/>
                  </a:cubicBezTo>
                  <a:cubicBezTo>
                    <a:pt x="97610" y="62939"/>
                    <a:pt x="95278" y="60705"/>
                    <a:pt x="96186" y="61791"/>
                  </a:cubicBezTo>
                  <a:cubicBezTo>
                    <a:pt x="96613" y="62307"/>
                    <a:pt x="97023" y="62832"/>
                    <a:pt x="97397" y="63384"/>
                  </a:cubicBezTo>
                  <a:cubicBezTo>
                    <a:pt x="96676" y="62307"/>
                    <a:pt x="97334" y="63260"/>
                    <a:pt x="97468" y="63527"/>
                  </a:cubicBezTo>
                  <a:cubicBezTo>
                    <a:pt x="97770" y="64168"/>
                    <a:pt x="98037" y="64826"/>
                    <a:pt x="98251" y="65503"/>
                  </a:cubicBezTo>
                  <a:cubicBezTo>
                    <a:pt x="97548" y="63242"/>
                    <a:pt x="98269" y="67595"/>
                    <a:pt x="98251" y="66180"/>
                  </a:cubicBezTo>
                  <a:cubicBezTo>
                    <a:pt x="98251" y="64889"/>
                    <a:pt x="97281" y="69874"/>
                    <a:pt x="98136" y="67408"/>
                  </a:cubicBezTo>
                  <a:cubicBezTo>
                    <a:pt x="96782" y="71289"/>
                    <a:pt x="93880" y="75028"/>
                    <a:pt x="91085" y="77654"/>
                  </a:cubicBezTo>
                  <a:cubicBezTo>
                    <a:pt x="86857" y="81633"/>
                    <a:pt x="82166" y="85096"/>
                    <a:pt x="77367" y="88354"/>
                  </a:cubicBezTo>
                  <a:cubicBezTo>
                    <a:pt x="73272" y="91132"/>
                    <a:pt x="69062" y="93722"/>
                    <a:pt x="64896" y="96393"/>
                  </a:cubicBezTo>
                  <a:cubicBezTo>
                    <a:pt x="62938" y="97648"/>
                    <a:pt x="60979" y="98903"/>
                    <a:pt x="58994" y="100105"/>
                  </a:cubicBezTo>
                  <a:cubicBezTo>
                    <a:pt x="56039" y="101903"/>
                    <a:pt x="54525" y="102775"/>
                    <a:pt x="51953" y="104244"/>
                  </a:cubicBezTo>
                  <a:cubicBezTo>
                    <a:pt x="43576" y="109024"/>
                    <a:pt x="35110" y="113644"/>
                    <a:pt x="26573" y="118131"/>
                  </a:cubicBezTo>
                  <a:cubicBezTo>
                    <a:pt x="22505" y="120267"/>
                    <a:pt x="20111" y="124781"/>
                    <a:pt x="22007" y="129294"/>
                  </a:cubicBezTo>
                  <a:cubicBezTo>
                    <a:pt x="23672" y="133255"/>
                    <a:pt x="29066" y="136015"/>
                    <a:pt x="33170" y="133860"/>
                  </a:cubicBezTo>
                  <a:lnTo>
                    <a:pt x="33170" y="13386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1689;p38">
              <a:extLst>
                <a:ext uri="{FF2B5EF4-FFF2-40B4-BE49-F238E27FC236}">
                  <a16:creationId xmlns:a16="http://schemas.microsoft.com/office/drawing/2014/main" id="{0F9E5F4B-1935-16FF-09C9-F3E0AAA23FA2}"/>
                </a:ext>
              </a:extLst>
            </p:cNvPr>
            <p:cNvSpPr/>
            <p:nvPr/>
          </p:nvSpPr>
          <p:spPr>
            <a:xfrm>
              <a:off x="578475" y="340010"/>
              <a:ext cx="38263" cy="43300"/>
            </a:xfrm>
            <a:custGeom>
              <a:avLst/>
              <a:gdLst/>
              <a:ahLst/>
              <a:cxnLst/>
              <a:rect l="l" t="t" r="r" b="b"/>
              <a:pathLst>
                <a:path w="23729" h="26853" extrusionOk="0">
                  <a:moveTo>
                    <a:pt x="0" y="12165"/>
                  </a:moveTo>
                  <a:lnTo>
                    <a:pt x="11296" y="958"/>
                  </a:lnTo>
                  <a:cubicBezTo>
                    <a:pt x="12854" y="-591"/>
                    <a:pt x="15454" y="-208"/>
                    <a:pt x="16504" y="1723"/>
                  </a:cubicBezTo>
                  <a:lnTo>
                    <a:pt x="23225" y="14052"/>
                  </a:lnTo>
                  <a:cubicBezTo>
                    <a:pt x="24106" y="15673"/>
                    <a:pt x="23812" y="17675"/>
                    <a:pt x="22504" y="18975"/>
                  </a:cubicBezTo>
                  <a:lnTo>
                    <a:pt x="14563" y="26853"/>
                  </a:lnTo>
                  <a:lnTo>
                    <a:pt x="0" y="12174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1690;p38">
              <a:extLst>
                <a:ext uri="{FF2B5EF4-FFF2-40B4-BE49-F238E27FC236}">
                  <a16:creationId xmlns:a16="http://schemas.microsoft.com/office/drawing/2014/main" id="{12E79918-1E0C-1AE3-DB27-A3C993C11336}"/>
                </a:ext>
              </a:extLst>
            </p:cNvPr>
            <p:cNvSpPr/>
            <p:nvPr/>
          </p:nvSpPr>
          <p:spPr>
            <a:xfrm>
              <a:off x="462108" y="355324"/>
              <a:ext cx="144209" cy="143980"/>
            </a:xfrm>
            <a:custGeom>
              <a:avLst/>
              <a:gdLst/>
              <a:ahLst/>
              <a:cxnLst/>
              <a:rect l="l" t="t" r="r" b="b"/>
              <a:pathLst>
                <a:path w="89432" h="89290" extrusionOk="0">
                  <a:moveTo>
                    <a:pt x="64114" y="72864"/>
                  </a:moveTo>
                  <a:lnTo>
                    <a:pt x="70852" y="37274"/>
                  </a:lnTo>
                  <a:cubicBezTo>
                    <a:pt x="70950" y="36767"/>
                    <a:pt x="71190" y="36304"/>
                    <a:pt x="71556" y="35948"/>
                  </a:cubicBezTo>
                  <a:lnTo>
                    <a:pt x="88683" y="18954"/>
                  </a:lnTo>
                  <a:cubicBezTo>
                    <a:pt x="89680" y="17966"/>
                    <a:pt x="89680" y="16364"/>
                    <a:pt x="88700" y="15367"/>
                  </a:cubicBezTo>
                  <a:lnTo>
                    <a:pt x="74200" y="750"/>
                  </a:lnTo>
                  <a:cubicBezTo>
                    <a:pt x="73211" y="-247"/>
                    <a:pt x="71609" y="-247"/>
                    <a:pt x="70612" y="732"/>
                  </a:cubicBezTo>
                  <a:lnTo>
                    <a:pt x="53485" y="17726"/>
                  </a:lnTo>
                  <a:cubicBezTo>
                    <a:pt x="53120" y="18091"/>
                    <a:pt x="52657" y="18331"/>
                    <a:pt x="52150" y="18420"/>
                  </a:cubicBezTo>
                  <a:lnTo>
                    <a:pt x="16507" y="24874"/>
                  </a:lnTo>
                  <a:lnTo>
                    <a:pt x="12750" y="21082"/>
                  </a:lnTo>
                  <a:lnTo>
                    <a:pt x="750" y="32993"/>
                  </a:lnTo>
                  <a:cubicBezTo>
                    <a:pt x="-247" y="33981"/>
                    <a:pt x="-247" y="35583"/>
                    <a:pt x="732" y="36580"/>
                  </a:cubicBezTo>
                  <a:lnTo>
                    <a:pt x="24936" y="60980"/>
                  </a:lnTo>
                  <a:lnTo>
                    <a:pt x="28079" y="64140"/>
                  </a:lnTo>
                  <a:lnTo>
                    <a:pt x="52283" y="88540"/>
                  </a:lnTo>
                  <a:cubicBezTo>
                    <a:pt x="53271" y="89537"/>
                    <a:pt x="54873" y="89537"/>
                    <a:pt x="55870" y="88558"/>
                  </a:cubicBezTo>
                  <a:lnTo>
                    <a:pt x="67870" y="76647"/>
                  </a:lnTo>
                  <a:lnTo>
                    <a:pt x="64114" y="728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1691;p38">
              <a:extLst>
                <a:ext uri="{FF2B5EF4-FFF2-40B4-BE49-F238E27FC236}">
                  <a16:creationId xmlns:a16="http://schemas.microsoft.com/office/drawing/2014/main" id="{41BD128A-CB46-98FC-9656-587D6FEC1ADB}"/>
                </a:ext>
              </a:extLst>
            </p:cNvPr>
            <p:cNvSpPr/>
            <p:nvPr/>
          </p:nvSpPr>
          <p:spPr>
            <a:xfrm rot="2711296">
              <a:off x="256225" y="608379"/>
              <a:ext cx="122438" cy="68015"/>
            </a:xfrm>
            <a:custGeom>
              <a:avLst/>
              <a:gdLst/>
              <a:ahLst/>
              <a:cxnLst/>
              <a:rect l="l" t="t" r="r" b="b"/>
              <a:pathLst>
                <a:path w="75861" h="42141" extrusionOk="0">
                  <a:moveTo>
                    <a:pt x="71411" y="0"/>
                  </a:moveTo>
                  <a:cubicBezTo>
                    <a:pt x="73869" y="0"/>
                    <a:pt x="75862" y="1992"/>
                    <a:pt x="75862" y="4451"/>
                  </a:cubicBezTo>
                  <a:lnTo>
                    <a:pt x="75862" y="37690"/>
                  </a:lnTo>
                  <a:cubicBezTo>
                    <a:pt x="75862" y="40148"/>
                    <a:pt x="73869" y="42141"/>
                    <a:pt x="71411" y="42141"/>
                  </a:cubicBezTo>
                  <a:lnTo>
                    <a:pt x="4451" y="42141"/>
                  </a:lnTo>
                  <a:cubicBezTo>
                    <a:pt x="1993" y="42141"/>
                    <a:pt x="0" y="40148"/>
                    <a:pt x="0" y="37690"/>
                  </a:cubicBezTo>
                  <a:lnTo>
                    <a:pt x="0" y="4451"/>
                  </a:lnTo>
                  <a:cubicBezTo>
                    <a:pt x="0" y="1992"/>
                    <a:pt x="1993" y="0"/>
                    <a:pt x="4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1692;p38">
              <a:extLst>
                <a:ext uri="{FF2B5EF4-FFF2-40B4-BE49-F238E27FC236}">
                  <a16:creationId xmlns:a16="http://schemas.microsoft.com/office/drawing/2014/main" id="{35196A67-E9F5-3F4D-43A2-A0BB8D0A792E}"/>
                </a:ext>
              </a:extLst>
            </p:cNvPr>
            <p:cNvSpPr/>
            <p:nvPr/>
          </p:nvSpPr>
          <p:spPr>
            <a:xfrm>
              <a:off x="462108" y="355324"/>
              <a:ext cx="144209" cy="143980"/>
            </a:xfrm>
            <a:custGeom>
              <a:avLst/>
              <a:gdLst/>
              <a:ahLst/>
              <a:cxnLst/>
              <a:rect l="l" t="t" r="r" b="b"/>
              <a:pathLst>
                <a:path w="89432" h="89290" extrusionOk="0">
                  <a:moveTo>
                    <a:pt x="64114" y="72864"/>
                  </a:moveTo>
                  <a:lnTo>
                    <a:pt x="70852" y="37274"/>
                  </a:lnTo>
                  <a:cubicBezTo>
                    <a:pt x="70950" y="36767"/>
                    <a:pt x="71190" y="36304"/>
                    <a:pt x="71556" y="35948"/>
                  </a:cubicBezTo>
                  <a:lnTo>
                    <a:pt x="88683" y="18954"/>
                  </a:lnTo>
                  <a:cubicBezTo>
                    <a:pt x="89680" y="17966"/>
                    <a:pt x="89680" y="16364"/>
                    <a:pt x="88700" y="15367"/>
                  </a:cubicBezTo>
                  <a:lnTo>
                    <a:pt x="74200" y="750"/>
                  </a:lnTo>
                  <a:cubicBezTo>
                    <a:pt x="73211" y="-247"/>
                    <a:pt x="71609" y="-247"/>
                    <a:pt x="70612" y="732"/>
                  </a:cubicBezTo>
                  <a:lnTo>
                    <a:pt x="53485" y="17726"/>
                  </a:lnTo>
                  <a:cubicBezTo>
                    <a:pt x="53120" y="18091"/>
                    <a:pt x="52657" y="18331"/>
                    <a:pt x="52150" y="18420"/>
                  </a:cubicBezTo>
                  <a:lnTo>
                    <a:pt x="16507" y="24874"/>
                  </a:lnTo>
                  <a:lnTo>
                    <a:pt x="12750" y="21082"/>
                  </a:lnTo>
                  <a:lnTo>
                    <a:pt x="750" y="32993"/>
                  </a:lnTo>
                  <a:cubicBezTo>
                    <a:pt x="-247" y="33981"/>
                    <a:pt x="-247" y="35583"/>
                    <a:pt x="732" y="36580"/>
                  </a:cubicBezTo>
                  <a:lnTo>
                    <a:pt x="24936" y="60980"/>
                  </a:lnTo>
                  <a:lnTo>
                    <a:pt x="28079" y="64140"/>
                  </a:lnTo>
                  <a:lnTo>
                    <a:pt x="52283" y="88540"/>
                  </a:lnTo>
                  <a:cubicBezTo>
                    <a:pt x="53271" y="89537"/>
                    <a:pt x="54873" y="89537"/>
                    <a:pt x="55870" y="88558"/>
                  </a:cubicBezTo>
                  <a:lnTo>
                    <a:pt x="67870" y="76647"/>
                  </a:lnTo>
                  <a:lnTo>
                    <a:pt x="64114" y="72855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1693;p38">
              <a:extLst>
                <a:ext uri="{FF2B5EF4-FFF2-40B4-BE49-F238E27FC236}">
                  <a16:creationId xmlns:a16="http://schemas.microsoft.com/office/drawing/2014/main" id="{75A9D717-1EEC-08E1-CAC3-F84C46A69B92}"/>
                </a:ext>
              </a:extLst>
            </p:cNvPr>
            <p:cNvSpPr/>
            <p:nvPr/>
          </p:nvSpPr>
          <p:spPr>
            <a:xfrm rot="2711296">
              <a:off x="256225" y="608379"/>
              <a:ext cx="122438" cy="68015"/>
            </a:xfrm>
            <a:custGeom>
              <a:avLst/>
              <a:gdLst/>
              <a:ahLst/>
              <a:cxnLst/>
              <a:rect l="l" t="t" r="r" b="b"/>
              <a:pathLst>
                <a:path w="75861" h="42141" extrusionOk="0">
                  <a:moveTo>
                    <a:pt x="71411" y="0"/>
                  </a:moveTo>
                  <a:cubicBezTo>
                    <a:pt x="73869" y="0"/>
                    <a:pt x="75862" y="1992"/>
                    <a:pt x="75862" y="4451"/>
                  </a:cubicBezTo>
                  <a:lnTo>
                    <a:pt x="75862" y="37690"/>
                  </a:lnTo>
                  <a:cubicBezTo>
                    <a:pt x="75862" y="40148"/>
                    <a:pt x="73869" y="42141"/>
                    <a:pt x="71411" y="42141"/>
                  </a:cubicBezTo>
                  <a:lnTo>
                    <a:pt x="4451" y="42141"/>
                  </a:lnTo>
                  <a:cubicBezTo>
                    <a:pt x="1993" y="42141"/>
                    <a:pt x="0" y="40148"/>
                    <a:pt x="0" y="37690"/>
                  </a:cubicBezTo>
                  <a:lnTo>
                    <a:pt x="0" y="4451"/>
                  </a:lnTo>
                  <a:cubicBezTo>
                    <a:pt x="0" y="1992"/>
                    <a:pt x="1993" y="0"/>
                    <a:pt x="4451" y="0"/>
                  </a:cubicBez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1694;p38">
              <a:extLst>
                <a:ext uri="{FF2B5EF4-FFF2-40B4-BE49-F238E27FC236}">
                  <a16:creationId xmlns:a16="http://schemas.microsoft.com/office/drawing/2014/main" id="{C8A893AC-7F68-4A57-47D5-4371B6B55DE8}"/>
                </a:ext>
              </a:extLst>
            </p:cNvPr>
            <p:cNvSpPr/>
            <p:nvPr/>
          </p:nvSpPr>
          <p:spPr>
            <a:xfrm rot="2711296">
              <a:off x="339161" y="412092"/>
              <a:ext cx="141619" cy="277190"/>
            </a:xfrm>
            <a:custGeom>
              <a:avLst/>
              <a:gdLst/>
              <a:ahLst/>
              <a:cxnLst/>
              <a:rect l="l" t="t" r="r" b="b"/>
              <a:pathLst>
                <a:path w="87745" h="171743" extrusionOk="0">
                  <a:moveTo>
                    <a:pt x="86865" y="0"/>
                  </a:moveTo>
                  <a:cubicBezTo>
                    <a:pt x="87352" y="0"/>
                    <a:pt x="87746" y="394"/>
                    <a:pt x="87746" y="881"/>
                  </a:cubicBezTo>
                  <a:lnTo>
                    <a:pt x="87746" y="170862"/>
                  </a:lnTo>
                  <a:cubicBezTo>
                    <a:pt x="87746" y="171349"/>
                    <a:pt x="87352" y="171743"/>
                    <a:pt x="86865" y="171743"/>
                  </a:cubicBezTo>
                  <a:lnTo>
                    <a:pt x="882" y="171743"/>
                  </a:lnTo>
                  <a:cubicBezTo>
                    <a:pt x="395" y="171743"/>
                    <a:pt x="0" y="171349"/>
                    <a:pt x="0" y="170862"/>
                  </a:cubicBezTo>
                  <a:lnTo>
                    <a:pt x="0" y="881"/>
                  </a:lnTo>
                  <a:cubicBezTo>
                    <a:pt x="0" y="394"/>
                    <a:pt x="395" y="0"/>
                    <a:pt x="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1695;p38">
              <a:extLst>
                <a:ext uri="{FF2B5EF4-FFF2-40B4-BE49-F238E27FC236}">
                  <a16:creationId xmlns:a16="http://schemas.microsoft.com/office/drawing/2014/main" id="{6693345C-7981-3F43-7A75-23CA3472F266}"/>
                </a:ext>
              </a:extLst>
            </p:cNvPr>
            <p:cNvSpPr/>
            <p:nvPr/>
          </p:nvSpPr>
          <p:spPr>
            <a:xfrm rot="-2688704">
              <a:off x="525794" y="380067"/>
              <a:ext cx="3447" cy="109091"/>
            </a:xfrm>
            <a:custGeom>
              <a:avLst/>
              <a:gdLst/>
              <a:ahLst/>
              <a:cxnLst/>
              <a:rect l="l" t="t" r="r" b="b"/>
              <a:pathLst>
                <a:path w="2136" h="67591" extrusionOk="0">
                  <a:moveTo>
                    <a:pt x="0" y="0"/>
                  </a:moveTo>
                  <a:lnTo>
                    <a:pt x="2137" y="0"/>
                  </a:lnTo>
                  <a:lnTo>
                    <a:pt x="2137" y="67592"/>
                  </a:lnTo>
                  <a:lnTo>
                    <a:pt x="0" y="675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1696;p38">
              <a:extLst>
                <a:ext uri="{FF2B5EF4-FFF2-40B4-BE49-F238E27FC236}">
                  <a16:creationId xmlns:a16="http://schemas.microsoft.com/office/drawing/2014/main" id="{04DBEF9F-0401-7F69-EECB-153D45EFE850}"/>
                </a:ext>
              </a:extLst>
            </p:cNvPr>
            <p:cNvSpPr/>
            <p:nvPr/>
          </p:nvSpPr>
          <p:spPr>
            <a:xfrm rot="-2688704">
              <a:off x="560894" y="377466"/>
              <a:ext cx="3447" cy="41421"/>
            </a:xfrm>
            <a:custGeom>
              <a:avLst/>
              <a:gdLst/>
              <a:ahLst/>
              <a:cxnLst/>
              <a:rect l="l" t="t" r="r" b="b"/>
              <a:pathLst>
                <a:path w="2136" h="25664" extrusionOk="0">
                  <a:moveTo>
                    <a:pt x="0" y="0"/>
                  </a:moveTo>
                  <a:lnTo>
                    <a:pt x="2136" y="0"/>
                  </a:lnTo>
                  <a:lnTo>
                    <a:pt x="2136" y="25664"/>
                  </a:lnTo>
                  <a:lnTo>
                    <a:pt x="0" y="2566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411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42"/>
          <p:cNvSpPr txBox="1">
            <a:spLocks noGrp="1"/>
          </p:cNvSpPr>
          <p:nvPr>
            <p:ph type="title"/>
          </p:nvPr>
        </p:nvSpPr>
        <p:spPr>
          <a:xfrm>
            <a:off x="720000" y="4633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resources</a:t>
            </a:r>
            <a:endParaRPr/>
          </a:p>
        </p:txBody>
      </p:sp>
      <p:sp>
        <p:nvSpPr>
          <p:cNvPr id="1899" name="Google Shape;1899;p42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3460200" cy="15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Here’s an assortment of alternative resources whose style fits that of this template: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</a:rPr>
              <a:t>Vectors</a:t>
            </a:r>
            <a:endParaRPr b="1">
              <a:solidFill>
                <a:schemeClr val="dk1"/>
              </a:solidFill>
            </a:endParaRPr>
          </a:p>
          <a:p>
            <a:pPr marL="24130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</a:pPr>
            <a:r>
              <a:rPr lang="en" u="sng">
                <a:solidFill>
                  <a:schemeClr val="hlink"/>
                </a:solidFill>
                <a:hlinkClick r:id="rId3"/>
              </a:rPr>
              <a:t>Orange and blue background list</a:t>
            </a:r>
            <a:endParaRPr>
              <a:solidFill>
                <a:schemeClr val="dk1"/>
              </a:solidFill>
            </a:endParaRPr>
          </a:p>
          <a:p>
            <a:pPr marL="24130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</a:pPr>
            <a:r>
              <a:rPr lang="en" u="sng">
                <a:solidFill>
                  <a:schemeClr val="hlink"/>
                </a:solidFill>
                <a:hlinkClick r:id="rId4"/>
              </a:rPr>
              <a:t>Flat design school sticker design I</a:t>
            </a:r>
            <a:endParaRPr>
              <a:solidFill>
                <a:schemeClr val="dk1"/>
              </a:solidFill>
            </a:endParaRPr>
          </a:p>
          <a:p>
            <a:pPr marL="241300" lvl="0" indent="-203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"/>
              <a:buChar char="●"/>
            </a:pPr>
            <a:r>
              <a:rPr lang="en" u="sng">
                <a:solidFill>
                  <a:schemeClr val="hlink"/>
                </a:solidFill>
                <a:hlinkClick r:id="rId5"/>
              </a:rPr>
              <a:t>Flat design school sticker design II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900" name="Google Shape;1900;p42"/>
          <p:cNvGrpSpPr/>
          <p:nvPr/>
        </p:nvGrpSpPr>
        <p:grpSpPr>
          <a:xfrm rot="619677">
            <a:off x="7067789" y="3043627"/>
            <a:ext cx="1067556" cy="1181990"/>
            <a:chOff x="2448228" y="4181925"/>
            <a:chExt cx="659296" cy="729968"/>
          </a:xfrm>
        </p:grpSpPr>
        <p:sp>
          <p:nvSpPr>
            <p:cNvPr id="1901" name="Google Shape;1901;p42"/>
            <p:cNvSpPr/>
            <p:nvPr/>
          </p:nvSpPr>
          <p:spPr>
            <a:xfrm>
              <a:off x="2448228" y="4188052"/>
              <a:ext cx="655694" cy="723842"/>
            </a:xfrm>
            <a:custGeom>
              <a:avLst/>
              <a:gdLst/>
              <a:ahLst/>
              <a:cxnLst/>
              <a:rect l="l" t="t" r="r" b="b"/>
              <a:pathLst>
                <a:path w="406632" h="448894" extrusionOk="0">
                  <a:moveTo>
                    <a:pt x="358767" y="57720"/>
                  </a:moveTo>
                  <a:lnTo>
                    <a:pt x="324468" y="57720"/>
                  </a:lnTo>
                  <a:cubicBezTo>
                    <a:pt x="323569" y="54061"/>
                    <a:pt x="322448" y="50705"/>
                    <a:pt x="321282" y="47767"/>
                  </a:cubicBezTo>
                  <a:cubicBezTo>
                    <a:pt x="321602" y="46788"/>
                    <a:pt x="321931" y="45773"/>
                    <a:pt x="322243" y="44732"/>
                  </a:cubicBezTo>
                  <a:cubicBezTo>
                    <a:pt x="326355" y="31254"/>
                    <a:pt x="321433" y="16664"/>
                    <a:pt x="310012" y="8421"/>
                  </a:cubicBezTo>
                  <a:cubicBezTo>
                    <a:pt x="304537" y="4478"/>
                    <a:pt x="298332" y="0"/>
                    <a:pt x="287703" y="0"/>
                  </a:cubicBezTo>
                  <a:cubicBezTo>
                    <a:pt x="281588" y="0"/>
                    <a:pt x="275606" y="1700"/>
                    <a:pt x="270398" y="4914"/>
                  </a:cubicBezTo>
                  <a:cubicBezTo>
                    <a:pt x="251847" y="16371"/>
                    <a:pt x="242117" y="37370"/>
                    <a:pt x="244156" y="57711"/>
                  </a:cubicBezTo>
                  <a:lnTo>
                    <a:pt x="213631" y="57711"/>
                  </a:lnTo>
                  <a:cubicBezTo>
                    <a:pt x="202566" y="57711"/>
                    <a:pt x="192382" y="61512"/>
                    <a:pt x="184264" y="67841"/>
                  </a:cubicBezTo>
                  <a:cubicBezTo>
                    <a:pt x="181113" y="65696"/>
                    <a:pt x="177676" y="63960"/>
                    <a:pt x="174009" y="62696"/>
                  </a:cubicBezTo>
                  <a:cubicBezTo>
                    <a:pt x="168917" y="47340"/>
                    <a:pt x="154541" y="36533"/>
                    <a:pt x="137743" y="36533"/>
                  </a:cubicBezTo>
                  <a:cubicBezTo>
                    <a:pt x="136399" y="36533"/>
                    <a:pt x="135036" y="36604"/>
                    <a:pt x="133692" y="36747"/>
                  </a:cubicBezTo>
                  <a:cubicBezTo>
                    <a:pt x="123535" y="37824"/>
                    <a:pt x="114402" y="42791"/>
                    <a:pt x="107975" y="50741"/>
                  </a:cubicBezTo>
                  <a:cubicBezTo>
                    <a:pt x="106159" y="52993"/>
                    <a:pt x="104646" y="55423"/>
                    <a:pt x="103399" y="57951"/>
                  </a:cubicBezTo>
                  <a:cubicBezTo>
                    <a:pt x="92014" y="64263"/>
                    <a:pt x="84127" y="75782"/>
                    <a:pt x="82507" y="88939"/>
                  </a:cubicBezTo>
                  <a:cubicBezTo>
                    <a:pt x="58374" y="91930"/>
                    <a:pt x="39475" y="112511"/>
                    <a:pt x="39279" y="137427"/>
                  </a:cubicBezTo>
                  <a:cubicBezTo>
                    <a:pt x="39164" y="152195"/>
                    <a:pt x="45590" y="165512"/>
                    <a:pt x="55845" y="174628"/>
                  </a:cubicBezTo>
                  <a:lnTo>
                    <a:pt x="55632" y="202811"/>
                  </a:lnTo>
                  <a:cubicBezTo>
                    <a:pt x="21217" y="228039"/>
                    <a:pt x="334" y="268133"/>
                    <a:pt x="4" y="311610"/>
                  </a:cubicBezTo>
                  <a:cubicBezTo>
                    <a:pt x="-272" y="348001"/>
                    <a:pt x="13633" y="382326"/>
                    <a:pt x="39172" y="408249"/>
                  </a:cubicBezTo>
                  <a:cubicBezTo>
                    <a:pt x="64703" y="434180"/>
                    <a:pt x="98815" y="448610"/>
                    <a:pt x="135206" y="448895"/>
                  </a:cubicBezTo>
                  <a:lnTo>
                    <a:pt x="136274" y="448895"/>
                  </a:lnTo>
                  <a:cubicBezTo>
                    <a:pt x="165988" y="448895"/>
                    <a:pt x="194367" y="439245"/>
                    <a:pt x="217548" y="421993"/>
                  </a:cubicBezTo>
                  <a:cubicBezTo>
                    <a:pt x="235770" y="438898"/>
                    <a:pt x="260046" y="448895"/>
                    <a:pt x="286048" y="448895"/>
                  </a:cubicBezTo>
                  <a:cubicBezTo>
                    <a:pt x="341533" y="448895"/>
                    <a:pt x="386675" y="403753"/>
                    <a:pt x="386675" y="348268"/>
                  </a:cubicBezTo>
                  <a:lnTo>
                    <a:pt x="386675" y="146970"/>
                  </a:lnTo>
                  <a:cubicBezTo>
                    <a:pt x="398754" y="138273"/>
                    <a:pt x="406633" y="124092"/>
                    <a:pt x="406633" y="108095"/>
                  </a:cubicBezTo>
                  <a:lnTo>
                    <a:pt x="406633" y="105567"/>
                  </a:lnTo>
                  <a:cubicBezTo>
                    <a:pt x="406633" y="79173"/>
                    <a:pt x="385161" y="57702"/>
                    <a:pt x="358767" y="5770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p42"/>
            <p:cNvSpPr/>
            <p:nvPr/>
          </p:nvSpPr>
          <p:spPr>
            <a:xfrm>
              <a:off x="2451830" y="4181925"/>
              <a:ext cx="655694" cy="723856"/>
            </a:xfrm>
            <a:custGeom>
              <a:avLst/>
              <a:gdLst/>
              <a:ahLst/>
              <a:cxnLst/>
              <a:rect l="l" t="t" r="r" b="b"/>
              <a:pathLst>
                <a:path w="406632" h="448903" extrusionOk="0">
                  <a:moveTo>
                    <a:pt x="358767" y="57720"/>
                  </a:moveTo>
                  <a:lnTo>
                    <a:pt x="324468" y="57720"/>
                  </a:lnTo>
                  <a:cubicBezTo>
                    <a:pt x="323569" y="54070"/>
                    <a:pt x="322447" y="50705"/>
                    <a:pt x="321281" y="47767"/>
                  </a:cubicBezTo>
                  <a:cubicBezTo>
                    <a:pt x="321602" y="46788"/>
                    <a:pt x="321931" y="45773"/>
                    <a:pt x="322243" y="44732"/>
                  </a:cubicBezTo>
                  <a:cubicBezTo>
                    <a:pt x="326355" y="31254"/>
                    <a:pt x="321432" y="16664"/>
                    <a:pt x="310012" y="8421"/>
                  </a:cubicBezTo>
                  <a:cubicBezTo>
                    <a:pt x="304537" y="4478"/>
                    <a:pt x="298332" y="0"/>
                    <a:pt x="287703" y="0"/>
                  </a:cubicBezTo>
                  <a:cubicBezTo>
                    <a:pt x="281588" y="0"/>
                    <a:pt x="275597" y="1700"/>
                    <a:pt x="270398" y="4914"/>
                  </a:cubicBezTo>
                  <a:cubicBezTo>
                    <a:pt x="251847" y="16371"/>
                    <a:pt x="242117" y="37370"/>
                    <a:pt x="244156" y="57711"/>
                  </a:cubicBezTo>
                  <a:lnTo>
                    <a:pt x="213631" y="57711"/>
                  </a:lnTo>
                  <a:cubicBezTo>
                    <a:pt x="202566" y="57711"/>
                    <a:pt x="192382" y="61512"/>
                    <a:pt x="184264" y="67841"/>
                  </a:cubicBezTo>
                  <a:cubicBezTo>
                    <a:pt x="181112" y="65696"/>
                    <a:pt x="177676" y="63960"/>
                    <a:pt x="174009" y="62696"/>
                  </a:cubicBezTo>
                  <a:cubicBezTo>
                    <a:pt x="168917" y="47340"/>
                    <a:pt x="154540" y="36533"/>
                    <a:pt x="137743" y="36533"/>
                  </a:cubicBezTo>
                  <a:cubicBezTo>
                    <a:pt x="136398" y="36533"/>
                    <a:pt x="135036" y="36604"/>
                    <a:pt x="133692" y="36747"/>
                  </a:cubicBezTo>
                  <a:cubicBezTo>
                    <a:pt x="123535" y="37824"/>
                    <a:pt x="114402" y="42791"/>
                    <a:pt x="107975" y="50741"/>
                  </a:cubicBezTo>
                  <a:cubicBezTo>
                    <a:pt x="106159" y="52993"/>
                    <a:pt x="104645" y="55423"/>
                    <a:pt x="103399" y="57960"/>
                  </a:cubicBezTo>
                  <a:cubicBezTo>
                    <a:pt x="92014" y="64272"/>
                    <a:pt x="84127" y="75791"/>
                    <a:pt x="82506" y="88947"/>
                  </a:cubicBezTo>
                  <a:cubicBezTo>
                    <a:pt x="58373" y="91939"/>
                    <a:pt x="39475" y="112520"/>
                    <a:pt x="39279" y="137436"/>
                  </a:cubicBezTo>
                  <a:cubicBezTo>
                    <a:pt x="39163" y="152204"/>
                    <a:pt x="45590" y="165521"/>
                    <a:pt x="55845" y="174637"/>
                  </a:cubicBezTo>
                  <a:lnTo>
                    <a:pt x="55632" y="202820"/>
                  </a:lnTo>
                  <a:cubicBezTo>
                    <a:pt x="21217" y="228048"/>
                    <a:pt x="333" y="268142"/>
                    <a:pt x="4" y="311619"/>
                  </a:cubicBezTo>
                  <a:cubicBezTo>
                    <a:pt x="-272" y="348010"/>
                    <a:pt x="13633" y="382335"/>
                    <a:pt x="39172" y="408258"/>
                  </a:cubicBezTo>
                  <a:cubicBezTo>
                    <a:pt x="64703" y="434189"/>
                    <a:pt x="98815" y="448619"/>
                    <a:pt x="135206" y="448903"/>
                  </a:cubicBezTo>
                  <a:lnTo>
                    <a:pt x="136273" y="448903"/>
                  </a:lnTo>
                  <a:cubicBezTo>
                    <a:pt x="165988" y="448903"/>
                    <a:pt x="194367" y="439254"/>
                    <a:pt x="217548" y="422002"/>
                  </a:cubicBezTo>
                  <a:cubicBezTo>
                    <a:pt x="235770" y="438907"/>
                    <a:pt x="260045" y="448903"/>
                    <a:pt x="286047" y="448903"/>
                  </a:cubicBezTo>
                  <a:cubicBezTo>
                    <a:pt x="341533" y="448903"/>
                    <a:pt x="386674" y="403762"/>
                    <a:pt x="386674" y="348277"/>
                  </a:cubicBezTo>
                  <a:lnTo>
                    <a:pt x="386674" y="146979"/>
                  </a:lnTo>
                  <a:cubicBezTo>
                    <a:pt x="398754" y="138282"/>
                    <a:pt x="406633" y="124101"/>
                    <a:pt x="406633" y="108104"/>
                  </a:cubicBezTo>
                  <a:lnTo>
                    <a:pt x="406633" y="105576"/>
                  </a:lnTo>
                  <a:cubicBezTo>
                    <a:pt x="406633" y="79182"/>
                    <a:pt x="385161" y="57711"/>
                    <a:pt x="358767" y="5771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03" name="Google Shape;1903;p42"/>
            <p:cNvGrpSpPr/>
            <p:nvPr/>
          </p:nvGrpSpPr>
          <p:grpSpPr>
            <a:xfrm>
              <a:off x="2772594" y="4235013"/>
              <a:ext cx="282128" cy="617462"/>
              <a:chOff x="4946610" y="157152"/>
              <a:chExt cx="175028" cy="383065"/>
            </a:xfrm>
          </p:grpSpPr>
          <p:sp>
            <p:nvSpPr>
              <p:cNvPr id="1904" name="Google Shape;1904;p42"/>
              <p:cNvSpPr/>
              <p:nvPr/>
            </p:nvSpPr>
            <p:spPr>
              <a:xfrm>
                <a:off x="4966185" y="230121"/>
                <a:ext cx="135468" cy="310096"/>
              </a:xfrm>
              <a:custGeom>
                <a:avLst/>
                <a:gdLst/>
                <a:ahLst/>
                <a:cxnLst/>
                <a:rect l="l" t="t" r="r" b="b"/>
                <a:pathLst>
                  <a:path w="135468" h="310096" extrusionOk="0">
                    <a:moveTo>
                      <a:pt x="135468" y="0"/>
                    </a:moveTo>
                    <a:lnTo>
                      <a:pt x="135468" y="242389"/>
                    </a:lnTo>
                    <a:cubicBezTo>
                      <a:pt x="135468" y="279786"/>
                      <a:pt x="105158" y="310097"/>
                      <a:pt x="67761" y="310097"/>
                    </a:cubicBezTo>
                    <a:lnTo>
                      <a:pt x="67761" y="310097"/>
                    </a:lnTo>
                    <a:cubicBezTo>
                      <a:pt x="30338" y="310097"/>
                      <a:pt x="0" y="279759"/>
                      <a:pt x="0" y="242336"/>
                    </a:cubicBezTo>
                    <a:lnTo>
                      <a:pt x="0" y="0"/>
                    </a:lnTo>
                    <a:lnTo>
                      <a:pt x="135468" y="0"/>
                    </a:lnTo>
                    <a:close/>
                  </a:path>
                </a:pathLst>
              </a:custGeom>
              <a:solidFill>
                <a:srgbClr val="D0CFF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5" name="Google Shape;1905;p42"/>
              <p:cNvSpPr/>
              <p:nvPr/>
            </p:nvSpPr>
            <p:spPr>
              <a:xfrm>
                <a:off x="4984986" y="281301"/>
                <a:ext cx="97867" cy="238579"/>
              </a:xfrm>
              <a:custGeom>
                <a:avLst/>
                <a:gdLst/>
                <a:ahLst/>
                <a:cxnLst/>
                <a:rect l="l" t="t" r="r" b="b"/>
                <a:pathLst>
                  <a:path w="97867" h="238579" extrusionOk="0">
                    <a:moveTo>
                      <a:pt x="97868" y="14150"/>
                    </a:moveTo>
                    <a:lnTo>
                      <a:pt x="97868" y="188111"/>
                    </a:lnTo>
                    <a:cubicBezTo>
                      <a:pt x="97868" y="214540"/>
                      <a:pt x="77553" y="237365"/>
                      <a:pt x="51151" y="238531"/>
                    </a:cubicBezTo>
                    <a:cubicBezTo>
                      <a:pt x="23118" y="239768"/>
                      <a:pt x="0" y="217407"/>
                      <a:pt x="0" y="189651"/>
                    </a:cubicBezTo>
                    <a:lnTo>
                      <a:pt x="0" y="156"/>
                    </a:lnTo>
                    <a:cubicBezTo>
                      <a:pt x="0" y="32"/>
                      <a:pt x="143" y="-39"/>
                      <a:pt x="249" y="23"/>
                    </a:cubicBezTo>
                    <a:cubicBezTo>
                      <a:pt x="39293" y="23355"/>
                      <a:pt x="58432" y="-13294"/>
                      <a:pt x="97787" y="14026"/>
                    </a:cubicBezTo>
                    <a:cubicBezTo>
                      <a:pt x="97832" y="14061"/>
                      <a:pt x="97858" y="14115"/>
                      <a:pt x="97858" y="141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6" name="Google Shape;1906;p42"/>
              <p:cNvSpPr/>
              <p:nvPr/>
            </p:nvSpPr>
            <p:spPr>
              <a:xfrm>
                <a:off x="5045830" y="456290"/>
                <a:ext cx="25940" cy="25940"/>
              </a:xfrm>
              <a:custGeom>
                <a:avLst/>
                <a:gdLst/>
                <a:ahLst/>
                <a:cxnLst/>
                <a:rect l="l" t="t" r="r" b="b"/>
                <a:pathLst>
                  <a:path w="25940" h="25940" extrusionOk="0">
                    <a:moveTo>
                      <a:pt x="0" y="12970"/>
                    </a:moveTo>
                    <a:cubicBezTo>
                      <a:pt x="0" y="20136"/>
                      <a:pt x="5804" y="25940"/>
                      <a:pt x="12970" y="25940"/>
                    </a:cubicBezTo>
                    <a:cubicBezTo>
                      <a:pt x="20136" y="25940"/>
                      <a:pt x="25940" y="20136"/>
                      <a:pt x="25940" y="12970"/>
                    </a:cubicBezTo>
                    <a:cubicBezTo>
                      <a:pt x="25940" y="5804"/>
                      <a:pt x="20136" y="0"/>
                      <a:pt x="12970" y="0"/>
                    </a:cubicBezTo>
                    <a:cubicBezTo>
                      <a:pt x="5804" y="0"/>
                      <a:pt x="0" y="5804"/>
                      <a:pt x="0" y="1297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7" name="Google Shape;1907;p42"/>
              <p:cNvSpPr/>
              <p:nvPr/>
            </p:nvSpPr>
            <p:spPr>
              <a:xfrm>
                <a:off x="4997573" y="439101"/>
                <a:ext cx="20723" cy="20723"/>
              </a:xfrm>
              <a:custGeom>
                <a:avLst/>
                <a:gdLst/>
                <a:ahLst/>
                <a:cxnLst/>
                <a:rect l="l" t="t" r="r" b="b"/>
                <a:pathLst>
                  <a:path w="20723" h="20723" extrusionOk="0">
                    <a:moveTo>
                      <a:pt x="0" y="10362"/>
                    </a:moveTo>
                    <a:cubicBezTo>
                      <a:pt x="0" y="16086"/>
                      <a:pt x="4638" y="20724"/>
                      <a:pt x="10362" y="20724"/>
                    </a:cubicBezTo>
                    <a:cubicBezTo>
                      <a:pt x="16086" y="20724"/>
                      <a:pt x="20724" y="16086"/>
                      <a:pt x="20724" y="10362"/>
                    </a:cubicBezTo>
                    <a:cubicBezTo>
                      <a:pt x="20724" y="4638"/>
                      <a:pt x="16086" y="0"/>
                      <a:pt x="10362" y="0"/>
                    </a:cubicBezTo>
                    <a:cubicBezTo>
                      <a:pt x="4638" y="0"/>
                      <a:pt x="0" y="4638"/>
                      <a:pt x="0" y="1036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8" name="Google Shape;1908;p42"/>
              <p:cNvSpPr/>
              <p:nvPr/>
            </p:nvSpPr>
            <p:spPr>
              <a:xfrm>
                <a:off x="5055721" y="328531"/>
                <a:ext cx="9293" cy="9293"/>
              </a:xfrm>
              <a:custGeom>
                <a:avLst/>
                <a:gdLst/>
                <a:ahLst/>
                <a:cxnLst/>
                <a:rect l="l" t="t" r="r" b="b"/>
                <a:pathLst>
                  <a:path w="9293" h="9293" extrusionOk="0">
                    <a:moveTo>
                      <a:pt x="0" y="4647"/>
                    </a:moveTo>
                    <a:cubicBezTo>
                      <a:pt x="0" y="7211"/>
                      <a:pt x="2083" y="9294"/>
                      <a:pt x="4647" y="9294"/>
                    </a:cubicBezTo>
                    <a:cubicBezTo>
                      <a:pt x="7210" y="9294"/>
                      <a:pt x="9293" y="7211"/>
                      <a:pt x="9293" y="4647"/>
                    </a:cubicBezTo>
                    <a:cubicBezTo>
                      <a:pt x="9293" y="2083"/>
                      <a:pt x="7210" y="0"/>
                      <a:pt x="4647" y="0"/>
                    </a:cubicBezTo>
                    <a:cubicBezTo>
                      <a:pt x="2083" y="0"/>
                      <a:pt x="0" y="2083"/>
                      <a:pt x="0" y="46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9" name="Google Shape;1909;p42"/>
              <p:cNvSpPr/>
              <p:nvPr/>
            </p:nvSpPr>
            <p:spPr>
              <a:xfrm>
                <a:off x="5014532" y="487465"/>
                <a:ext cx="15346" cy="15346"/>
              </a:xfrm>
              <a:custGeom>
                <a:avLst/>
                <a:gdLst/>
                <a:ahLst/>
                <a:cxnLst/>
                <a:rect l="l" t="t" r="r" b="b"/>
                <a:pathLst>
                  <a:path w="15346" h="15346" extrusionOk="0">
                    <a:moveTo>
                      <a:pt x="0" y="7673"/>
                    </a:moveTo>
                    <a:cubicBezTo>
                      <a:pt x="0" y="11911"/>
                      <a:pt x="3436" y="15347"/>
                      <a:pt x="7673" y="15347"/>
                    </a:cubicBezTo>
                    <a:cubicBezTo>
                      <a:pt x="11911" y="15347"/>
                      <a:pt x="15347" y="11911"/>
                      <a:pt x="15347" y="7673"/>
                    </a:cubicBezTo>
                    <a:cubicBezTo>
                      <a:pt x="15347" y="3436"/>
                      <a:pt x="11911" y="0"/>
                      <a:pt x="7673" y="0"/>
                    </a:cubicBezTo>
                    <a:cubicBezTo>
                      <a:pt x="3436" y="0"/>
                      <a:pt x="0" y="3436"/>
                      <a:pt x="0" y="76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0" name="Google Shape;1910;p42"/>
              <p:cNvSpPr/>
              <p:nvPr/>
            </p:nvSpPr>
            <p:spPr>
              <a:xfrm>
                <a:off x="5012751" y="311261"/>
                <a:ext cx="18079" cy="18070"/>
              </a:xfrm>
              <a:custGeom>
                <a:avLst/>
                <a:gdLst/>
                <a:ahLst/>
                <a:cxnLst/>
                <a:rect l="l" t="t" r="r" b="b"/>
                <a:pathLst>
                  <a:path w="18079" h="18070" extrusionOk="0">
                    <a:moveTo>
                      <a:pt x="9" y="9035"/>
                    </a:moveTo>
                    <a:cubicBezTo>
                      <a:pt x="9" y="14029"/>
                      <a:pt x="4059" y="18071"/>
                      <a:pt x="9044" y="18071"/>
                    </a:cubicBezTo>
                    <a:cubicBezTo>
                      <a:pt x="14029" y="18071"/>
                      <a:pt x="18079" y="14020"/>
                      <a:pt x="18079" y="9035"/>
                    </a:cubicBezTo>
                    <a:cubicBezTo>
                      <a:pt x="18079" y="4041"/>
                      <a:pt x="14029" y="0"/>
                      <a:pt x="9044" y="0"/>
                    </a:cubicBezTo>
                    <a:cubicBezTo>
                      <a:pt x="4059" y="0"/>
                      <a:pt x="9" y="4050"/>
                      <a:pt x="0" y="903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1" name="Google Shape;1911;p42"/>
              <p:cNvSpPr/>
              <p:nvPr/>
            </p:nvSpPr>
            <p:spPr>
              <a:xfrm>
                <a:off x="5040000" y="375951"/>
                <a:ext cx="28005" cy="28005"/>
              </a:xfrm>
              <a:custGeom>
                <a:avLst/>
                <a:gdLst/>
                <a:ahLst/>
                <a:cxnLst/>
                <a:rect l="l" t="t" r="r" b="b"/>
                <a:pathLst>
                  <a:path w="28005" h="28005" extrusionOk="0">
                    <a:moveTo>
                      <a:pt x="0" y="14003"/>
                    </a:moveTo>
                    <a:cubicBezTo>
                      <a:pt x="0" y="21738"/>
                      <a:pt x="6267" y="28005"/>
                      <a:pt x="14003" y="28005"/>
                    </a:cubicBezTo>
                    <a:cubicBezTo>
                      <a:pt x="21738" y="28005"/>
                      <a:pt x="28005" y="21738"/>
                      <a:pt x="28005" y="14003"/>
                    </a:cubicBezTo>
                    <a:cubicBezTo>
                      <a:pt x="28005" y="6267"/>
                      <a:pt x="21738" y="0"/>
                      <a:pt x="14003" y="0"/>
                    </a:cubicBezTo>
                    <a:cubicBezTo>
                      <a:pt x="6267" y="0"/>
                      <a:pt x="0" y="6267"/>
                      <a:pt x="0" y="1400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2" name="Google Shape;1912;p42"/>
              <p:cNvSpPr/>
              <p:nvPr/>
            </p:nvSpPr>
            <p:spPr>
              <a:xfrm>
                <a:off x="5038139" y="422321"/>
                <a:ext cx="12569" cy="12569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12569" extrusionOk="0">
                    <a:moveTo>
                      <a:pt x="0" y="6285"/>
                    </a:moveTo>
                    <a:cubicBezTo>
                      <a:pt x="0" y="9756"/>
                      <a:pt x="2813" y="12569"/>
                      <a:pt x="6284" y="12569"/>
                    </a:cubicBezTo>
                    <a:cubicBezTo>
                      <a:pt x="9756" y="12569"/>
                      <a:pt x="12569" y="9756"/>
                      <a:pt x="12569" y="6285"/>
                    </a:cubicBezTo>
                    <a:cubicBezTo>
                      <a:pt x="12569" y="2813"/>
                      <a:pt x="9756" y="0"/>
                      <a:pt x="6284" y="0"/>
                    </a:cubicBezTo>
                    <a:cubicBezTo>
                      <a:pt x="2813" y="0"/>
                      <a:pt x="0" y="2813"/>
                      <a:pt x="0" y="628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3" name="Google Shape;1913;p42"/>
              <p:cNvSpPr/>
              <p:nvPr/>
            </p:nvSpPr>
            <p:spPr>
              <a:xfrm>
                <a:off x="5012342" y="363497"/>
                <a:ext cx="12569" cy="12569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12569" extrusionOk="0">
                    <a:moveTo>
                      <a:pt x="12569" y="6285"/>
                    </a:moveTo>
                    <a:cubicBezTo>
                      <a:pt x="12569" y="9756"/>
                      <a:pt x="9756" y="12569"/>
                      <a:pt x="6285" y="12569"/>
                    </a:cubicBezTo>
                    <a:cubicBezTo>
                      <a:pt x="2814" y="12569"/>
                      <a:pt x="0" y="9756"/>
                      <a:pt x="0" y="6285"/>
                    </a:cubicBezTo>
                    <a:cubicBezTo>
                      <a:pt x="0" y="2814"/>
                      <a:pt x="2813" y="0"/>
                      <a:pt x="6285" y="0"/>
                    </a:cubicBezTo>
                    <a:cubicBezTo>
                      <a:pt x="9755" y="0"/>
                      <a:pt x="12569" y="2814"/>
                      <a:pt x="12569" y="628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4" name="Google Shape;1914;p42"/>
              <p:cNvSpPr/>
              <p:nvPr/>
            </p:nvSpPr>
            <p:spPr>
              <a:xfrm>
                <a:off x="5057501" y="305475"/>
                <a:ext cx="12569" cy="12569"/>
              </a:xfrm>
              <a:custGeom>
                <a:avLst/>
                <a:gdLst/>
                <a:ahLst/>
                <a:cxnLst/>
                <a:rect l="l" t="t" r="r" b="b"/>
                <a:pathLst>
                  <a:path w="12569" h="12569" extrusionOk="0">
                    <a:moveTo>
                      <a:pt x="12569" y="6285"/>
                    </a:moveTo>
                    <a:cubicBezTo>
                      <a:pt x="12569" y="9756"/>
                      <a:pt x="9756" y="12569"/>
                      <a:pt x="6285" y="12569"/>
                    </a:cubicBezTo>
                    <a:cubicBezTo>
                      <a:pt x="2814" y="12569"/>
                      <a:pt x="0" y="9756"/>
                      <a:pt x="0" y="6285"/>
                    </a:cubicBezTo>
                    <a:cubicBezTo>
                      <a:pt x="0" y="2814"/>
                      <a:pt x="2813" y="0"/>
                      <a:pt x="6285" y="0"/>
                    </a:cubicBezTo>
                    <a:cubicBezTo>
                      <a:pt x="9755" y="0"/>
                      <a:pt x="12569" y="2814"/>
                      <a:pt x="12569" y="628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5" name="Google Shape;1915;p42"/>
              <p:cNvSpPr/>
              <p:nvPr/>
            </p:nvSpPr>
            <p:spPr>
              <a:xfrm>
                <a:off x="4997565" y="355628"/>
                <a:ext cx="2136" cy="75096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75096" extrusionOk="0">
                    <a:moveTo>
                      <a:pt x="1068" y="75096"/>
                    </a:moveTo>
                    <a:cubicBezTo>
                      <a:pt x="481" y="75096"/>
                      <a:pt x="0" y="74615"/>
                      <a:pt x="0" y="74028"/>
                    </a:cubicBezTo>
                    <a:lnTo>
                      <a:pt x="0" y="1068"/>
                    </a:lnTo>
                    <a:cubicBezTo>
                      <a:pt x="0" y="481"/>
                      <a:pt x="481" y="0"/>
                      <a:pt x="1068" y="0"/>
                    </a:cubicBezTo>
                    <a:cubicBezTo>
                      <a:pt x="1656" y="0"/>
                      <a:pt x="2136" y="481"/>
                      <a:pt x="2136" y="1068"/>
                    </a:cubicBezTo>
                    <a:lnTo>
                      <a:pt x="2136" y="74028"/>
                    </a:lnTo>
                    <a:cubicBezTo>
                      <a:pt x="2136" y="74615"/>
                      <a:pt x="1656" y="75096"/>
                      <a:pt x="1068" y="7509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6" name="Google Shape;1916;p42"/>
              <p:cNvSpPr/>
              <p:nvPr/>
            </p:nvSpPr>
            <p:spPr>
              <a:xfrm>
                <a:off x="4997565" y="298069"/>
                <a:ext cx="2136" cy="42283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42283" extrusionOk="0">
                    <a:moveTo>
                      <a:pt x="1068" y="42284"/>
                    </a:moveTo>
                    <a:cubicBezTo>
                      <a:pt x="481" y="42284"/>
                      <a:pt x="0" y="41803"/>
                      <a:pt x="0" y="41216"/>
                    </a:cubicBezTo>
                    <a:lnTo>
                      <a:pt x="0" y="1068"/>
                    </a:lnTo>
                    <a:cubicBezTo>
                      <a:pt x="0" y="481"/>
                      <a:pt x="481" y="0"/>
                      <a:pt x="1068" y="0"/>
                    </a:cubicBezTo>
                    <a:cubicBezTo>
                      <a:pt x="1656" y="0"/>
                      <a:pt x="2136" y="481"/>
                      <a:pt x="2136" y="1068"/>
                    </a:cubicBezTo>
                    <a:lnTo>
                      <a:pt x="2136" y="41216"/>
                    </a:lnTo>
                    <a:cubicBezTo>
                      <a:pt x="2136" y="41803"/>
                      <a:pt x="1656" y="42284"/>
                      <a:pt x="1068" y="4228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7" name="Google Shape;1917;p42"/>
              <p:cNvSpPr/>
              <p:nvPr/>
            </p:nvSpPr>
            <p:spPr>
              <a:xfrm>
                <a:off x="4997565" y="260556"/>
                <a:ext cx="2136" cy="18542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8542" extrusionOk="0">
                    <a:moveTo>
                      <a:pt x="1068" y="18543"/>
                    </a:moveTo>
                    <a:cubicBezTo>
                      <a:pt x="481" y="18543"/>
                      <a:pt x="0" y="18062"/>
                      <a:pt x="0" y="17474"/>
                    </a:cubicBezTo>
                    <a:lnTo>
                      <a:pt x="0" y="1068"/>
                    </a:lnTo>
                    <a:cubicBezTo>
                      <a:pt x="0" y="481"/>
                      <a:pt x="481" y="0"/>
                      <a:pt x="1068" y="0"/>
                    </a:cubicBezTo>
                    <a:cubicBezTo>
                      <a:pt x="1656" y="0"/>
                      <a:pt x="2136" y="481"/>
                      <a:pt x="2136" y="1068"/>
                    </a:cubicBezTo>
                    <a:lnTo>
                      <a:pt x="2136" y="17474"/>
                    </a:lnTo>
                    <a:cubicBezTo>
                      <a:pt x="2136" y="18062"/>
                      <a:pt x="1656" y="18543"/>
                      <a:pt x="1068" y="1854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8" name="Google Shape;1918;p42"/>
              <p:cNvSpPr/>
              <p:nvPr/>
            </p:nvSpPr>
            <p:spPr>
              <a:xfrm>
                <a:off x="5024637" y="157152"/>
                <a:ext cx="16657" cy="52485"/>
              </a:xfrm>
              <a:custGeom>
                <a:avLst/>
                <a:gdLst/>
                <a:ahLst/>
                <a:cxnLst/>
                <a:rect l="l" t="t" r="r" b="b"/>
                <a:pathLst>
                  <a:path w="16657" h="52485" extrusionOk="0">
                    <a:moveTo>
                      <a:pt x="7662" y="49913"/>
                    </a:moveTo>
                    <a:cubicBezTo>
                      <a:pt x="9763" y="41803"/>
                      <a:pt x="5125" y="35385"/>
                      <a:pt x="2010" y="28094"/>
                    </a:cubicBezTo>
                    <a:cubicBezTo>
                      <a:pt x="-3038" y="17928"/>
                      <a:pt x="1965" y="5564"/>
                      <a:pt x="10974" y="0"/>
                    </a:cubicBezTo>
                    <a:cubicBezTo>
                      <a:pt x="10974" y="0"/>
                      <a:pt x="14027" y="2199"/>
                      <a:pt x="14027" y="2199"/>
                    </a:cubicBezTo>
                    <a:cubicBezTo>
                      <a:pt x="12638" y="6757"/>
                      <a:pt x="11045" y="10611"/>
                      <a:pt x="10760" y="14101"/>
                    </a:cubicBezTo>
                    <a:cubicBezTo>
                      <a:pt x="10377" y="17777"/>
                      <a:pt x="10929" y="20011"/>
                      <a:pt x="12496" y="23715"/>
                    </a:cubicBezTo>
                    <a:cubicBezTo>
                      <a:pt x="15247" y="29314"/>
                      <a:pt x="18389" y="38794"/>
                      <a:pt x="15523" y="45862"/>
                    </a:cubicBezTo>
                    <a:cubicBezTo>
                      <a:pt x="14526" y="48435"/>
                      <a:pt x="12941" y="51017"/>
                      <a:pt x="10413" y="52485"/>
                    </a:cubicBezTo>
                    <a:lnTo>
                      <a:pt x="7662" y="49913"/>
                    </a:lnTo>
                    <a:lnTo>
                      <a:pt x="7662" y="49913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19" name="Google Shape;1919;p42"/>
              <p:cNvGrpSpPr/>
              <p:nvPr/>
            </p:nvGrpSpPr>
            <p:grpSpPr>
              <a:xfrm>
                <a:off x="4946610" y="214890"/>
                <a:ext cx="175028" cy="32420"/>
                <a:chOff x="4946610" y="62490"/>
                <a:chExt cx="175028" cy="32420"/>
              </a:xfrm>
            </p:grpSpPr>
            <p:sp>
              <p:nvSpPr>
                <p:cNvPr id="1920" name="Google Shape;1920;p42"/>
                <p:cNvSpPr/>
                <p:nvPr/>
              </p:nvSpPr>
              <p:spPr>
                <a:xfrm rot="10800000">
                  <a:off x="4946610" y="62490"/>
                  <a:ext cx="175028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28" h="32420" extrusionOk="0">
                      <a:moveTo>
                        <a:pt x="170586" y="0"/>
                      </a:moveTo>
                      <a:cubicBezTo>
                        <a:pt x="173040" y="0"/>
                        <a:pt x="175029" y="1989"/>
                        <a:pt x="175029" y="4442"/>
                      </a:cubicBezTo>
                      <a:lnTo>
                        <a:pt x="175029" y="27979"/>
                      </a:lnTo>
                      <a:cubicBezTo>
                        <a:pt x="175029" y="30432"/>
                        <a:pt x="173040" y="32421"/>
                        <a:pt x="170586" y="32421"/>
                      </a:cubicBezTo>
                      <a:lnTo>
                        <a:pt x="4442" y="32421"/>
                      </a:lnTo>
                      <a:cubicBezTo>
                        <a:pt x="1988" y="32421"/>
                        <a:pt x="-1" y="30432"/>
                        <a:pt x="-1" y="27979"/>
                      </a:cubicBezTo>
                      <a:lnTo>
                        <a:pt x="-1" y="4442"/>
                      </a:lnTo>
                      <a:cubicBezTo>
                        <a:pt x="-1" y="1989"/>
                        <a:pt x="1988" y="0"/>
                        <a:pt x="444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1" name="Google Shape;1921;p42"/>
                <p:cNvSpPr/>
                <p:nvPr/>
              </p:nvSpPr>
              <p:spPr>
                <a:xfrm rot="10800000">
                  <a:off x="4946610" y="62490"/>
                  <a:ext cx="175028" cy="324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028" h="32420" extrusionOk="0">
                      <a:moveTo>
                        <a:pt x="170586" y="0"/>
                      </a:moveTo>
                      <a:cubicBezTo>
                        <a:pt x="173040" y="0"/>
                        <a:pt x="175029" y="1989"/>
                        <a:pt x="175029" y="4442"/>
                      </a:cubicBezTo>
                      <a:lnTo>
                        <a:pt x="175029" y="27979"/>
                      </a:lnTo>
                      <a:cubicBezTo>
                        <a:pt x="175029" y="30432"/>
                        <a:pt x="173040" y="32421"/>
                        <a:pt x="170586" y="32421"/>
                      </a:cubicBezTo>
                      <a:lnTo>
                        <a:pt x="4442" y="32421"/>
                      </a:lnTo>
                      <a:cubicBezTo>
                        <a:pt x="1988" y="32421"/>
                        <a:pt x="-1" y="30432"/>
                        <a:pt x="-1" y="27979"/>
                      </a:cubicBezTo>
                      <a:lnTo>
                        <a:pt x="-1" y="4442"/>
                      </a:lnTo>
                      <a:cubicBezTo>
                        <a:pt x="-1" y="1989"/>
                        <a:pt x="1988" y="0"/>
                        <a:pt x="4442" y="0"/>
                      </a:cubicBezTo>
                      <a:close/>
                    </a:path>
                  </a:pathLst>
                </a:custGeom>
                <a:solidFill>
                  <a:srgbClr val="D0CFF2">
                    <a:alpha val="300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22" name="Google Shape;1922;p42"/>
              <p:cNvSpPr/>
              <p:nvPr/>
            </p:nvSpPr>
            <p:spPr>
              <a:xfrm>
                <a:off x="4966185" y="246224"/>
                <a:ext cx="135468" cy="2127"/>
              </a:xfrm>
              <a:custGeom>
                <a:avLst/>
                <a:gdLst/>
                <a:ahLst/>
                <a:cxnLst/>
                <a:rect l="l" t="t" r="r" b="b"/>
                <a:pathLst>
                  <a:path w="135468" h="2127" extrusionOk="0">
                    <a:moveTo>
                      <a:pt x="0" y="0"/>
                    </a:moveTo>
                    <a:lnTo>
                      <a:pt x="135469" y="0"/>
                    </a:lnTo>
                    <a:lnTo>
                      <a:pt x="135469" y="2128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000000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3" name="Google Shape;1923;p42"/>
            <p:cNvGrpSpPr/>
            <p:nvPr/>
          </p:nvGrpSpPr>
          <p:grpSpPr>
            <a:xfrm>
              <a:off x="2499035" y="4293910"/>
              <a:ext cx="333077" cy="558554"/>
              <a:chOff x="4780827" y="193691"/>
              <a:chExt cx="206636" cy="346519"/>
            </a:xfrm>
          </p:grpSpPr>
          <p:sp>
            <p:nvSpPr>
              <p:cNvPr id="1924" name="Google Shape;1924;p42"/>
              <p:cNvSpPr/>
              <p:nvPr/>
            </p:nvSpPr>
            <p:spPr>
              <a:xfrm>
                <a:off x="4780827" y="245689"/>
                <a:ext cx="206636" cy="294521"/>
              </a:xfrm>
              <a:custGeom>
                <a:avLst/>
                <a:gdLst/>
                <a:ahLst/>
                <a:cxnLst/>
                <a:rect l="l" t="t" r="r" b="b"/>
                <a:pathLst>
                  <a:path w="206636" h="294521" extrusionOk="0">
                    <a:moveTo>
                      <a:pt x="55497" y="99612"/>
                    </a:moveTo>
                    <a:lnTo>
                      <a:pt x="56014" y="32715"/>
                    </a:lnTo>
                    <a:lnTo>
                      <a:pt x="55515" y="32715"/>
                    </a:lnTo>
                    <a:cubicBezTo>
                      <a:pt x="46480" y="32644"/>
                      <a:pt x="39216" y="25264"/>
                      <a:pt x="39287" y="16229"/>
                    </a:cubicBezTo>
                    <a:lnTo>
                      <a:pt x="39287" y="16229"/>
                    </a:lnTo>
                    <a:cubicBezTo>
                      <a:pt x="39358" y="7193"/>
                      <a:pt x="46738" y="-71"/>
                      <a:pt x="55765" y="1"/>
                    </a:cubicBezTo>
                    <a:lnTo>
                      <a:pt x="153810" y="757"/>
                    </a:lnTo>
                    <a:cubicBezTo>
                      <a:pt x="162845" y="828"/>
                      <a:pt x="170109" y="8208"/>
                      <a:pt x="170038" y="17235"/>
                    </a:cubicBezTo>
                    <a:lnTo>
                      <a:pt x="170038" y="17235"/>
                    </a:lnTo>
                    <a:cubicBezTo>
                      <a:pt x="169967" y="26270"/>
                      <a:pt x="162587" y="33534"/>
                      <a:pt x="153560" y="33463"/>
                    </a:cubicBezTo>
                    <a:lnTo>
                      <a:pt x="153062" y="33463"/>
                    </a:lnTo>
                    <a:cubicBezTo>
                      <a:pt x="153062" y="33463"/>
                      <a:pt x="152545" y="100360"/>
                      <a:pt x="152545" y="100360"/>
                    </a:cubicBezTo>
                    <a:cubicBezTo>
                      <a:pt x="185011" y="117986"/>
                      <a:pt x="206945" y="152481"/>
                      <a:pt x="206633" y="191996"/>
                    </a:cubicBezTo>
                    <a:cubicBezTo>
                      <a:pt x="206197" y="249057"/>
                      <a:pt x="159587" y="294955"/>
                      <a:pt x="102526" y="294519"/>
                    </a:cubicBezTo>
                    <a:cubicBezTo>
                      <a:pt x="45465" y="294083"/>
                      <a:pt x="-433" y="247472"/>
                      <a:pt x="3" y="190412"/>
                    </a:cubicBezTo>
                    <a:cubicBezTo>
                      <a:pt x="306" y="150896"/>
                      <a:pt x="22765" y="116740"/>
                      <a:pt x="55497" y="9961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5" name="Google Shape;1925;p42"/>
              <p:cNvSpPr/>
              <p:nvPr/>
            </p:nvSpPr>
            <p:spPr>
              <a:xfrm>
                <a:off x="4780827" y="245689"/>
                <a:ext cx="206636" cy="294521"/>
              </a:xfrm>
              <a:custGeom>
                <a:avLst/>
                <a:gdLst/>
                <a:ahLst/>
                <a:cxnLst/>
                <a:rect l="l" t="t" r="r" b="b"/>
                <a:pathLst>
                  <a:path w="206636" h="294521" extrusionOk="0">
                    <a:moveTo>
                      <a:pt x="55497" y="99612"/>
                    </a:moveTo>
                    <a:lnTo>
                      <a:pt x="56014" y="32715"/>
                    </a:lnTo>
                    <a:lnTo>
                      <a:pt x="55515" y="32715"/>
                    </a:lnTo>
                    <a:cubicBezTo>
                      <a:pt x="46480" y="32644"/>
                      <a:pt x="39216" y="25264"/>
                      <a:pt x="39287" y="16229"/>
                    </a:cubicBezTo>
                    <a:lnTo>
                      <a:pt x="39287" y="16229"/>
                    </a:lnTo>
                    <a:cubicBezTo>
                      <a:pt x="39358" y="7193"/>
                      <a:pt x="46738" y="-71"/>
                      <a:pt x="55765" y="1"/>
                    </a:cubicBezTo>
                    <a:lnTo>
                      <a:pt x="153810" y="757"/>
                    </a:lnTo>
                    <a:cubicBezTo>
                      <a:pt x="162845" y="828"/>
                      <a:pt x="170109" y="8208"/>
                      <a:pt x="170038" y="17235"/>
                    </a:cubicBezTo>
                    <a:lnTo>
                      <a:pt x="170038" y="17235"/>
                    </a:lnTo>
                    <a:cubicBezTo>
                      <a:pt x="169967" y="26270"/>
                      <a:pt x="162587" y="33534"/>
                      <a:pt x="153560" y="33463"/>
                    </a:cubicBezTo>
                    <a:lnTo>
                      <a:pt x="153062" y="33463"/>
                    </a:lnTo>
                    <a:cubicBezTo>
                      <a:pt x="153062" y="33463"/>
                      <a:pt x="152545" y="100360"/>
                      <a:pt x="152545" y="100360"/>
                    </a:cubicBezTo>
                    <a:cubicBezTo>
                      <a:pt x="185011" y="117986"/>
                      <a:pt x="206945" y="152481"/>
                      <a:pt x="206633" y="191996"/>
                    </a:cubicBezTo>
                    <a:cubicBezTo>
                      <a:pt x="206197" y="249057"/>
                      <a:pt x="159587" y="294955"/>
                      <a:pt x="102526" y="294519"/>
                    </a:cubicBezTo>
                    <a:cubicBezTo>
                      <a:pt x="45465" y="294083"/>
                      <a:pt x="-433" y="247472"/>
                      <a:pt x="3" y="190412"/>
                    </a:cubicBezTo>
                    <a:cubicBezTo>
                      <a:pt x="306" y="150896"/>
                      <a:pt x="22765" y="116740"/>
                      <a:pt x="55497" y="99612"/>
                    </a:cubicBezTo>
                    <a:close/>
                  </a:path>
                </a:pathLst>
              </a:custGeom>
              <a:solidFill>
                <a:srgbClr val="D0CFF2">
                  <a:alpha val="3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6" name="Google Shape;1926;p42"/>
              <p:cNvSpPr/>
              <p:nvPr/>
            </p:nvSpPr>
            <p:spPr>
              <a:xfrm>
                <a:off x="4797626" y="294953"/>
                <a:ext cx="173048" cy="228469"/>
              </a:xfrm>
              <a:custGeom>
                <a:avLst/>
                <a:gdLst/>
                <a:ahLst/>
                <a:cxnLst/>
                <a:rect l="l" t="t" r="r" b="b"/>
                <a:pathLst>
                  <a:path w="173048" h="228469" extrusionOk="0">
                    <a:moveTo>
                      <a:pt x="54242" y="61654"/>
                    </a:moveTo>
                    <a:lnTo>
                      <a:pt x="54874" y="8359"/>
                    </a:lnTo>
                    <a:cubicBezTo>
                      <a:pt x="84045" y="-7629"/>
                      <a:pt x="93997" y="14982"/>
                      <a:pt x="121032" y="0"/>
                    </a:cubicBezTo>
                    <a:lnTo>
                      <a:pt x="120035" y="62162"/>
                    </a:lnTo>
                    <a:cubicBezTo>
                      <a:pt x="151397" y="75354"/>
                      <a:pt x="173322" y="106466"/>
                      <a:pt x="173046" y="142608"/>
                    </a:cubicBezTo>
                    <a:cubicBezTo>
                      <a:pt x="172681" y="190393"/>
                      <a:pt x="133646" y="228831"/>
                      <a:pt x="85861" y="228466"/>
                    </a:cubicBezTo>
                    <a:cubicBezTo>
                      <a:pt x="38076" y="228102"/>
                      <a:pt x="-363" y="189067"/>
                      <a:pt x="3" y="141282"/>
                    </a:cubicBezTo>
                    <a:cubicBezTo>
                      <a:pt x="279" y="105149"/>
                      <a:pt x="22675" y="74366"/>
                      <a:pt x="54242" y="6166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7" name="Google Shape;1927;p42"/>
              <p:cNvSpPr/>
              <p:nvPr/>
            </p:nvSpPr>
            <p:spPr>
              <a:xfrm rot="-5374217">
                <a:off x="4884052" y="229991"/>
                <a:ext cx="2127" cy="97549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97546" extrusionOk="0">
                    <a:moveTo>
                      <a:pt x="0" y="0"/>
                    </a:moveTo>
                    <a:lnTo>
                      <a:pt x="2128" y="0"/>
                    </a:lnTo>
                    <a:lnTo>
                      <a:pt x="2128" y="97547"/>
                    </a:lnTo>
                    <a:lnTo>
                      <a:pt x="0" y="97547"/>
                    </a:lnTo>
                    <a:close/>
                  </a:path>
                </a:pathLst>
              </a:custGeom>
              <a:solidFill>
                <a:srgbClr val="000000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8" name="Google Shape;1928;p42"/>
              <p:cNvSpPr/>
              <p:nvPr/>
            </p:nvSpPr>
            <p:spPr>
              <a:xfrm>
                <a:off x="4809412" y="401145"/>
                <a:ext cx="25403" cy="90548"/>
              </a:xfrm>
              <a:custGeom>
                <a:avLst/>
                <a:gdLst/>
                <a:ahLst/>
                <a:cxnLst/>
                <a:rect l="l" t="t" r="r" b="b"/>
                <a:pathLst>
                  <a:path w="25403" h="90548" extrusionOk="0">
                    <a:moveTo>
                      <a:pt x="24340" y="90548"/>
                    </a:moveTo>
                    <a:cubicBezTo>
                      <a:pt x="24082" y="90548"/>
                      <a:pt x="23815" y="90450"/>
                      <a:pt x="23610" y="90254"/>
                    </a:cubicBezTo>
                    <a:cubicBezTo>
                      <a:pt x="8450" y="75931"/>
                      <a:pt x="-158" y="55760"/>
                      <a:pt x="2" y="34911"/>
                    </a:cubicBezTo>
                    <a:cubicBezTo>
                      <a:pt x="91" y="22787"/>
                      <a:pt x="2976" y="11232"/>
                      <a:pt x="8566" y="577"/>
                    </a:cubicBezTo>
                    <a:cubicBezTo>
                      <a:pt x="8842" y="52"/>
                      <a:pt x="9483" y="-153"/>
                      <a:pt x="10008" y="123"/>
                    </a:cubicBezTo>
                    <a:cubicBezTo>
                      <a:pt x="10524" y="399"/>
                      <a:pt x="10729" y="1040"/>
                      <a:pt x="10453" y="1565"/>
                    </a:cubicBezTo>
                    <a:cubicBezTo>
                      <a:pt x="5023" y="11927"/>
                      <a:pt x="2228" y="23152"/>
                      <a:pt x="2130" y="34929"/>
                    </a:cubicBezTo>
                    <a:cubicBezTo>
                      <a:pt x="1979" y="55190"/>
                      <a:pt x="10338" y="74792"/>
                      <a:pt x="25070" y="88705"/>
                    </a:cubicBezTo>
                    <a:cubicBezTo>
                      <a:pt x="25497" y="89106"/>
                      <a:pt x="25515" y="89783"/>
                      <a:pt x="25115" y="90210"/>
                    </a:cubicBezTo>
                    <a:cubicBezTo>
                      <a:pt x="24901" y="90432"/>
                      <a:pt x="24625" y="90539"/>
                      <a:pt x="24340" y="90539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9" name="Google Shape;1929;p42"/>
              <p:cNvSpPr/>
              <p:nvPr/>
            </p:nvSpPr>
            <p:spPr>
              <a:xfrm>
                <a:off x="4827132" y="369266"/>
                <a:ext cx="25180" cy="20286"/>
              </a:xfrm>
              <a:custGeom>
                <a:avLst/>
                <a:gdLst/>
                <a:ahLst/>
                <a:cxnLst/>
                <a:rect l="l" t="t" r="r" b="b"/>
                <a:pathLst>
                  <a:path w="25180" h="20286" extrusionOk="0">
                    <a:moveTo>
                      <a:pt x="1066" y="20287"/>
                    </a:moveTo>
                    <a:cubicBezTo>
                      <a:pt x="817" y="20287"/>
                      <a:pt x="576" y="20207"/>
                      <a:pt x="372" y="20029"/>
                    </a:cubicBezTo>
                    <a:cubicBezTo>
                      <a:pt x="-74" y="19646"/>
                      <a:pt x="-127" y="18978"/>
                      <a:pt x="256" y="18524"/>
                    </a:cubicBezTo>
                    <a:cubicBezTo>
                      <a:pt x="6798" y="10851"/>
                      <a:pt x="14659" y="4655"/>
                      <a:pt x="23632" y="115"/>
                    </a:cubicBezTo>
                    <a:cubicBezTo>
                      <a:pt x="24157" y="-152"/>
                      <a:pt x="24798" y="62"/>
                      <a:pt x="25065" y="587"/>
                    </a:cubicBezTo>
                    <a:cubicBezTo>
                      <a:pt x="25332" y="1112"/>
                      <a:pt x="25119" y="1753"/>
                      <a:pt x="24594" y="2020"/>
                    </a:cubicBezTo>
                    <a:cubicBezTo>
                      <a:pt x="15879" y="6427"/>
                      <a:pt x="8241" y="12453"/>
                      <a:pt x="1876" y="19904"/>
                    </a:cubicBezTo>
                    <a:cubicBezTo>
                      <a:pt x="1662" y="20153"/>
                      <a:pt x="1369" y="20278"/>
                      <a:pt x="1066" y="20278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0" name="Google Shape;1930;p42"/>
              <p:cNvSpPr/>
              <p:nvPr/>
            </p:nvSpPr>
            <p:spPr>
              <a:xfrm>
                <a:off x="4902688" y="384283"/>
                <a:ext cx="23109" cy="23109"/>
              </a:xfrm>
              <a:custGeom>
                <a:avLst/>
                <a:gdLst/>
                <a:ahLst/>
                <a:cxnLst/>
                <a:rect l="l" t="t" r="r" b="b"/>
                <a:pathLst>
                  <a:path w="23109" h="23109" extrusionOk="0">
                    <a:moveTo>
                      <a:pt x="0" y="11466"/>
                    </a:moveTo>
                    <a:cubicBezTo>
                      <a:pt x="-44" y="17849"/>
                      <a:pt x="5083" y="23056"/>
                      <a:pt x="11466" y="23110"/>
                    </a:cubicBezTo>
                    <a:cubicBezTo>
                      <a:pt x="17848" y="23154"/>
                      <a:pt x="23056" y="18027"/>
                      <a:pt x="23110" y="11644"/>
                    </a:cubicBezTo>
                    <a:cubicBezTo>
                      <a:pt x="23154" y="5261"/>
                      <a:pt x="18027" y="54"/>
                      <a:pt x="11644" y="0"/>
                    </a:cubicBezTo>
                    <a:cubicBezTo>
                      <a:pt x="5261" y="-44"/>
                      <a:pt x="54" y="5083"/>
                      <a:pt x="0" y="114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1" name="Google Shape;1931;p42"/>
              <p:cNvSpPr/>
              <p:nvPr/>
            </p:nvSpPr>
            <p:spPr>
              <a:xfrm>
                <a:off x="4880620" y="485381"/>
                <a:ext cx="23109" cy="23109"/>
              </a:xfrm>
              <a:custGeom>
                <a:avLst/>
                <a:gdLst/>
                <a:ahLst/>
                <a:cxnLst/>
                <a:rect l="l" t="t" r="r" b="b"/>
                <a:pathLst>
                  <a:path w="23109" h="23109" extrusionOk="0">
                    <a:moveTo>
                      <a:pt x="0" y="11466"/>
                    </a:moveTo>
                    <a:cubicBezTo>
                      <a:pt x="-44" y="17849"/>
                      <a:pt x="5083" y="23056"/>
                      <a:pt x="11466" y="23110"/>
                    </a:cubicBezTo>
                    <a:cubicBezTo>
                      <a:pt x="17848" y="23154"/>
                      <a:pt x="23056" y="18027"/>
                      <a:pt x="23110" y="11644"/>
                    </a:cubicBezTo>
                    <a:cubicBezTo>
                      <a:pt x="23154" y="5261"/>
                      <a:pt x="18027" y="54"/>
                      <a:pt x="11644" y="0"/>
                    </a:cubicBezTo>
                    <a:cubicBezTo>
                      <a:pt x="5261" y="-44"/>
                      <a:pt x="54" y="5083"/>
                      <a:pt x="0" y="114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2" name="Google Shape;1932;p42"/>
              <p:cNvSpPr/>
              <p:nvPr/>
            </p:nvSpPr>
            <p:spPr>
              <a:xfrm>
                <a:off x="4822669" y="417335"/>
                <a:ext cx="23109" cy="23110"/>
              </a:xfrm>
              <a:custGeom>
                <a:avLst/>
                <a:gdLst/>
                <a:ahLst/>
                <a:cxnLst/>
                <a:rect l="l" t="t" r="r" b="b"/>
                <a:pathLst>
                  <a:path w="23109" h="23110" extrusionOk="0">
                    <a:moveTo>
                      <a:pt x="0" y="11466"/>
                    </a:moveTo>
                    <a:cubicBezTo>
                      <a:pt x="-44" y="17849"/>
                      <a:pt x="5083" y="23056"/>
                      <a:pt x="11466" y="23110"/>
                    </a:cubicBezTo>
                    <a:cubicBezTo>
                      <a:pt x="17849" y="23163"/>
                      <a:pt x="23056" y="18027"/>
                      <a:pt x="23110" y="11644"/>
                    </a:cubicBezTo>
                    <a:cubicBezTo>
                      <a:pt x="23154" y="5261"/>
                      <a:pt x="18027" y="54"/>
                      <a:pt x="11644" y="0"/>
                    </a:cubicBezTo>
                    <a:cubicBezTo>
                      <a:pt x="5261" y="-53"/>
                      <a:pt x="54" y="5083"/>
                      <a:pt x="0" y="1146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3" name="Google Shape;1933;p42"/>
              <p:cNvSpPr/>
              <p:nvPr/>
            </p:nvSpPr>
            <p:spPr>
              <a:xfrm>
                <a:off x="4940521" y="422018"/>
                <a:ext cx="15498" cy="15498"/>
              </a:xfrm>
              <a:custGeom>
                <a:avLst/>
                <a:gdLst/>
                <a:ahLst/>
                <a:cxnLst/>
                <a:rect l="l" t="t" r="r" b="b"/>
                <a:pathLst>
                  <a:path w="15498" h="15498" extrusionOk="0">
                    <a:moveTo>
                      <a:pt x="0" y="7692"/>
                    </a:moveTo>
                    <a:cubicBezTo>
                      <a:pt x="-35" y="11973"/>
                      <a:pt x="3410" y="15463"/>
                      <a:pt x="7692" y="15498"/>
                    </a:cubicBezTo>
                    <a:cubicBezTo>
                      <a:pt x="11973" y="15534"/>
                      <a:pt x="15463" y="12089"/>
                      <a:pt x="15499" y="7807"/>
                    </a:cubicBezTo>
                    <a:cubicBezTo>
                      <a:pt x="15534" y="3525"/>
                      <a:pt x="12089" y="36"/>
                      <a:pt x="7807" y="0"/>
                    </a:cubicBezTo>
                    <a:cubicBezTo>
                      <a:pt x="3525" y="-35"/>
                      <a:pt x="36" y="3410"/>
                      <a:pt x="0" y="7692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4" name="Google Shape;1934;p42"/>
              <p:cNvSpPr/>
              <p:nvPr/>
            </p:nvSpPr>
            <p:spPr>
              <a:xfrm>
                <a:off x="4866021" y="341723"/>
                <a:ext cx="15498" cy="15498"/>
              </a:xfrm>
              <a:custGeom>
                <a:avLst/>
                <a:gdLst/>
                <a:ahLst/>
                <a:cxnLst/>
                <a:rect l="l" t="t" r="r" b="b"/>
                <a:pathLst>
                  <a:path w="15498" h="15498" extrusionOk="0">
                    <a:moveTo>
                      <a:pt x="0" y="7691"/>
                    </a:moveTo>
                    <a:cubicBezTo>
                      <a:pt x="-35" y="11973"/>
                      <a:pt x="3410" y="15463"/>
                      <a:pt x="7691" y="15498"/>
                    </a:cubicBezTo>
                    <a:cubicBezTo>
                      <a:pt x="11973" y="15534"/>
                      <a:pt x="15463" y="12089"/>
                      <a:pt x="15498" y="7807"/>
                    </a:cubicBezTo>
                    <a:cubicBezTo>
                      <a:pt x="15534" y="3525"/>
                      <a:pt x="12089" y="36"/>
                      <a:pt x="7807" y="0"/>
                    </a:cubicBezTo>
                    <a:cubicBezTo>
                      <a:pt x="3525" y="-35"/>
                      <a:pt x="36" y="3410"/>
                      <a:pt x="0" y="769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5" name="Google Shape;1935;p42"/>
              <p:cNvSpPr/>
              <p:nvPr/>
            </p:nvSpPr>
            <p:spPr>
              <a:xfrm>
                <a:off x="4909267" y="448225"/>
                <a:ext cx="23234" cy="23234"/>
              </a:xfrm>
              <a:custGeom>
                <a:avLst/>
                <a:gdLst/>
                <a:ahLst/>
                <a:cxnLst/>
                <a:rect l="l" t="t" r="r" b="b"/>
                <a:pathLst>
                  <a:path w="23234" h="23234" extrusionOk="0">
                    <a:moveTo>
                      <a:pt x="0" y="11528"/>
                    </a:moveTo>
                    <a:cubicBezTo>
                      <a:pt x="-53" y="17947"/>
                      <a:pt x="5110" y="23190"/>
                      <a:pt x="11528" y="23234"/>
                    </a:cubicBezTo>
                    <a:cubicBezTo>
                      <a:pt x="17946" y="23288"/>
                      <a:pt x="23190" y="18125"/>
                      <a:pt x="23234" y="11706"/>
                    </a:cubicBezTo>
                    <a:cubicBezTo>
                      <a:pt x="23287" y="5288"/>
                      <a:pt x="18124" y="45"/>
                      <a:pt x="11706" y="0"/>
                    </a:cubicBezTo>
                    <a:cubicBezTo>
                      <a:pt x="5288" y="-53"/>
                      <a:pt x="45" y="5110"/>
                      <a:pt x="0" y="1152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6" name="Google Shape;1936;p42"/>
              <p:cNvSpPr/>
              <p:nvPr/>
            </p:nvSpPr>
            <p:spPr>
              <a:xfrm>
                <a:off x="4855642" y="466990"/>
                <a:ext cx="11056" cy="11056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056" extrusionOk="0">
                    <a:moveTo>
                      <a:pt x="0" y="5484"/>
                    </a:moveTo>
                    <a:cubicBezTo>
                      <a:pt x="-26" y="8537"/>
                      <a:pt x="2430" y="11030"/>
                      <a:pt x="5484" y="11056"/>
                    </a:cubicBezTo>
                    <a:cubicBezTo>
                      <a:pt x="8537" y="11083"/>
                      <a:pt x="11030" y="8626"/>
                      <a:pt x="11056" y="5573"/>
                    </a:cubicBezTo>
                    <a:cubicBezTo>
                      <a:pt x="11083" y="2519"/>
                      <a:pt x="8626" y="27"/>
                      <a:pt x="5573" y="0"/>
                    </a:cubicBezTo>
                    <a:cubicBezTo>
                      <a:pt x="2520" y="-26"/>
                      <a:pt x="27" y="2430"/>
                      <a:pt x="0" y="54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7" name="Google Shape;1937;p42"/>
              <p:cNvSpPr/>
              <p:nvPr/>
            </p:nvSpPr>
            <p:spPr>
              <a:xfrm>
                <a:off x="4873196" y="418181"/>
                <a:ext cx="11056" cy="11056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056" extrusionOk="0">
                    <a:moveTo>
                      <a:pt x="0" y="5484"/>
                    </a:moveTo>
                    <a:cubicBezTo>
                      <a:pt x="-27" y="8537"/>
                      <a:pt x="2430" y="11030"/>
                      <a:pt x="5483" y="11056"/>
                    </a:cubicBezTo>
                    <a:cubicBezTo>
                      <a:pt x="8537" y="11083"/>
                      <a:pt x="11029" y="8626"/>
                      <a:pt x="11056" y="5573"/>
                    </a:cubicBezTo>
                    <a:cubicBezTo>
                      <a:pt x="11083" y="2519"/>
                      <a:pt x="8626" y="27"/>
                      <a:pt x="5573" y="0"/>
                    </a:cubicBezTo>
                    <a:cubicBezTo>
                      <a:pt x="2519" y="-26"/>
                      <a:pt x="27" y="2430"/>
                      <a:pt x="0" y="54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8" name="Google Shape;1938;p42"/>
              <p:cNvSpPr/>
              <p:nvPr/>
            </p:nvSpPr>
            <p:spPr>
              <a:xfrm>
                <a:off x="4891080" y="322086"/>
                <a:ext cx="11056" cy="11056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056" extrusionOk="0">
                    <a:moveTo>
                      <a:pt x="0" y="5484"/>
                    </a:moveTo>
                    <a:cubicBezTo>
                      <a:pt x="-26" y="8537"/>
                      <a:pt x="2430" y="11030"/>
                      <a:pt x="5484" y="11056"/>
                    </a:cubicBezTo>
                    <a:cubicBezTo>
                      <a:pt x="8537" y="11083"/>
                      <a:pt x="11030" y="8626"/>
                      <a:pt x="11056" y="5573"/>
                    </a:cubicBezTo>
                    <a:cubicBezTo>
                      <a:pt x="11083" y="2519"/>
                      <a:pt x="8626" y="27"/>
                      <a:pt x="5573" y="0"/>
                    </a:cubicBezTo>
                    <a:cubicBezTo>
                      <a:pt x="2520" y="-27"/>
                      <a:pt x="27" y="2430"/>
                      <a:pt x="0" y="548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9" name="Google Shape;1939;p42"/>
              <p:cNvSpPr/>
              <p:nvPr/>
            </p:nvSpPr>
            <p:spPr>
              <a:xfrm>
                <a:off x="4896537" y="217391"/>
                <a:ext cx="21934" cy="21934"/>
              </a:xfrm>
              <a:custGeom>
                <a:avLst/>
                <a:gdLst/>
                <a:ahLst/>
                <a:cxnLst/>
                <a:rect l="l" t="t" r="r" b="b"/>
                <a:pathLst>
                  <a:path w="21934" h="21934" extrusionOk="0">
                    <a:moveTo>
                      <a:pt x="62" y="12124"/>
                    </a:moveTo>
                    <a:cubicBezTo>
                      <a:pt x="703" y="18142"/>
                      <a:pt x="6098" y="22513"/>
                      <a:pt x="12124" y="21872"/>
                    </a:cubicBezTo>
                    <a:cubicBezTo>
                      <a:pt x="18142" y="21231"/>
                      <a:pt x="22513" y="15836"/>
                      <a:pt x="21872" y="9810"/>
                    </a:cubicBezTo>
                    <a:cubicBezTo>
                      <a:pt x="21231" y="3792"/>
                      <a:pt x="15836" y="-579"/>
                      <a:pt x="9810" y="62"/>
                    </a:cubicBezTo>
                    <a:cubicBezTo>
                      <a:pt x="3792" y="703"/>
                      <a:pt x="-579" y="6098"/>
                      <a:pt x="62" y="121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0" name="Google Shape;1940;p42"/>
              <p:cNvSpPr/>
              <p:nvPr/>
            </p:nvSpPr>
            <p:spPr>
              <a:xfrm>
                <a:off x="4862994" y="209991"/>
                <a:ext cx="16400" cy="16391"/>
              </a:xfrm>
              <a:custGeom>
                <a:avLst/>
                <a:gdLst/>
                <a:ahLst/>
                <a:cxnLst/>
                <a:rect l="l" t="t" r="r" b="b"/>
                <a:pathLst>
                  <a:path w="16400" h="16391" extrusionOk="0">
                    <a:moveTo>
                      <a:pt x="54" y="9056"/>
                    </a:moveTo>
                    <a:cubicBezTo>
                      <a:pt x="535" y="13560"/>
                      <a:pt x="4568" y="16818"/>
                      <a:pt x="9072" y="16346"/>
                    </a:cubicBezTo>
                    <a:cubicBezTo>
                      <a:pt x="13576" y="15866"/>
                      <a:pt x="16834" y="11833"/>
                      <a:pt x="16353" y="7329"/>
                    </a:cubicBezTo>
                    <a:cubicBezTo>
                      <a:pt x="15873" y="2824"/>
                      <a:pt x="11840" y="-434"/>
                      <a:pt x="7336" y="47"/>
                    </a:cubicBezTo>
                    <a:cubicBezTo>
                      <a:pt x="2832" y="528"/>
                      <a:pt x="-426" y="4560"/>
                      <a:pt x="45" y="90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1" name="Google Shape;1941;p42"/>
              <p:cNvSpPr/>
              <p:nvPr/>
            </p:nvSpPr>
            <p:spPr>
              <a:xfrm>
                <a:off x="4880306" y="193691"/>
                <a:ext cx="10680" cy="10680"/>
              </a:xfrm>
              <a:custGeom>
                <a:avLst/>
                <a:gdLst/>
                <a:ahLst/>
                <a:cxnLst/>
                <a:rect l="l" t="t" r="r" b="b"/>
                <a:pathLst>
                  <a:path w="10680" h="10680" extrusionOk="0">
                    <a:moveTo>
                      <a:pt x="30" y="5906"/>
                    </a:moveTo>
                    <a:cubicBezTo>
                      <a:pt x="342" y="8834"/>
                      <a:pt x="2968" y="10962"/>
                      <a:pt x="5905" y="10650"/>
                    </a:cubicBezTo>
                    <a:cubicBezTo>
                      <a:pt x="8843" y="10339"/>
                      <a:pt x="10962" y="7713"/>
                      <a:pt x="10650" y="4775"/>
                    </a:cubicBezTo>
                    <a:cubicBezTo>
                      <a:pt x="10338" y="1846"/>
                      <a:pt x="7713" y="-281"/>
                      <a:pt x="4775" y="30"/>
                    </a:cubicBezTo>
                    <a:cubicBezTo>
                      <a:pt x="1846" y="342"/>
                      <a:pt x="-281" y="2968"/>
                      <a:pt x="30" y="590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42" name="Google Shape;1942;p42"/>
          <p:cNvGrpSpPr/>
          <p:nvPr/>
        </p:nvGrpSpPr>
        <p:grpSpPr>
          <a:xfrm>
            <a:off x="5797426" y="1891592"/>
            <a:ext cx="1176501" cy="942773"/>
            <a:chOff x="1054006" y="3047507"/>
            <a:chExt cx="726594" cy="582246"/>
          </a:xfrm>
        </p:grpSpPr>
        <p:sp>
          <p:nvSpPr>
            <p:cNvPr id="1943" name="Google Shape;1943;p42"/>
            <p:cNvSpPr/>
            <p:nvPr/>
          </p:nvSpPr>
          <p:spPr>
            <a:xfrm>
              <a:off x="1054006" y="3055885"/>
              <a:ext cx="719306" cy="573868"/>
            </a:xfrm>
            <a:custGeom>
              <a:avLst/>
              <a:gdLst/>
              <a:ahLst/>
              <a:cxnLst/>
              <a:rect l="l" t="t" r="r" b="b"/>
              <a:pathLst>
                <a:path w="446081" h="355887" extrusionOk="0">
                  <a:moveTo>
                    <a:pt x="34628" y="352781"/>
                  </a:moveTo>
                  <a:lnTo>
                    <a:pt x="410884" y="355888"/>
                  </a:lnTo>
                  <a:cubicBezTo>
                    <a:pt x="410981" y="355888"/>
                    <a:pt x="411079" y="355888"/>
                    <a:pt x="411168" y="355888"/>
                  </a:cubicBezTo>
                  <a:cubicBezTo>
                    <a:pt x="420373" y="355888"/>
                    <a:pt x="429212" y="352256"/>
                    <a:pt x="435755" y="345766"/>
                  </a:cubicBezTo>
                  <a:cubicBezTo>
                    <a:pt x="442369" y="339206"/>
                    <a:pt x="446081" y="330286"/>
                    <a:pt x="446081" y="320975"/>
                  </a:cubicBezTo>
                  <a:lnTo>
                    <a:pt x="446081" y="295150"/>
                  </a:lnTo>
                  <a:cubicBezTo>
                    <a:pt x="446081" y="286952"/>
                    <a:pt x="443260" y="279412"/>
                    <a:pt x="438524" y="273457"/>
                  </a:cubicBezTo>
                  <a:lnTo>
                    <a:pt x="438524" y="82431"/>
                  </a:lnTo>
                  <a:cubicBezTo>
                    <a:pt x="443251" y="76476"/>
                    <a:pt x="446081" y="68936"/>
                    <a:pt x="446081" y="60738"/>
                  </a:cubicBezTo>
                  <a:lnTo>
                    <a:pt x="446081" y="38020"/>
                  </a:lnTo>
                  <a:cubicBezTo>
                    <a:pt x="446081" y="18845"/>
                    <a:pt x="430628" y="3258"/>
                    <a:pt x="411453" y="3107"/>
                  </a:cubicBezTo>
                  <a:lnTo>
                    <a:pt x="35198" y="0"/>
                  </a:lnTo>
                  <a:cubicBezTo>
                    <a:pt x="35100" y="0"/>
                    <a:pt x="35002" y="0"/>
                    <a:pt x="34913" y="0"/>
                  </a:cubicBezTo>
                  <a:cubicBezTo>
                    <a:pt x="25709" y="0"/>
                    <a:pt x="16869" y="3641"/>
                    <a:pt x="10326" y="10122"/>
                  </a:cubicBezTo>
                  <a:cubicBezTo>
                    <a:pt x="3712" y="16682"/>
                    <a:pt x="0" y="25602"/>
                    <a:pt x="0" y="34913"/>
                  </a:cubicBezTo>
                  <a:lnTo>
                    <a:pt x="0" y="60738"/>
                  </a:lnTo>
                  <a:cubicBezTo>
                    <a:pt x="0" y="68936"/>
                    <a:pt x="2822" y="76476"/>
                    <a:pt x="7558" y="82431"/>
                  </a:cubicBezTo>
                  <a:lnTo>
                    <a:pt x="7558" y="273457"/>
                  </a:lnTo>
                  <a:cubicBezTo>
                    <a:pt x="2831" y="279412"/>
                    <a:pt x="0" y="286952"/>
                    <a:pt x="0" y="295150"/>
                  </a:cubicBezTo>
                  <a:lnTo>
                    <a:pt x="0" y="317868"/>
                  </a:lnTo>
                  <a:cubicBezTo>
                    <a:pt x="0" y="337043"/>
                    <a:pt x="15454" y="352630"/>
                    <a:pt x="34628" y="35278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4" name="Google Shape;1944;p42"/>
            <p:cNvSpPr/>
            <p:nvPr/>
          </p:nvSpPr>
          <p:spPr>
            <a:xfrm>
              <a:off x="1117567" y="3103794"/>
              <a:ext cx="606711" cy="461288"/>
            </a:xfrm>
            <a:custGeom>
              <a:avLst/>
              <a:gdLst/>
              <a:ahLst/>
              <a:cxnLst/>
              <a:rect l="l" t="t" r="r" b="b"/>
              <a:pathLst>
                <a:path w="376255" h="286070" extrusionOk="0">
                  <a:moveTo>
                    <a:pt x="376255" y="25824"/>
                  </a:moveTo>
                  <a:lnTo>
                    <a:pt x="376255" y="3107"/>
                  </a:lnTo>
                  <a:lnTo>
                    <a:pt x="0" y="0"/>
                  </a:lnTo>
                  <a:lnTo>
                    <a:pt x="0" y="25824"/>
                  </a:lnTo>
                  <a:lnTo>
                    <a:pt x="7558" y="25824"/>
                  </a:lnTo>
                  <a:lnTo>
                    <a:pt x="7558" y="260246"/>
                  </a:lnTo>
                  <a:lnTo>
                    <a:pt x="0" y="260246"/>
                  </a:lnTo>
                  <a:lnTo>
                    <a:pt x="0" y="282964"/>
                  </a:lnTo>
                  <a:lnTo>
                    <a:pt x="376255" y="286070"/>
                  </a:lnTo>
                  <a:lnTo>
                    <a:pt x="376255" y="260246"/>
                  </a:lnTo>
                  <a:lnTo>
                    <a:pt x="368698" y="260246"/>
                  </a:lnTo>
                  <a:lnTo>
                    <a:pt x="368698" y="25824"/>
                  </a:lnTo>
                  <a:lnTo>
                    <a:pt x="376255" y="258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5" name="Google Shape;1945;p42"/>
            <p:cNvSpPr/>
            <p:nvPr/>
          </p:nvSpPr>
          <p:spPr>
            <a:xfrm>
              <a:off x="1061294" y="3047507"/>
              <a:ext cx="719306" cy="573868"/>
            </a:xfrm>
            <a:custGeom>
              <a:avLst/>
              <a:gdLst/>
              <a:ahLst/>
              <a:cxnLst/>
              <a:rect l="l" t="t" r="r" b="b"/>
              <a:pathLst>
                <a:path w="446081" h="355887" extrusionOk="0">
                  <a:moveTo>
                    <a:pt x="34913" y="34922"/>
                  </a:moveTo>
                  <a:lnTo>
                    <a:pt x="411168" y="38029"/>
                  </a:lnTo>
                  <a:lnTo>
                    <a:pt x="411168" y="60746"/>
                  </a:lnTo>
                  <a:lnTo>
                    <a:pt x="403611" y="60746"/>
                  </a:lnTo>
                  <a:lnTo>
                    <a:pt x="403611" y="295168"/>
                  </a:lnTo>
                  <a:lnTo>
                    <a:pt x="411168" y="295168"/>
                  </a:lnTo>
                  <a:lnTo>
                    <a:pt x="411168" y="320992"/>
                  </a:lnTo>
                  <a:lnTo>
                    <a:pt x="34913" y="317886"/>
                  </a:lnTo>
                  <a:lnTo>
                    <a:pt x="34913" y="295168"/>
                  </a:lnTo>
                  <a:lnTo>
                    <a:pt x="42471" y="295168"/>
                  </a:lnTo>
                  <a:lnTo>
                    <a:pt x="42471" y="60746"/>
                  </a:lnTo>
                  <a:lnTo>
                    <a:pt x="34913" y="60746"/>
                  </a:lnTo>
                  <a:lnTo>
                    <a:pt x="34913" y="34922"/>
                  </a:lnTo>
                  <a:moveTo>
                    <a:pt x="34913" y="0"/>
                  </a:moveTo>
                  <a:cubicBezTo>
                    <a:pt x="25709" y="0"/>
                    <a:pt x="16869" y="3641"/>
                    <a:pt x="10326" y="10121"/>
                  </a:cubicBezTo>
                  <a:cubicBezTo>
                    <a:pt x="3712" y="16682"/>
                    <a:pt x="0" y="25602"/>
                    <a:pt x="0" y="34913"/>
                  </a:cubicBezTo>
                  <a:lnTo>
                    <a:pt x="0" y="60737"/>
                  </a:lnTo>
                  <a:cubicBezTo>
                    <a:pt x="0" y="68936"/>
                    <a:pt x="2822" y="76476"/>
                    <a:pt x="7558" y="82431"/>
                  </a:cubicBezTo>
                  <a:lnTo>
                    <a:pt x="7558" y="273457"/>
                  </a:lnTo>
                  <a:cubicBezTo>
                    <a:pt x="2831" y="279412"/>
                    <a:pt x="0" y="286952"/>
                    <a:pt x="0" y="295150"/>
                  </a:cubicBezTo>
                  <a:lnTo>
                    <a:pt x="0" y="317868"/>
                  </a:lnTo>
                  <a:cubicBezTo>
                    <a:pt x="0" y="337043"/>
                    <a:pt x="15454" y="352630"/>
                    <a:pt x="34628" y="352781"/>
                  </a:cubicBezTo>
                  <a:lnTo>
                    <a:pt x="410884" y="355888"/>
                  </a:lnTo>
                  <a:cubicBezTo>
                    <a:pt x="410982" y="355888"/>
                    <a:pt x="411079" y="355888"/>
                    <a:pt x="411168" y="355888"/>
                  </a:cubicBezTo>
                  <a:cubicBezTo>
                    <a:pt x="420373" y="355888"/>
                    <a:pt x="429213" y="352256"/>
                    <a:pt x="435756" y="345766"/>
                  </a:cubicBezTo>
                  <a:cubicBezTo>
                    <a:pt x="442370" y="339206"/>
                    <a:pt x="446082" y="330286"/>
                    <a:pt x="446082" y="320975"/>
                  </a:cubicBezTo>
                  <a:lnTo>
                    <a:pt x="446082" y="295150"/>
                  </a:lnTo>
                  <a:cubicBezTo>
                    <a:pt x="446082" y="286952"/>
                    <a:pt x="443260" y="279412"/>
                    <a:pt x="438524" y="273457"/>
                  </a:cubicBezTo>
                  <a:lnTo>
                    <a:pt x="438524" y="82431"/>
                  </a:lnTo>
                  <a:cubicBezTo>
                    <a:pt x="443251" y="76476"/>
                    <a:pt x="446082" y="68936"/>
                    <a:pt x="446082" y="60737"/>
                  </a:cubicBezTo>
                  <a:lnTo>
                    <a:pt x="446082" y="38020"/>
                  </a:lnTo>
                  <a:cubicBezTo>
                    <a:pt x="446082" y="18845"/>
                    <a:pt x="430619" y="3258"/>
                    <a:pt x="411453" y="3107"/>
                  </a:cubicBezTo>
                  <a:lnTo>
                    <a:pt x="35198" y="0"/>
                  </a:lnTo>
                  <a:cubicBezTo>
                    <a:pt x="35100" y="0"/>
                    <a:pt x="35002" y="0"/>
                    <a:pt x="34913" y="0"/>
                  </a:cubicBezTo>
                  <a:lnTo>
                    <a:pt x="349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6" name="Google Shape;1946;p42"/>
            <p:cNvSpPr/>
            <p:nvPr/>
          </p:nvSpPr>
          <p:spPr>
            <a:xfrm>
              <a:off x="1129749" y="3108802"/>
              <a:ext cx="582337" cy="438708"/>
            </a:xfrm>
            <a:custGeom>
              <a:avLst/>
              <a:gdLst/>
              <a:ahLst/>
              <a:cxnLst/>
              <a:rect l="l" t="t" r="r" b="b"/>
              <a:pathLst>
                <a:path w="361139" h="272067" extrusionOk="0">
                  <a:moveTo>
                    <a:pt x="0" y="0"/>
                  </a:moveTo>
                  <a:lnTo>
                    <a:pt x="361140" y="0"/>
                  </a:lnTo>
                  <a:lnTo>
                    <a:pt x="361140" y="272068"/>
                  </a:lnTo>
                  <a:lnTo>
                    <a:pt x="0" y="27206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7" name="Google Shape;1947;p42"/>
            <p:cNvSpPr/>
            <p:nvPr/>
          </p:nvSpPr>
          <p:spPr>
            <a:xfrm>
              <a:off x="1117567" y="3103794"/>
              <a:ext cx="606711" cy="41641"/>
            </a:xfrm>
            <a:custGeom>
              <a:avLst/>
              <a:gdLst/>
              <a:ahLst/>
              <a:cxnLst/>
              <a:rect l="l" t="t" r="r" b="b"/>
              <a:pathLst>
                <a:path w="376255" h="25824" extrusionOk="0">
                  <a:moveTo>
                    <a:pt x="376255" y="25824"/>
                  </a:moveTo>
                  <a:lnTo>
                    <a:pt x="0" y="25824"/>
                  </a:lnTo>
                  <a:lnTo>
                    <a:pt x="0" y="0"/>
                  </a:lnTo>
                  <a:lnTo>
                    <a:pt x="376255" y="3107"/>
                  </a:lnTo>
                  <a:lnTo>
                    <a:pt x="376255" y="2582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8" name="Google Shape;1948;p42"/>
            <p:cNvSpPr/>
            <p:nvPr/>
          </p:nvSpPr>
          <p:spPr>
            <a:xfrm>
              <a:off x="1117567" y="3523263"/>
              <a:ext cx="606711" cy="41641"/>
            </a:xfrm>
            <a:custGeom>
              <a:avLst/>
              <a:gdLst/>
              <a:ahLst/>
              <a:cxnLst/>
              <a:rect l="l" t="t" r="r" b="b"/>
              <a:pathLst>
                <a:path w="376255" h="25824" extrusionOk="0">
                  <a:moveTo>
                    <a:pt x="376255" y="25824"/>
                  </a:moveTo>
                  <a:lnTo>
                    <a:pt x="0" y="22717"/>
                  </a:lnTo>
                  <a:lnTo>
                    <a:pt x="0" y="0"/>
                  </a:lnTo>
                  <a:lnTo>
                    <a:pt x="376255" y="0"/>
                  </a:lnTo>
                  <a:lnTo>
                    <a:pt x="376255" y="2582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9" name="Google Shape;1949;p42"/>
            <p:cNvSpPr/>
            <p:nvPr/>
          </p:nvSpPr>
          <p:spPr>
            <a:xfrm>
              <a:off x="1201834" y="3505026"/>
              <a:ext cx="74167" cy="18244"/>
            </a:xfrm>
            <a:custGeom>
              <a:avLst/>
              <a:gdLst/>
              <a:ahLst/>
              <a:cxnLst/>
              <a:rect l="l" t="t" r="r" b="b"/>
              <a:pathLst>
                <a:path w="45995" h="11314" extrusionOk="0">
                  <a:moveTo>
                    <a:pt x="44598" y="0"/>
                  </a:moveTo>
                  <a:cubicBezTo>
                    <a:pt x="45370" y="0"/>
                    <a:pt x="45996" y="626"/>
                    <a:pt x="45996" y="1398"/>
                  </a:cubicBezTo>
                  <a:lnTo>
                    <a:pt x="45996" y="9917"/>
                  </a:lnTo>
                  <a:cubicBezTo>
                    <a:pt x="45996" y="10688"/>
                    <a:pt x="45370" y="11314"/>
                    <a:pt x="44598" y="11314"/>
                  </a:cubicBezTo>
                  <a:lnTo>
                    <a:pt x="1398" y="11314"/>
                  </a:lnTo>
                  <a:cubicBezTo>
                    <a:pt x="626" y="11314"/>
                    <a:pt x="0" y="10688"/>
                    <a:pt x="0" y="9917"/>
                  </a:cubicBezTo>
                  <a:lnTo>
                    <a:pt x="0" y="1398"/>
                  </a:lnTo>
                  <a:cubicBezTo>
                    <a:pt x="0" y="626"/>
                    <a:pt x="626" y="0"/>
                    <a:pt x="13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0" name="Google Shape;1950;p42"/>
            <p:cNvSpPr/>
            <p:nvPr/>
          </p:nvSpPr>
          <p:spPr>
            <a:xfrm>
              <a:off x="1156229" y="3162790"/>
              <a:ext cx="541700" cy="317322"/>
            </a:xfrm>
            <a:custGeom>
              <a:avLst/>
              <a:gdLst/>
              <a:ahLst/>
              <a:cxnLst/>
              <a:rect l="l" t="t" r="r" b="b"/>
              <a:pathLst>
                <a:path w="335938" h="196789" extrusionOk="0">
                  <a:moveTo>
                    <a:pt x="21902" y="40221"/>
                  </a:moveTo>
                  <a:cubicBezTo>
                    <a:pt x="25454" y="29351"/>
                    <a:pt x="262893" y="-8695"/>
                    <a:pt x="267923" y="1818"/>
                  </a:cubicBezTo>
                  <a:cubicBezTo>
                    <a:pt x="272952" y="12322"/>
                    <a:pt x="224838" y="23058"/>
                    <a:pt x="227677" y="33580"/>
                  </a:cubicBezTo>
                  <a:cubicBezTo>
                    <a:pt x="230517" y="44093"/>
                    <a:pt x="332230" y="15180"/>
                    <a:pt x="335782" y="26200"/>
                  </a:cubicBezTo>
                  <a:cubicBezTo>
                    <a:pt x="339334" y="37221"/>
                    <a:pt x="281498" y="70291"/>
                    <a:pt x="282682" y="78632"/>
                  </a:cubicBezTo>
                  <a:cubicBezTo>
                    <a:pt x="283866" y="86973"/>
                    <a:pt x="326773" y="75347"/>
                    <a:pt x="330093" y="86973"/>
                  </a:cubicBezTo>
                  <a:cubicBezTo>
                    <a:pt x="333414" y="98590"/>
                    <a:pt x="239357" y="127966"/>
                    <a:pt x="241903" y="137117"/>
                  </a:cubicBezTo>
                  <a:cubicBezTo>
                    <a:pt x="244449" y="146269"/>
                    <a:pt x="327093" y="134028"/>
                    <a:pt x="331518" y="149758"/>
                  </a:cubicBezTo>
                  <a:cubicBezTo>
                    <a:pt x="335942" y="165479"/>
                    <a:pt x="58355" y="204237"/>
                    <a:pt x="53406" y="195531"/>
                  </a:cubicBezTo>
                  <a:cubicBezTo>
                    <a:pt x="48456" y="186825"/>
                    <a:pt x="108437" y="172209"/>
                    <a:pt x="103933" y="163040"/>
                  </a:cubicBezTo>
                  <a:cubicBezTo>
                    <a:pt x="99428" y="153871"/>
                    <a:pt x="11478" y="185161"/>
                    <a:pt x="7561" y="175796"/>
                  </a:cubicBezTo>
                  <a:cubicBezTo>
                    <a:pt x="3653" y="166431"/>
                    <a:pt x="71334" y="151601"/>
                    <a:pt x="68841" y="144541"/>
                  </a:cubicBezTo>
                  <a:cubicBezTo>
                    <a:pt x="66349" y="137482"/>
                    <a:pt x="32219" y="148022"/>
                    <a:pt x="29014" y="139797"/>
                  </a:cubicBezTo>
                  <a:cubicBezTo>
                    <a:pt x="25810" y="131580"/>
                    <a:pt x="91595" y="107038"/>
                    <a:pt x="88159" y="96961"/>
                  </a:cubicBezTo>
                  <a:cubicBezTo>
                    <a:pt x="84722" y="86884"/>
                    <a:pt x="2701" y="97281"/>
                    <a:pt x="92" y="85745"/>
                  </a:cubicBezTo>
                  <a:cubicBezTo>
                    <a:pt x="-2516" y="74208"/>
                    <a:pt x="51064" y="65350"/>
                    <a:pt x="47984" y="56030"/>
                  </a:cubicBezTo>
                  <a:cubicBezTo>
                    <a:pt x="44904" y="46701"/>
                    <a:pt x="18350" y="51090"/>
                    <a:pt x="21911" y="402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1" name="Google Shape;1951;p42"/>
            <p:cNvSpPr/>
            <p:nvPr/>
          </p:nvSpPr>
          <p:spPr>
            <a:xfrm>
              <a:off x="1203942" y="3276001"/>
              <a:ext cx="72975" cy="114776"/>
            </a:xfrm>
            <a:custGeom>
              <a:avLst/>
              <a:gdLst/>
              <a:ahLst/>
              <a:cxnLst/>
              <a:rect l="l" t="t" r="r" b="b"/>
              <a:pathLst>
                <a:path w="45256" h="71179" extrusionOk="0">
                  <a:moveTo>
                    <a:pt x="43744" y="50928"/>
                  </a:moveTo>
                  <a:cubicBezTo>
                    <a:pt x="44055" y="51818"/>
                    <a:pt x="44314" y="53135"/>
                    <a:pt x="44545" y="54871"/>
                  </a:cubicBezTo>
                  <a:cubicBezTo>
                    <a:pt x="44767" y="56607"/>
                    <a:pt x="44919" y="58459"/>
                    <a:pt x="45008" y="60435"/>
                  </a:cubicBezTo>
                  <a:cubicBezTo>
                    <a:pt x="45097" y="62411"/>
                    <a:pt x="45159" y="64182"/>
                    <a:pt x="45213" y="65767"/>
                  </a:cubicBezTo>
                  <a:cubicBezTo>
                    <a:pt x="45266" y="67352"/>
                    <a:pt x="45266" y="68393"/>
                    <a:pt x="45239" y="68909"/>
                  </a:cubicBezTo>
                  <a:lnTo>
                    <a:pt x="3961" y="71179"/>
                  </a:lnTo>
                  <a:cubicBezTo>
                    <a:pt x="3890" y="70903"/>
                    <a:pt x="3730" y="70156"/>
                    <a:pt x="3472" y="68936"/>
                  </a:cubicBezTo>
                  <a:cubicBezTo>
                    <a:pt x="3214" y="67717"/>
                    <a:pt x="2920" y="66266"/>
                    <a:pt x="2590" y="64583"/>
                  </a:cubicBezTo>
                  <a:cubicBezTo>
                    <a:pt x="2261" y="62901"/>
                    <a:pt x="1976" y="61183"/>
                    <a:pt x="1745" y="59429"/>
                  </a:cubicBezTo>
                  <a:cubicBezTo>
                    <a:pt x="1504" y="57675"/>
                    <a:pt x="1353" y="56153"/>
                    <a:pt x="1282" y="54844"/>
                  </a:cubicBezTo>
                  <a:cubicBezTo>
                    <a:pt x="2412" y="53812"/>
                    <a:pt x="3730" y="52574"/>
                    <a:pt x="5225" y="51106"/>
                  </a:cubicBezTo>
                  <a:cubicBezTo>
                    <a:pt x="6721" y="49646"/>
                    <a:pt x="8385" y="47910"/>
                    <a:pt x="10228" y="45898"/>
                  </a:cubicBezTo>
                  <a:cubicBezTo>
                    <a:pt x="12062" y="43886"/>
                    <a:pt x="14065" y="41545"/>
                    <a:pt x="16228" y="38866"/>
                  </a:cubicBezTo>
                  <a:cubicBezTo>
                    <a:pt x="17982" y="36774"/>
                    <a:pt x="19540" y="34789"/>
                    <a:pt x="20919" y="32910"/>
                  </a:cubicBezTo>
                  <a:cubicBezTo>
                    <a:pt x="22299" y="31032"/>
                    <a:pt x="23474" y="29287"/>
                    <a:pt x="24471" y="27649"/>
                  </a:cubicBezTo>
                  <a:cubicBezTo>
                    <a:pt x="25468" y="26020"/>
                    <a:pt x="26234" y="24525"/>
                    <a:pt x="26768" y="23163"/>
                  </a:cubicBezTo>
                  <a:cubicBezTo>
                    <a:pt x="27302" y="21810"/>
                    <a:pt x="27569" y="20608"/>
                    <a:pt x="27569" y="19584"/>
                  </a:cubicBezTo>
                  <a:cubicBezTo>
                    <a:pt x="27569" y="18560"/>
                    <a:pt x="27266" y="17884"/>
                    <a:pt x="26670" y="17474"/>
                  </a:cubicBezTo>
                  <a:cubicBezTo>
                    <a:pt x="26065" y="17065"/>
                    <a:pt x="25370" y="16851"/>
                    <a:pt x="24578" y="16851"/>
                  </a:cubicBezTo>
                  <a:cubicBezTo>
                    <a:pt x="23172" y="16851"/>
                    <a:pt x="21721" y="17305"/>
                    <a:pt x="20225" y="18213"/>
                  </a:cubicBezTo>
                  <a:cubicBezTo>
                    <a:pt x="18729" y="19121"/>
                    <a:pt x="17350" y="20296"/>
                    <a:pt x="16103" y="21747"/>
                  </a:cubicBezTo>
                  <a:cubicBezTo>
                    <a:pt x="14848" y="23189"/>
                    <a:pt x="13825" y="24738"/>
                    <a:pt x="13041" y="26385"/>
                  </a:cubicBezTo>
                  <a:cubicBezTo>
                    <a:pt x="11804" y="25762"/>
                    <a:pt x="10317" y="24899"/>
                    <a:pt x="8581" y="23777"/>
                  </a:cubicBezTo>
                  <a:cubicBezTo>
                    <a:pt x="6845" y="22664"/>
                    <a:pt x="5190" y="21507"/>
                    <a:pt x="3605" y="20296"/>
                  </a:cubicBezTo>
                  <a:cubicBezTo>
                    <a:pt x="2021" y="19095"/>
                    <a:pt x="819" y="18080"/>
                    <a:pt x="0" y="17261"/>
                  </a:cubicBezTo>
                  <a:cubicBezTo>
                    <a:pt x="1656" y="13994"/>
                    <a:pt x="3872" y="11065"/>
                    <a:pt x="6676" y="8475"/>
                  </a:cubicBezTo>
                  <a:cubicBezTo>
                    <a:pt x="9481" y="5875"/>
                    <a:pt x="12605" y="3819"/>
                    <a:pt x="16059" y="2288"/>
                  </a:cubicBezTo>
                  <a:cubicBezTo>
                    <a:pt x="19513" y="766"/>
                    <a:pt x="23047" y="0"/>
                    <a:pt x="26652" y="0"/>
                  </a:cubicBezTo>
                  <a:cubicBezTo>
                    <a:pt x="32047" y="0"/>
                    <a:pt x="36293" y="1558"/>
                    <a:pt x="39382" y="4665"/>
                  </a:cubicBezTo>
                  <a:cubicBezTo>
                    <a:pt x="42471" y="7780"/>
                    <a:pt x="44020" y="12009"/>
                    <a:pt x="44020" y="17368"/>
                  </a:cubicBezTo>
                  <a:cubicBezTo>
                    <a:pt x="44020" y="20768"/>
                    <a:pt x="43299" y="24436"/>
                    <a:pt x="41857" y="28370"/>
                  </a:cubicBezTo>
                  <a:cubicBezTo>
                    <a:pt x="40415" y="32305"/>
                    <a:pt x="38100" y="36266"/>
                    <a:pt x="34895" y="40245"/>
                  </a:cubicBezTo>
                  <a:cubicBezTo>
                    <a:pt x="33311" y="42239"/>
                    <a:pt x="31931" y="43949"/>
                    <a:pt x="30747" y="45373"/>
                  </a:cubicBezTo>
                  <a:cubicBezTo>
                    <a:pt x="29563" y="46797"/>
                    <a:pt x="28548" y="47990"/>
                    <a:pt x="27712" y="48951"/>
                  </a:cubicBezTo>
                  <a:cubicBezTo>
                    <a:pt x="26866" y="49913"/>
                    <a:pt x="26145" y="50714"/>
                    <a:pt x="25548" y="51346"/>
                  </a:cubicBezTo>
                  <a:cubicBezTo>
                    <a:pt x="24943" y="51987"/>
                    <a:pt x="24418" y="52503"/>
                    <a:pt x="23973" y="52922"/>
                  </a:cubicBezTo>
                  <a:cubicBezTo>
                    <a:pt x="24827" y="52815"/>
                    <a:pt x="25851" y="52699"/>
                    <a:pt x="27035" y="52557"/>
                  </a:cubicBezTo>
                  <a:cubicBezTo>
                    <a:pt x="28219" y="52423"/>
                    <a:pt x="29510" y="52272"/>
                    <a:pt x="30898" y="52120"/>
                  </a:cubicBezTo>
                  <a:cubicBezTo>
                    <a:pt x="32296" y="51969"/>
                    <a:pt x="33720" y="51809"/>
                    <a:pt x="35207" y="51658"/>
                  </a:cubicBezTo>
                  <a:cubicBezTo>
                    <a:pt x="36685" y="51506"/>
                    <a:pt x="38153" y="51364"/>
                    <a:pt x="39613" y="51248"/>
                  </a:cubicBezTo>
                  <a:cubicBezTo>
                    <a:pt x="41073" y="51132"/>
                    <a:pt x="42453" y="51017"/>
                    <a:pt x="43762" y="509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2" name="Google Shape;1952;p42"/>
            <p:cNvSpPr/>
            <p:nvPr/>
          </p:nvSpPr>
          <p:spPr>
            <a:xfrm>
              <a:off x="1284980" y="3292472"/>
              <a:ext cx="90158" cy="99748"/>
            </a:xfrm>
            <a:custGeom>
              <a:avLst/>
              <a:gdLst/>
              <a:ahLst/>
              <a:cxnLst/>
              <a:rect l="l" t="t" r="r" b="b"/>
              <a:pathLst>
                <a:path w="55912" h="61859" extrusionOk="0">
                  <a:moveTo>
                    <a:pt x="11759" y="61841"/>
                  </a:moveTo>
                  <a:cubicBezTo>
                    <a:pt x="10629" y="60951"/>
                    <a:pt x="9320" y="59838"/>
                    <a:pt x="7842" y="58521"/>
                  </a:cubicBezTo>
                  <a:cubicBezTo>
                    <a:pt x="6365" y="57203"/>
                    <a:pt x="4932" y="55815"/>
                    <a:pt x="3534" y="54373"/>
                  </a:cubicBezTo>
                  <a:cubicBezTo>
                    <a:pt x="2145" y="52931"/>
                    <a:pt x="970" y="51577"/>
                    <a:pt x="0" y="50304"/>
                  </a:cubicBezTo>
                  <a:cubicBezTo>
                    <a:pt x="516" y="49788"/>
                    <a:pt x="1317" y="48978"/>
                    <a:pt x="2421" y="47883"/>
                  </a:cubicBezTo>
                  <a:cubicBezTo>
                    <a:pt x="3516" y="46788"/>
                    <a:pt x="4771" y="45506"/>
                    <a:pt x="6178" y="44047"/>
                  </a:cubicBezTo>
                  <a:cubicBezTo>
                    <a:pt x="7584" y="42587"/>
                    <a:pt x="9062" y="41047"/>
                    <a:pt x="10611" y="39435"/>
                  </a:cubicBezTo>
                  <a:cubicBezTo>
                    <a:pt x="12160" y="37824"/>
                    <a:pt x="13664" y="36240"/>
                    <a:pt x="15142" y="34691"/>
                  </a:cubicBezTo>
                  <a:cubicBezTo>
                    <a:pt x="16620" y="33142"/>
                    <a:pt x="17937" y="31753"/>
                    <a:pt x="19112" y="30516"/>
                  </a:cubicBezTo>
                  <a:cubicBezTo>
                    <a:pt x="16673" y="27801"/>
                    <a:pt x="14466" y="25361"/>
                    <a:pt x="12489" y="23198"/>
                  </a:cubicBezTo>
                  <a:cubicBezTo>
                    <a:pt x="10513" y="21035"/>
                    <a:pt x="8750" y="19121"/>
                    <a:pt x="7210" y="17448"/>
                  </a:cubicBezTo>
                  <a:cubicBezTo>
                    <a:pt x="5662" y="15783"/>
                    <a:pt x="4300" y="14323"/>
                    <a:pt x="3116" y="13068"/>
                  </a:cubicBezTo>
                  <a:cubicBezTo>
                    <a:pt x="1932" y="11813"/>
                    <a:pt x="890" y="10709"/>
                    <a:pt x="0" y="9748"/>
                  </a:cubicBezTo>
                  <a:cubicBezTo>
                    <a:pt x="276" y="9400"/>
                    <a:pt x="935" y="8786"/>
                    <a:pt x="1985" y="7887"/>
                  </a:cubicBezTo>
                  <a:cubicBezTo>
                    <a:pt x="3036" y="6997"/>
                    <a:pt x="4255" y="6027"/>
                    <a:pt x="5644" y="4976"/>
                  </a:cubicBezTo>
                  <a:cubicBezTo>
                    <a:pt x="7041" y="3926"/>
                    <a:pt x="8386" y="2938"/>
                    <a:pt x="9694" y="2012"/>
                  </a:cubicBezTo>
                  <a:cubicBezTo>
                    <a:pt x="11003" y="1086"/>
                    <a:pt x="12035" y="410"/>
                    <a:pt x="12783" y="0"/>
                  </a:cubicBezTo>
                  <a:cubicBezTo>
                    <a:pt x="13744" y="997"/>
                    <a:pt x="14955" y="2341"/>
                    <a:pt x="16415" y="4024"/>
                  </a:cubicBezTo>
                  <a:cubicBezTo>
                    <a:pt x="17875" y="5706"/>
                    <a:pt x="19406" y="7513"/>
                    <a:pt x="20999" y="9436"/>
                  </a:cubicBezTo>
                  <a:cubicBezTo>
                    <a:pt x="22593" y="11359"/>
                    <a:pt x="24080" y="13219"/>
                    <a:pt x="25459" y="15000"/>
                  </a:cubicBezTo>
                  <a:cubicBezTo>
                    <a:pt x="26830" y="16789"/>
                    <a:pt x="27952" y="18267"/>
                    <a:pt x="28806" y="19433"/>
                  </a:cubicBezTo>
                  <a:cubicBezTo>
                    <a:pt x="30800" y="16575"/>
                    <a:pt x="32759" y="13611"/>
                    <a:pt x="34682" y="10513"/>
                  </a:cubicBezTo>
                  <a:cubicBezTo>
                    <a:pt x="36604" y="7424"/>
                    <a:pt x="38670" y="3970"/>
                    <a:pt x="40869" y="151"/>
                  </a:cubicBezTo>
                  <a:cubicBezTo>
                    <a:pt x="43343" y="1255"/>
                    <a:pt x="46014" y="2546"/>
                    <a:pt x="48880" y="4041"/>
                  </a:cubicBezTo>
                  <a:cubicBezTo>
                    <a:pt x="51747" y="5537"/>
                    <a:pt x="54097" y="6855"/>
                    <a:pt x="55913" y="7985"/>
                  </a:cubicBezTo>
                  <a:cubicBezTo>
                    <a:pt x="54818" y="9908"/>
                    <a:pt x="53304" y="12249"/>
                    <a:pt x="51382" y="14991"/>
                  </a:cubicBezTo>
                  <a:cubicBezTo>
                    <a:pt x="49459" y="17741"/>
                    <a:pt x="47394" y="20519"/>
                    <a:pt x="45195" y="23314"/>
                  </a:cubicBezTo>
                  <a:cubicBezTo>
                    <a:pt x="42996" y="26118"/>
                    <a:pt x="40895" y="28602"/>
                    <a:pt x="38910" y="30765"/>
                  </a:cubicBezTo>
                  <a:cubicBezTo>
                    <a:pt x="40281" y="32412"/>
                    <a:pt x="41607" y="34076"/>
                    <a:pt x="42880" y="35768"/>
                  </a:cubicBezTo>
                  <a:cubicBezTo>
                    <a:pt x="44153" y="37450"/>
                    <a:pt x="45426" y="39177"/>
                    <a:pt x="46699" y="40949"/>
                  </a:cubicBezTo>
                  <a:cubicBezTo>
                    <a:pt x="47972" y="42720"/>
                    <a:pt x="49281" y="44563"/>
                    <a:pt x="50643" y="46495"/>
                  </a:cubicBezTo>
                  <a:cubicBezTo>
                    <a:pt x="51996" y="48417"/>
                    <a:pt x="53420" y="50447"/>
                    <a:pt x="54898" y="52574"/>
                  </a:cubicBezTo>
                  <a:cubicBezTo>
                    <a:pt x="52939" y="54123"/>
                    <a:pt x="50741" y="55619"/>
                    <a:pt x="48302" y="57061"/>
                  </a:cubicBezTo>
                  <a:cubicBezTo>
                    <a:pt x="45862" y="58503"/>
                    <a:pt x="43495" y="59865"/>
                    <a:pt x="41189" y="61138"/>
                  </a:cubicBezTo>
                  <a:cubicBezTo>
                    <a:pt x="40361" y="59999"/>
                    <a:pt x="39533" y="58841"/>
                    <a:pt x="38687" y="57657"/>
                  </a:cubicBezTo>
                  <a:cubicBezTo>
                    <a:pt x="37842" y="56474"/>
                    <a:pt x="36996" y="55281"/>
                    <a:pt x="36133" y="54079"/>
                  </a:cubicBezTo>
                  <a:cubicBezTo>
                    <a:pt x="35278" y="52877"/>
                    <a:pt x="34397" y="51675"/>
                    <a:pt x="33507" y="50474"/>
                  </a:cubicBezTo>
                  <a:cubicBezTo>
                    <a:pt x="32616" y="49272"/>
                    <a:pt x="31708" y="48088"/>
                    <a:pt x="30800" y="46913"/>
                  </a:cubicBezTo>
                  <a:cubicBezTo>
                    <a:pt x="29892" y="45747"/>
                    <a:pt x="28967" y="44598"/>
                    <a:pt x="28041" y="43459"/>
                  </a:cubicBezTo>
                  <a:cubicBezTo>
                    <a:pt x="26492" y="45417"/>
                    <a:pt x="25077" y="47207"/>
                    <a:pt x="23795" y="48818"/>
                  </a:cubicBezTo>
                  <a:cubicBezTo>
                    <a:pt x="22504" y="50429"/>
                    <a:pt x="21293" y="51880"/>
                    <a:pt x="20163" y="53171"/>
                  </a:cubicBezTo>
                  <a:cubicBezTo>
                    <a:pt x="19023" y="54462"/>
                    <a:pt x="17964" y="55637"/>
                    <a:pt x="16967" y="56705"/>
                  </a:cubicBezTo>
                  <a:cubicBezTo>
                    <a:pt x="15970" y="57773"/>
                    <a:pt x="15053" y="58726"/>
                    <a:pt x="14207" y="59571"/>
                  </a:cubicBezTo>
                  <a:cubicBezTo>
                    <a:pt x="13362" y="60408"/>
                    <a:pt x="12552" y="61174"/>
                    <a:pt x="11759" y="618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3" name="Google Shape;1953;p42"/>
            <p:cNvSpPr/>
            <p:nvPr/>
          </p:nvSpPr>
          <p:spPr>
            <a:xfrm>
              <a:off x="1381456" y="3276001"/>
              <a:ext cx="72975" cy="114776"/>
            </a:xfrm>
            <a:custGeom>
              <a:avLst/>
              <a:gdLst/>
              <a:ahLst/>
              <a:cxnLst/>
              <a:rect l="l" t="t" r="r" b="b"/>
              <a:pathLst>
                <a:path w="45256" h="71179" extrusionOk="0">
                  <a:moveTo>
                    <a:pt x="43744" y="50928"/>
                  </a:moveTo>
                  <a:cubicBezTo>
                    <a:pt x="44055" y="51818"/>
                    <a:pt x="44314" y="53135"/>
                    <a:pt x="44545" y="54871"/>
                  </a:cubicBezTo>
                  <a:cubicBezTo>
                    <a:pt x="44768" y="56607"/>
                    <a:pt x="44919" y="58459"/>
                    <a:pt x="45008" y="60435"/>
                  </a:cubicBezTo>
                  <a:cubicBezTo>
                    <a:pt x="45097" y="62411"/>
                    <a:pt x="45159" y="64182"/>
                    <a:pt x="45213" y="65767"/>
                  </a:cubicBezTo>
                  <a:cubicBezTo>
                    <a:pt x="45266" y="67352"/>
                    <a:pt x="45266" y="68393"/>
                    <a:pt x="45239" y="68909"/>
                  </a:cubicBezTo>
                  <a:lnTo>
                    <a:pt x="3961" y="71179"/>
                  </a:lnTo>
                  <a:cubicBezTo>
                    <a:pt x="3890" y="70903"/>
                    <a:pt x="3730" y="70156"/>
                    <a:pt x="3472" y="68936"/>
                  </a:cubicBezTo>
                  <a:cubicBezTo>
                    <a:pt x="3214" y="67717"/>
                    <a:pt x="2920" y="66266"/>
                    <a:pt x="2590" y="64583"/>
                  </a:cubicBezTo>
                  <a:cubicBezTo>
                    <a:pt x="2261" y="62901"/>
                    <a:pt x="1976" y="61183"/>
                    <a:pt x="1745" y="59429"/>
                  </a:cubicBezTo>
                  <a:cubicBezTo>
                    <a:pt x="1504" y="57675"/>
                    <a:pt x="1353" y="56153"/>
                    <a:pt x="1282" y="54844"/>
                  </a:cubicBezTo>
                  <a:cubicBezTo>
                    <a:pt x="2412" y="53812"/>
                    <a:pt x="3730" y="52574"/>
                    <a:pt x="5225" y="51106"/>
                  </a:cubicBezTo>
                  <a:cubicBezTo>
                    <a:pt x="6721" y="49646"/>
                    <a:pt x="8386" y="47910"/>
                    <a:pt x="10228" y="45898"/>
                  </a:cubicBezTo>
                  <a:cubicBezTo>
                    <a:pt x="12062" y="43886"/>
                    <a:pt x="14065" y="41545"/>
                    <a:pt x="16228" y="38866"/>
                  </a:cubicBezTo>
                  <a:cubicBezTo>
                    <a:pt x="17982" y="36774"/>
                    <a:pt x="19540" y="34789"/>
                    <a:pt x="20919" y="32910"/>
                  </a:cubicBezTo>
                  <a:cubicBezTo>
                    <a:pt x="22290" y="31041"/>
                    <a:pt x="23474" y="29287"/>
                    <a:pt x="24471" y="27649"/>
                  </a:cubicBezTo>
                  <a:cubicBezTo>
                    <a:pt x="25468" y="26020"/>
                    <a:pt x="26234" y="24525"/>
                    <a:pt x="26768" y="23163"/>
                  </a:cubicBezTo>
                  <a:cubicBezTo>
                    <a:pt x="27302" y="21810"/>
                    <a:pt x="27569" y="20608"/>
                    <a:pt x="27569" y="19584"/>
                  </a:cubicBezTo>
                  <a:cubicBezTo>
                    <a:pt x="27569" y="18560"/>
                    <a:pt x="27266" y="17884"/>
                    <a:pt x="26670" y="17474"/>
                  </a:cubicBezTo>
                  <a:cubicBezTo>
                    <a:pt x="26065" y="17065"/>
                    <a:pt x="25370" y="16851"/>
                    <a:pt x="24578" y="16851"/>
                  </a:cubicBezTo>
                  <a:cubicBezTo>
                    <a:pt x="23172" y="16851"/>
                    <a:pt x="21721" y="17305"/>
                    <a:pt x="20225" y="18213"/>
                  </a:cubicBezTo>
                  <a:cubicBezTo>
                    <a:pt x="18730" y="19121"/>
                    <a:pt x="17350" y="20296"/>
                    <a:pt x="16103" y="21747"/>
                  </a:cubicBezTo>
                  <a:cubicBezTo>
                    <a:pt x="14848" y="23189"/>
                    <a:pt x="13825" y="24738"/>
                    <a:pt x="13041" y="26385"/>
                  </a:cubicBezTo>
                  <a:cubicBezTo>
                    <a:pt x="11804" y="25762"/>
                    <a:pt x="10317" y="24899"/>
                    <a:pt x="8581" y="23777"/>
                  </a:cubicBezTo>
                  <a:cubicBezTo>
                    <a:pt x="6845" y="22664"/>
                    <a:pt x="5190" y="21507"/>
                    <a:pt x="3605" y="20296"/>
                  </a:cubicBezTo>
                  <a:cubicBezTo>
                    <a:pt x="2021" y="19095"/>
                    <a:pt x="819" y="18080"/>
                    <a:pt x="0" y="17261"/>
                  </a:cubicBezTo>
                  <a:cubicBezTo>
                    <a:pt x="1656" y="13994"/>
                    <a:pt x="3872" y="11065"/>
                    <a:pt x="6676" y="8475"/>
                  </a:cubicBezTo>
                  <a:cubicBezTo>
                    <a:pt x="9481" y="5875"/>
                    <a:pt x="12605" y="3819"/>
                    <a:pt x="16059" y="2288"/>
                  </a:cubicBezTo>
                  <a:cubicBezTo>
                    <a:pt x="19513" y="766"/>
                    <a:pt x="23047" y="0"/>
                    <a:pt x="26652" y="0"/>
                  </a:cubicBezTo>
                  <a:cubicBezTo>
                    <a:pt x="32047" y="0"/>
                    <a:pt x="36293" y="1558"/>
                    <a:pt x="39382" y="4665"/>
                  </a:cubicBezTo>
                  <a:cubicBezTo>
                    <a:pt x="42471" y="7780"/>
                    <a:pt x="44020" y="12009"/>
                    <a:pt x="44020" y="17368"/>
                  </a:cubicBezTo>
                  <a:cubicBezTo>
                    <a:pt x="44020" y="20768"/>
                    <a:pt x="43299" y="24436"/>
                    <a:pt x="41857" y="28370"/>
                  </a:cubicBezTo>
                  <a:cubicBezTo>
                    <a:pt x="40415" y="32305"/>
                    <a:pt x="38100" y="36266"/>
                    <a:pt x="34895" y="40245"/>
                  </a:cubicBezTo>
                  <a:cubicBezTo>
                    <a:pt x="33311" y="42239"/>
                    <a:pt x="31931" y="43949"/>
                    <a:pt x="30747" y="45373"/>
                  </a:cubicBezTo>
                  <a:cubicBezTo>
                    <a:pt x="29563" y="46797"/>
                    <a:pt x="28548" y="47990"/>
                    <a:pt x="27712" y="48951"/>
                  </a:cubicBezTo>
                  <a:cubicBezTo>
                    <a:pt x="26866" y="49913"/>
                    <a:pt x="26145" y="50714"/>
                    <a:pt x="25548" y="51346"/>
                  </a:cubicBezTo>
                  <a:cubicBezTo>
                    <a:pt x="24943" y="51987"/>
                    <a:pt x="24427" y="52503"/>
                    <a:pt x="23973" y="52922"/>
                  </a:cubicBezTo>
                  <a:cubicBezTo>
                    <a:pt x="24827" y="52815"/>
                    <a:pt x="25851" y="52699"/>
                    <a:pt x="27035" y="52557"/>
                  </a:cubicBezTo>
                  <a:cubicBezTo>
                    <a:pt x="28219" y="52423"/>
                    <a:pt x="29510" y="52272"/>
                    <a:pt x="30898" y="52120"/>
                  </a:cubicBezTo>
                  <a:cubicBezTo>
                    <a:pt x="32296" y="51969"/>
                    <a:pt x="33720" y="51809"/>
                    <a:pt x="35207" y="51658"/>
                  </a:cubicBezTo>
                  <a:cubicBezTo>
                    <a:pt x="36685" y="51506"/>
                    <a:pt x="38153" y="51364"/>
                    <a:pt x="39613" y="51248"/>
                  </a:cubicBezTo>
                  <a:cubicBezTo>
                    <a:pt x="41073" y="51132"/>
                    <a:pt x="42453" y="51017"/>
                    <a:pt x="43762" y="509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4" name="Google Shape;1954;p42"/>
            <p:cNvSpPr/>
            <p:nvPr/>
          </p:nvSpPr>
          <p:spPr>
            <a:xfrm>
              <a:off x="1468076" y="3293133"/>
              <a:ext cx="70321" cy="64148"/>
            </a:xfrm>
            <a:custGeom>
              <a:avLst/>
              <a:gdLst/>
              <a:ahLst/>
              <a:cxnLst/>
              <a:rect l="l" t="t" r="r" b="b"/>
              <a:pathLst>
                <a:path w="43610" h="39782" extrusionOk="0">
                  <a:moveTo>
                    <a:pt x="0" y="25459"/>
                  </a:moveTo>
                  <a:cubicBezTo>
                    <a:pt x="3142" y="25112"/>
                    <a:pt x="6534" y="24818"/>
                    <a:pt x="10157" y="24560"/>
                  </a:cubicBezTo>
                  <a:cubicBezTo>
                    <a:pt x="13780" y="24302"/>
                    <a:pt x="17448" y="24106"/>
                    <a:pt x="21160" y="23964"/>
                  </a:cubicBezTo>
                  <a:cubicBezTo>
                    <a:pt x="24872" y="23821"/>
                    <a:pt x="28397" y="23759"/>
                    <a:pt x="31744" y="23759"/>
                  </a:cubicBezTo>
                  <a:cubicBezTo>
                    <a:pt x="33791" y="23759"/>
                    <a:pt x="35732" y="23786"/>
                    <a:pt x="37566" y="23839"/>
                  </a:cubicBezTo>
                  <a:cubicBezTo>
                    <a:pt x="39400" y="23893"/>
                    <a:pt x="41055" y="23973"/>
                    <a:pt x="42524" y="24071"/>
                  </a:cubicBezTo>
                  <a:cubicBezTo>
                    <a:pt x="42613" y="24649"/>
                    <a:pt x="42720" y="25691"/>
                    <a:pt x="42845" y="27186"/>
                  </a:cubicBezTo>
                  <a:cubicBezTo>
                    <a:pt x="42978" y="28682"/>
                    <a:pt x="43094" y="30311"/>
                    <a:pt x="43219" y="32082"/>
                  </a:cubicBezTo>
                  <a:cubicBezTo>
                    <a:pt x="43334" y="33854"/>
                    <a:pt x="43423" y="35456"/>
                    <a:pt x="43503" y="36898"/>
                  </a:cubicBezTo>
                  <a:cubicBezTo>
                    <a:pt x="43575" y="38340"/>
                    <a:pt x="43610" y="39302"/>
                    <a:pt x="43610" y="39782"/>
                  </a:cubicBezTo>
                  <a:lnTo>
                    <a:pt x="38910" y="39782"/>
                  </a:lnTo>
                  <a:cubicBezTo>
                    <a:pt x="36791" y="39782"/>
                    <a:pt x="34334" y="39773"/>
                    <a:pt x="31548" y="39756"/>
                  </a:cubicBezTo>
                  <a:cubicBezTo>
                    <a:pt x="28762" y="39738"/>
                    <a:pt x="25851" y="39729"/>
                    <a:pt x="22824" y="39729"/>
                  </a:cubicBezTo>
                  <a:cubicBezTo>
                    <a:pt x="19798" y="39729"/>
                    <a:pt x="16833" y="39720"/>
                    <a:pt x="13949" y="39702"/>
                  </a:cubicBezTo>
                  <a:cubicBezTo>
                    <a:pt x="11065" y="39684"/>
                    <a:pt x="8457" y="39667"/>
                    <a:pt x="6133" y="39649"/>
                  </a:cubicBezTo>
                  <a:cubicBezTo>
                    <a:pt x="3810" y="39631"/>
                    <a:pt x="1985" y="39640"/>
                    <a:pt x="659" y="39676"/>
                  </a:cubicBezTo>
                  <a:cubicBezTo>
                    <a:pt x="605" y="39230"/>
                    <a:pt x="525" y="38403"/>
                    <a:pt x="445" y="37201"/>
                  </a:cubicBezTo>
                  <a:cubicBezTo>
                    <a:pt x="356" y="35999"/>
                    <a:pt x="276" y="34637"/>
                    <a:pt x="205" y="33106"/>
                  </a:cubicBezTo>
                  <a:cubicBezTo>
                    <a:pt x="134" y="31584"/>
                    <a:pt x="80" y="30115"/>
                    <a:pt x="53" y="28726"/>
                  </a:cubicBezTo>
                  <a:cubicBezTo>
                    <a:pt x="27" y="27338"/>
                    <a:pt x="9" y="26243"/>
                    <a:pt x="9" y="25450"/>
                  </a:cubicBezTo>
                  <a:close/>
                  <a:moveTo>
                    <a:pt x="2902" y="3507"/>
                  </a:moveTo>
                  <a:cubicBezTo>
                    <a:pt x="4148" y="3196"/>
                    <a:pt x="5973" y="2875"/>
                    <a:pt x="8377" y="2555"/>
                  </a:cubicBezTo>
                  <a:cubicBezTo>
                    <a:pt x="10789" y="2225"/>
                    <a:pt x="13504" y="1914"/>
                    <a:pt x="16522" y="1629"/>
                  </a:cubicBezTo>
                  <a:cubicBezTo>
                    <a:pt x="19540" y="1335"/>
                    <a:pt x="22638" y="1068"/>
                    <a:pt x="25807" y="828"/>
                  </a:cubicBezTo>
                  <a:cubicBezTo>
                    <a:pt x="28985" y="587"/>
                    <a:pt x="32002" y="392"/>
                    <a:pt x="34878" y="231"/>
                  </a:cubicBezTo>
                  <a:cubicBezTo>
                    <a:pt x="37753" y="80"/>
                    <a:pt x="40201" y="0"/>
                    <a:pt x="42222" y="0"/>
                  </a:cubicBezTo>
                  <a:cubicBezTo>
                    <a:pt x="42311" y="587"/>
                    <a:pt x="42417" y="1691"/>
                    <a:pt x="42551" y="3320"/>
                  </a:cubicBezTo>
                  <a:cubicBezTo>
                    <a:pt x="42676" y="4949"/>
                    <a:pt x="42800" y="6748"/>
                    <a:pt x="42916" y="8706"/>
                  </a:cubicBezTo>
                  <a:cubicBezTo>
                    <a:pt x="43032" y="10664"/>
                    <a:pt x="43138" y="12445"/>
                    <a:pt x="43236" y="14038"/>
                  </a:cubicBezTo>
                  <a:cubicBezTo>
                    <a:pt x="43334" y="15632"/>
                    <a:pt x="43388" y="16673"/>
                    <a:pt x="43388" y="17154"/>
                  </a:cubicBezTo>
                  <a:cubicBezTo>
                    <a:pt x="41794" y="17154"/>
                    <a:pt x="39587" y="17163"/>
                    <a:pt x="36738" y="17181"/>
                  </a:cubicBezTo>
                  <a:cubicBezTo>
                    <a:pt x="33898" y="17198"/>
                    <a:pt x="30756" y="17225"/>
                    <a:pt x="27320" y="17261"/>
                  </a:cubicBezTo>
                  <a:cubicBezTo>
                    <a:pt x="23884" y="17296"/>
                    <a:pt x="20465" y="17332"/>
                    <a:pt x="17056" y="17368"/>
                  </a:cubicBezTo>
                  <a:cubicBezTo>
                    <a:pt x="13655" y="17403"/>
                    <a:pt x="10575" y="17430"/>
                    <a:pt x="7834" y="17448"/>
                  </a:cubicBezTo>
                  <a:cubicBezTo>
                    <a:pt x="5092" y="17465"/>
                    <a:pt x="3000" y="17492"/>
                    <a:pt x="1558" y="17528"/>
                  </a:cubicBezTo>
                  <a:cubicBezTo>
                    <a:pt x="1558" y="16771"/>
                    <a:pt x="1585" y="15703"/>
                    <a:pt x="1647" y="14332"/>
                  </a:cubicBezTo>
                  <a:cubicBezTo>
                    <a:pt x="1700" y="12961"/>
                    <a:pt x="1798" y="11519"/>
                    <a:pt x="1932" y="10006"/>
                  </a:cubicBezTo>
                  <a:cubicBezTo>
                    <a:pt x="2065" y="8492"/>
                    <a:pt x="2208" y="7139"/>
                    <a:pt x="2368" y="5937"/>
                  </a:cubicBezTo>
                  <a:cubicBezTo>
                    <a:pt x="2528" y="4736"/>
                    <a:pt x="2706" y="3926"/>
                    <a:pt x="2911" y="351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5" name="Google Shape;1955;p42"/>
            <p:cNvSpPr/>
            <p:nvPr/>
          </p:nvSpPr>
          <p:spPr>
            <a:xfrm>
              <a:off x="1548395" y="3267032"/>
              <a:ext cx="83326" cy="123172"/>
            </a:xfrm>
            <a:custGeom>
              <a:avLst/>
              <a:gdLst/>
              <a:ahLst/>
              <a:cxnLst/>
              <a:rect l="l" t="t" r="r" b="b"/>
              <a:pathLst>
                <a:path w="51675" h="76386" extrusionOk="0">
                  <a:moveTo>
                    <a:pt x="35305" y="52477"/>
                  </a:moveTo>
                  <a:cubicBezTo>
                    <a:pt x="32661" y="52477"/>
                    <a:pt x="30293" y="52441"/>
                    <a:pt x="28219" y="52370"/>
                  </a:cubicBezTo>
                  <a:cubicBezTo>
                    <a:pt x="26136" y="52298"/>
                    <a:pt x="24151" y="52209"/>
                    <a:pt x="22246" y="52085"/>
                  </a:cubicBezTo>
                  <a:cubicBezTo>
                    <a:pt x="20341" y="51969"/>
                    <a:pt x="18284" y="51782"/>
                    <a:pt x="16086" y="51542"/>
                  </a:cubicBezTo>
                  <a:cubicBezTo>
                    <a:pt x="16086" y="46904"/>
                    <a:pt x="17029" y="42827"/>
                    <a:pt x="18916" y="39329"/>
                  </a:cubicBezTo>
                  <a:cubicBezTo>
                    <a:pt x="20804" y="35821"/>
                    <a:pt x="23403" y="32581"/>
                    <a:pt x="26697" y="29590"/>
                  </a:cubicBezTo>
                  <a:cubicBezTo>
                    <a:pt x="28450" y="27979"/>
                    <a:pt x="29884" y="26474"/>
                    <a:pt x="31005" y="25077"/>
                  </a:cubicBezTo>
                  <a:cubicBezTo>
                    <a:pt x="32118" y="23688"/>
                    <a:pt x="32679" y="22290"/>
                    <a:pt x="32679" y="20875"/>
                  </a:cubicBezTo>
                  <a:cubicBezTo>
                    <a:pt x="32679" y="19362"/>
                    <a:pt x="32127" y="18195"/>
                    <a:pt x="31032" y="17368"/>
                  </a:cubicBezTo>
                  <a:cubicBezTo>
                    <a:pt x="29928" y="16540"/>
                    <a:pt x="28539" y="16130"/>
                    <a:pt x="26857" y="16130"/>
                  </a:cubicBezTo>
                  <a:cubicBezTo>
                    <a:pt x="25486" y="16130"/>
                    <a:pt x="24195" y="16353"/>
                    <a:pt x="22994" y="16798"/>
                  </a:cubicBezTo>
                  <a:cubicBezTo>
                    <a:pt x="21792" y="17243"/>
                    <a:pt x="20679" y="17893"/>
                    <a:pt x="19673" y="18756"/>
                  </a:cubicBezTo>
                  <a:cubicBezTo>
                    <a:pt x="18658" y="19611"/>
                    <a:pt x="17724" y="20706"/>
                    <a:pt x="16860" y="22032"/>
                  </a:cubicBezTo>
                  <a:cubicBezTo>
                    <a:pt x="16006" y="23358"/>
                    <a:pt x="15231" y="24916"/>
                    <a:pt x="14537" y="26697"/>
                  </a:cubicBezTo>
                  <a:lnTo>
                    <a:pt x="0" y="18195"/>
                  </a:lnTo>
                  <a:cubicBezTo>
                    <a:pt x="890" y="14314"/>
                    <a:pt x="2671" y="11021"/>
                    <a:pt x="5332" y="8323"/>
                  </a:cubicBezTo>
                  <a:cubicBezTo>
                    <a:pt x="7994" y="5626"/>
                    <a:pt x="11225" y="3561"/>
                    <a:pt x="15017" y="2136"/>
                  </a:cubicBezTo>
                  <a:cubicBezTo>
                    <a:pt x="18810" y="712"/>
                    <a:pt x="22842" y="0"/>
                    <a:pt x="27097" y="0"/>
                  </a:cubicBezTo>
                  <a:cubicBezTo>
                    <a:pt x="31602" y="0"/>
                    <a:pt x="35714" y="677"/>
                    <a:pt x="39444" y="2039"/>
                  </a:cubicBezTo>
                  <a:cubicBezTo>
                    <a:pt x="43174" y="3392"/>
                    <a:pt x="46147" y="5457"/>
                    <a:pt x="48355" y="8225"/>
                  </a:cubicBezTo>
                  <a:cubicBezTo>
                    <a:pt x="50572" y="10994"/>
                    <a:pt x="51675" y="14457"/>
                    <a:pt x="51675" y="18614"/>
                  </a:cubicBezTo>
                  <a:cubicBezTo>
                    <a:pt x="51675" y="21703"/>
                    <a:pt x="51284" y="24293"/>
                    <a:pt x="50491" y="26376"/>
                  </a:cubicBezTo>
                  <a:cubicBezTo>
                    <a:pt x="49699" y="28459"/>
                    <a:pt x="48667" y="30249"/>
                    <a:pt x="47402" y="31762"/>
                  </a:cubicBezTo>
                  <a:cubicBezTo>
                    <a:pt x="46130" y="33275"/>
                    <a:pt x="44759" y="34699"/>
                    <a:pt x="43281" y="36035"/>
                  </a:cubicBezTo>
                  <a:cubicBezTo>
                    <a:pt x="41937" y="37201"/>
                    <a:pt x="40673" y="38625"/>
                    <a:pt x="39489" y="40290"/>
                  </a:cubicBezTo>
                  <a:cubicBezTo>
                    <a:pt x="38305" y="41955"/>
                    <a:pt x="37334" y="43806"/>
                    <a:pt x="36578" y="45827"/>
                  </a:cubicBezTo>
                  <a:cubicBezTo>
                    <a:pt x="35821" y="47856"/>
                    <a:pt x="35394" y="50073"/>
                    <a:pt x="35287" y="52477"/>
                  </a:cubicBezTo>
                  <a:close/>
                  <a:moveTo>
                    <a:pt x="26901" y="76387"/>
                  </a:moveTo>
                  <a:cubicBezTo>
                    <a:pt x="23848" y="76387"/>
                    <a:pt x="21160" y="75515"/>
                    <a:pt x="18836" y="73779"/>
                  </a:cubicBezTo>
                  <a:cubicBezTo>
                    <a:pt x="16513" y="72043"/>
                    <a:pt x="15356" y="69595"/>
                    <a:pt x="15356" y="66435"/>
                  </a:cubicBezTo>
                  <a:cubicBezTo>
                    <a:pt x="15356" y="64681"/>
                    <a:pt x="15881" y="63052"/>
                    <a:pt x="16931" y="61539"/>
                  </a:cubicBezTo>
                  <a:cubicBezTo>
                    <a:pt x="17982" y="60025"/>
                    <a:pt x="19353" y="58797"/>
                    <a:pt x="21053" y="57853"/>
                  </a:cubicBezTo>
                  <a:cubicBezTo>
                    <a:pt x="22753" y="56910"/>
                    <a:pt x="24587" y="56438"/>
                    <a:pt x="26537" y="56438"/>
                  </a:cubicBezTo>
                  <a:cubicBezTo>
                    <a:pt x="29866" y="56438"/>
                    <a:pt x="32679" y="57292"/>
                    <a:pt x="34967" y="59011"/>
                  </a:cubicBezTo>
                  <a:cubicBezTo>
                    <a:pt x="37254" y="60729"/>
                    <a:pt x="38394" y="62963"/>
                    <a:pt x="38394" y="65714"/>
                  </a:cubicBezTo>
                  <a:cubicBezTo>
                    <a:pt x="38394" y="67708"/>
                    <a:pt x="37860" y="69515"/>
                    <a:pt x="36791" y="71126"/>
                  </a:cubicBezTo>
                  <a:cubicBezTo>
                    <a:pt x="35723" y="72737"/>
                    <a:pt x="34326" y="74019"/>
                    <a:pt x="32590" y="74963"/>
                  </a:cubicBezTo>
                  <a:cubicBezTo>
                    <a:pt x="30854" y="75906"/>
                    <a:pt x="28958" y="76378"/>
                    <a:pt x="26893" y="7637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6" name="Google Shape;1956;p42"/>
          <p:cNvGrpSpPr/>
          <p:nvPr/>
        </p:nvGrpSpPr>
        <p:grpSpPr>
          <a:xfrm rot="-1160746">
            <a:off x="6573329" y="1319322"/>
            <a:ext cx="940172" cy="1131014"/>
            <a:chOff x="289392" y="1062979"/>
            <a:chExt cx="616975" cy="742212"/>
          </a:xfrm>
        </p:grpSpPr>
        <p:sp>
          <p:nvSpPr>
            <p:cNvPr id="1957" name="Google Shape;1957;p42"/>
            <p:cNvSpPr/>
            <p:nvPr/>
          </p:nvSpPr>
          <p:spPr>
            <a:xfrm>
              <a:off x="289392" y="1071359"/>
              <a:ext cx="609686" cy="733833"/>
            </a:xfrm>
            <a:custGeom>
              <a:avLst/>
              <a:gdLst/>
              <a:ahLst/>
              <a:cxnLst/>
              <a:rect l="l" t="t" r="r" b="b"/>
              <a:pathLst>
                <a:path w="378100" h="455090" extrusionOk="0">
                  <a:moveTo>
                    <a:pt x="18223" y="235659"/>
                  </a:moveTo>
                  <a:lnTo>
                    <a:pt x="15962" y="250935"/>
                  </a:lnTo>
                  <a:cubicBezTo>
                    <a:pt x="13817" y="265409"/>
                    <a:pt x="20929" y="279679"/>
                    <a:pt x="33766" y="286694"/>
                  </a:cubicBezTo>
                  <a:lnTo>
                    <a:pt x="47314" y="294091"/>
                  </a:lnTo>
                  <a:lnTo>
                    <a:pt x="50724" y="309153"/>
                  </a:lnTo>
                  <a:cubicBezTo>
                    <a:pt x="51107" y="310844"/>
                    <a:pt x="51614" y="312491"/>
                    <a:pt x="52228" y="314076"/>
                  </a:cubicBezTo>
                  <a:cubicBezTo>
                    <a:pt x="43166" y="326271"/>
                    <a:pt x="33321" y="337728"/>
                    <a:pt x="22754" y="348330"/>
                  </a:cubicBezTo>
                  <a:cubicBezTo>
                    <a:pt x="12588" y="358532"/>
                    <a:pt x="9731" y="373932"/>
                    <a:pt x="15562" y="387098"/>
                  </a:cubicBezTo>
                  <a:cubicBezTo>
                    <a:pt x="21170" y="399774"/>
                    <a:pt x="33721" y="407893"/>
                    <a:pt x="47484" y="407893"/>
                  </a:cubicBezTo>
                  <a:cubicBezTo>
                    <a:pt x="48018" y="407893"/>
                    <a:pt x="48552" y="407884"/>
                    <a:pt x="49086" y="407857"/>
                  </a:cubicBezTo>
                  <a:lnTo>
                    <a:pt x="100111" y="405525"/>
                  </a:lnTo>
                  <a:lnTo>
                    <a:pt x="119722" y="438159"/>
                  </a:lnTo>
                  <a:cubicBezTo>
                    <a:pt x="125793" y="448254"/>
                    <a:pt x="136538" y="454610"/>
                    <a:pt x="148306" y="455064"/>
                  </a:cubicBezTo>
                  <a:cubicBezTo>
                    <a:pt x="148760" y="455081"/>
                    <a:pt x="149205" y="455090"/>
                    <a:pt x="149650" y="455090"/>
                  </a:cubicBezTo>
                  <a:cubicBezTo>
                    <a:pt x="160920" y="455090"/>
                    <a:pt x="171540" y="449642"/>
                    <a:pt x="178101" y="440411"/>
                  </a:cubicBezTo>
                  <a:cubicBezTo>
                    <a:pt x="181937" y="435016"/>
                    <a:pt x="185596" y="429319"/>
                    <a:pt x="189059" y="423311"/>
                  </a:cubicBezTo>
                  <a:cubicBezTo>
                    <a:pt x="192531" y="429310"/>
                    <a:pt x="196189" y="435016"/>
                    <a:pt x="200017" y="440411"/>
                  </a:cubicBezTo>
                  <a:cubicBezTo>
                    <a:pt x="206578" y="449642"/>
                    <a:pt x="217198" y="455090"/>
                    <a:pt x="228468" y="455090"/>
                  </a:cubicBezTo>
                  <a:cubicBezTo>
                    <a:pt x="228913" y="455090"/>
                    <a:pt x="229367" y="455090"/>
                    <a:pt x="229812" y="455064"/>
                  </a:cubicBezTo>
                  <a:cubicBezTo>
                    <a:pt x="241580" y="454610"/>
                    <a:pt x="252325" y="448254"/>
                    <a:pt x="258396" y="438159"/>
                  </a:cubicBezTo>
                  <a:lnTo>
                    <a:pt x="278006" y="405525"/>
                  </a:lnTo>
                  <a:lnTo>
                    <a:pt x="329032" y="407857"/>
                  </a:lnTo>
                  <a:cubicBezTo>
                    <a:pt x="329566" y="407884"/>
                    <a:pt x="330100" y="407893"/>
                    <a:pt x="330634" y="407893"/>
                  </a:cubicBezTo>
                  <a:cubicBezTo>
                    <a:pt x="344397" y="407893"/>
                    <a:pt x="356948" y="399783"/>
                    <a:pt x="362556" y="387098"/>
                  </a:cubicBezTo>
                  <a:cubicBezTo>
                    <a:pt x="368378" y="373932"/>
                    <a:pt x="365530" y="358532"/>
                    <a:pt x="355364" y="348330"/>
                  </a:cubicBezTo>
                  <a:cubicBezTo>
                    <a:pt x="344797" y="337728"/>
                    <a:pt x="334943" y="326271"/>
                    <a:pt x="325890" y="314076"/>
                  </a:cubicBezTo>
                  <a:cubicBezTo>
                    <a:pt x="326504" y="312491"/>
                    <a:pt x="327011" y="310844"/>
                    <a:pt x="327394" y="309153"/>
                  </a:cubicBezTo>
                  <a:lnTo>
                    <a:pt x="330803" y="294091"/>
                  </a:lnTo>
                  <a:lnTo>
                    <a:pt x="344352" y="286694"/>
                  </a:lnTo>
                  <a:cubicBezTo>
                    <a:pt x="357189" y="279679"/>
                    <a:pt x="364301" y="265409"/>
                    <a:pt x="362156" y="250935"/>
                  </a:cubicBezTo>
                  <a:lnTo>
                    <a:pt x="359895" y="235659"/>
                  </a:lnTo>
                  <a:lnTo>
                    <a:pt x="369856" y="223864"/>
                  </a:lnTo>
                  <a:cubicBezTo>
                    <a:pt x="379301" y="212683"/>
                    <a:pt x="380770" y="196811"/>
                    <a:pt x="373541" y="184091"/>
                  </a:cubicBezTo>
                  <a:lnTo>
                    <a:pt x="365912" y="170667"/>
                  </a:lnTo>
                  <a:lnTo>
                    <a:pt x="370942" y="156068"/>
                  </a:lnTo>
                  <a:cubicBezTo>
                    <a:pt x="375704" y="142234"/>
                    <a:pt x="371343" y="126896"/>
                    <a:pt x="360010" y="117647"/>
                  </a:cubicBezTo>
                  <a:lnTo>
                    <a:pt x="348046" y="107882"/>
                  </a:lnTo>
                  <a:lnTo>
                    <a:pt x="347459" y="92455"/>
                  </a:lnTo>
                  <a:cubicBezTo>
                    <a:pt x="346907" y="77838"/>
                    <a:pt x="337293" y="65108"/>
                    <a:pt x="323388" y="60577"/>
                  </a:cubicBezTo>
                  <a:lnTo>
                    <a:pt x="308709" y="55797"/>
                  </a:lnTo>
                  <a:lnTo>
                    <a:pt x="302593" y="41625"/>
                  </a:lnTo>
                  <a:cubicBezTo>
                    <a:pt x="297048" y="28780"/>
                    <a:pt x="284416" y="20545"/>
                    <a:pt x="270547" y="20545"/>
                  </a:cubicBezTo>
                  <a:cubicBezTo>
                    <a:pt x="269915" y="20545"/>
                    <a:pt x="269274" y="20563"/>
                    <a:pt x="268633" y="20599"/>
                  </a:cubicBezTo>
                  <a:lnTo>
                    <a:pt x="253215" y="21445"/>
                  </a:lnTo>
                  <a:lnTo>
                    <a:pt x="242390" y="10433"/>
                  </a:lnTo>
                  <a:cubicBezTo>
                    <a:pt x="235678" y="3614"/>
                    <a:pt x="226652" y="0"/>
                    <a:pt x="217483" y="0"/>
                  </a:cubicBezTo>
                  <a:cubicBezTo>
                    <a:pt x="212631" y="0"/>
                    <a:pt x="207735" y="1015"/>
                    <a:pt x="203124" y="3098"/>
                  </a:cubicBezTo>
                  <a:lnTo>
                    <a:pt x="189050" y="9454"/>
                  </a:lnTo>
                  <a:lnTo>
                    <a:pt x="174976" y="3098"/>
                  </a:lnTo>
                  <a:cubicBezTo>
                    <a:pt x="170365" y="1015"/>
                    <a:pt x="165469" y="0"/>
                    <a:pt x="160617" y="0"/>
                  </a:cubicBezTo>
                  <a:cubicBezTo>
                    <a:pt x="151449" y="0"/>
                    <a:pt x="142422" y="3614"/>
                    <a:pt x="135710" y="10433"/>
                  </a:cubicBezTo>
                  <a:lnTo>
                    <a:pt x="124885" y="21445"/>
                  </a:lnTo>
                  <a:lnTo>
                    <a:pt x="109467" y="20599"/>
                  </a:lnTo>
                  <a:cubicBezTo>
                    <a:pt x="108826" y="20563"/>
                    <a:pt x="108185" y="20545"/>
                    <a:pt x="107553" y="20545"/>
                  </a:cubicBezTo>
                  <a:cubicBezTo>
                    <a:pt x="93684" y="20545"/>
                    <a:pt x="81053" y="28780"/>
                    <a:pt x="75507" y="41625"/>
                  </a:cubicBezTo>
                  <a:lnTo>
                    <a:pt x="69391" y="55806"/>
                  </a:lnTo>
                  <a:lnTo>
                    <a:pt x="54712" y="60586"/>
                  </a:lnTo>
                  <a:cubicBezTo>
                    <a:pt x="40798" y="65117"/>
                    <a:pt x="31193" y="77847"/>
                    <a:pt x="30641" y="92464"/>
                  </a:cubicBezTo>
                  <a:lnTo>
                    <a:pt x="30054" y="107891"/>
                  </a:lnTo>
                  <a:lnTo>
                    <a:pt x="18090" y="117656"/>
                  </a:lnTo>
                  <a:cubicBezTo>
                    <a:pt x="6758" y="126905"/>
                    <a:pt x="2396" y="142243"/>
                    <a:pt x="7158" y="156076"/>
                  </a:cubicBezTo>
                  <a:lnTo>
                    <a:pt x="12188" y="170676"/>
                  </a:lnTo>
                  <a:lnTo>
                    <a:pt x="4559" y="184100"/>
                  </a:lnTo>
                  <a:cubicBezTo>
                    <a:pt x="-2670" y="196820"/>
                    <a:pt x="-1201" y="212701"/>
                    <a:pt x="8244" y="223873"/>
                  </a:cubicBezTo>
                  <a:lnTo>
                    <a:pt x="18205" y="235668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8" name="Google Shape;1958;p42"/>
            <p:cNvSpPr/>
            <p:nvPr/>
          </p:nvSpPr>
          <p:spPr>
            <a:xfrm>
              <a:off x="353028" y="1119267"/>
              <a:ext cx="497031" cy="621251"/>
            </a:xfrm>
            <a:custGeom>
              <a:avLst/>
              <a:gdLst/>
              <a:ahLst/>
              <a:cxnLst/>
              <a:rect l="l" t="t" r="r" b="b"/>
              <a:pathLst>
                <a:path w="308236" h="385272" extrusionOk="0">
                  <a:moveTo>
                    <a:pt x="258386" y="266540"/>
                  </a:moveTo>
                  <a:lnTo>
                    <a:pt x="265276" y="236104"/>
                  </a:lnTo>
                  <a:lnTo>
                    <a:pt x="292667" y="221149"/>
                  </a:lnTo>
                  <a:lnTo>
                    <a:pt x="288100" y="190277"/>
                  </a:lnTo>
                  <a:lnTo>
                    <a:pt x="308236" y="166438"/>
                  </a:lnTo>
                  <a:lnTo>
                    <a:pt x="292827" y="139305"/>
                  </a:lnTo>
                  <a:lnTo>
                    <a:pt x="302993" y="109796"/>
                  </a:lnTo>
                  <a:lnTo>
                    <a:pt x="278815" y="90060"/>
                  </a:lnTo>
                  <a:lnTo>
                    <a:pt x="277631" y="58877"/>
                  </a:lnTo>
                  <a:lnTo>
                    <a:pt x="247962" y="49210"/>
                  </a:lnTo>
                  <a:lnTo>
                    <a:pt x="235597" y="20554"/>
                  </a:lnTo>
                  <a:lnTo>
                    <a:pt x="204440" y="22255"/>
                  </a:lnTo>
                  <a:lnTo>
                    <a:pt x="182560" y="0"/>
                  </a:lnTo>
                  <a:lnTo>
                    <a:pt x="154118" y="12845"/>
                  </a:lnTo>
                  <a:lnTo>
                    <a:pt x="125677" y="0"/>
                  </a:lnTo>
                  <a:lnTo>
                    <a:pt x="103796" y="22255"/>
                  </a:lnTo>
                  <a:lnTo>
                    <a:pt x="72639" y="20554"/>
                  </a:lnTo>
                  <a:lnTo>
                    <a:pt x="60275" y="49210"/>
                  </a:lnTo>
                  <a:lnTo>
                    <a:pt x="30605" y="58877"/>
                  </a:lnTo>
                  <a:lnTo>
                    <a:pt x="29421" y="90060"/>
                  </a:lnTo>
                  <a:lnTo>
                    <a:pt x="5243" y="109796"/>
                  </a:lnTo>
                  <a:lnTo>
                    <a:pt x="15409" y="139305"/>
                  </a:lnTo>
                  <a:lnTo>
                    <a:pt x="0" y="166438"/>
                  </a:lnTo>
                  <a:lnTo>
                    <a:pt x="20136" y="190277"/>
                  </a:lnTo>
                  <a:lnTo>
                    <a:pt x="15569" y="221149"/>
                  </a:lnTo>
                  <a:lnTo>
                    <a:pt x="42960" y="236104"/>
                  </a:lnTo>
                  <a:lnTo>
                    <a:pt x="49850" y="266540"/>
                  </a:lnTo>
                  <a:lnTo>
                    <a:pt x="66132" y="268676"/>
                  </a:lnTo>
                  <a:cubicBezTo>
                    <a:pt x="53616" y="289827"/>
                    <a:pt x="36177" y="314361"/>
                    <a:pt x="12552" y="338075"/>
                  </a:cubicBezTo>
                  <a:lnTo>
                    <a:pt x="84372" y="334799"/>
                  </a:lnTo>
                  <a:lnTo>
                    <a:pt x="114709" y="385273"/>
                  </a:lnTo>
                  <a:cubicBezTo>
                    <a:pt x="132202" y="360677"/>
                    <a:pt x="143276" y="330936"/>
                    <a:pt x="150255" y="304248"/>
                  </a:cubicBezTo>
                  <a:lnTo>
                    <a:pt x="154127" y="306945"/>
                  </a:lnTo>
                  <a:lnTo>
                    <a:pt x="157999" y="304248"/>
                  </a:lnTo>
                  <a:cubicBezTo>
                    <a:pt x="164978" y="330936"/>
                    <a:pt x="176052" y="360686"/>
                    <a:pt x="193544" y="385273"/>
                  </a:cubicBezTo>
                  <a:lnTo>
                    <a:pt x="223882" y="334799"/>
                  </a:lnTo>
                  <a:lnTo>
                    <a:pt x="295702" y="338075"/>
                  </a:lnTo>
                  <a:cubicBezTo>
                    <a:pt x="272077" y="314361"/>
                    <a:pt x="254647" y="289827"/>
                    <a:pt x="242122" y="268676"/>
                  </a:cubicBezTo>
                  <a:lnTo>
                    <a:pt x="258403" y="2665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9" name="Google Shape;1959;p42"/>
            <p:cNvSpPr/>
            <p:nvPr/>
          </p:nvSpPr>
          <p:spPr>
            <a:xfrm>
              <a:off x="296695" y="1062979"/>
              <a:ext cx="609672" cy="733847"/>
            </a:xfrm>
            <a:custGeom>
              <a:avLst/>
              <a:gdLst/>
              <a:ahLst/>
              <a:cxnLst/>
              <a:rect l="l" t="t" r="r" b="b"/>
              <a:pathLst>
                <a:path w="378091" h="455099" extrusionOk="0">
                  <a:moveTo>
                    <a:pt x="217500" y="34922"/>
                  </a:moveTo>
                  <a:lnTo>
                    <a:pt x="239381" y="57177"/>
                  </a:lnTo>
                  <a:lnTo>
                    <a:pt x="270547" y="55477"/>
                  </a:lnTo>
                  <a:lnTo>
                    <a:pt x="282911" y="84132"/>
                  </a:lnTo>
                  <a:lnTo>
                    <a:pt x="312581" y="93799"/>
                  </a:lnTo>
                  <a:lnTo>
                    <a:pt x="313765" y="124982"/>
                  </a:lnTo>
                  <a:lnTo>
                    <a:pt x="337943" y="144718"/>
                  </a:lnTo>
                  <a:lnTo>
                    <a:pt x="327777" y="174227"/>
                  </a:lnTo>
                  <a:lnTo>
                    <a:pt x="343186" y="201360"/>
                  </a:lnTo>
                  <a:lnTo>
                    <a:pt x="323050" y="225199"/>
                  </a:lnTo>
                  <a:lnTo>
                    <a:pt x="327617" y="256071"/>
                  </a:lnTo>
                  <a:lnTo>
                    <a:pt x="300225" y="271026"/>
                  </a:lnTo>
                  <a:lnTo>
                    <a:pt x="293335" y="301462"/>
                  </a:lnTo>
                  <a:lnTo>
                    <a:pt x="277054" y="303598"/>
                  </a:lnTo>
                  <a:cubicBezTo>
                    <a:pt x="289570" y="324749"/>
                    <a:pt x="307009" y="349283"/>
                    <a:pt x="330634" y="372997"/>
                  </a:cubicBezTo>
                  <a:lnTo>
                    <a:pt x="258814" y="369721"/>
                  </a:lnTo>
                  <a:lnTo>
                    <a:pt x="228476" y="420195"/>
                  </a:lnTo>
                  <a:cubicBezTo>
                    <a:pt x="210984" y="395599"/>
                    <a:pt x="199910" y="365858"/>
                    <a:pt x="192931" y="339170"/>
                  </a:cubicBezTo>
                  <a:lnTo>
                    <a:pt x="189059" y="341867"/>
                  </a:lnTo>
                  <a:lnTo>
                    <a:pt x="185187" y="339170"/>
                  </a:lnTo>
                  <a:cubicBezTo>
                    <a:pt x="178208" y="365858"/>
                    <a:pt x="167134" y="395599"/>
                    <a:pt x="149641" y="420195"/>
                  </a:cubicBezTo>
                  <a:lnTo>
                    <a:pt x="119304" y="369721"/>
                  </a:lnTo>
                  <a:lnTo>
                    <a:pt x="47484" y="372997"/>
                  </a:lnTo>
                  <a:cubicBezTo>
                    <a:pt x="71109" y="349283"/>
                    <a:pt x="88539" y="324749"/>
                    <a:pt x="101064" y="303598"/>
                  </a:cubicBezTo>
                  <a:lnTo>
                    <a:pt x="84782" y="301462"/>
                  </a:lnTo>
                  <a:lnTo>
                    <a:pt x="77892" y="271026"/>
                  </a:lnTo>
                  <a:lnTo>
                    <a:pt x="50501" y="256071"/>
                  </a:lnTo>
                  <a:lnTo>
                    <a:pt x="55068" y="225199"/>
                  </a:lnTo>
                  <a:lnTo>
                    <a:pt x="34932" y="201360"/>
                  </a:lnTo>
                  <a:lnTo>
                    <a:pt x="50341" y="174227"/>
                  </a:lnTo>
                  <a:lnTo>
                    <a:pt x="40175" y="144718"/>
                  </a:lnTo>
                  <a:lnTo>
                    <a:pt x="64353" y="124982"/>
                  </a:lnTo>
                  <a:lnTo>
                    <a:pt x="65537" y="93799"/>
                  </a:lnTo>
                  <a:lnTo>
                    <a:pt x="95207" y="84132"/>
                  </a:lnTo>
                  <a:lnTo>
                    <a:pt x="107571" y="55477"/>
                  </a:lnTo>
                  <a:lnTo>
                    <a:pt x="138728" y="57177"/>
                  </a:lnTo>
                  <a:lnTo>
                    <a:pt x="160609" y="34922"/>
                  </a:lnTo>
                  <a:lnTo>
                    <a:pt x="189050" y="47767"/>
                  </a:lnTo>
                  <a:lnTo>
                    <a:pt x="217491" y="34922"/>
                  </a:lnTo>
                  <a:moveTo>
                    <a:pt x="160617" y="0"/>
                  </a:moveTo>
                  <a:cubicBezTo>
                    <a:pt x="151449" y="0"/>
                    <a:pt x="142422" y="3614"/>
                    <a:pt x="135710" y="10433"/>
                  </a:cubicBezTo>
                  <a:lnTo>
                    <a:pt x="124885" y="21445"/>
                  </a:lnTo>
                  <a:lnTo>
                    <a:pt x="109467" y="20599"/>
                  </a:lnTo>
                  <a:cubicBezTo>
                    <a:pt x="108826" y="20563"/>
                    <a:pt x="108185" y="20546"/>
                    <a:pt x="107553" y="20546"/>
                  </a:cubicBezTo>
                  <a:cubicBezTo>
                    <a:pt x="93684" y="20546"/>
                    <a:pt x="81044" y="28780"/>
                    <a:pt x="75507" y="41625"/>
                  </a:cubicBezTo>
                  <a:lnTo>
                    <a:pt x="69391" y="55806"/>
                  </a:lnTo>
                  <a:lnTo>
                    <a:pt x="54712" y="60586"/>
                  </a:lnTo>
                  <a:cubicBezTo>
                    <a:pt x="40798" y="65117"/>
                    <a:pt x="31193" y="77847"/>
                    <a:pt x="30641" y="92464"/>
                  </a:cubicBezTo>
                  <a:lnTo>
                    <a:pt x="30054" y="107891"/>
                  </a:lnTo>
                  <a:lnTo>
                    <a:pt x="18090" y="117656"/>
                  </a:lnTo>
                  <a:cubicBezTo>
                    <a:pt x="6758" y="126905"/>
                    <a:pt x="2396" y="142243"/>
                    <a:pt x="7158" y="156077"/>
                  </a:cubicBezTo>
                  <a:lnTo>
                    <a:pt x="12188" y="170676"/>
                  </a:lnTo>
                  <a:lnTo>
                    <a:pt x="4559" y="184100"/>
                  </a:lnTo>
                  <a:cubicBezTo>
                    <a:pt x="-2670" y="196820"/>
                    <a:pt x="-1201" y="212701"/>
                    <a:pt x="8244" y="223873"/>
                  </a:cubicBezTo>
                  <a:lnTo>
                    <a:pt x="18205" y="235668"/>
                  </a:lnTo>
                  <a:lnTo>
                    <a:pt x="15944" y="250944"/>
                  </a:lnTo>
                  <a:cubicBezTo>
                    <a:pt x="13799" y="265418"/>
                    <a:pt x="20912" y="279688"/>
                    <a:pt x="33748" y="286703"/>
                  </a:cubicBezTo>
                  <a:lnTo>
                    <a:pt x="47297" y="294100"/>
                  </a:lnTo>
                  <a:lnTo>
                    <a:pt x="50706" y="309162"/>
                  </a:lnTo>
                  <a:cubicBezTo>
                    <a:pt x="51089" y="310853"/>
                    <a:pt x="51596" y="312500"/>
                    <a:pt x="52211" y="314085"/>
                  </a:cubicBezTo>
                  <a:cubicBezTo>
                    <a:pt x="43148" y="326280"/>
                    <a:pt x="33303" y="337737"/>
                    <a:pt x="22736" y="348339"/>
                  </a:cubicBezTo>
                  <a:cubicBezTo>
                    <a:pt x="12570" y="358541"/>
                    <a:pt x="9713" y="373941"/>
                    <a:pt x="15544" y="387107"/>
                  </a:cubicBezTo>
                  <a:cubicBezTo>
                    <a:pt x="21152" y="399783"/>
                    <a:pt x="33704" y="407901"/>
                    <a:pt x="47466" y="407901"/>
                  </a:cubicBezTo>
                  <a:cubicBezTo>
                    <a:pt x="48000" y="407901"/>
                    <a:pt x="48534" y="407893"/>
                    <a:pt x="49068" y="407866"/>
                  </a:cubicBezTo>
                  <a:lnTo>
                    <a:pt x="100094" y="405534"/>
                  </a:lnTo>
                  <a:lnTo>
                    <a:pt x="119704" y="438168"/>
                  </a:lnTo>
                  <a:cubicBezTo>
                    <a:pt x="125776" y="448263"/>
                    <a:pt x="136520" y="454618"/>
                    <a:pt x="148288" y="455072"/>
                  </a:cubicBezTo>
                  <a:cubicBezTo>
                    <a:pt x="148742" y="455090"/>
                    <a:pt x="149187" y="455099"/>
                    <a:pt x="149641" y="455099"/>
                  </a:cubicBezTo>
                  <a:cubicBezTo>
                    <a:pt x="160911" y="455099"/>
                    <a:pt x="171531" y="449651"/>
                    <a:pt x="178092" y="440420"/>
                  </a:cubicBezTo>
                  <a:cubicBezTo>
                    <a:pt x="181929" y="435025"/>
                    <a:pt x="185587" y="429328"/>
                    <a:pt x="189050" y="423320"/>
                  </a:cubicBezTo>
                  <a:cubicBezTo>
                    <a:pt x="192522" y="429319"/>
                    <a:pt x="196180" y="435025"/>
                    <a:pt x="200008" y="440420"/>
                  </a:cubicBezTo>
                  <a:cubicBezTo>
                    <a:pt x="206569" y="449651"/>
                    <a:pt x="217189" y="455099"/>
                    <a:pt x="228459" y="455099"/>
                  </a:cubicBezTo>
                  <a:cubicBezTo>
                    <a:pt x="228904" y="455099"/>
                    <a:pt x="229358" y="455099"/>
                    <a:pt x="229803" y="455072"/>
                  </a:cubicBezTo>
                  <a:cubicBezTo>
                    <a:pt x="241571" y="454618"/>
                    <a:pt x="252316" y="448263"/>
                    <a:pt x="258387" y="438168"/>
                  </a:cubicBezTo>
                  <a:lnTo>
                    <a:pt x="277998" y="405534"/>
                  </a:lnTo>
                  <a:lnTo>
                    <a:pt x="329023" y="407866"/>
                  </a:lnTo>
                  <a:cubicBezTo>
                    <a:pt x="329557" y="407893"/>
                    <a:pt x="330091" y="407901"/>
                    <a:pt x="330625" y="407901"/>
                  </a:cubicBezTo>
                  <a:cubicBezTo>
                    <a:pt x="344388" y="407901"/>
                    <a:pt x="356939" y="399792"/>
                    <a:pt x="362547" y="387107"/>
                  </a:cubicBezTo>
                  <a:cubicBezTo>
                    <a:pt x="368369" y="373941"/>
                    <a:pt x="365521" y="358541"/>
                    <a:pt x="355355" y="348339"/>
                  </a:cubicBezTo>
                  <a:cubicBezTo>
                    <a:pt x="344788" y="337737"/>
                    <a:pt x="334934" y="326280"/>
                    <a:pt x="325881" y="314085"/>
                  </a:cubicBezTo>
                  <a:cubicBezTo>
                    <a:pt x="326495" y="312500"/>
                    <a:pt x="327002" y="310853"/>
                    <a:pt x="327385" y="309162"/>
                  </a:cubicBezTo>
                  <a:lnTo>
                    <a:pt x="330794" y="294100"/>
                  </a:lnTo>
                  <a:lnTo>
                    <a:pt x="344343" y="286703"/>
                  </a:lnTo>
                  <a:cubicBezTo>
                    <a:pt x="357180" y="279688"/>
                    <a:pt x="364292" y="265418"/>
                    <a:pt x="362147" y="250944"/>
                  </a:cubicBezTo>
                  <a:lnTo>
                    <a:pt x="359886" y="235668"/>
                  </a:lnTo>
                  <a:lnTo>
                    <a:pt x="369847" y="223873"/>
                  </a:lnTo>
                  <a:cubicBezTo>
                    <a:pt x="379292" y="212692"/>
                    <a:pt x="380761" y="196820"/>
                    <a:pt x="373532" y="184100"/>
                  </a:cubicBezTo>
                  <a:lnTo>
                    <a:pt x="365903" y="170676"/>
                  </a:lnTo>
                  <a:lnTo>
                    <a:pt x="370933" y="156077"/>
                  </a:lnTo>
                  <a:cubicBezTo>
                    <a:pt x="375696" y="142243"/>
                    <a:pt x="371334" y="126905"/>
                    <a:pt x="360002" y="117656"/>
                  </a:cubicBezTo>
                  <a:lnTo>
                    <a:pt x="348037" y="107891"/>
                  </a:lnTo>
                  <a:lnTo>
                    <a:pt x="347450" y="92464"/>
                  </a:lnTo>
                  <a:cubicBezTo>
                    <a:pt x="346898" y="77847"/>
                    <a:pt x="337284" y="65117"/>
                    <a:pt x="323379" y="60586"/>
                  </a:cubicBezTo>
                  <a:lnTo>
                    <a:pt x="308700" y="55806"/>
                  </a:lnTo>
                  <a:lnTo>
                    <a:pt x="302584" y="41625"/>
                  </a:lnTo>
                  <a:cubicBezTo>
                    <a:pt x="297039" y="28780"/>
                    <a:pt x="284407" y="20546"/>
                    <a:pt x="270538" y="20546"/>
                  </a:cubicBezTo>
                  <a:cubicBezTo>
                    <a:pt x="269906" y="20546"/>
                    <a:pt x="269265" y="20563"/>
                    <a:pt x="268624" y="20599"/>
                  </a:cubicBezTo>
                  <a:lnTo>
                    <a:pt x="253206" y="21445"/>
                  </a:lnTo>
                  <a:lnTo>
                    <a:pt x="242381" y="10433"/>
                  </a:lnTo>
                  <a:cubicBezTo>
                    <a:pt x="235669" y="3614"/>
                    <a:pt x="226643" y="0"/>
                    <a:pt x="217474" y="0"/>
                  </a:cubicBezTo>
                  <a:cubicBezTo>
                    <a:pt x="212622" y="0"/>
                    <a:pt x="207726" y="1015"/>
                    <a:pt x="203115" y="3098"/>
                  </a:cubicBezTo>
                  <a:lnTo>
                    <a:pt x="189041" y="9454"/>
                  </a:lnTo>
                  <a:lnTo>
                    <a:pt x="174967" y="3098"/>
                  </a:lnTo>
                  <a:cubicBezTo>
                    <a:pt x="170356" y="1015"/>
                    <a:pt x="165460" y="0"/>
                    <a:pt x="160609" y="0"/>
                  </a:cubicBezTo>
                  <a:lnTo>
                    <a:pt x="16060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0" name="Google Shape;1960;p42"/>
            <p:cNvSpPr/>
            <p:nvPr/>
          </p:nvSpPr>
          <p:spPr>
            <a:xfrm>
              <a:off x="588823" y="1458802"/>
              <a:ext cx="240878" cy="281559"/>
            </a:xfrm>
            <a:custGeom>
              <a:avLst/>
              <a:gdLst/>
              <a:ahLst/>
              <a:cxnLst/>
              <a:rect l="l" t="t" r="r" b="b"/>
              <a:pathLst>
                <a:path w="149382" h="174610" extrusionOk="0">
                  <a:moveTo>
                    <a:pt x="68669" y="0"/>
                  </a:moveTo>
                  <a:cubicBezTo>
                    <a:pt x="68669" y="0"/>
                    <a:pt x="88680" y="66470"/>
                    <a:pt x="149382" y="127412"/>
                  </a:cubicBezTo>
                  <a:lnTo>
                    <a:pt x="77562" y="124137"/>
                  </a:lnTo>
                  <a:lnTo>
                    <a:pt x="47224" y="174610"/>
                  </a:lnTo>
                  <a:cubicBezTo>
                    <a:pt x="4041" y="113908"/>
                    <a:pt x="0" y="21810"/>
                    <a:pt x="0" y="21810"/>
                  </a:cubicBezTo>
                  <a:lnTo>
                    <a:pt x="686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1" name="Google Shape;1961;p42"/>
            <p:cNvSpPr/>
            <p:nvPr/>
          </p:nvSpPr>
          <p:spPr>
            <a:xfrm>
              <a:off x="373230" y="1458802"/>
              <a:ext cx="240878" cy="281559"/>
            </a:xfrm>
            <a:custGeom>
              <a:avLst/>
              <a:gdLst/>
              <a:ahLst/>
              <a:cxnLst/>
              <a:rect l="l" t="t" r="r" b="b"/>
              <a:pathLst>
                <a:path w="149382" h="174610" extrusionOk="0">
                  <a:moveTo>
                    <a:pt x="80713" y="0"/>
                  </a:moveTo>
                  <a:cubicBezTo>
                    <a:pt x="80713" y="0"/>
                    <a:pt x="60702" y="66470"/>
                    <a:pt x="0" y="127412"/>
                  </a:cubicBezTo>
                  <a:lnTo>
                    <a:pt x="71820" y="124137"/>
                  </a:lnTo>
                  <a:lnTo>
                    <a:pt x="102158" y="174610"/>
                  </a:lnTo>
                  <a:cubicBezTo>
                    <a:pt x="145341" y="113908"/>
                    <a:pt x="149382" y="21810"/>
                    <a:pt x="149382" y="21810"/>
                  </a:cubicBezTo>
                  <a:lnTo>
                    <a:pt x="807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2" name="Google Shape;1962;p42"/>
            <p:cNvSpPr/>
            <p:nvPr/>
          </p:nvSpPr>
          <p:spPr>
            <a:xfrm>
              <a:off x="352999" y="1119267"/>
              <a:ext cx="497058" cy="494934"/>
            </a:xfrm>
            <a:custGeom>
              <a:avLst/>
              <a:gdLst/>
              <a:ahLst/>
              <a:cxnLst/>
              <a:rect l="l" t="t" r="r" b="b"/>
              <a:pathLst>
                <a:path w="308253" h="306936" extrusionOk="0">
                  <a:moveTo>
                    <a:pt x="154127" y="12845"/>
                  </a:moveTo>
                  <a:lnTo>
                    <a:pt x="182568" y="0"/>
                  </a:lnTo>
                  <a:lnTo>
                    <a:pt x="204449" y="22246"/>
                  </a:lnTo>
                  <a:lnTo>
                    <a:pt x="235606" y="20546"/>
                  </a:lnTo>
                  <a:lnTo>
                    <a:pt x="247979" y="49201"/>
                  </a:lnTo>
                  <a:lnTo>
                    <a:pt x="277649" y="58868"/>
                  </a:lnTo>
                  <a:lnTo>
                    <a:pt x="278824" y="90051"/>
                  </a:lnTo>
                  <a:lnTo>
                    <a:pt x="303002" y="109787"/>
                  </a:lnTo>
                  <a:lnTo>
                    <a:pt x="292836" y="139297"/>
                  </a:lnTo>
                  <a:lnTo>
                    <a:pt x="308254" y="166429"/>
                  </a:lnTo>
                  <a:lnTo>
                    <a:pt x="288118" y="190277"/>
                  </a:lnTo>
                  <a:lnTo>
                    <a:pt x="292685" y="221149"/>
                  </a:lnTo>
                  <a:lnTo>
                    <a:pt x="265293" y="236104"/>
                  </a:lnTo>
                  <a:lnTo>
                    <a:pt x="258403" y="266540"/>
                  </a:lnTo>
                  <a:lnTo>
                    <a:pt x="227461" y="270590"/>
                  </a:lnTo>
                  <a:lnTo>
                    <a:pt x="210040" y="296486"/>
                  </a:lnTo>
                  <a:lnTo>
                    <a:pt x="179720" y="289088"/>
                  </a:lnTo>
                  <a:lnTo>
                    <a:pt x="154127" y="306937"/>
                  </a:lnTo>
                  <a:lnTo>
                    <a:pt x="128525" y="289088"/>
                  </a:lnTo>
                  <a:lnTo>
                    <a:pt x="98205" y="296486"/>
                  </a:lnTo>
                  <a:lnTo>
                    <a:pt x="80784" y="270590"/>
                  </a:lnTo>
                  <a:lnTo>
                    <a:pt x="49842" y="266540"/>
                  </a:lnTo>
                  <a:lnTo>
                    <a:pt x="42952" y="236104"/>
                  </a:lnTo>
                  <a:lnTo>
                    <a:pt x="15560" y="221149"/>
                  </a:lnTo>
                  <a:lnTo>
                    <a:pt x="20136" y="190277"/>
                  </a:lnTo>
                  <a:lnTo>
                    <a:pt x="0" y="166429"/>
                  </a:lnTo>
                  <a:lnTo>
                    <a:pt x="15409" y="139297"/>
                  </a:lnTo>
                  <a:lnTo>
                    <a:pt x="5243" y="109787"/>
                  </a:lnTo>
                  <a:lnTo>
                    <a:pt x="29421" y="90051"/>
                  </a:lnTo>
                  <a:lnTo>
                    <a:pt x="30605" y="58868"/>
                  </a:lnTo>
                  <a:lnTo>
                    <a:pt x="60275" y="49201"/>
                  </a:lnTo>
                  <a:lnTo>
                    <a:pt x="72639" y="20546"/>
                  </a:lnTo>
                  <a:lnTo>
                    <a:pt x="103805" y="22246"/>
                  </a:lnTo>
                  <a:lnTo>
                    <a:pt x="125685" y="0"/>
                  </a:lnTo>
                  <a:lnTo>
                    <a:pt x="154127" y="1284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3" name="Google Shape;1963;p42"/>
            <p:cNvSpPr/>
            <p:nvPr/>
          </p:nvSpPr>
          <p:spPr>
            <a:xfrm rot="-2700000">
              <a:off x="422607" y="1187745"/>
              <a:ext cx="357756" cy="357756"/>
            </a:xfrm>
            <a:custGeom>
              <a:avLst/>
              <a:gdLst/>
              <a:ahLst/>
              <a:cxnLst/>
              <a:rect l="l" t="t" r="r" b="b"/>
              <a:pathLst>
                <a:path w="221905" h="221905" extrusionOk="0">
                  <a:moveTo>
                    <a:pt x="221906" y="110953"/>
                  </a:moveTo>
                  <a:cubicBezTo>
                    <a:pt x="221906" y="172231"/>
                    <a:pt x="172231" y="221906"/>
                    <a:pt x="110953" y="221906"/>
                  </a:cubicBezTo>
                  <a:cubicBezTo>
                    <a:pt x="49675" y="221906"/>
                    <a:pt x="0" y="172231"/>
                    <a:pt x="0" y="110953"/>
                  </a:cubicBezTo>
                  <a:cubicBezTo>
                    <a:pt x="0" y="49675"/>
                    <a:pt x="49675" y="0"/>
                    <a:pt x="110953" y="0"/>
                  </a:cubicBezTo>
                  <a:cubicBezTo>
                    <a:pt x="172231" y="0"/>
                    <a:pt x="221906" y="49675"/>
                    <a:pt x="221906" y="11095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4" name="Google Shape;1964;p42"/>
            <p:cNvSpPr/>
            <p:nvPr/>
          </p:nvSpPr>
          <p:spPr>
            <a:xfrm>
              <a:off x="440392" y="1205601"/>
              <a:ext cx="322210" cy="322210"/>
            </a:xfrm>
            <a:custGeom>
              <a:avLst/>
              <a:gdLst/>
              <a:ahLst/>
              <a:cxnLst/>
              <a:rect l="l" t="t" r="r" b="b"/>
              <a:pathLst>
                <a:path w="199820" h="199820" extrusionOk="0">
                  <a:moveTo>
                    <a:pt x="99906" y="199820"/>
                  </a:moveTo>
                  <a:cubicBezTo>
                    <a:pt x="44812" y="199820"/>
                    <a:pt x="0" y="154999"/>
                    <a:pt x="0" y="99906"/>
                  </a:cubicBezTo>
                  <a:cubicBezTo>
                    <a:pt x="0" y="44812"/>
                    <a:pt x="44821" y="0"/>
                    <a:pt x="99906" y="0"/>
                  </a:cubicBezTo>
                  <a:cubicBezTo>
                    <a:pt x="154990" y="0"/>
                    <a:pt x="199820" y="44821"/>
                    <a:pt x="199820" y="99906"/>
                  </a:cubicBezTo>
                  <a:cubicBezTo>
                    <a:pt x="199820" y="154990"/>
                    <a:pt x="154999" y="199820"/>
                    <a:pt x="99906" y="199820"/>
                  </a:cubicBezTo>
                  <a:close/>
                  <a:moveTo>
                    <a:pt x="99906" y="2377"/>
                  </a:moveTo>
                  <a:cubicBezTo>
                    <a:pt x="46129" y="2377"/>
                    <a:pt x="2377" y="46129"/>
                    <a:pt x="2377" y="99906"/>
                  </a:cubicBezTo>
                  <a:cubicBezTo>
                    <a:pt x="2377" y="153682"/>
                    <a:pt x="46129" y="197435"/>
                    <a:pt x="99906" y="197435"/>
                  </a:cubicBezTo>
                  <a:cubicBezTo>
                    <a:pt x="153682" y="197435"/>
                    <a:pt x="197435" y="153682"/>
                    <a:pt x="197435" y="99906"/>
                  </a:cubicBezTo>
                  <a:cubicBezTo>
                    <a:pt x="197435" y="46129"/>
                    <a:pt x="153682" y="2377"/>
                    <a:pt x="99906" y="237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5" name="Google Shape;1965;p42"/>
            <p:cNvSpPr/>
            <p:nvPr/>
          </p:nvSpPr>
          <p:spPr>
            <a:xfrm>
              <a:off x="397865" y="1264413"/>
              <a:ext cx="5123" cy="21933"/>
            </a:xfrm>
            <a:custGeom>
              <a:avLst/>
              <a:gdLst/>
              <a:ahLst/>
              <a:cxnLst/>
              <a:rect l="l" t="t" r="r" b="b"/>
              <a:pathLst>
                <a:path w="3177" h="13602" extrusionOk="0">
                  <a:moveTo>
                    <a:pt x="0" y="0"/>
                  </a:moveTo>
                  <a:lnTo>
                    <a:pt x="3178" y="0"/>
                  </a:lnTo>
                  <a:lnTo>
                    <a:pt x="3178" y="13602"/>
                  </a:lnTo>
                  <a:lnTo>
                    <a:pt x="0" y="1360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6" name="Google Shape;1966;p42"/>
            <p:cNvSpPr/>
            <p:nvPr/>
          </p:nvSpPr>
          <p:spPr>
            <a:xfrm>
              <a:off x="441612" y="1197738"/>
              <a:ext cx="10967" cy="19550"/>
            </a:xfrm>
            <a:custGeom>
              <a:avLst/>
              <a:gdLst/>
              <a:ahLst/>
              <a:cxnLst/>
              <a:rect l="l" t="t" r="r" b="b"/>
              <a:pathLst>
                <a:path w="6801" h="12124" extrusionOk="0">
                  <a:moveTo>
                    <a:pt x="3009" y="12124"/>
                  </a:moveTo>
                  <a:lnTo>
                    <a:pt x="0" y="11101"/>
                  </a:lnTo>
                  <a:lnTo>
                    <a:pt x="3792" y="0"/>
                  </a:lnTo>
                  <a:lnTo>
                    <a:pt x="6801" y="1024"/>
                  </a:lnTo>
                  <a:lnTo>
                    <a:pt x="3009" y="12124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7" name="Google Shape;1967;p42"/>
            <p:cNvSpPr/>
            <p:nvPr/>
          </p:nvSpPr>
          <p:spPr>
            <a:xfrm rot="-2771531">
              <a:off x="507642" y="1158074"/>
              <a:ext cx="14873" cy="5129"/>
            </a:xfrm>
            <a:custGeom>
              <a:avLst/>
              <a:gdLst/>
              <a:ahLst/>
              <a:cxnLst/>
              <a:rect l="l" t="t" r="r" b="b"/>
              <a:pathLst>
                <a:path w="9213" h="3177" extrusionOk="0">
                  <a:moveTo>
                    <a:pt x="0" y="0"/>
                  </a:moveTo>
                  <a:lnTo>
                    <a:pt x="9213" y="0"/>
                  </a:lnTo>
                  <a:lnTo>
                    <a:pt x="9213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8" name="Google Shape;1968;p42"/>
            <p:cNvSpPr/>
            <p:nvPr/>
          </p:nvSpPr>
          <p:spPr>
            <a:xfrm rot="-1536732">
              <a:off x="588670" y="1140353"/>
              <a:ext cx="13300" cy="5126"/>
            </a:xfrm>
            <a:custGeom>
              <a:avLst/>
              <a:gdLst/>
              <a:ahLst/>
              <a:cxnLst/>
              <a:rect l="l" t="t" r="r" b="b"/>
              <a:pathLst>
                <a:path w="8243" h="3177" extrusionOk="0">
                  <a:moveTo>
                    <a:pt x="0" y="0"/>
                  </a:moveTo>
                  <a:lnTo>
                    <a:pt x="8243" y="0"/>
                  </a:lnTo>
                  <a:lnTo>
                    <a:pt x="8243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9" name="Google Shape;1969;p42"/>
            <p:cNvSpPr/>
            <p:nvPr/>
          </p:nvSpPr>
          <p:spPr>
            <a:xfrm rot="-261065">
              <a:off x="670813" y="1153012"/>
              <a:ext cx="11671" cy="5130"/>
            </a:xfrm>
            <a:custGeom>
              <a:avLst/>
              <a:gdLst/>
              <a:ahLst/>
              <a:cxnLst/>
              <a:rect l="l" t="t" r="r" b="b"/>
              <a:pathLst>
                <a:path w="7228" h="3177" extrusionOk="0">
                  <a:moveTo>
                    <a:pt x="0" y="0"/>
                  </a:moveTo>
                  <a:lnTo>
                    <a:pt x="7228" y="0"/>
                  </a:lnTo>
                  <a:lnTo>
                    <a:pt x="7228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0" name="Google Shape;1970;p42"/>
            <p:cNvSpPr/>
            <p:nvPr/>
          </p:nvSpPr>
          <p:spPr>
            <a:xfrm rot="-4469697">
              <a:off x="744285" y="1190846"/>
              <a:ext cx="5097" cy="12085"/>
            </a:xfrm>
            <a:custGeom>
              <a:avLst/>
              <a:gdLst/>
              <a:ahLst/>
              <a:cxnLst/>
              <a:rect l="l" t="t" r="r" b="b"/>
              <a:pathLst>
                <a:path w="3169" h="7513" extrusionOk="0">
                  <a:moveTo>
                    <a:pt x="0" y="0"/>
                  </a:moveTo>
                  <a:lnTo>
                    <a:pt x="3169" y="0"/>
                  </a:lnTo>
                  <a:lnTo>
                    <a:pt x="3169" y="7513"/>
                  </a:lnTo>
                  <a:lnTo>
                    <a:pt x="0" y="751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1" name="Google Shape;1971;p42"/>
            <p:cNvSpPr/>
            <p:nvPr/>
          </p:nvSpPr>
          <p:spPr>
            <a:xfrm rot="-3161157">
              <a:off x="795537" y="1255437"/>
              <a:ext cx="5123" cy="11009"/>
            </a:xfrm>
            <a:custGeom>
              <a:avLst/>
              <a:gdLst/>
              <a:ahLst/>
              <a:cxnLst/>
              <a:rect l="l" t="t" r="r" b="b"/>
              <a:pathLst>
                <a:path w="3177" h="6827" extrusionOk="0">
                  <a:moveTo>
                    <a:pt x="0" y="0"/>
                  </a:moveTo>
                  <a:lnTo>
                    <a:pt x="3178" y="0"/>
                  </a:lnTo>
                  <a:lnTo>
                    <a:pt x="3178" y="6828"/>
                  </a:lnTo>
                  <a:lnTo>
                    <a:pt x="0" y="682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2" name="Google Shape;1972;p42"/>
            <p:cNvSpPr/>
            <p:nvPr/>
          </p:nvSpPr>
          <p:spPr>
            <a:xfrm rot="-1254591">
              <a:off x="378120" y="1343227"/>
              <a:ext cx="5106" cy="15460"/>
            </a:xfrm>
            <a:custGeom>
              <a:avLst/>
              <a:gdLst/>
              <a:ahLst/>
              <a:cxnLst/>
              <a:rect l="l" t="t" r="r" b="b"/>
              <a:pathLst>
                <a:path w="3169" h="9596" extrusionOk="0">
                  <a:moveTo>
                    <a:pt x="0" y="0"/>
                  </a:moveTo>
                  <a:lnTo>
                    <a:pt x="3169" y="0"/>
                  </a:lnTo>
                  <a:lnTo>
                    <a:pt x="3169" y="9596"/>
                  </a:lnTo>
                  <a:lnTo>
                    <a:pt x="0" y="959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3" name="Google Shape;1973;p42"/>
            <p:cNvSpPr/>
            <p:nvPr/>
          </p:nvSpPr>
          <p:spPr>
            <a:xfrm rot="-2416999">
              <a:off x="387601" y="1424168"/>
              <a:ext cx="5122" cy="14352"/>
            </a:xfrm>
            <a:custGeom>
              <a:avLst/>
              <a:gdLst/>
              <a:ahLst/>
              <a:cxnLst/>
              <a:rect l="l" t="t" r="r" b="b"/>
              <a:pathLst>
                <a:path w="3177" h="8901" extrusionOk="0">
                  <a:moveTo>
                    <a:pt x="0" y="0"/>
                  </a:moveTo>
                  <a:lnTo>
                    <a:pt x="3178" y="0"/>
                  </a:lnTo>
                  <a:lnTo>
                    <a:pt x="3178" y="8902"/>
                  </a:lnTo>
                  <a:lnTo>
                    <a:pt x="0" y="890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4" name="Google Shape;1974;p42"/>
            <p:cNvSpPr/>
            <p:nvPr/>
          </p:nvSpPr>
          <p:spPr>
            <a:xfrm rot="-3708446">
              <a:off x="425977" y="1496129"/>
              <a:ext cx="5115" cy="14381"/>
            </a:xfrm>
            <a:custGeom>
              <a:avLst/>
              <a:gdLst/>
              <a:ahLst/>
              <a:cxnLst/>
              <a:rect l="l" t="t" r="r" b="b"/>
              <a:pathLst>
                <a:path w="3169" h="8910" extrusionOk="0">
                  <a:moveTo>
                    <a:pt x="0" y="0"/>
                  </a:moveTo>
                  <a:lnTo>
                    <a:pt x="3169" y="0"/>
                  </a:lnTo>
                  <a:lnTo>
                    <a:pt x="3169" y="8911"/>
                  </a:lnTo>
                  <a:lnTo>
                    <a:pt x="0" y="891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5" name="Google Shape;1975;p42"/>
            <p:cNvSpPr/>
            <p:nvPr/>
          </p:nvSpPr>
          <p:spPr>
            <a:xfrm rot="-4961925">
              <a:off x="488268" y="1548661"/>
              <a:ext cx="5125" cy="15350"/>
            </a:xfrm>
            <a:custGeom>
              <a:avLst/>
              <a:gdLst/>
              <a:ahLst/>
              <a:cxnLst/>
              <a:rect l="l" t="t" r="r" b="b"/>
              <a:pathLst>
                <a:path w="3177" h="9516" extrusionOk="0">
                  <a:moveTo>
                    <a:pt x="0" y="0"/>
                  </a:moveTo>
                  <a:lnTo>
                    <a:pt x="3178" y="0"/>
                  </a:lnTo>
                  <a:lnTo>
                    <a:pt x="3178" y="9516"/>
                  </a:lnTo>
                  <a:lnTo>
                    <a:pt x="0" y="9516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6" name="Google Shape;1976;p42"/>
            <p:cNvSpPr/>
            <p:nvPr/>
          </p:nvSpPr>
          <p:spPr>
            <a:xfrm rot="-1068952">
              <a:off x="559980" y="1580583"/>
              <a:ext cx="13153" cy="5114"/>
            </a:xfrm>
            <a:custGeom>
              <a:avLst/>
              <a:gdLst/>
              <a:ahLst/>
              <a:cxnLst/>
              <a:rect l="l" t="t" r="r" b="b"/>
              <a:pathLst>
                <a:path w="8171" h="3177" extrusionOk="0">
                  <a:moveTo>
                    <a:pt x="0" y="0"/>
                  </a:moveTo>
                  <a:lnTo>
                    <a:pt x="8172" y="0"/>
                  </a:lnTo>
                  <a:lnTo>
                    <a:pt x="8172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7" name="Google Shape;1977;p42"/>
            <p:cNvSpPr/>
            <p:nvPr/>
          </p:nvSpPr>
          <p:spPr>
            <a:xfrm rot="-2108698">
              <a:off x="641328" y="1578236"/>
              <a:ext cx="15175" cy="5106"/>
            </a:xfrm>
            <a:custGeom>
              <a:avLst/>
              <a:gdLst/>
              <a:ahLst/>
              <a:cxnLst/>
              <a:rect l="l" t="t" r="r" b="b"/>
              <a:pathLst>
                <a:path w="9418" h="3169" extrusionOk="0">
                  <a:moveTo>
                    <a:pt x="0" y="0"/>
                  </a:moveTo>
                  <a:lnTo>
                    <a:pt x="9418" y="0"/>
                  </a:lnTo>
                  <a:lnTo>
                    <a:pt x="9418" y="3169"/>
                  </a:lnTo>
                  <a:lnTo>
                    <a:pt x="0" y="316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8" name="Google Shape;1978;p42"/>
            <p:cNvSpPr/>
            <p:nvPr/>
          </p:nvSpPr>
          <p:spPr>
            <a:xfrm rot="-3522060">
              <a:off x="716509" y="1547485"/>
              <a:ext cx="12815" cy="5109"/>
            </a:xfrm>
            <a:custGeom>
              <a:avLst/>
              <a:gdLst/>
              <a:ahLst/>
              <a:cxnLst/>
              <a:rect l="l" t="t" r="r" b="b"/>
              <a:pathLst>
                <a:path w="7949" h="3169" extrusionOk="0">
                  <a:moveTo>
                    <a:pt x="0" y="0"/>
                  </a:moveTo>
                  <a:lnTo>
                    <a:pt x="7949" y="0"/>
                  </a:lnTo>
                  <a:lnTo>
                    <a:pt x="7949" y="3169"/>
                  </a:lnTo>
                  <a:lnTo>
                    <a:pt x="0" y="316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9" name="Google Shape;1979;p42"/>
            <p:cNvSpPr/>
            <p:nvPr/>
          </p:nvSpPr>
          <p:spPr>
            <a:xfrm rot="-4854162">
              <a:off x="775106" y="1490736"/>
              <a:ext cx="13049" cy="5111"/>
            </a:xfrm>
            <a:custGeom>
              <a:avLst/>
              <a:gdLst/>
              <a:ahLst/>
              <a:cxnLst/>
              <a:rect l="l" t="t" r="r" b="b"/>
              <a:pathLst>
                <a:path w="8091" h="3169" extrusionOk="0">
                  <a:moveTo>
                    <a:pt x="0" y="0"/>
                  </a:moveTo>
                  <a:lnTo>
                    <a:pt x="8092" y="0"/>
                  </a:lnTo>
                  <a:lnTo>
                    <a:pt x="8092" y="3169"/>
                  </a:lnTo>
                  <a:lnTo>
                    <a:pt x="0" y="3169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0" name="Google Shape;1980;p42"/>
            <p:cNvSpPr/>
            <p:nvPr/>
          </p:nvSpPr>
          <p:spPr>
            <a:xfrm rot="-465910">
              <a:off x="814059" y="1413223"/>
              <a:ext cx="5101" cy="12724"/>
            </a:xfrm>
            <a:custGeom>
              <a:avLst/>
              <a:gdLst/>
              <a:ahLst/>
              <a:cxnLst/>
              <a:rect l="l" t="t" r="r" b="b"/>
              <a:pathLst>
                <a:path w="3169" h="7904" extrusionOk="0">
                  <a:moveTo>
                    <a:pt x="0" y="0"/>
                  </a:moveTo>
                  <a:lnTo>
                    <a:pt x="3169" y="0"/>
                  </a:lnTo>
                  <a:lnTo>
                    <a:pt x="3169" y="7905"/>
                  </a:lnTo>
                  <a:lnTo>
                    <a:pt x="0" y="7905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1" name="Google Shape;1981;p42"/>
            <p:cNvSpPr/>
            <p:nvPr/>
          </p:nvSpPr>
          <p:spPr>
            <a:xfrm rot="-1877940">
              <a:off x="818703" y="1330333"/>
              <a:ext cx="5109" cy="14493"/>
            </a:xfrm>
            <a:custGeom>
              <a:avLst/>
              <a:gdLst/>
              <a:ahLst/>
              <a:cxnLst/>
              <a:rect l="l" t="t" r="r" b="b"/>
              <a:pathLst>
                <a:path w="3169" h="8990" extrusionOk="0">
                  <a:moveTo>
                    <a:pt x="0" y="0"/>
                  </a:moveTo>
                  <a:lnTo>
                    <a:pt x="3169" y="0"/>
                  </a:lnTo>
                  <a:lnTo>
                    <a:pt x="3169" y="8991"/>
                  </a:lnTo>
                  <a:lnTo>
                    <a:pt x="0" y="899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2" name="Google Shape;1982;p42"/>
            <p:cNvSpPr/>
            <p:nvPr/>
          </p:nvSpPr>
          <p:spPr>
            <a:xfrm>
              <a:off x="542824" y="1261142"/>
              <a:ext cx="107871" cy="203385"/>
            </a:xfrm>
            <a:custGeom>
              <a:avLst/>
              <a:gdLst/>
              <a:ahLst/>
              <a:cxnLst/>
              <a:rect l="l" t="t" r="r" b="b"/>
              <a:pathLst>
                <a:path w="66897" h="126130" extrusionOk="0">
                  <a:moveTo>
                    <a:pt x="51275" y="97369"/>
                  </a:moveTo>
                  <a:cubicBezTo>
                    <a:pt x="53304" y="97369"/>
                    <a:pt x="55307" y="97431"/>
                    <a:pt x="57275" y="97556"/>
                  </a:cubicBezTo>
                  <a:cubicBezTo>
                    <a:pt x="59242" y="97680"/>
                    <a:pt x="61049" y="97858"/>
                    <a:pt x="62705" y="98081"/>
                  </a:cubicBezTo>
                  <a:cubicBezTo>
                    <a:pt x="64352" y="98303"/>
                    <a:pt x="65758" y="98508"/>
                    <a:pt x="66898" y="98704"/>
                  </a:cubicBezTo>
                  <a:cubicBezTo>
                    <a:pt x="66898" y="99656"/>
                    <a:pt x="66862" y="101294"/>
                    <a:pt x="66800" y="103609"/>
                  </a:cubicBezTo>
                  <a:cubicBezTo>
                    <a:pt x="66737" y="105932"/>
                    <a:pt x="66622" y="108434"/>
                    <a:pt x="66470" y="111131"/>
                  </a:cubicBezTo>
                  <a:cubicBezTo>
                    <a:pt x="66310" y="113828"/>
                    <a:pt x="66123" y="116374"/>
                    <a:pt x="65901" y="118751"/>
                  </a:cubicBezTo>
                  <a:cubicBezTo>
                    <a:pt x="65678" y="121137"/>
                    <a:pt x="65473" y="122926"/>
                    <a:pt x="65277" y="124137"/>
                  </a:cubicBezTo>
                  <a:cubicBezTo>
                    <a:pt x="63559" y="124137"/>
                    <a:pt x="60702" y="124181"/>
                    <a:pt x="56705" y="124279"/>
                  </a:cubicBezTo>
                  <a:cubicBezTo>
                    <a:pt x="52708" y="124377"/>
                    <a:pt x="48168" y="124484"/>
                    <a:pt x="43085" y="124608"/>
                  </a:cubicBezTo>
                  <a:cubicBezTo>
                    <a:pt x="38002" y="124742"/>
                    <a:pt x="32955" y="124875"/>
                    <a:pt x="27934" y="125036"/>
                  </a:cubicBezTo>
                  <a:cubicBezTo>
                    <a:pt x="22913" y="125196"/>
                    <a:pt x="18489" y="125374"/>
                    <a:pt x="14644" y="125561"/>
                  </a:cubicBezTo>
                  <a:cubicBezTo>
                    <a:pt x="10798" y="125748"/>
                    <a:pt x="8181" y="125944"/>
                    <a:pt x="6783" y="126131"/>
                  </a:cubicBezTo>
                  <a:lnTo>
                    <a:pt x="6783" y="118413"/>
                  </a:lnTo>
                  <a:cubicBezTo>
                    <a:pt x="6783" y="115172"/>
                    <a:pt x="6810" y="111932"/>
                    <a:pt x="6872" y="108692"/>
                  </a:cubicBezTo>
                  <a:cubicBezTo>
                    <a:pt x="6935" y="105452"/>
                    <a:pt x="7032" y="102915"/>
                    <a:pt x="7157" y="101072"/>
                  </a:cubicBezTo>
                  <a:cubicBezTo>
                    <a:pt x="8172" y="100823"/>
                    <a:pt x="9409" y="100565"/>
                    <a:pt x="10869" y="100306"/>
                  </a:cubicBezTo>
                  <a:cubicBezTo>
                    <a:pt x="12329" y="100057"/>
                    <a:pt x="13851" y="99817"/>
                    <a:pt x="15445" y="99594"/>
                  </a:cubicBezTo>
                  <a:cubicBezTo>
                    <a:pt x="17029" y="99372"/>
                    <a:pt x="18525" y="99167"/>
                    <a:pt x="19922" y="98971"/>
                  </a:cubicBezTo>
                  <a:cubicBezTo>
                    <a:pt x="21320" y="98784"/>
                    <a:pt x="22433" y="98651"/>
                    <a:pt x="23252" y="98588"/>
                  </a:cubicBezTo>
                  <a:cubicBezTo>
                    <a:pt x="23252" y="97004"/>
                    <a:pt x="23278" y="94654"/>
                    <a:pt x="23350" y="91538"/>
                  </a:cubicBezTo>
                  <a:cubicBezTo>
                    <a:pt x="23412" y="88431"/>
                    <a:pt x="23510" y="84853"/>
                    <a:pt x="23634" y="80820"/>
                  </a:cubicBezTo>
                  <a:cubicBezTo>
                    <a:pt x="23759" y="76788"/>
                    <a:pt x="23884" y="72577"/>
                    <a:pt x="24017" y="68197"/>
                  </a:cubicBezTo>
                  <a:cubicBezTo>
                    <a:pt x="24142" y="63818"/>
                    <a:pt x="24284" y="59598"/>
                    <a:pt x="24445" y="55530"/>
                  </a:cubicBezTo>
                  <a:cubicBezTo>
                    <a:pt x="24605" y="51462"/>
                    <a:pt x="24765" y="47794"/>
                    <a:pt x="24925" y="44527"/>
                  </a:cubicBezTo>
                  <a:cubicBezTo>
                    <a:pt x="25085" y="41260"/>
                    <a:pt x="25228" y="38768"/>
                    <a:pt x="25353" y="37050"/>
                  </a:cubicBezTo>
                  <a:cubicBezTo>
                    <a:pt x="24649" y="37619"/>
                    <a:pt x="23768" y="38474"/>
                    <a:pt x="22682" y="39622"/>
                  </a:cubicBezTo>
                  <a:cubicBezTo>
                    <a:pt x="21596" y="40762"/>
                    <a:pt x="20519" y="41972"/>
                    <a:pt x="19442" y="43245"/>
                  </a:cubicBezTo>
                  <a:cubicBezTo>
                    <a:pt x="18365" y="44518"/>
                    <a:pt x="17359" y="45676"/>
                    <a:pt x="16442" y="46726"/>
                  </a:cubicBezTo>
                  <a:cubicBezTo>
                    <a:pt x="15516" y="47776"/>
                    <a:pt x="14902" y="48551"/>
                    <a:pt x="14581" y="49058"/>
                  </a:cubicBezTo>
                  <a:cubicBezTo>
                    <a:pt x="12489" y="46708"/>
                    <a:pt x="10006" y="43308"/>
                    <a:pt x="7148" y="38866"/>
                  </a:cubicBezTo>
                  <a:cubicBezTo>
                    <a:pt x="4291" y="34424"/>
                    <a:pt x="1905" y="30293"/>
                    <a:pt x="0" y="26483"/>
                  </a:cubicBezTo>
                  <a:cubicBezTo>
                    <a:pt x="953" y="25406"/>
                    <a:pt x="2528" y="23804"/>
                    <a:pt x="4718" y="21676"/>
                  </a:cubicBezTo>
                  <a:cubicBezTo>
                    <a:pt x="6908" y="19549"/>
                    <a:pt x="9374" y="17154"/>
                    <a:pt x="12107" y="14483"/>
                  </a:cubicBezTo>
                  <a:cubicBezTo>
                    <a:pt x="14839" y="11813"/>
                    <a:pt x="17581" y="9196"/>
                    <a:pt x="20350" y="6623"/>
                  </a:cubicBezTo>
                  <a:cubicBezTo>
                    <a:pt x="23109" y="4050"/>
                    <a:pt x="25539" y="1843"/>
                    <a:pt x="27640" y="0"/>
                  </a:cubicBezTo>
                  <a:cubicBezTo>
                    <a:pt x="29545" y="0"/>
                    <a:pt x="31976" y="62"/>
                    <a:pt x="34931" y="187"/>
                  </a:cubicBezTo>
                  <a:cubicBezTo>
                    <a:pt x="37886" y="320"/>
                    <a:pt x="40824" y="472"/>
                    <a:pt x="43744" y="659"/>
                  </a:cubicBezTo>
                  <a:cubicBezTo>
                    <a:pt x="46664" y="846"/>
                    <a:pt x="49014" y="1104"/>
                    <a:pt x="50794" y="1424"/>
                  </a:cubicBezTo>
                  <a:cubicBezTo>
                    <a:pt x="50981" y="2697"/>
                    <a:pt x="51177" y="4869"/>
                    <a:pt x="51364" y="7949"/>
                  </a:cubicBezTo>
                  <a:cubicBezTo>
                    <a:pt x="51551" y="11029"/>
                    <a:pt x="51729" y="14973"/>
                    <a:pt x="51889" y="19762"/>
                  </a:cubicBezTo>
                  <a:cubicBezTo>
                    <a:pt x="52049" y="24560"/>
                    <a:pt x="52192" y="30079"/>
                    <a:pt x="52316" y="36337"/>
                  </a:cubicBezTo>
                  <a:cubicBezTo>
                    <a:pt x="52441" y="42596"/>
                    <a:pt x="52503" y="49468"/>
                    <a:pt x="52503" y="56963"/>
                  </a:cubicBezTo>
                  <a:cubicBezTo>
                    <a:pt x="52503" y="63194"/>
                    <a:pt x="52405" y="69720"/>
                    <a:pt x="52218" y="76538"/>
                  </a:cubicBezTo>
                  <a:cubicBezTo>
                    <a:pt x="52031" y="83366"/>
                    <a:pt x="51711" y="90310"/>
                    <a:pt x="51266" y="9735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3" name="Google Shape;1983;p42"/>
            <p:cNvSpPr/>
            <p:nvPr/>
          </p:nvSpPr>
          <p:spPr>
            <a:xfrm>
              <a:off x="672329" y="1345574"/>
              <a:ext cx="58206" cy="32339"/>
            </a:xfrm>
            <a:custGeom>
              <a:avLst/>
              <a:gdLst/>
              <a:ahLst/>
              <a:cxnLst/>
              <a:rect l="l" t="t" r="r" b="b"/>
              <a:pathLst>
                <a:path w="36097" h="20055" extrusionOk="0">
                  <a:moveTo>
                    <a:pt x="36097" y="19651"/>
                  </a:moveTo>
                  <a:cubicBezTo>
                    <a:pt x="24293" y="20203"/>
                    <a:pt x="12249" y="20176"/>
                    <a:pt x="0" y="19651"/>
                  </a:cubicBezTo>
                  <a:lnTo>
                    <a:pt x="0" y="1304"/>
                  </a:lnTo>
                  <a:cubicBezTo>
                    <a:pt x="12302" y="147"/>
                    <a:pt x="24338" y="-244"/>
                    <a:pt x="36097" y="147"/>
                  </a:cubicBezTo>
                  <a:lnTo>
                    <a:pt x="36097" y="1966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4" name="Google Shape;1984;p42"/>
            <p:cNvSpPr/>
            <p:nvPr/>
          </p:nvSpPr>
          <p:spPr>
            <a:xfrm>
              <a:off x="476319" y="1348804"/>
              <a:ext cx="58206" cy="32353"/>
            </a:xfrm>
            <a:custGeom>
              <a:avLst/>
              <a:gdLst/>
              <a:ahLst/>
              <a:cxnLst/>
              <a:rect l="l" t="t" r="r" b="b"/>
              <a:pathLst>
                <a:path w="36097" h="20064" extrusionOk="0">
                  <a:moveTo>
                    <a:pt x="0" y="404"/>
                  </a:moveTo>
                  <a:cubicBezTo>
                    <a:pt x="11804" y="-148"/>
                    <a:pt x="23848" y="-121"/>
                    <a:pt x="36097" y="404"/>
                  </a:cubicBezTo>
                  <a:lnTo>
                    <a:pt x="36097" y="18760"/>
                  </a:lnTo>
                  <a:cubicBezTo>
                    <a:pt x="23795" y="19917"/>
                    <a:pt x="11759" y="20309"/>
                    <a:pt x="0" y="19917"/>
                  </a:cubicBezTo>
                  <a:lnTo>
                    <a:pt x="0" y="40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85" name="Google Shape;1985;p42"/>
          <p:cNvGrpSpPr/>
          <p:nvPr/>
        </p:nvGrpSpPr>
        <p:grpSpPr>
          <a:xfrm rot="-596186">
            <a:off x="3887583" y="3159124"/>
            <a:ext cx="1280674" cy="950603"/>
            <a:chOff x="3609990" y="58076"/>
            <a:chExt cx="790936" cy="587086"/>
          </a:xfrm>
        </p:grpSpPr>
        <p:sp>
          <p:nvSpPr>
            <p:cNvPr id="1986" name="Google Shape;1986;p42"/>
            <p:cNvSpPr/>
            <p:nvPr/>
          </p:nvSpPr>
          <p:spPr>
            <a:xfrm>
              <a:off x="3609990" y="64203"/>
              <a:ext cx="787334" cy="580960"/>
            </a:xfrm>
            <a:custGeom>
              <a:avLst/>
              <a:gdLst/>
              <a:ahLst/>
              <a:cxnLst/>
              <a:rect l="l" t="t" r="r" b="b"/>
              <a:pathLst>
                <a:path w="488269" h="360285" extrusionOk="0">
                  <a:moveTo>
                    <a:pt x="442888" y="142946"/>
                  </a:moveTo>
                  <a:cubicBezTo>
                    <a:pt x="458671" y="114531"/>
                    <a:pt x="455672" y="81951"/>
                    <a:pt x="455191" y="77687"/>
                  </a:cubicBezTo>
                  <a:cubicBezTo>
                    <a:pt x="453401" y="61779"/>
                    <a:pt x="440138" y="49450"/>
                    <a:pt x="424159" y="48488"/>
                  </a:cubicBezTo>
                  <a:cubicBezTo>
                    <a:pt x="424159" y="48488"/>
                    <a:pt x="422761" y="48408"/>
                    <a:pt x="420278" y="48408"/>
                  </a:cubicBezTo>
                  <a:cubicBezTo>
                    <a:pt x="405661" y="48408"/>
                    <a:pt x="369021" y="51230"/>
                    <a:pt x="344443" y="77339"/>
                  </a:cubicBezTo>
                  <a:cubicBezTo>
                    <a:pt x="343081" y="78790"/>
                    <a:pt x="341816" y="80277"/>
                    <a:pt x="340597" y="81790"/>
                  </a:cubicBezTo>
                  <a:cubicBezTo>
                    <a:pt x="340508" y="81773"/>
                    <a:pt x="340419" y="81737"/>
                    <a:pt x="340321" y="81719"/>
                  </a:cubicBezTo>
                  <a:cubicBezTo>
                    <a:pt x="340259" y="80054"/>
                    <a:pt x="340099" y="78319"/>
                    <a:pt x="339813" y="76512"/>
                  </a:cubicBezTo>
                  <a:cubicBezTo>
                    <a:pt x="336556" y="55832"/>
                    <a:pt x="316144" y="22691"/>
                    <a:pt x="288842" y="5199"/>
                  </a:cubicBezTo>
                  <a:cubicBezTo>
                    <a:pt x="283545" y="1807"/>
                    <a:pt x="277376" y="0"/>
                    <a:pt x="271082" y="0"/>
                  </a:cubicBezTo>
                  <a:lnTo>
                    <a:pt x="97950" y="0"/>
                  </a:lnTo>
                  <a:cubicBezTo>
                    <a:pt x="88808" y="9"/>
                    <a:pt x="75491" y="3409"/>
                    <a:pt x="63704" y="19513"/>
                  </a:cubicBezTo>
                  <a:cubicBezTo>
                    <a:pt x="44690" y="45489"/>
                    <a:pt x="25595" y="110481"/>
                    <a:pt x="15029" y="158249"/>
                  </a:cubicBezTo>
                  <a:cubicBezTo>
                    <a:pt x="-5463" y="250855"/>
                    <a:pt x="-1270" y="297216"/>
                    <a:pt x="5860" y="319809"/>
                  </a:cubicBezTo>
                  <a:cubicBezTo>
                    <a:pt x="5958" y="320111"/>
                    <a:pt x="6056" y="320414"/>
                    <a:pt x="6163" y="320717"/>
                  </a:cubicBezTo>
                  <a:cubicBezTo>
                    <a:pt x="12429" y="338725"/>
                    <a:pt x="33429" y="360196"/>
                    <a:pt x="97923" y="360196"/>
                  </a:cubicBezTo>
                  <a:cubicBezTo>
                    <a:pt x="102783" y="360196"/>
                    <a:pt x="107653" y="360045"/>
                    <a:pt x="112415" y="359760"/>
                  </a:cubicBezTo>
                  <a:cubicBezTo>
                    <a:pt x="125261" y="360009"/>
                    <a:pt x="144783" y="360285"/>
                    <a:pt x="167162" y="360285"/>
                  </a:cubicBezTo>
                  <a:cubicBezTo>
                    <a:pt x="230320" y="360285"/>
                    <a:pt x="277563" y="358149"/>
                    <a:pt x="307838" y="353920"/>
                  </a:cubicBezTo>
                  <a:cubicBezTo>
                    <a:pt x="321396" y="358096"/>
                    <a:pt x="335639" y="360214"/>
                    <a:pt x="350309" y="360214"/>
                  </a:cubicBezTo>
                  <a:cubicBezTo>
                    <a:pt x="388934" y="360214"/>
                    <a:pt x="424675" y="345339"/>
                    <a:pt x="450936" y="318331"/>
                  </a:cubicBezTo>
                  <a:cubicBezTo>
                    <a:pt x="474659" y="293931"/>
                    <a:pt x="488270" y="262356"/>
                    <a:pt x="488270" y="231707"/>
                  </a:cubicBezTo>
                  <a:cubicBezTo>
                    <a:pt x="488270" y="195245"/>
                    <a:pt x="470360" y="162904"/>
                    <a:pt x="442880" y="14297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7" name="Google Shape;1987;p42"/>
            <p:cNvSpPr/>
            <p:nvPr/>
          </p:nvSpPr>
          <p:spPr>
            <a:xfrm>
              <a:off x="3613591" y="58076"/>
              <a:ext cx="787335" cy="580945"/>
            </a:xfrm>
            <a:custGeom>
              <a:avLst/>
              <a:gdLst/>
              <a:ahLst/>
              <a:cxnLst/>
              <a:rect l="l" t="t" r="r" b="b"/>
              <a:pathLst>
                <a:path w="488270" h="360276" extrusionOk="0">
                  <a:moveTo>
                    <a:pt x="442889" y="142946"/>
                  </a:moveTo>
                  <a:cubicBezTo>
                    <a:pt x="458672" y="114531"/>
                    <a:pt x="455672" y="81951"/>
                    <a:pt x="455191" y="77687"/>
                  </a:cubicBezTo>
                  <a:cubicBezTo>
                    <a:pt x="453402" y="61779"/>
                    <a:pt x="440147" y="49450"/>
                    <a:pt x="424159" y="48488"/>
                  </a:cubicBezTo>
                  <a:cubicBezTo>
                    <a:pt x="424159" y="48488"/>
                    <a:pt x="422762" y="48408"/>
                    <a:pt x="420278" y="48408"/>
                  </a:cubicBezTo>
                  <a:cubicBezTo>
                    <a:pt x="405661" y="48408"/>
                    <a:pt x="369021" y="51230"/>
                    <a:pt x="344443" y="77339"/>
                  </a:cubicBezTo>
                  <a:cubicBezTo>
                    <a:pt x="343081" y="78790"/>
                    <a:pt x="341817" y="80277"/>
                    <a:pt x="340597" y="81790"/>
                  </a:cubicBezTo>
                  <a:cubicBezTo>
                    <a:pt x="340508" y="81773"/>
                    <a:pt x="340419" y="81737"/>
                    <a:pt x="340321" y="81719"/>
                  </a:cubicBezTo>
                  <a:cubicBezTo>
                    <a:pt x="340259" y="80055"/>
                    <a:pt x="340099" y="78319"/>
                    <a:pt x="339814" y="76512"/>
                  </a:cubicBezTo>
                  <a:cubicBezTo>
                    <a:pt x="336556" y="55832"/>
                    <a:pt x="316144" y="22691"/>
                    <a:pt x="288841" y="5199"/>
                  </a:cubicBezTo>
                  <a:cubicBezTo>
                    <a:pt x="283545" y="1807"/>
                    <a:pt x="277376" y="0"/>
                    <a:pt x="271083" y="0"/>
                  </a:cubicBezTo>
                  <a:lnTo>
                    <a:pt x="97950" y="0"/>
                  </a:lnTo>
                  <a:cubicBezTo>
                    <a:pt x="88808" y="9"/>
                    <a:pt x="75490" y="3409"/>
                    <a:pt x="63705" y="19513"/>
                  </a:cubicBezTo>
                  <a:cubicBezTo>
                    <a:pt x="44690" y="45489"/>
                    <a:pt x="25596" y="110481"/>
                    <a:pt x="15029" y="158249"/>
                  </a:cubicBezTo>
                  <a:cubicBezTo>
                    <a:pt x="-5463" y="250855"/>
                    <a:pt x="-1270" y="297216"/>
                    <a:pt x="5860" y="319809"/>
                  </a:cubicBezTo>
                  <a:cubicBezTo>
                    <a:pt x="5958" y="320111"/>
                    <a:pt x="6056" y="320414"/>
                    <a:pt x="6163" y="320717"/>
                  </a:cubicBezTo>
                  <a:cubicBezTo>
                    <a:pt x="12430" y="338725"/>
                    <a:pt x="33429" y="360187"/>
                    <a:pt x="97923" y="360187"/>
                  </a:cubicBezTo>
                  <a:cubicBezTo>
                    <a:pt x="102784" y="360187"/>
                    <a:pt x="107653" y="360036"/>
                    <a:pt x="112415" y="359751"/>
                  </a:cubicBezTo>
                  <a:cubicBezTo>
                    <a:pt x="125261" y="360001"/>
                    <a:pt x="144783" y="360276"/>
                    <a:pt x="167162" y="360276"/>
                  </a:cubicBezTo>
                  <a:cubicBezTo>
                    <a:pt x="230321" y="360276"/>
                    <a:pt x="277554" y="358140"/>
                    <a:pt x="307838" y="353912"/>
                  </a:cubicBezTo>
                  <a:cubicBezTo>
                    <a:pt x="321396" y="358087"/>
                    <a:pt x="335639" y="360205"/>
                    <a:pt x="350309" y="360205"/>
                  </a:cubicBezTo>
                  <a:cubicBezTo>
                    <a:pt x="388934" y="360205"/>
                    <a:pt x="424675" y="345330"/>
                    <a:pt x="450936" y="318322"/>
                  </a:cubicBezTo>
                  <a:cubicBezTo>
                    <a:pt x="474659" y="293922"/>
                    <a:pt x="488270" y="262347"/>
                    <a:pt x="488270" y="231698"/>
                  </a:cubicBezTo>
                  <a:cubicBezTo>
                    <a:pt x="488270" y="195236"/>
                    <a:pt x="470360" y="162895"/>
                    <a:pt x="442889" y="14296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8" name="Google Shape;1988;p42"/>
            <p:cNvSpPr/>
            <p:nvPr/>
          </p:nvSpPr>
          <p:spPr>
            <a:xfrm>
              <a:off x="3771481" y="111121"/>
              <a:ext cx="390981" cy="474783"/>
            </a:xfrm>
            <a:custGeom>
              <a:avLst/>
              <a:gdLst/>
              <a:ahLst/>
              <a:cxnLst/>
              <a:rect l="l" t="t" r="r" b="b"/>
              <a:pathLst>
                <a:path w="242469" h="294439" extrusionOk="0">
                  <a:moveTo>
                    <a:pt x="171228" y="0"/>
                  </a:moveTo>
                  <a:lnTo>
                    <a:pt x="0" y="0"/>
                  </a:lnTo>
                  <a:lnTo>
                    <a:pt x="0" y="293575"/>
                  </a:lnTo>
                  <a:cubicBezTo>
                    <a:pt x="0" y="293575"/>
                    <a:pt x="230416" y="300162"/>
                    <a:pt x="238481" y="276982"/>
                  </a:cubicBezTo>
                  <a:cubicBezTo>
                    <a:pt x="259222" y="211250"/>
                    <a:pt x="193393" y="0"/>
                    <a:pt x="17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9" name="Google Shape;1989;p42"/>
            <p:cNvSpPr/>
            <p:nvPr/>
          </p:nvSpPr>
          <p:spPr>
            <a:xfrm>
              <a:off x="3666659" y="111121"/>
              <a:ext cx="209735" cy="474667"/>
            </a:xfrm>
            <a:custGeom>
              <a:avLst/>
              <a:gdLst/>
              <a:ahLst/>
              <a:cxnLst/>
              <a:rect l="l" t="t" r="r" b="b"/>
              <a:pathLst>
                <a:path w="130068" h="294367" extrusionOk="0">
                  <a:moveTo>
                    <a:pt x="65034" y="0"/>
                  </a:moveTo>
                  <a:cubicBezTo>
                    <a:pt x="42869" y="0"/>
                    <a:pt x="-16409" y="211250"/>
                    <a:pt x="4332" y="276982"/>
                  </a:cubicBezTo>
                  <a:cubicBezTo>
                    <a:pt x="12388" y="300162"/>
                    <a:pt x="117680" y="300162"/>
                    <a:pt x="125736" y="276982"/>
                  </a:cubicBezTo>
                  <a:cubicBezTo>
                    <a:pt x="146477" y="211250"/>
                    <a:pt x="87200" y="0"/>
                    <a:pt x="65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0" name="Google Shape;1990;p42"/>
            <p:cNvSpPr/>
            <p:nvPr/>
          </p:nvSpPr>
          <p:spPr>
            <a:xfrm>
              <a:off x="3769774" y="133161"/>
              <a:ext cx="3430" cy="403138"/>
            </a:xfrm>
            <a:custGeom>
              <a:avLst/>
              <a:gdLst/>
              <a:ahLst/>
              <a:cxnLst/>
              <a:rect l="l" t="t" r="r" b="b"/>
              <a:pathLst>
                <a:path w="2127" h="250008" extrusionOk="0">
                  <a:moveTo>
                    <a:pt x="0" y="0"/>
                  </a:moveTo>
                  <a:lnTo>
                    <a:pt x="2128" y="0"/>
                  </a:lnTo>
                  <a:lnTo>
                    <a:pt x="2128" y="250009"/>
                  </a:lnTo>
                  <a:lnTo>
                    <a:pt x="0" y="250009"/>
                  </a:ln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1" name="Google Shape;1991;p42"/>
            <p:cNvSpPr/>
            <p:nvPr/>
          </p:nvSpPr>
          <p:spPr>
            <a:xfrm>
              <a:off x="3684561" y="534364"/>
              <a:ext cx="172910" cy="23052"/>
            </a:xfrm>
            <a:custGeom>
              <a:avLst/>
              <a:gdLst/>
              <a:ahLst/>
              <a:cxnLst/>
              <a:rect l="l" t="t" r="r" b="b"/>
              <a:pathLst>
                <a:path w="107231" h="14296" extrusionOk="0">
                  <a:moveTo>
                    <a:pt x="472" y="14296"/>
                  </a:moveTo>
                  <a:lnTo>
                    <a:pt x="0" y="12213"/>
                  </a:lnTo>
                  <a:lnTo>
                    <a:pt x="53936" y="0"/>
                  </a:lnTo>
                  <a:lnTo>
                    <a:pt x="54168" y="53"/>
                  </a:lnTo>
                  <a:lnTo>
                    <a:pt x="107232" y="12213"/>
                  </a:lnTo>
                  <a:lnTo>
                    <a:pt x="106760" y="14288"/>
                  </a:lnTo>
                  <a:lnTo>
                    <a:pt x="53928" y="2190"/>
                  </a:lnTo>
                  <a:lnTo>
                    <a:pt x="472" y="14296"/>
                  </a:lnTo>
                  <a:close/>
                </a:path>
              </a:pathLst>
            </a:custGeom>
            <a:solidFill>
              <a:srgbClr val="000000">
                <a:alpha val="8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2" name="Google Shape;1992;p42"/>
            <p:cNvSpPr/>
            <p:nvPr/>
          </p:nvSpPr>
          <p:spPr>
            <a:xfrm>
              <a:off x="3771481" y="111121"/>
              <a:ext cx="337795" cy="93141"/>
            </a:xfrm>
            <a:custGeom>
              <a:avLst/>
              <a:gdLst/>
              <a:ahLst/>
              <a:cxnLst/>
              <a:rect l="l" t="t" r="r" b="b"/>
              <a:pathLst>
                <a:path w="209485" h="57762" extrusionOk="0">
                  <a:moveTo>
                    <a:pt x="0" y="0"/>
                  </a:moveTo>
                  <a:cubicBezTo>
                    <a:pt x="21534" y="11902"/>
                    <a:pt x="31789" y="44260"/>
                    <a:pt x="35465" y="52432"/>
                  </a:cubicBezTo>
                  <a:cubicBezTo>
                    <a:pt x="37610" y="61886"/>
                    <a:pt x="205428" y="56741"/>
                    <a:pt x="208971" y="52432"/>
                  </a:cubicBezTo>
                  <a:cubicBezTo>
                    <a:pt x="212514" y="48124"/>
                    <a:pt x="197443" y="15578"/>
                    <a:pt x="1731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3" name="Google Shape;1993;p42"/>
            <p:cNvSpPr/>
            <p:nvPr/>
          </p:nvSpPr>
          <p:spPr>
            <a:xfrm>
              <a:off x="3769257" y="111121"/>
              <a:ext cx="324435" cy="97435"/>
            </a:xfrm>
            <a:custGeom>
              <a:avLst/>
              <a:gdLst/>
              <a:ahLst/>
              <a:cxnLst/>
              <a:rect l="l" t="t" r="r" b="b"/>
              <a:pathLst>
                <a:path w="201200" h="60425" extrusionOk="0">
                  <a:moveTo>
                    <a:pt x="100324" y="60426"/>
                  </a:moveTo>
                  <a:cubicBezTo>
                    <a:pt x="36222" y="60426"/>
                    <a:pt x="35172" y="55770"/>
                    <a:pt x="34762" y="53990"/>
                  </a:cubicBezTo>
                  <a:cubicBezTo>
                    <a:pt x="34343" y="53135"/>
                    <a:pt x="33711" y="51560"/>
                    <a:pt x="32955" y="49637"/>
                  </a:cubicBezTo>
                  <a:cubicBezTo>
                    <a:pt x="28157" y="37593"/>
                    <a:pt x="18160" y="12525"/>
                    <a:pt x="0" y="2484"/>
                  </a:cubicBezTo>
                  <a:lnTo>
                    <a:pt x="1371" y="0"/>
                  </a:lnTo>
                  <a:cubicBezTo>
                    <a:pt x="20421" y="10531"/>
                    <a:pt x="30667" y="36231"/>
                    <a:pt x="35590" y="48586"/>
                  </a:cubicBezTo>
                  <a:cubicBezTo>
                    <a:pt x="36338" y="50456"/>
                    <a:pt x="36952" y="51996"/>
                    <a:pt x="37441" y="53100"/>
                  </a:cubicBezTo>
                  <a:cubicBezTo>
                    <a:pt x="42364" y="59616"/>
                    <a:pt x="160323" y="58263"/>
                    <a:pt x="200898" y="53919"/>
                  </a:cubicBezTo>
                  <a:lnTo>
                    <a:pt x="201200" y="56741"/>
                  </a:lnTo>
                  <a:cubicBezTo>
                    <a:pt x="183316" y="58654"/>
                    <a:pt x="141602" y="60275"/>
                    <a:pt x="106235" y="60417"/>
                  </a:cubicBezTo>
                  <a:cubicBezTo>
                    <a:pt x="104205" y="60417"/>
                    <a:pt x="102229" y="60426"/>
                    <a:pt x="100315" y="604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4" name="Google Shape;1994;p42"/>
            <p:cNvSpPr/>
            <p:nvPr/>
          </p:nvSpPr>
          <p:spPr>
            <a:xfrm>
              <a:off x="4147055" y="241949"/>
              <a:ext cx="31505" cy="84245"/>
            </a:xfrm>
            <a:custGeom>
              <a:avLst/>
              <a:gdLst/>
              <a:ahLst/>
              <a:cxnLst/>
              <a:rect l="l" t="t" r="r" b="b"/>
              <a:pathLst>
                <a:path w="19538" h="52245" extrusionOk="0">
                  <a:moveTo>
                    <a:pt x="3276" y="0"/>
                  </a:moveTo>
                  <a:cubicBezTo>
                    <a:pt x="17172" y="13317"/>
                    <a:pt x="21979" y="33791"/>
                    <a:pt x="18400" y="52245"/>
                  </a:cubicBezTo>
                  <a:cubicBezTo>
                    <a:pt x="18400" y="52245"/>
                    <a:pt x="16291" y="51942"/>
                    <a:pt x="16291" y="51942"/>
                  </a:cubicBezTo>
                  <a:cubicBezTo>
                    <a:pt x="18819" y="34148"/>
                    <a:pt x="13682" y="15382"/>
                    <a:pt x="0" y="3383"/>
                  </a:cubicBezTo>
                  <a:cubicBezTo>
                    <a:pt x="0" y="3383"/>
                    <a:pt x="3276" y="0"/>
                    <a:pt x="3276" y="0"/>
                  </a:cubicBezTo>
                  <a:lnTo>
                    <a:pt x="32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5" name="Google Shape;1995;p42"/>
            <p:cNvSpPr/>
            <p:nvPr/>
          </p:nvSpPr>
          <p:spPr>
            <a:xfrm>
              <a:off x="4008913" y="307921"/>
              <a:ext cx="338760" cy="277769"/>
            </a:xfrm>
            <a:custGeom>
              <a:avLst/>
              <a:gdLst/>
              <a:ahLst/>
              <a:cxnLst/>
              <a:rect l="l" t="t" r="r" b="b"/>
              <a:pathLst>
                <a:path w="210084" h="172260" extrusionOk="0">
                  <a:moveTo>
                    <a:pt x="76672" y="0"/>
                  </a:moveTo>
                  <a:cubicBezTo>
                    <a:pt x="86704" y="0"/>
                    <a:pt x="96256" y="1985"/>
                    <a:pt x="105042" y="5484"/>
                  </a:cubicBezTo>
                  <a:cubicBezTo>
                    <a:pt x="113828" y="1976"/>
                    <a:pt x="123380" y="0"/>
                    <a:pt x="133412" y="0"/>
                  </a:cubicBezTo>
                  <a:cubicBezTo>
                    <a:pt x="175758" y="0"/>
                    <a:pt x="210084" y="34326"/>
                    <a:pt x="210084" y="76672"/>
                  </a:cubicBezTo>
                  <a:cubicBezTo>
                    <a:pt x="210084" y="119018"/>
                    <a:pt x="170390" y="172260"/>
                    <a:pt x="105042" y="172260"/>
                  </a:cubicBezTo>
                  <a:cubicBezTo>
                    <a:pt x="39693" y="172260"/>
                    <a:pt x="0" y="119018"/>
                    <a:pt x="0" y="76672"/>
                  </a:cubicBezTo>
                  <a:cubicBezTo>
                    <a:pt x="0" y="34326"/>
                    <a:pt x="34326" y="0"/>
                    <a:pt x="76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6" name="Google Shape;1996;p42"/>
            <p:cNvSpPr/>
            <p:nvPr/>
          </p:nvSpPr>
          <p:spPr>
            <a:xfrm>
              <a:off x="4112764" y="315153"/>
              <a:ext cx="66029" cy="67607"/>
            </a:xfrm>
            <a:custGeom>
              <a:avLst/>
              <a:gdLst/>
              <a:ahLst/>
              <a:cxnLst/>
              <a:rect l="l" t="t" r="r" b="b"/>
              <a:pathLst>
                <a:path w="40948" h="41927" extrusionOk="0">
                  <a:moveTo>
                    <a:pt x="2047" y="41919"/>
                  </a:moveTo>
                  <a:lnTo>
                    <a:pt x="0" y="41322"/>
                  </a:lnTo>
                  <a:cubicBezTo>
                    <a:pt x="8920" y="10745"/>
                    <a:pt x="39961" y="98"/>
                    <a:pt x="40272" y="0"/>
                  </a:cubicBezTo>
                  <a:lnTo>
                    <a:pt x="40949" y="2021"/>
                  </a:lnTo>
                  <a:cubicBezTo>
                    <a:pt x="40646" y="2128"/>
                    <a:pt x="10647" y="12436"/>
                    <a:pt x="2047" y="4192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7" name="Google Shape;1997;p42"/>
            <p:cNvSpPr/>
            <p:nvPr/>
          </p:nvSpPr>
          <p:spPr>
            <a:xfrm>
              <a:off x="4182365" y="189154"/>
              <a:ext cx="112741" cy="118811"/>
            </a:xfrm>
            <a:custGeom>
              <a:avLst/>
              <a:gdLst/>
              <a:ahLst/>
              <a:cxnLst/>
              <a:rect l="l" t="t" r="r" b="b"/>
              <a:pathLst>
                <a:path w="69917" h="73681" extrusionOk="0">
                  <a:moveTo>
                    <a:pt x="15544" y="18574"/>
                  </a:moveTo>
                  <a:cubicBezTo>
                    <a:pt x="-3586" y="38897"/>
                    <a:pt x="331" y="73641"/>
                    <a:pt x="331" y="73641"/>
                  </a:cubicBezTo>
                  <a:cubicBezTo>
                    <a:pt x="331" y="73641"/>
                    <a:pt x="35253" y="75439"/>
                    <a:pt x="54374" y="55108"/>
                  </a:cubicBezTo>
                  <a:cubicBezTo>
                    <a:pt x="73504" y="34785"/>
                    <a:pt x="69587" y="41"/>
                    <a:pt x="69587" y="41"/>
                  </a:cubicBezTo>
                  <a:cubicBezTo>
                    <a:pt x="69587" y="41"/>
                    <a:pt x="34665" y="-1758"/>
                    <a:pt x="15544" y="185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8" name="Google Shape;1998;p42"/>
            <p:cNvSpPr/>
            <p:nvPr/>
          </p:nvSpPr>
          <p:spPr>
            <a:xfrm rot="-2802081">
              <a:off x="4169855" y="247416"/>
              <a:ext cx="136409" cy="4564"/>
            </a:xfrm>
            <a:custGeom>
              <a:avLst/>
              <a:gdLst/>
              <a:ahLst/>
              <a:cxnLst/>
              <a:rect l="l" t="t" r="r" b="b"/>
              <a:pathLst>
                <a:path w="84852" h="2839" extrusionOk="0">
                  <a:moveTo>
                    <a:pt x="0" y="0"/>
                  </a:moveTo>
                  <a:lnTo>
                    <a:pt x="84852" y="0"/>
                  </a:lnTo>
                  <a:lnTo>
                    <a:pt x="84852" y="2840"/>
                  </a:lnTo>
                  <a:lnTo>
                    <a:pt x="0" y="28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9" name="Google Shape;1999;p42"/>
            <p:cNvSpPr/>
            <p:nvPr/>
          </p:nvSpPr>
          <p:spPr>
            <a:xfrm rot="-4875230">
              <a:off x="4261376" y="225116"/>
              <a:ext cx="4574" cy="31037"/>
            </a:xfrm>
            <a:custGeom>
              <a:avLst/>
              <a:gdLst/>
              <a:ahLst/>
              <a:cxnLst/>
              <a:rect l="l" t="t" r="r" b="b"/>
              <a:pathLst>
                <a:path w="2839" h="19263" extrusionOk="0">
                  <a:moveTo>
                    <a:pt x="0" y="0"/>
                  </a:moveTo>
                  <a:lnTo>
                    <a:pt x="2839" y="0"/>
                  </a:lnTo>
                  <a:lnTo>
                    <a:pt x="2839" y="19264"/>
                  </a:lnTo>
                  <a:lnTo>
                    <a:pt x="0" y="1926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0" name="Google Shape;2000;p42"/>
            <p:cNvSpPr/>
            <p:nvPr/>
          </p:nvSpPr>
          <p:spPr>
            <a:xfrm>
              <a:off x="4207456" y="242479"/>
              <a:ext cx="10842" cy="30675"/>
            </a:xfrm>
            <a:custGeom>
              <a:avLst/>
              <a:gdLst/>
              <a:ahLst/>
              <a:cxnLst/>
              <a:rect l="l" t="t" r="r" b="b"/>
              <a:pathLst>
                <a:path w="6724" h="19023" extrusionOk="0">
                  <a:moveTo>
                    <a:pt x="3947" y="19014"/>
                  </a:moveTo>
                  <a:cubicBezTo>
                    <a:pt x="-112" y="721"/>
                    <a:pt x="-41" y="338"/>
                    <a:pt x="13" y="0"/>
                  </a:cubicBezTo>
                  <a:lnTo>
                    <a:pt x="2817" y="481"/>
                  </a:lnTo>
                  <a:lnTo>
                    <a:pt x="1419" y="240"/>
                  </a:lnTo>
                  <a:lnTo>
                    <a:pt x="2835" y="178"/>
                  </a:lnTo>
                  <a:cubicBezTo>
                    <a:pt x="2932" y="1113"/>
                    <a:pt x="5274" y="11857"/>
                    <a:pt x="6724" y="18409"/>
                  </a:cubicBezTo>
                  <a:lnTo>
                    <a:pt x="3947" y="1902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1" name="Google Shape;2001;p42"/>
            <p:cNvSpPr/>
            <p:nvPr/>
          </p:nvSpPr>
          <p:spPr>
            <a:xfrm>
              <a:off x="4036173" y="330462"/>
              <a:ext cx="60361" cy="57416"/>
            </a:xfrm>
            <a:custGeom>
              <a:avLst/>
              <a:gdLst/>
              <a:ahLst/>
              <a:cxnLst/>
              <a:rect l="l" t="t" r="r" b="b"/>
              <a:pathLst>
                <a:path w="37433" h="35607" extrusionOk="0">
                  <a:moveTo>
                    <a:pt x="12107" y="10718"/>
                  </a:moveTo>
                  <a:cubicBezTo>
                    <a:pt x="2439" y="19735"/>
                    <a:pt x="-2439" y="30213"/>
                    <a:pt x="1211" y="34130"/>
                  </a:cubicBezTo>
                  <a:cubicBezTo>
                    <a:pt x="4861" y="38046"/>
                    <a:pt x="15659" y="33907"/>
                    <a:pt x="25326" y="24889"/>
                  </a:cubicBezTo>
                  <a:cubicBezTo>
                    <a:pt x="34994" y="15872"/>
                    <a:pt x="39872" y="5394"/>
                    <a:pt x="36222" y="1478"/>
                  </a:cubicBezTo>
                  <a:cubicBezTo>
                    <a:pt x="32572" y="-2439"/>
                    <a:pt x="21774" y="1700"/>
                    <a:pt x="12107" y="1071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2" name="Google Shape;2002;p42"/>
          <p:cNvGrpSpPr/>
          <p:nvPr/>
        </p:nvGrpSpPr>
        <p:grpSpPr>
          <a:xfrm>
            <a:off x="5284745" y="3801381"/>
            <a:ext cx="1416294" cy="834092"/>
            <a:chOff x="3499698" y="4357489"/>
            <a:chExt cx="874688" cy="515126"/>
          </a:xfrm>
        </p:grpSpPr>
        <p:sp>
          <p:nvSpPr>
            <p:cNvPr id="2003" name="Google Shape;2003;p42"/>
            <p:cNvSpPr/>
            <p:nvPr/>
          </p:nvSpPr>
          <p:spPr>
            <a:xfrm>
              <a:off x="3499698" y="4365853"/>
              <a:ext cx="867399" cy="506762"/>
            </a:xfrm>
            <a:custGeom>
              <a:avLst/>
              <a:gdLst/>
              <a:ahLst/>
              <a:cxnLst/>
              <a:rect l="l" t="t" r="r" b="b"/>
              <a:pathLst>
                <a:path w="537922" h="314271" extrusionOk="0">
                  <a:moveTo>
                    <a:pt x="536907" y="230594"/>
                  </a:moveTo>
                  <a:cubicBezTo>
                    <a:pt x="536907" y="225858"/>
                    <a:pt x="536017" y="221327"/>
                    <a:pt x="534397" y="217152"/>
                  </a:cubicBezTo>
                  <a:lnTo>
                    <a:pt x="534397" y="195868"/>
                  </a:lnTo>
                  <a:cubicBezTo>
                    <a:pt x="536658" y="190990"/>
                    <a:pt x="537922" y="185559"/>
                    <a:pt x="537922" y="179844"/>
                  </a:cubicBezTo>
                  <a:lnTo>
                    <a:pt x="537922" y="167676"/>
                  </a:lnTo>
                  <a:cubicBezTo>
                    <a:pt x="537922" y="161961"/>
                    <a:pt x="536658" y="156522"/>
                    <a:pt x="534397" y="151652"/>
                  </a:cubicBezTo>
                  <a:lnTo>
                    <a:pt x="534397" y="49103"/>
                  </a:lnTo>
                  <a:cubicBezTo>
                    <a:pt x="534397" y="22032"/>
                    <a:pt x="512374" y="0"/>
                    <a:pt x="485294" y="0"/>
                  </a:cubicBezTo>
                  <a:lnTo>
                    <a:pt x="154305" y="0"/>
                  </a:lnTo>
                  <a:cubicBezTo>
                    <a:pt x="129495" y="0"/>
                    <a:pt x="108060" y="17679"/>
                    <a:pt x="103342" y="42044"/>
                  </a:cubicBezTo>
                  <a:lnTo>
                    <a:pt x="91271" y="104392"/>
                  </a:lnTo>
                  <a:lnTo>
                    <a:pt x="63168" y="110819"/>
                  </a:lnTo>
                  <a:cubicBezTo>
                    <a:pt x="27711" y="118920"/>
                    <a:pt x="2955" y="149979"/>
                    <a:pt x="2955" y="186352"/>
                  </a:cubicBezTo>
                  <a:lnTo>
                    <a:pt x="2955" y="216565"/>
                  </a:lnTo>
                  <a:cubicBezTo>
                    <a:pt x="1050" y="221069"/>
                    <a:pt x="0" y="226018"/>
                    <a:pt x="0" y="231199"/>
                  </a:cubicBezTo>
                  <a:lnTo>
                    <a:pt x="0" y="242745"/>
                  </a:lnTo>
                  <a:cubicBezTo>
                    <a:pt x="0" y="263558"/>
                    <a:pt x="16931" y="280489"/>
                    <a:pt x="37744" y="280489"/>
                  </a:cubicBezTo>
                  <a:lnTo>
                    <a:pt x="72577" y="280489"/>
                  </a:lnTo>
                  <a:cubicBezTo>
                    <a:pt x="81594" y="280489"/>
                    <a:pt x="89873" y="277311"/>
                    <a:pt x="96372" y="272023"/>
                  </a:cubicBezTo>
                  <a:lnTo>
                    <a:pt x="104259" y="272023"/>
                  </a:lnTo>
                  <a:cubicBezTo>
                    <a:pt x="111442" y="289702"/>
                    <a:pt x="125588" y="304061"/>
                    <a:pt x="144246" y="310568"/>
                  </a:cubicBezTo>
                  <a:cubicBezTo>
                    <a:pt x="151269" y="313016"/>
                    <a:pt x="158596" y="314263"/>
                    <a:pt x="166020" y="314263"/>
                  </a:cubicBezTo>
                  <a:cubicBezTo>
                    <a:pt x="193420" y="314263"/>
                    <a:pt x="218309" y="297545"/>
                    <a:pt x="229855" y="272032"/>
                  </a:cubicBezTo>
                  <a:lnTo>
                    <a:pt x="356716" y="272032"/>
                  </a:lnTo>
                  <a:cubicBezTo>
                    <a:pt x="363900" y="289711"/>
                    <a:pt x="378045" y="304070"/>
                    <a:pt x="396703" y="310577"/>
                  </a:cubicBezTo>
                  <a:cubicBezTo>
                    <a:pt x="403726" y="313025"/>
                    <a:pt x="411053" y="314272"/>
                    <a:pt x="418477" y="314272"/>
                  </a:cubicBezTo>
                  <a:cubicBezTo>
                    <a:pt x="442717" y="314272"/>
                    <a:pt x="464989" y="301186"/>
                    <a:pt x="477799" y="280507"/>
                  </a:cubicBezTo>
                  <a:lnTo>
                    <a:pt x="499751" y="280507"/>
                  </a:lnTo>
                  <a:cubicBezTo>
                    <a:pt x="520234" y="280507"/>
                    <a:pt x="536907" y="263843"/>
                    <a:pt x="536907" y="243350"/>
                  </a:cubicBezTo>
                  <a:lnTo>
                    <a:pt x="536907" y="230621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4" name="Google Shape;2004;p42"/>
            <p:cNvSpPr/>
            <p:nvPr/>
          </p:nvSpPr>
          <p:spPr>
            <a:xfrm>
              <a:off x="3563245" y="4413805"/>
              <a:ext cx="754790" cy="394105"/>
            </a:xfrm>
            <a:custGeom>
              <a:avLst/>
              <a:gdLst/>
              <a:ahLst/>
              <a:cxnLst/>
              <a:rect l="l" t="t" r="r" b="b"/>
              <a:pathLst>
                <a:path w="468087" h="244406" extrusionOk="0">
                  <a:moveTo>
                    <a:pt x="464829" y="129487"/>
                  </a:moveTo>
                  <a:lnTo>
                    <a:pt x="464562" y="129487"/>
                  </a:lnTo>
                  <a:lnTo>
                    <a:pt x="464562" y="14181"/>
                  </a:lnTo>
                  <a:cubicBezTo>
                    <a:pt x="464562" y="6347"/>
                    <a:pt x="458215" y="0"/>
                    <a:pt x="450381" y="0"/>
                  </a:cubicBezTo>
                  <a:lnTo>
                    <a:pt x="119392" y="0"/>
                  </a:lnTo>
                  <a:cubicBezTo>
                    <a:pt x="111256" y="0"/>
                    <a:pt x="104259" y="5769"/>
                    <a:pt x="102710" y="13762"/>
                  </a:cubicBezTo>
                  <a:lnTo>
                    <a:pt x="86321" y="98446"/>
                  </a:lnTo>
                  <a:lnTo>
                    <a:pt x="36035" y="109938"/>
                  </a:lnTo>
                  <a:cubicBezTo>
                    <a:pt x="16682" y="114362"/>
                    <a:pt x="2955" y="131579"/>
                    <a:pt x="2955" y="151430"/>
                  </a:cubicBezTo>
                  <a:lnTo>
                    <a:pt x="2955" y="193447"/>
                  </a:lnTo>
                  <a:lnTo>
                    <a:pt x="2822" y="193447"/>
                  </a:lnTo>
                  <a:cubicBezTo>
                    <a:pt x="1264" y="193447"/>
                    <a:pt x="0" y="194711"/>
                    <a:pt x="0" y="196277"/>
                  </a:cubicBezTo>
                  <a:lnTo>
                    <a:pt x="0" y="207823"/>
                  </a:lnTo>
                  <a:cubicBezTo>
                    <a:pt x="0" y="209381"/>
                    <a:pt x="1264" y="210645"/>
                    <a:pt x="2822" y="210645"/>
                  </a:cubicBezTo>
                  <a:lnTo>
                    <a:pt x="37655" y="210645"/>
                  </a:lnTo>
                  <a:cubicBezTo>
                    <a:pt x="39213" y="210645"/>
                    <a:pt x="40486" y="209381"/>
                    <a:pt x="40486" y="207823"/>
                  </a:cubicBezTo>
                  <a:lnTo>
                    <a:pt x="40486" y="202179"/>
                  </a:lnTo>
                  <a:lnTo>
                    <a:pt x="99825" y="202179"/>
                  </a:lnTo>
                  <a:cubicBezTo>
                    <a:pt x="96140" y="219627"/>
                    <a:pt x="104837" y="237092"/>
                    <a:pt x="120825" y="242665"/>
                  </a:cubicBezTo>
                  <a:cubicBezTo>
                    <a:pt x="138308" y="248763"/>
                    <a:pt x="157830" y="238339"/>
                    <a:pt x="164444" y="219387"/>
                  </a:cubicBezTo>
                  <a:cubicBezTo>
                    <a:pt x="166456" y="213627"/>
                    <a:pt x="167017" y="207743"/>
                    <a:pt x="166367" y="202170"/>
                  </a:cubicBezTo>
                  <a:lnTo>
                    <a:pt x="352283" y="202170"/>
                  </a:lnTo>
                  <a:cubicBezTo>
                    <a:pt x="348597" y="219618"/>
                    <a:pt x="357294" y="237084"/>
                    <a:pt x="373282" y="242656"/>
                  </a:cubicBezTo>
                  <a:cubicBezTo>
                    <a:pt x="390765" y="248754"/>
                    <a:pt x="410287" y="238330"/>
                    <a:pt x="416901" y="219378"/>
                  </a:cubicBezTo>
                  <a:cubicBezTo>
                    <a:pt x="418913" y="213618"/>
                    <a:pt x="419474" y="207734"/>
                    <a:pt x="418824" y="202162"/>
                  </a:cubicBezTo>
                  <a:lnTo>
                    <a:pt x="439939" y="202162"/>
                  </a:lnTo>
                  <a:lnTo>
                    <a:pt x="439939" y="208393"/>
                  </a:lnTo>
                  <a:cubicBezTo>
                    <a:pt x="439939" y="209630"/>
                    <a:pt x="440936" y="210627"/>
                    <a:pt x="442174" y="210627"/>
                  </a:cubicBezTo>
                  <a:lnTo>
                    <a:pt x="464829" y="210627"/>
                  </a:lnTo>
                  <a:cubicBezTo>
                    <a:pt x="466066" y="210627"/>
                    <a:pt x="467063" y="209630"/>
                    <a:pt x="467063" y="208393"/>
                  </a:cubicBezTo>
                  <a:lnTo>
                    <a:pt x="467063" y="195663"/>
                  </a:lnTo>
                  <a:cubicBezTo>
                    <a:pt x="467063" y="194426"/>
                    <a:pt x="466066" y="193429"/>
                    <a:pt x="464829" y="193429"/>
                  </a:cubicBezTo>
                  <a:lnTo>
                    <a:pt x="464553" y="193429"/>
                  </a:lnTo>
                  <a:lnTo>
                    <a:pt x="464553" y="148181"/>
                  </a:lnTo>
                  <a:lnTo>
                    <a:pt x="464820" y="148181"/>
                  </a:lnTo>
                  <a:cubicBezTo>
                    <a:pt x="466627" y="148181"/>
                    <a:pt x="468087" y="146721"/>
                    <a:pt x="468087" y="144914"/>
                  </a:cubicBezTo>
                  <a:lnTo>
                    <a:pt x="468087" y="132745"/>
                  </a:lnTo>
                  <a:cubicBezTo>
                    <a:pt x="468087" y="130938"/>
                    <a:pt x="466627" y="129478"/>
                    <a:pt x="464820" y="1294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5" name="Google Shape;2005;p42"/>
            <p:cNvSpPr/>
            <p:nvPr/>
          </p:nvSpPr>
          <p:spPr>
            <a:xfrm>
              <a:off x="3506987" y="4357489"/>
              <a:ext cx="867399" cy="506733"/>
            </a:xfrm>
            <a:custGeom>
              <a:avLst/>
              <a:gdLst/>
              <a:ahLst/>
              <a:cxnLst/>
              <a:rect l="l" t="t" r="r" b="b"/>
              <a:pathLst>
                <a:path w="537922" h="314253" extrusionOk="0">
                  <a:moveTo>
                    <a:pt x="485285" y="34931"/>
                  </a:moveTo>
                  <a:cubicBezTo>
                    <a:pt x="493119" y="34931"/>
                    <a:pt x="499466" y="41278"/>
                    <a:pt x="499466" y="49112"/>
                  </a:cubicBezTo>
                  <a:lnTo>
                    <a:pt x="499466" y="164418"/>
                  </a:lnTo>
                  <a:lnTo>
                    <a:pt x="499733" y="164418"/>
                  </a:lnTo>
                  <a:cubicBezTo>
                    <a:pt x="501540" y="164418"/>
                    <a:pt x="503000" y="165878"/>
                    <a:pt x="503000" y="167685"/>
                  </a:cubicBezTo>
                  <a:lnTo>
                    <a:pt x="503000" y="179853"/>
                  </a:lnTo>
                  <a:cubicBezTo>
                    <a:pt x="503000" y="181661"/>
                    <a:pt x="501540" y="183120"/>
                    <a:pt x="499733" y="183120"/>
                  </a:cubicBezTo>
                  <a:lnTo>
                    <a:pt x="499466" y="183120"/>
                  </a:lnTo>
                  <a:lnTo>
                    <a:pt x="499466" y="228369"/>
                  </a:lnTo>
                  <a:lnTo>
                    <a:pt x="499742" y="228369"/>
                  </a:lnTo>
                  <a:cubicBezTo>
                    <a:pt x="500979" y="228369"/>
                    <a:pt x="501976" y="229366"/>
                    <a:pt x="501976" y="230603"/>
                  </a:cubicBezTo>
                  <a:lnTo>
                    <a:pt x="501976" y="243333"/>
                  </a:lnTo>
                  <a:cubicBezTo>
                    <a:pt x="501976" y="244570"/>
                    <a:pt x="500979" y="245567"/>
                    <a:pt x="499742" y="245567"/>
                  </a:cubicBezTo>
                  <a:lnTo>
                    <a:pt x="477087" y="245567"/>
                  </a:lnTo>
                  <a:cubicBezTo>
                    <a:pt x="475849" y="245567"/>
                    <a:pt x="474852" y="244570"/>
                    <a:pt x="474852" y="243333"/>
                  </a:cubicBezTo>
                  <a:lnTo>
                    <a:pt x="474852" y="237101"/>
                  </a:lnTo>
                  <a:lnTo>
                    <a:pt x="453737" y="237101"/>
                  </a:lnTo>
                  <a:cubicBezTo>
                    <a:pt x="454387" y="242674"/>
                    <a:pt x="453817" y="248558"/>
                    <a:pt x="451814" y="254318"/>
                  </a:cubicBezTo>
                  <a:cubicBezTo>
                    <a:pt x="446482" y="269602"/>
                    <a:pt x="432755" y="279332"/>
                    <a:pt x="418468" y="279332"/>
                  </a:cubicBezTo>
                  <a:cubicBezTo>
                    <a:pt x="415041" y="279332"/>
                    <a:pt x="411578" y="278771"/>
                    <a:pt x="408195" y="277587"/>
                  </a:cubicBezTo>
                  <a:cubicBezTo>
                    <a:pt x="392207" y="272006"/>
                    <a:pt x="383510" y="254540"/>
                    <a:pt x="387196" y="237101"/>
                  </a:cubicBezTo>
                  <a:lnTo>
                    <a:pt x="201280" y="237101"/>
                  </a:lnTo>
                  <a:cubicBezTo>
                    <a:pt x="201930" y="242674"/>
                    <a:pt x="201369" y="248558"/>
                    <a:pt x="199357" y="254318"/>
                  </a:cubicBezTo>
                  <a:cubicBezTo>
                    <a:pt x="194025" y="269602"/>
                    <a:pt x="180298" y="279332"/>
                    <a:pt x="166011" y="279332"/>
                  </a:cubicBezTo>
                  <a:cubicBezTo>
                    <a:pt x="162584" y="279332"/>
                    <a:pt x="159121" y="278771"/>
                    <a:pt x="155738" y="277587"/>
                  </a:cubicBezTo>
                  <a:cubicBezTo>
                    <a:pt x="139750" y="272006"/>
                    <a:pt x="131053" y="254540"/>
                    <a:pt x="134739" y="237101"/>
                  </a:cubicBezTo>
                  <a:lnTo>
                    <a:pt x="75399" y="237101"/>
                  </a:lnTo>
                  <a:lnTo>
                    <a:pt x="75399" y="242745"/>
                  </a:lnTo>
                  <a:cubicBezTo>
                    <a:pt x="75399" y="244303"/>
                    <a:pt x="74135" y="245567"/>
                    <a:pt x="72568" y="245567"/>
                  </a:cubicBezTo>
                  <a:lnTo>
                    <a:pt x="37735" y="245567"/>
                  </a:lnTo>
                  <a:cubicBezTo>
                    <a:pt x="36177" y="245567"/>
                    <a:pt x="34913" y="244303"/>
                    <a:pt x="34913" y="242745"/>
                  </a:cubicBezTo>
                  <a:lnTo>
                    <a:pt x="34913" y="231199"/>
                  </a:lnTo>
                  <a:cubicBezTo>
                    <a:pt x="34913" y="229642"/>
                    <a:pt x="36177" y="228369"/>
                    <a:pt x="37735" y="228369"/>
                  </a:cubicBezTo>
                  <a:lnTo>
                    <a:pt x="37869" y="228369"/>
                  </a:lnTo>
                  <a:lnTo>
                    <a:pt x="37869" y="186352"/>
                  </a:lnTo>
                  <a:cubicBezTo>
                    <a:pt x="37869" y="166501"/>
                    <a:pt x="51595" y="149284"/>
                    <a:pt x="70948" y="144860"/>
                  </a:cubicBezTo>
                  <a:lnTo>
                    <a:pt x="121235" y="133368"/>
                  </a:lnTo>
                  <a:lnTo>
                    <a:pt x="137623" y="48684"/>
                  </a:lnTo>
                  <a:cubicBezTo>
                    <a:pt x="139172" y="40691"/>
                    <a:pt x="146169" y="34922"/>
                    <a:pt x="154305" y="34922"/>
                  </a:cubicBezTo>
                  <a:lnTo>
                    <a:pt x="485294" y="34922"/>
                  </a:lnTo>
                  <a:moveTo>
                    <a:pt x="485294" y="0"/>
                  </a:moveTo>
                  <a:lnTo>
                    <a:pt x="154305" y="0"/>
                  </a:lnTo>
                  <a:cubicBezTo>
                    <a:pt x="129495" y="0"/>
                    <a:pt x="108060" y="17679"/>
                    <a:pt x="103342" y="42044"/>
                  </a:cubicBezTo>
                  <a:lnTo>
                    <a:pt x="91271" y="104392"/>
                  </a:lnTo>
                  <a:lnTo>
                    <a:pt x="63168" y="110819"/>
                  </a:lnTo>
                  <a:cubicBezTo>
                    <a:pt x="27711" y="118920"/>
                    <a:pt x="2955" y="149979"/>
                    <a:pt x="2955" y="186352"/>
                  </a:cubicBezTo>
                  <a:lnTo>
                    <a:pt x="2955" y="216565"/>
                  </a:lnTo>
                  <a:cubicBezTo>
                    <a:pt x="1050" y="221069"/>
                    <a:pt x="0" y="226018"/>
                    <a:pt x="0" y="231199"/>
                  </a:cubicBezTo>
                  <a:lnTo>
                    <a:pt x="0" y="242745"/>
                  </a:lnTo>
                  <a:cubicBezTo>
                    <a:pt x="0" y="263558"/>
                    <a:pt x="16931" y="280489"/>
                    <a:pt x="37744" y="280489"/>
                  </a:cubicBezTo>
                  <a:lnTo>
                    <a:pt x="72577" y="280489"/>
                  </a:lnTo>
                  <a:cubicBezTo>
                    <a:pt x="81594" y="280489"/>
                    <a:pt x="89873" y="277311"/>
                    <a:pt x="96372" y="272023"/>
                  </a:cubicBezTo>
                  <a:lnTo>
                    <a:pt x="104259" y="272023"/>
                  </a:lnTo>
                  <a:cubicBezTo>
                    <a:pt x="111442" y="289703"/>
                    <a:pt x="125587" y="304061"/>
                    <a:pt x="144246" y="310568"/>
                  </a:cubicBezTo>
                  <a:cubicBezTo>
                    <a:pt x="151269" y="313016"/>
                    <a:pt x="158596" y="314254"/>
                    <a:pt x="166020" y="314254"/>
                  </a:cubicBezTo>
                  <a:cubicBezTo>
                    <a:pt x="193420" y="314254"/>
                    <a:pt x="218309" y="297536"/>
                    <a:pt x="229855" y="272023"/>
                  </a:cubicBezTo>
                  <a:lnTo>
                    <a:pt x="356716" y="272023"/>
                  </a:lnTo>
                  <a:cubicBezTo>
                    <a:pt x="363900" y="289703"/>
                    <a:pt x="378045" y="304061"/>
                    <a:pt x="396703" y="310568"/>
                  </a:cubicBezTo>
                  <a:cubicBezTo>
                    <a:pt x="403726" y="313016"/>
                    <a:pt x="411053" y="314254"/>
                    <a:pt x="418477" y="314254"/>
                  </a:cubicBezTo>
                  <a:cubicBezTo>
                    <a:pt x="442708" y="314254"/>
                    <a:pt x="464989" y="301168"/>
                    <a:pt x="477799" y="280489"/>
                  </a:cubicBezTo>
                  <a:lnTo>
                    <a:pt x="499751" y="280489"/>
                  </a:lnTo>
                  <a:cubicBezTo>
                    <a:pt x="520234" y="280489"/>
                    <a:pt x="536907" y="263825"/>
                    <a:pt x="536907" y="243333"/>
                  </a:cubicBezTo>
                  <a:lnTo>
                    <a:pt x="536907" y="230603"/>
                  </a:lnTo>
                  <a:cubicBezTo>
                    <a:pt x="536907" y="225867"/>
                    <a:pt x="536017" y="221336"/>
                    <a:pt x="534397" y="217161"/>
                  </a:cubicBezTo>
                  <a:lnTo>
                    <a:pt x="534397" y="195877"/>
                  </a:lnTo>
                  <a:cubicBezTo>
                    <a:pt x="536658" y="190999"/>
                    <a:pt x="537922" y="185568"/>
                    <a:pt x="537922" y="179853"/>
                  </a:cubicBezTo>
                  <a:lnTo>
                    <a:pt x="537922" y="167685"/>
                  </a:lnTo>
                  <a:cubicBezTo>
                    <a:pt x="537922" y="161961"/>
                    <a:pt x="536658" y="156531"/>
                    <a:pt x="534397" y="151661"/>
                  </a:cubicBezTo>
                  <a:lnTo>
                    <a:pt x="534397" y="49112"/>
                  </a:lnTo>
                  <a:cubicBezTo>
                    <a:pt x="534397" y="22041"/>
                    <a:pt x="512374" y="9"/>
                    <a:pt x="485294" y="9"/>
                  </a:cubicBezTo>
                  <a:lnTo>
                    <a:pt x="485294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6" name="Google Shape;2006;p42"/>
            <p:cNvSpPr/>
            <p:nvPr/>
          </p:nvSpPr>
          <p:spPr>
            <a:xfrm>
              <a:off x="3567995" y="4413777"/>
              <a:ext cx="744340" cy="326028"/>
            </a:xfrm>
            <a:custGeom>
              <a:avLst/>
              <a:gdLst/>
              <a:ahLst/>
              <a:cxnLst/>
              <a:rect l="l" t="t" r="r" b="b"/>
              <a:pathLst>
                <a:path w="461606" h="202188" extrusionOk="0">
                  <a:moveTo>
                    <a:pt x="9" y="202188"/>
                  </a:moveTo>
                  <a:lnTo>
                    <a:pt x="9" y="151430"/>
                  </a:lnTo>
                  <a:cubicBezTo>
                    <a:pt x="9" y="131578"/>
                    <a:pt x="13736" y="114362"/>
                    <a:pt x="33079" y="109938"/>
                  </a:cubicBezTo>
                  <a:lnTo>
                    <a:pt x="83366" y="98446"/>
                  </a:lnTo>
                  <a:lnTo>
                    <a:pt x="99754" y="13762"/>
                  </a:lnTo>
                  <a:cubicBezTo>
                    <a:pt x="101303" y="5768"/>
                    <a:pt x="108300" y="0"/>
                    <a:pt x="116436" y="0"/>
                  </a:cubicBezTo>
                  <a:lnTo>
                    <a:pt x="447426" y="0"/>
                  </a:lnTo>
                  <a:cubicBezTo>
                    <a:pt x="455259" y="0"/>
                    <a:pt x="461606" y="6347"/>
                    <a:pt x="461606" y="14181"/>
                  </a:cubicBezTo>
                  <a:lnTo>
                    <a:pt x="461606" y="202179"/>
                  </a:lnTo>
                  <a:lnTo>
                    <a:pt x="0" y="202179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7" name="Google Shape;2007;p42"/>
            <p:cNvSpPr/>
            <p:nvPr/>
          </p:nvSpPr>
          <p:spPr>
            <a:xfrm>
              <a:off x="3563245" y="4725591"/>
              <a:ext cx="65282" cy="27732"/>
            </a:xfrm>
            <a:custGeom>
              <a:avLst/>
              <a:gdLst/>
              <a:ahLst/>
              <a:cxnLst/>
              <a:rect l="l" t="t" r="r" b="b"/>
              <a:pathLst>
                <a:path w="40485" h="17198" extrusionOk="0">
                  <a:moveTo>
                    <a:pt x="39693" y="0"/>
                  </a:moveTo>
                  <a:cubicBezTo>
                    <a:pt x="40131" y="0"/>
                    <a:pt x="40486" y="355"/>
                    <a:pt x="40486" y="792"/>
                  </a:cubicBezTo>
                  <a:lnTo>
                    <a:pt x="40486" y="16406"/>
                  </a:lnTo>
                  <a:cubicBezTo>
                    <a:pt x="40486" y="16844"/>
                    <a:pt x="40131" y="17198"/>
                    <a:pt x="39693" y="17198"/>
                  </a:cubicBezTo>
                  <a:lnTo>
                    <a:pt x="792" y="17198"/>
                  </a:lnTo>
                  <a:cubicBezTo>
                    <a:pt x="355" y="17198"/>
                    <a:pt x="0" y="16844"/>
                    <a:pt x="0" y="16406"/>
                  </a:cubicBezTo>
                  <a:lnTo>
                    <a:pt x="0" y="792"/>
                  </a:lnTo>
                  <a:cubicBezTo>
                    <a:pt x="0" y="355"/>
                    <a:pt x="355" y="0"/>
                    <a:pt x="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8" name="Google Shape;2008;p42"/>
            <p:cNvSpPr/>
            <p:nvPr/>
          </p:nvSpPr>
          <p:spPr>
            <a:xfrm>
              <a:off x="4272369" y="4725591"/>
              <a:ext cx="43736" cy="27732"/>
            </a:xfrm>
            <a:custGeom>
              <a:avLst/>
              <a:gdLst/>
              <a:ahLst/>
              <a:cxnLst/>
              <a:rect l="l" t="t" r="r" b="b"/>
              <a:pathLst>
                <a:path w="27123" h="17198" extrusionOk="0">
                  <a:moveTo>
                    <a:pt x="26501" y="0"/>
                  </a:moveTo>
                  <a:cubicBezTo>
                    <a:pt x="26845" y="0"/>
                    <a:pt x="27124" y="279"/>
                    <a:pt x="27124" y="623"/>
                  </a:cubicBezTo>
                  <a:lnTo>
                    <a:pt x="27124" y="16575"/>
                  </a:lnTo>
                  <a:cubicBezTo>
                    <a:pt x="27124" y="16919"/>
                    <a:pt x="26845" y="17198"/>
                    <a:pt x="26501" y="17198"/>
                  </a:cubicBezTo>
                  <a:lnTo>
                    <a:pt x="623" y="17198"/>
                  </a:lnTo>
                  <a:cubicBezTo>
                    <a:pt x="279" y="17198"/>
                    <a:pt x="0" y="16919"/>
                    <a:pt x="0" y="16575"/>
                  </a:cubicBezTo>
                  <a:lnTo>
                    <a:pt x="0" y="623"/>
                  </a:lnTo>
                  <a:cubicBezTo>
                    <a:pt x="0" y="279"/>
                    <a:pt x="279" y="0"/>
                    <a:pt x="6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9" name="Google Shape;2009;p42"/>
            <p:cNvSpPr/>
            <p:nvPr/>
          </p:nvSpPr>
          <p:spPr>
            <a:xfrm>
              <a:off x="3722744" y="4691504"/>
              <a:ext cx="109152" cy="116289"/>
            </a:xfrm>
            <a:custGeom>
              <a:avLst/>
              <a:gdLst/>
              <a:ahLst/>
              <a:cxnLst/>
              <a:rect l="l" t="t" r="r" b="b"/>
              <a:pathLst>
                <a:path w="67691" h="72117" extrusionOk="0">
                  <a:moveTo>
                    <a:pt x="65496" y="47097"/>
                  </a:moveTo>
                  <a:cubicBezTo>
                    <a:pt x="58882" y="66049"/>
                    <a:pt x="39360" y="76473"/>
                    <a:pt x="21877" y="70375"/>
                  </a:cubicBezTo>
                  <a:cubicBezTo>
                    <a:pt x="4394" y="64277"/>
                    <a:pt x="-4410" y="43972"/>
                    <a:pt x="2195" y="25020"/>
                  </a:cubicBezTo>
                  <a:cubicBezTo>
                    <a:pt x="8809" y="6068"/>
                    <a:pt x="28331" y="-4356"/>
                    <a:pt x="45814" y="1742"/>
                  </a:cubicBezTo>
                  <a:cubicBezTo>
                    <a:pt x="63297" y="7840"/>
                    <a:pt x="72101" y="28145"/>
                    <a:pt x="65496" y="470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0" name="Google Shape;2010;p42"/>
            <p:cNvSpPr/>
            <p:nvPr/>
          </p:nvSpPr>
          <p:spPr>
            <a:xfrm>
              <a:off x="3758402" y="4729483"/>
              <a:ext cx="37818" cy="40283"/>
            </a:xfrm>
            <a:custGeom>
              <a:avLst/>
              <a:gdLst/>
              <a:ahLst/>
              <a:cxnLst/>
              <a:rect l="l" t="t" r="r" b="b"/>
              <a:pathLst>
                <a:path w="23453" h="24982" extrusionOk="0">
                  <a:moveTo>
                    <a:pt x="22694" y="16315"/>
                  </a:moveTo>
                  <a:cubicBezTo>
                    <a:pt x="20406" y="22884"/>
                    <a:pt x="13641" y="26489"/>
                    <a:pt x="7579" y="24380"/>
                  </a:cubicBezTo>
                  <a:cubicBezTo>
                    <a:pt x="1525" y="22270"/>
                    <a:pt x="-1528" y="15229"/>
                    <a:pt x="760" y="8668"/>
                  </a:cubicBezTo>
                  <a:cubicBezTo>
                    <a:pt x="3048" y="2098"/>
                    <a:pt x="9813" y="-1507"/>
                    <a:pt x="15875" y="603"/>
                  </a:cubicBezTo>
                  <a:cubicBezTo>
                    <a:pt x="21928" y="2712"/>
                    <a:pt x="24982" y="9754"/>
                    <a:pt x="22694" y="16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1" name="Google Shape;2011;p42"/>
            <p:cNvSpPr/>
            <p:nvPr/>
          </p:nvSpPr>
          <p:spPr>
            <a:xfrm>
              <a:off x="3713125" y="4676650"/>
              <a:ext cx="130838" cy="53082"/>
            </a:xfrm>
            <a:custGeom>
              <a:avLst/>
              <a:gdLst/>
              <a:ahLst/>
              <a:cxnLst/>
              <a:rect l="l" t="t" r="r" b="b"/>
              <a:pathLst>
                <a:path w="81140" h="32919" extrusionOk="0">
                  <a:moveTo>
                    <a:pt x="78835" y="32919"/>
                  </a:moveTo>
                  <a:cubicBezTo>
                    <a:pt x="75675" y="19397"/>
                    <a:pt x="66408" y="8750"/>
                    <a:pt x="54061" y="4451"/>
                  </a:cubicBezTo>
                  <a:cubicBezTo>
                    <a:pt x="44038" y="952"/>
                    <a:pt x="33142" y="1905"/>
                    <a:pt x="23367" y="7121"/>
                  </a:cubicBezTo>
                  <a:cubicBezTo>
                    <a:pt x="13566" y="12356"/>
                    <a:pt x="6062" y="21249"/>
                    <a:pt x="2252" y="32171"/>
                  </a:cubicBezTo>
                  <a:lnTo>
                    <a:pt x="0" y="31388"/>
                  </a:lnTo>
                  <a:cubicBezTo>
                    <a:pt x="4006" y="19896"/>
                    <a:pt x="11902" y="10540"/>
                    <a:pt x="22237" y="5021"/>
                  </a:cubicBezTo>
                  <a:cubicBezTo>
                    <a:pt x="32599" y="-507"/>
                    <a:pt x="44180" y="-1505"/>
                    <a:pt x="54827" y="2199"/>
                  </a:cubicBezTo>
                  <a:cubicBezTo>
                    <a:pt x="67957" y="6774"/>
                    <a:pt x="77793" y="18062"/>
                    <a:pt x="81140" y="32376"/>
                  </a:cubicBezTo>
                  <a:lnTo>
                    <a:pt x="78826" y="3291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2" name="Google Shape;2012;p42"/>
            <p:cNvSpPr/>
            <p:nvPr/>
          </p:nvSpPr>
          <p:spPr>
            <a:xfrm>
              <a:off x="4119963" y="4676674"/>
              <a:ext cx="130853" cy="53058"/>
            </a:xfrm>
            <a:custGeom>
              <a:avLst/>
              <a:gdLst/>
              <a:ahLst/>
              <a:cxnLst/>
              <a:rect l="l" t="t" r="r" b="b"/>
              <a:pathLst>
                <a:path w="81149" h="32904" extrusionOk="0">
                  <a:moveTo>
                    <a:pt x="78826" y="32904"/>
                  </a:moveTo>
                  <a:cubicBezTo>
                    <a:pt x="75666" y="19382"/>
                    <a:pt x="66399" y="8736"/>
                    <a:pt x="54052" y="4436"/>
                  </a:cubicBezTo>
                  <a:cubicBezTo>
                    <a:pt x="33337" y="-2801"/>
                    <a:pt x="10103" y="9644"/>
                    <a:pt x="2252" y="32148"/>
                  </a:cubicBezTo>
                  <a:lnTo>
                    <a:pt x="0" y="31364"/>
                  </a:lnTo>
                  <a:cubicBezTo>
                    <a:pt x="8288" y="7614"/>
                    <a:pt x="32892" y="-5463"/>
                    <a:pt x="54835" y="2184"/>
                  </a:cubicBezTo>
                  <a:cubicBezTo>
                    <a:pt x="67966" y="6759"/>
                    <a:pt x="77802" y="18047"/>
                    <a:pt x="81149" y="32361"/>
                  </a:cubicBezTo>
                  <a:lnTo>
                    <a:pt x="78835" y="329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3" name="Google Shape;2013;p42"/>
            <p:cNvSpPr/>
            <p:nvPr/>
          </p:nvSpPr>
          <p:spPr>
            <a:xfrm>
              <a:off x="4129655" y="4691504"/>
              <a:ext cx="109150" cy="116289"/>
            </a:xfrm>
            <a:custGeom>
              <a:avLst/>
              <a:gdLst/>
              <a:ahLst/>
              <a:cxnLst/>
              <a:rect l="l" t="t" r="r" b="b"/>
              <a:pathLst>
                <a:path w="67690" h="72117" extrusionOk="0">
                  <a:moveTo>
                    <a:pt x="65496" y="47097"/>
                  </a:moveTo>
                  <a:cubicBezTo>
                    <a:pt x="58882" y="66049"/>
                    <a:pt x="39360" y="76473"/>
                    <a:pt x="21877" y="70375"/>
                  </a:cubicBezTo>
                  <a:cubicBezTo>
                    <a:pt x="4394" y="64277"/>
                    <a:pt x="-4410" y="43972"/>
                    <a:pt x="2195" y="25020"/>
                  </a:cubicBezTo>
                  <a:cubicBezTo>
                    <a:pt x="8809" y="6068"/>
                    <a:pt x="28331" y="-4356"/>
                    <a:pt x="45814" y="1742"/>
                  </a:cubicBezTo>
                  <a:cubicBezTo>
                    <a:pt x="63297" y="7840"/>
                    <a:pt x="72101" y="28145"/>
                    <a:pt x="65496" y="470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4" name="Google Shape;2014;p42"/>
            <p:cNvSpPr/>
            <p:nvPr/>
          </p:nvSpPr>
          <p:spPr>
            <a:xfrm>
              <a:off x="4165313" y="4729483"/>
              <a:ext cx="37820" cy="40283"/>
            </a:xfrm>
            <a:custGeom>
              <a:avLst/>
              <a:gdLst/>
              <a:ahLst/>
              <a:cxnLst/>
              <a:rect l="l" t="t" r="r" b="b"/>
              <a:pathLst>
                <a:path w="23454" h="24982" extrusionOk="0">
                  <a:moveTo>
                    <a:pt x="22694" y="16315"/>
                  </a:moveTo>
                  <a:cubicBezTo>
                    <a:pt x="20406" y="22884"/>
                    <a:pt x="13641" y="26489"/>
                    <a:pt x="7579" y="24380"/>
                  </a:cubicBezTo>
                  <a:cubicBezTo>
                    <a:pt x="1525" y="22270"/>
                    <a:pt x="-1528" y="15229"/>
                    <a:pt x="760" y="8668"/>
                  </a:cubicBezTo>
                  <a:cubicBezTo>
                    <a:pt x="3048" y="2098"/>
                    <a:pt x="9813" y="-1507"/>
                    <a:pt x="15875" y="603"/>
                  </a:cubicBezTo>
                  <a:cubicBezTo>
                    <a:pt x="21937" y="2712"/>
                    <a:pt x="24982" y="9754"/>
                    <a:pt x="22694" y="163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5" name="Google Shape;2015;p42"/>
            <p:cNvSpPr/>
            <p:nvPr/>
          </p:nvSpPr>
          <p:spPr>
            <a:xfrm>
              <a:off x="3578957" y="4636087"/>
              <a:ext cx="11670" cy="22191"/>
            </a:xfrm>
            <a:custGeom>
              <a:avLst/>
              <a:gdLst/>
              <a:ahLst/>
              <a:cxnLst/>
              <a:rect l="l" t="t" r="r" b="b"/>
              <a:pathLst>
                <a:path w="7237" h="13762" extrusionOk="0">
                  <a:moveTo>
                    <a:pt x="6311" y="0"/>
                  </a:moveTo>
                  <a:cubicBezTo>
                    <a:pt x="6823" y="0"/>
                    <a:pt x="7237" y="414"/>
                    <a:pt x="7237" y="926"/>
                  </a:cubicBezTo>
                  <a:lnTo>
                    <a:pt x="7237" y="12837"/>
                  </a:lnTo>
                  <a:cubicBezTo>
                    <a:pt x="7237" y="13348"/>
                    <a:pt x="6823" y="13762"/>
                    <a:pt x="6311" y="13762"/>
                  </a:cubicBezTo>
                  <a:lnTo>
                    <a:pt x="926" y="13762"/>
                  </a:lnTo>
                  <a:cubicBezTo>
                    <a:pt x="414" y="13762"/>
                    <a:pt x="0" y="13348"/>
                    <a:pt x="0" y="12837"/>
                  </a:cubicBezTo>
                  <a:lnTo>
                    <a:pt x="0" y="926"/>
                  </a:lnTo>
                  <a:cubicBezTo>
                    <a:pt x="0" y="415"/>
                    <a:pt x="414" y="0"/>
                    <a:pt x="9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6" name="Google Shape;2016;p42"/>
            <p:cNvSpPr/>
            <p:nvPr/>
          </p:nvSpPr>
          <p:spPr>
            <a:xfrm>
              <a:off x="3568008" y="4671211"/>
              <a:ext cx="27875" cy="3831"/>
            </a:xfrm>
            <a:custGeom>
              <a:avLst/>
              <a:gdLst/>
              <a:ahLst/>
              <a:cxnLst/>
              <a:rect l="l" t="t" r="r" b="b"/>
              <a:pathLst>
                <a:path w="17287" h="2376" extrusionOk="0">
                  <a:moveTo>
                    <a:pt x="0" y="0"/>
                  </a:moveTo>
                  <a:lnTo>
                    <a:pt x="17287" y="0"/>
                  </a:lnTo>
                  <a:lnTo>
                    <a:pt x="17287" y="2377"/>
                  </a:lnTo>
                  <a:lnTo>
                    <a:pt x="0" y="23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7" name="Google Shape;2017;p42"/>
            <p:cNvSpPr/>
            <p:nvPr/>
          </p:nvSpPr>
          <p:spPr>
            <a:xfrm>
              <a:off x="3568008" y="4681872"/>
              <a:ext cx="27875" cy="3831"/>
            </a:xfrm>
            <a:custGeom>
              <a:avLst/>
              <a:gdLst/>
              <a:ahLst/>
              <a:cxnLst/>
              <a:rect l="l" t="t" r="r" b="b"/>
              <a:pathLst>
                <a:path w="17287" h="2376" extrusionOk="0">
                  <a:moveTo>
                    <a:pt x="0" y="0"/>
                  </a:moveTo>
                  <a:lnTo>
                    <a:pt x="17287" y="0"/>
                  </a:lnTo>
                  <a:lnTo>
                    <a:pt x="17287" y="2377"/>
                  </a:lnTo>
                  <a:lnTo>
                    <a:pt x="0" y="23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8" name="Google Shape;2018;p42"/>
            <p:cNvSpPr/>
            <p:nvPr/>
          </p:nvSpPr>
          <p:spPr>
            <a:xfrm>
              <a:off x="3568008" y="4692532"/>
              <a:ext cx="27875" cy="3831"/>
            </a:xfrm>
            <a:custGeom>
              <a:avLst/>
              <a:gdLst/>
              <a:ahLst/>
              <a:cxnLst/>
              <a:rect l="l" t="t" r="r" b="b"/>
              <a:pathLst>
                <a:path w="17287" h="2376" extrusionOk="0">
                  <a:moveTo>
                    <a:pt x="0" y="0"/>
                  </a:moveTo>
                  <a:lnTo>
                    <a:pt x="17287" y="0"/>
                  </a:lnTo>
                  <a:lnTo>
                    <a:pt x="17287" y="2377"/>
                  </a:lnTo>
                  <a:lnTo>
                    <a:pt x="0" y="23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9" name="Google Shape;2019;p42"/>
            <p:cNvSpPr/>
            <p:nvPr/>
          </p:nvSpPr>
          <p:spPr>
            <a:xfrm>
              <a:off x="3568008" y="4703193"/>
              <a:ext cx="27875" cy="3831"/>
            </a:xfrm>
            <a:custGeom>
              <a:avLst/>
              <a:gdLst/>
              <a:ahLst/>
              <a:cxnLst/>
              <a:rect l="l" t="t" r="r" b="b"/>
              <a:pathLst>
                <a:path w="17287" h="2376" extrusionOk="0">
                  <a:moveTo>
                    <a:pt x="0" y="0"/>
                  </a:moveTo>
                  <a:lnTo>
                    <a:pt x="17287" y="0"/>
                  </a:lnTo>
                  <a:lnTo>
                    <a:pt x="17287" y="2377"/>
                  </a:lnTo>
                  <a:lnTo>
                    <a:pt x="0" y="23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0" name="Google Shape;2020;p42"/>
            <p:cNvSpPr/>
            <p:nvPr/>
          </p:nvSpPr>
          <p:spPr>
            <a:xfrm>
              <a:off x="3726253" y="4592081"/>
              <a:ext cx="568213" cy="10235"/>
            </a:xfrm>
            <a:custGeom>
              <a:avLst/>
              <a:gdLst/>
              <a:ahLst/>
              <a:cxnLst/>
              <a:rect l="l" t="t" r="r" b="b"/>
              <a:pathLst>
                <a:path w="352380" h="6347" extrusionOk="0">
                  <a:moveTo>
                    <a:pt x="0" y="0"/>
                  </a:moveTo>
                  <a:lnTo>
                    <a:pt x="352380" y="0"/>
                  </a:lnTo>
                  <a:lnTo>
                    <a:pt x="352380" y="6347"/>
                  </a:lnTo>
                  <a:lnTo>
                    <a:pt x="0" y="63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1" name="Google Shape;2021;p42"/>
            <p:cNvSpPr/>
            <p:nvPr/>
          </p:nvSpPr>
          <p:spPr>
            <a:xfrm>
              <a:off x="3726253" y="4657094"/>
              <a:ext cx="568213" cy="3831"/>
            </a:xfrm>
            <a:custGeom>
              <a:avLst/>
              <a:gdLst/>
              <a:ahLst/>
              <a:cxnLst/>
              <a:rect l="l" t="t" r="r" b="b"/>
              <a:pathLst>
                <a:path w="352380" h="2376" extrusionOk="0">
                  <a:moveTo>
                    <a:pt x="0" y="0"/>
                  </a:moveTo>
                  <a:lnTo>
                    <a:pt x="352380" y="0"/>
                  </a:lnTo>
                  <a:lnTo>
                    <a:pt x="352380" y="2377"/>
                  </a:lnTo>
                  <a:lnTo>
                    <a:pt x="0" y="23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2" name="Google Shape;2022;p42"/>
            <p:cNvSpPr/>
            <p:nvPr/>
          </p:nvSpPr>
          <p:spPr>
            <a:xfrm>
              <a:off x="3711589" y="4454727"/>
              <a:ext cx="57660" cy="109666"/>
            </a:xfrm>
            <a:custGeom>
              <a:avLst/>
              <a:gdLst/>
              <a:ahLst/>
              <a:cxnLst/>
              <a:rect l="l" t="t" r="r" b="b"/>
              <a:pathLst>
                <a:path w="35758" h="68010" extrusionOk="0">
                  <a:moveTo>
                    <a:pt x="13157" y="0"/>
                  </a:moveTo>
                  <a:lnTo>
                    <a:pt x="31014" y="0"/>
                  </a:lnTo>
                  <a:cubicBezTo>
                    <a:pt x="33640" y="0"/>
                    <a:pt x="35759" y="2128"/>
                    <a:pt x="35759" y="4745"/>
                  </a:cubicBezTo>
                  <a:lnTo>
                    <a:pt x="35759" y="63266"/>
                  </a:lnTo>
                  <a:cubicBezTo>
                    <a:pt x="35759" y="65892"/>
                    <a:pt x="33631" y="68010"/>
                    <a:pt x="31014" y="68010"/>
                  </a:cubicBezTo>
                  <a:lnTo>
                    <a:pt x="0" y="68010"/>
                  </a:lnTo>
                  <a:lnTo>
                    <a:pt x="131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3" name="Google Shape;2023;p42"/>
            <p:cNvSpPr/>
            <p:nvPr/>
          </p:nvSpPr>
          <p:spPr>
            <a:xfrm>
              <a:off x="3711589" y="4446031"/>
              <a:ext cx="67435" cy="128426"/>
            </a:xfrm>
            <a:custGeom>
              <a:avLst/>
              <a:gdLst/>
              <a:ahLst/>
              <a:cxnLst/>
              <a:rect l="l" t="t" r="r" b="b"/>
              <a:pathLst>
                <a:path w="41820" h="79644" extrusionOk="0">
                  <a:moveTo>
                    <a:pt x="33186" y="79627"/>
                  </a:moveTo>
                  <a:lnTo>
                    <a:pt x="0" y="79627"/>
                  </a:lnTo>
                  <a:lnTo>
                    <a:pt x="0" y="77250"/>
                  </a:lnTo>
                  <a:lnTo>
                    <a:pt x="33186" y="77250"/>
                  </a:lnTo>
                  <a:cubicBezTo>
                    <a:pt x="36631" y="77250"/>
                    <a:pt x="39435" y="74446"/>
                    <a:pt x="39435" y="71001"/>
                  </a:cubicBezTo>
                  <a:lnTo>
                    <a:pt x="39435" y="8626"/>
                  </a:lnTo>
                  <a:cubicBezTo>
                    <a:pt x="39435" y="5181"/>
                    <a:pt x="36631" y="2377"/>
                    <a:pt x="33186" y="2377"/>
                  </a:cubicBezTo>
                  <a:lnTo>
                    <a:pt x="14163" y="2377"/>
                  </a:lnTo>
                  <a:lnTo>
                    <a:pt x="14163" y="0"/>
                  </a:lnTo>
                  <a:lnTo>
                    <a:pt x="33186" y="0"/>
                  </a:lnTo>
                  <a:cubicBezTo>
                    <a:pt x="37949" y="0"/>
                    <a:pt x="41821" y="3872"/>
                    <a:pt x="41821" y="8635"/>
                  </a:cubicBezTo>
                  <a:lnTo>
                    <a:pt x="41821" y="71010"/>
                  </a:lnTo>
                  <a:cubicBezTo>
                    <a:pt x="41821" y="75773"/>
                    <a:pt x="37949" y="79645"/>
                    <a:pt x="33186" y="7964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4" name="Google Shape;2024;p42"/>
            <p:cNvSpPr/>
            <p:nvPr/>
          </p:nvSpPr>
          <p:spPr>
            <a:xfrm>
              <a:off x="3809098" y="4454727"/>
              <a:ext cx="132044" cy="26927"/>
            </a:xfrm>
            <a:custGeom>
              <a:avLst/>
              <a:gdLst/>
              <a:ahLst/>
              <a:cxnLst/>
              <a:rect l="l" t="t" r="r" b="b"/>
              <a:pathLst>
                <a:path w="81888" h="16699" extrusionOk="0">
                  <a:moveTo>
                    <a:pt x="81888" y="16700"/>
                  </a:moveTo>
                  <a:lnTo>
                    <a:pt x="81888" y="5822"/>
                  </a:lnTo>
                  <a:cubicBezTo>
                    <a:pt x="81888" y="2608"/>
                    <a:pt x="79280" y="0"/>
                    <a:pt x="76067" y="0"/>
                  </a:cubicBezTo>
                  <a:lnTo>
                    <a:pt x="5822" y="0"/>
                  </a:lnTo>
                  <a:cubicBezTo>
                    <a:pt x="2608" y="0"/>
                    <a:pt x="0" y="2608"/>
                    <a:pt x="0" y="5822"/>
                  </a:cubicBezTo>
                  <a:lnTo>
                    <a:pt x="0" y="16700"/>
                  </a:lnTo>
                  <a:lnTo>
                    <a:pt x="81888" y="167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5" name="Google Shape;2025;p42"/>
            <p:cNvSpPr/>
            <p:nvPr/>
          </p:nvSpPr>
          <p:spPr>
            <a:xfrm>
              <a:off x="3809084" y="4486551"/>
              <a:ext cx="132044" cy="77827"/>
            </a:xfrm>
            <a:custGeom>
              <a:avLst/>
              <a:gdLst/>
              <a:ahLst/>
              <a:cxnLst/>
              <a:rect l="l" t="t" r="r" b="b"/>
              <a:pathLst>
                <a:path w="81888" h="48265" extrusionOk="0">
                  <a:moveTo>
                    <a:pt x="0" y="0"/>
                  </a:moveTo>
                  <a:lnTo>
                    <a:pt x="0" y="42444"/>
                  </a:lnTo>
                  <a:cubicBezTo>
                    <a:pt x="0" y="45658"/>
                    <a:pt x="2608" y="48266"/>
                    <a:pt x="5822" y="48266"/>
                  </a:cubicBezTo>
                  <a:lnTo>
                    <a:pt x="76067" y="48266"/>
                  </a:lnTo>
                  <a:cubicBezTo>
                    <a:pt x="79280" y="48266"/>
                    <a:pt x="81889" y="45658"/>
                    <a:pt x="81889" y="42444"/>
                  </a:cubicBezTo>
                  <a:lnTo>
                    <a:pt x="8188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6" name="Google Shape;2026;p42"/>
            <p:cNvSpPr/>
            <p:nvPr/>
          </p:nvSpPr>
          <p:spPr>
            <a:xfrm>
              <a:off x="3799916" y="4446017"/>
              <a:ext cx="151523" cy="128413"/>
            </a:xfrm>
            <a:custGeom>
              <a:avLst/>
              <a:gdLst/>
              <a:ahLst/>
              <a:cxnLst/>
              <a:rect l="l" t="t" r="r" b="b"/>
              <a:pathLst>
                <a:path w="93968" h="79636" extrusionOk="0">
                  <a:moveTo>
                    <a:pt x="84176" y="79636"/>
                  </a:moveTo>
                  <a:lnTo>
                    <a:pt x="9792" y="79636"/>
                  </a:lnTo>
                  <a:cubicBezTo>
                    <a:pt x="4389" y="79636"/>
                    <a:pt x="0" y="75248"/>
                    <a:pt x="0" y="69844"/>
                  </a:cubicBezTo>
                  <a:lnTo>
                    <a:pt x="0" y="9792"/>
                  </a:lnTo>
                  <a:cubicBezTo>
                    <a:pt x="0" y="4389"/>
                    <a:pt x="4389" y="0"/>
                    <a:pt x="9792" y="0"/>
                  </a:cubicBezTo>
                  <a:lnTo>
                    <a:pt x="84176" y="0"/>
                  </a:lnTo>
                  <a:cubicBezTo>
                    <a:pt x="89580" y="0"/>
                    <a:pt x="93968" y="4389"/>
                    <a:pt x="93968" y="9792"/>
                  </a:cubicBezTo>
                  <a:lnTo>
                    <a:pt x="93968" y="69844"/>
                  </a:lnTo>
                  <a:cubicBezTo>
                    <a:pt x="93968" y="75248"/>
                    <a:pt x="89580" y="79636"/>
                    <a:pt x="84176" y="79636"/>
                  </a:cubicBezTo>
                  <a:close/>
                  <a:moveTo>
                    <a:pt x="9792" y="2377"/>
                  </a:moveTo>
                  <a:cubicBezTo>
                    <a:pt x="5706" y="2377"/>
                    <a:pt x="2377" y="5706"/>
                    <a:pt x="2377" y="9792"/>
                  </a:cubicBezTo>
                  <a:lnTo>
                    <a:pt x="2377" y="69844"/>
                  </a:lnTo>
                  <a:cubicBezTo>
                    <a:pt x="2377" y="73930"/>
                    <a:pt x="5706" y="77259"/>
                    <a:pt x="9792" y="77259"/>
                  </a:cubicBezTo>
                  <a:lnTo>
                    <a:pt x="84176" y="77259"/>
                  </a:lnTo>
                  <a:cubicBezTo>
                    <a:pt x="88262" y="77259"/>
                    <a:pt x="91591" y="73930"/>
                    <a:pt x="91591" y="69844"/>
                  </a:cubicBezTo>
                  <a:lnTo>
                    <a:pt x="91591" y="9792"/>
                  </a:lnTo>
                  <a:cubicBezTo>
                    <a:pt x="91591" y="5706"/>
                    <a:pt x="88262" y="2377"/>
                    <a:pt x="84176" y="2377"/>
                  </a:cubicBezTo>
                  <a:lnTo>
                    <a:pt x="9792" y="23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7" name="Google Shape;2027;p42"/>
            <p:cNvSpPr/>
            <p:nvPr/>
          </p:nvSpPr>
          <p:spPr>
            <a:xfrm>
              <a:off x="3981477" y="4454727"/>
              <a:ext cx="132044" cy="26927"/>
            </a:xfrm>
            <a:custGeom>
              <a:avLst/>
              <a:gdLst/>
              <a:ahLst/>
              <a:cxnLst/>
              <a:rect l="l" t="t" r="r" b="b"/>
              <a:pathLst>
                <a:path w="81888" h="16699" extrusionOk="0">
                  <a:moveTo>
                    <a:pt x="81888" y="16700"/>
                  </a:moveTo>
                  <a:lnTo>
                    <a:pt x="81888" y="5822"/>
                  </a:lnTo>
                  <a:cubicBezTo>
                    <a:pt x="81888" y="2608"/>
                    <a:pt x="79280" y="0"/>
                    <a:pt x="76066" y="0"/>
                  </a:cubicBezTo>
                  <a:lnTo>
                    <a:pt x="5822" y="0"/>
                  </a:lnTo>
                  <a:cubicBezTo>
                    <a:pt x="2608" y="0"/>
                    <a:pt x="0" y="2608"/>
                    <a:pt x="0" y="5822"/>
                  </a:cubicBezTo>
                  <a:lnTo>
                    <a:pt x="0" y="16700"/>
                  </a:lnTo>
                  <a:lnTo>
                    <a:pt x="81888" y="167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8" name="Google Shape;2028;p42"/>
            <p:cNvSpPr/>
            <p:nvPr/>
          </p:nvSpPr>
          <p:spPr>
            <a:xfrm>
              <a:off x="3981477" y="4486551"/>
              <a:ext cx="132044" cy="77827"/>
            </a:xfrm>
            <a:custGeom>
              <a:avLst/>
              <a:gdLst/>
              <a:ahLst/>
              <a:cxnLst/>
              <a:rect l="l" t="t" r="r" b="b"/>
              <a:pathLst>
                <a:path w="81888" h="48265" extrusionOk="0">
                  <a:moveTo>
                    <a:pt x="0" y="0"/>
                  </a:moveTo>
                  <a:lnTo>
                    <a:pt x="0" y="42444"/>
                  </a:lnTo>
                  <a:cubicBezTo>
                    <a:pt x="0" y="45658"/>
                    <a:pt x="2608" y="48266"/>
                    <a:pt x="5822" y="48266"/>
                  </a:cubicBezTo>
                  <a:lnTo>
                    <a:pt x="76066" y="48266"/>
                  </a:lnTo>
                  <a:cubicBezTo>
                    <a:pt x="79280" y="48266"/>
                    <a:pt x="81888" y="45658"/>
                    <a:pt x="81888" y="42444"/>
                  </a:cubicBezTo>
                  <a:lnTo>
                    <a:pt x="818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9" name="Google Shape;2029;p42"/>
            <p:cNvSpPr/>
            <p:nvPr/>
          </p:nvSpPr>
          <p:spPr>
            <a:xfrm>
              <a:off x="3972293" y="4446017"/>
              <a:ext cx="151523" cy="128413"/>
            </a:xfrm>
            <a:custGeom>
              <a:avLst/>
              <a:gdLst/>
              <a:ahLst/>
              <a:cxnLst/>
              <a:rect l="l" t="t" r="r" b="b"/>
              <a:pathLst>
                <a:path w="93968" h="79636" extrusionOk="0">
                  <a:moveTo>
                    <a:pt x="84176" y="79636"/>
                  </a:moveTo>
                  <a:lnTo>
                    <a:pt x="9792" y="79636"/>
                  </a:lnTo>
                  <a:cubicBezTo>
                    <a:pt x="4389" y="79636"/>
                    <a:pt x="0" y="75248"/>
                    <a:pt x="0" y="69844"/>
                  </a:cubicBezTo>
                  <a:lnTo>
                    <a:pt x="0" y="9792"/>
                  </a:lnTo>
                  <a:cubicBezTo>
                    <a:pt x="0" y="4389"/>
                    <a:pt x="4389" y="0"/>
                    <a:pt x="9792" y="0"/>
                  </a:cubicBezTo>
                  <a:lnTo>
                    <a:pt x="84176" y="0"/>
                  </a:lnTo>
                  <a:cubicBezTo>
                    <a:pt x="89580" y="0"/>
                    <a:pt x="93968" y="4389"/>
                    <a:pt x="93968" y="9792"/>
                  </a:cubicBezTo>
                  <a:lnTo>
                    <a:pt x="93968" y="69844"/>
                  </a:lnTo>
                  <a:cubicBezTo>
                    <a:pt x="93968" y="75248"/>
                    <a:pt x="89580" y="79636"/>
                    <a:pt x="84176" y="79636"/>
                  </a:cubicBezTo>
                  <a:close/>
                  <a:moveTo>
                    <a:pt x="9792" y="2377"/>
                  </a:moveTo>
                  <a:cubicBezTo>
                    <a:pt x="5706" y="2377"/>
                    <a:pt x="2377" y="5706"/>
                    <a:pt x="2377" y="9792"/>
                  </a:cubicBezTo>
                  <a:lnTo>
                    <a:pt x="2377" y="69844"/>
                  </a:lnTo>
                  <a:cubicBezTo>
                    <a:pt x="2377" y="73930"/>
                    <a:pt x="5706" y="77259"/>
                    <a:pt x="9792" y="77259"/>
                  </a:cubicBezTo>
                  <a:lnTo>
                    <a:pt x="84176" y="77259"/>
                  </a:lnTo>
                  <a:cubicBezTo>
                    <a:pt x="88262" y="77259"/>
                    <a:pt x="91591" y="73930"/>
                    <a:pt x="91591" y="69844"/>
                  </a:cubicBezTo>
                  <a:lnTo>
                    <a:pt x="91591" y="9792"/>
                  </a:lnTo>
                  <a:cubicBezTo>
                    <a:pt x="91591" y="5706"/>
                    <a:pt x="88262" y="2377"/>
                    <a:pt x="84176" y="2377"/>
                  </a:cubicBezTo>
                  <a:lnTo>
                    <a:pt x="9792" y="23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0" name="Google Shape;2030;p42"/>
            <p:cNvSpPr/>
            <p:nvPr/>
          </p:nvSpPr>
          <p:spPr>
            <a:xfrm>
              <a:off x="4153867" y="4454727"/>
              <a:ext cx="132044" cy="26927"/>
            </a:xfrm>
            <a:custGeom>
              <a:avLst/>
              <a:gdLst/>
              <a:ahLst/>
              <a:cxnLst/>
              <a:rect l="l" t="t" r="r" b="b"/>
              <a:pathLst>
                <a:path w="81888" h="16699" extrusionOk="0">
                  <a:moveTo>
                    <a:pt x="81888" y="16700"/>
                  </a:moveTo>
                  <a:lnTo>
                    <a:pt x="81888" y="5822"/>
                  </a:lnTo>
                  <a:cubicBezTo>
                    <a:pt x="81888" y="2608"/>
                    <a:pt x="79280" y="0"/>
                    <a:pt x="76066" y="0"/>
                  </a:cubicBezTo>
                  <a:lnTo>
                    <a:pt x="5822" y="0"/>
                  </a:lnTo>
                  <a:cubicBezTo>
                    <a:pt x="2608" y="0"/>
                    <a:pt x="0" y="2608"/>
                    <a:pt x="0" y="5822"/>
                  </a:cubicBezTo>
                  <a:lnTo>
                    <a:pt x="0" y="16700"/>
                  </a:lnTo>
                  <a:lnTo>
                    <a:pt x="81888" y="1670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1" name="Google Shape;2031;p42"/>
            <p:cNvSpPr/>
            <p:nvPr/>
          </p:nvSpPr>
          <p:spPr>
            <a:xfrm>
              <a:off x="4153855" y="4486551"/>
              <a:ext cx="132044" cy="77827"/>
            </a:xfrm>
            <a:custGeom>
              <a:avLst/>
              <a:gdLst/>
              <a:ahLst/>
              <a:cxnLst/>
              <a:rect l="l" t="t" r="r" b="b"/>
              <a:pathLst>
                <a:path w="81888" h="48265" extrusionOk="0">
                  <a:moveTo>
                    <a:pt x="0" y="0"/>
                  </a:moveTo>
                  <a:lnTo>
                    <a:pt x="0" y="42444"/>
                  </a:lnTo>
                  <a:cubicBezTo>
                    <a:pt x="0" y="45658"/>
                    <a:pt x="2608" y="48266"/>
                    <a:pt x="5822" y="48266"/>
                  </a:cubicBezTo>
                  <a:lnTo>
                    <a:pt x="76067" y="48266"/>
                  </a:lnTo>
                  <a:cubicBezTo>
                    <a:pt x="79280" y="48266"/>
                    <a:pt x="81888" y="45658"/>
                    <a:pt x="81888" y="42444"/>
                  </a:cubicBezTo>
                  <a:lnTo>
                    <a:pt x="818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2" name="Google Shape;2032;p42"/>
            <p:cNvSpPr/>
            <p:nvPr/>
          </p:nvSpPr>
          <p:spPr>
            <a:xfrm>
              <a:off x="4144685" y="4446017"/>
              <a:ext cx="151523" cy="128413"/>
            </a:xfrm>
            <a:custGeom>
              <a:avLst/>
              <a:gdLst/>
              <a:ahLst/>
              <a:cxnLst/>
              <a:rect l="l" t="t" r="r" b="b"/>
              <a:pathLst>
                <a:path w="93968" h="79636" extrusionOk="0">
                  <a:moveTo>
                    <a:pt x="84176" y="79636"/>
                  </a:moveTo>
                  <a:lnTo>
                    <a:pt x="9792" y="79636"/>
                  </a:lnTo>
                  <a:cubicBezTo>
                    <a:pt x="4389" y="79636"/>
                    <a:pt x="0" y="75248"/>
                    <a:pt x="0" y="69844"/>
                  </a:cubicBezTo>
                  <a:lnTo>
                    <a:pt x="0" y="9792"/>
                  </a:lnTo>
                  <a:cubicBezTo>
                    <a:pt x="0" y="4389"/>
                    <a:pt x="4389" y="0"/>
                    <a:pt x="9792" y="0"/>
                  </a:cubicBezTo>
                  <a:lnTo>
                    <a:pt x="84176" y="0"/>
                  </a:lnTo>
                  <a:cubicBezTo>
                    <a:pt x="89579" y="0"/>
                    <a:pt x="93968" y="4389"/>
                    <a:pt x="93968" y="9792"/>
                  </a:cubicBezTo>
                  <a:lnTo>
                    <a:pt x="93968" y="69844"/>
                  </a:lnTo>
                  <a:cubicBezTo>
                    <a:pt x="93968" y="75248"/>
                    <a:pt x="89570" y="79636"/>
                    <a:pt x="84176" y="79636"/>
                  </a:cubicBezTo>
                  <a:close/>
                  <a:moveTo>
                    <a:pt x="9792" y="2377"/>
                  </a:moveTo>
                  <a:cubicBezTo>
                    <a:pt x="5706" y="2377"/>
                    <a:pt x="2377" y="5706"/>
                    <a:pt x="2377" y="9792"/>
                  </a:cubicBezTo>
                  <a:lnTo>
                    <a:pt x="2377" y="69844"/>
                  </a:lnTo>
                  <a:cubicBezTo>
                    <a:pt x="2377" y="73930"/>
                    <a:pt x="5706" y="77259"/>
                    <a:pt x="9792" y="77259"/>
                  </a:cubicBezTo>
                  <a:lnTo>
                    <a:pt x="84176" y="77259"/>
                  </a:lnTo>
                  <a:cubicBezTo>
                    <a:pt x="88262" y="77259"/>
                    <a:pt x="91591" y="73930"/>
                    <a:pt x="91591" y="69844"/>
                  </a:cubicBezTo>
                  <a:lnTo>
                    <a:pt x="91591" y="9792"/>
                  </a:lnTo>
                  <a:cubicBezTo>
                    <a:pt x="91591" y="5706"/>
                    <a:pt x="88262" y="2377"/>
                    <a:pt x="84176" y="2377"/>
                  </a:cubicBezTo>
                  <a:lnTo>
                    <a:pt x="9792" y="23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3" name="Google Shape;2033;p42"/>
            <p:cNvSpPr/>
            <p:nvPr/>
          </p:nvSpPr>
          <p:spPr>
            <a:xfrm>
              <a:off x="4304350" y="4622514"/>
              <a:ext cx="13363" cy="30157"/>
            </a:xfrm>
            <a:custGeom>
              <a:avLst/>
              <a:gdLst/>
              <a:ahLst/>
              <a:cxnLst/>
              <a:rect l="l" t="t" r="r" b="b"/>
              <a:pathLst>
                <a:path w="8287" h="18702" extrusionOk="0">
                  <a:moveTo>
                    <a:pt x="7371" y="0"/>
                  </a:moveTo>
                  <a:cubicBezTo>
                    <a:pt x="7877" y="0"/>
                    <a:pt x="8288" y="411"/>
                    <a:pt x="8288" y="917"/>
                  </a:cubicBezTo>
                  <a:lnTo>
                    <a:pt x="8288" y="17786"/>
                  </a:lnTo>
                  <a:cubicBezTo>
                    <a:pt x="8288" y="18292"/>
                    <a:pt x="7877" y="18703"/>
                    <a:pt x="7371" y="18703"/>
                  </a:cubicBezTo>
                  <a:lnTo>
                    <a:pt x="917" y="18703"/>
                  </a:lnTo>
                  <a:cubicBezTo>
                    <a:pt x="411" y="18703"/>
                    <a:pt x="0" y="18292"/>
                    <a:pt x="0" y="17786"/>
                  </a:cubicBezTo>
                  <a:lnTo>
                    <a:pt x="0" y="917"/>
                  </a:lnTo>
                  <a:cubicBezTo>
                    <a:pt x="0" y="411"/>
                    <a:pt x="411" y="0"/>
                    <a:pt x="9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oogle Shape;1044;p25">
            <a:extLst>
              <a:ext uri="{FF2B5EF4-FFF2-40B4-BE49-F238E27FC236}">
                <a16:creationId xmlns:a16="http://schemas.microsoft.com/office/drawing/2014/main" id="{98ABB94A-DE6B-0918-371C-65AACC9074A4}"/>
              </a:ext>
            </a:extLst>
          </p:cNvPr>
          <p:cNvGrpSpPr/>
          <p:nvPr/>
        </p:nvGrpSpPr>
        <p:grpSpPr>
          <a:xfrm rot="-804951">
            <a:off x="1588202" y="3245531"/>
            <a:ext cx="1162865" cy="1195171"/>
            <a:chOff x="2704766" y="1359747"/>
            <a:chExt cx="677731" cy="696480"/>
          </a:xfrm>
        </p:grpSpPr>
        <p:sp>
          <p:nvSpPr>
            <p:cNvPr id="3" name="Google Shape;1045;p25">
              <a:extLst>
                <a:ext uri="{FF2B5EF4-FFF2-40B4-BE49-F238E27FC236}">
                  <a16:creationId xmlns:a16="http://schemas.microsoft.com/office/drawing/2014/main" id="{7819CCCE-1AAE-D0A0-A3A4-D2E6C3CA9F2F}"/>
                </a:ext>
              </a:extLst>
            </p:cNvPr>
            <p:cNvSpPr/>
            <p:nvPr/>
          </p:nvSpPr>
          <p:spPr>
            <a:xfrm>
              <a:off x="2704766" y="1365874"/>
              <a:ext cx="674115" cy="690353"/>
            </a:xfrm>
            <a:custGeom>
              <a:avLst/>
              <a:gdLst/>
              <a:ahLst/>
              <a:cxnLst/>
              <a:rect l="l" t="t" r="r" b="b"/>
              <a:pathLst>
                <a:path w="418056" h="428126" extrusionOk="0">
                  <a:moveTo>
                    <a:pt x="41853" y="405462"/>
                  </a:moveTo>
                  <a:cubicBezTo>
                    <a:pt x="49403" y="412432"/>
                    <a:pt x="59212" y="416269"/>
                    <a:pt x="69485" y="416269"/>
                  </a:cubicBezTo>
                  <a:cubicBezTo>
                    <a:pt x="75618" y="416269"/>
                    <a:pt x="81636" y="414872"/>
                    <a:pt x="87075" y="412263"/>
                  </a:cubicBezTo>
                  <a:cubicBezTo>
                    <a:pt x="93173" y="411703"/>
                    <a:pt x="99048" y="409762"/>
                    <a:pt x="104256" y="406629"/>
                  </a:cubicBezTo>
                  <a:cubicBezTo>
                    <a:pt x="106143" y="407314"/>
                    <a:pt x="108119" y="407830"/>
                    <a:pt x="110149" y="408160"/>
                  </a:cubicBezTo>
                  <a:cubicBezTo>
                    <a:pt x="115828" y="413438"/>
                    <a:pt x="123217" y="416572"/>
                    <a:pt x="131024" y="416937"/>
                  </a:cubicBezTo>
                  <a:lnTo>
                    <a:pt x="369647" y="428091"/>
                  </a:lnTo>
                  <a:cubicBezTo>
                    <a:pt x="370172" y="428118"/>
                    <a:pt x="370689" y="428126"/>
                    <a:pt x="371214" y="428126"/>
                  </a:cubicBezTo>
                  <a:cubicBezTo>
                    <a:pt x="388688" y="428126"/>
                    <a:pt x="403252" y="414382"/>
                    <a:pt x="404071" y="396739"/>
                  </a:cubicBezTo>
                  <a:lnTo>
                    <a:pt x="418020" y="98268"/>
                  </a:lnTo>
                  <a:cubicBezTo>
                    <a:pt x="418865" y="80108"/>
                    <a:pt x="404836" y="64690"/>
                    <a:pt x="386667" y="63844"/>
                  </a:cubicBezTo>
                  <a:lnTo>
                    <a:pt x="384549" y="63746"/>
                  </a:lnTo>
                  <a:cubicBezTo>
                    <a:pt x="380223" y="53803"/>
                    <a:pt x="371125" y="46414"/>
                    <a:pt x="360158" y="44465"/>
                  </a:cubicBezTo>
                  <a:lnTo>
                    <a:pt x="360033" y="41082"/>
                  </a:lnTo>
                  <a:cubicBezTo>
                    <a:pt x="359704" y="32358"/>
                    <a:pt x="355929" y="24115"/>
                    <a:pt x="349529" y="18178"/>
                  </a:cubicBezTo>
                  <a:cubicBezTo>
                    <a:pt x="343431" y="12516"/>
                    <a:pt x="335428" y="9391"/>
                    <a:pt x="327141" y="9391"/>
                  </a:cubicBezTo>
                  <a:cubicBezTo>
                    <a:pt x="326731" y="9391"/>
                    <a:pt x="326322" y="9391"/>
                    <a:pt x="325912" y="9418"/>
                  </a:cubicBezTo>
                  <a:lnTo>
                    <a:pt x="220087" y="13380"/>
                  </a:lnTo>
                  <a:cubicBezTo>
                    <a:pt x="212226" y="5101"/>
                    <a:pt x="201126" y="0"/>
                    <a:pt x="188922" y="0"/>
                  </a:cubicBezTo>
                  <a:lnTo>
                    <a:pt x="188922" y="0"/>
                  </a:lnTo>
                  <a:cubicBezTo>
                    <a:pt x="187310" y="0"/>
                    <a:pt x="185690" y="89"/>
                    <a:pt x="184088" y="276"/>
                  </a:cubicBezTo>
                  <a:cubicBezTo>
                    <a:pt x="172506" y="1558"/>
                    <a:pt x="162492" y="7389"/>
                    <a:pt x="155628" y="15792"/>
                  </a:cubicBezTo>
                  <a:lnTo>
                    <a:pt x="87200" y="18356"/>
                  </a:lnTo>
                  <a:cubicBezTo>
                    <a:pt x="69031" y="19032"/>
                    <a:pt x="54850" y="34317"/>
                    <a:pt x="55527" y="52485"/>
                  </a:cubicBezTo>
                  <a:lnTo>
                    <a:pt x="63049" y="253712"/>
                  </a:lnTo>
                  <a:lnTo>
                    <a:pt x="13421" y="307462"/>
                  </a:lnTo>
                  <a:cubicBezTo>
                    <a:pt x="6593" y="314850"/>
                    <a:pt x="2837" y="324313"/>
                    <a:pt x="2721" y="334301"/>
                  </a:cubicBezTo>
                  <a:cubicBezTo>
                    <a:pt x="736" y="339428"/>
                    <a:pt x="-190" y="344956"/>
                    <a:pt x="32" y="350618"/>
                  </a:cubicBezTo>
                  <a:cubicBezTo>
                    <a:pt x="469" y="361487"/>
                    <a:pt x="5107" y="371546"/>
                    <a:pt x="13101" y="378926"/>
                  </a:cubicBezTo>
                  <a:lnTo>
                    <a:pt x="41853" y="40548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1046;p25">
              <a:extLst>
                <a:ext uri="{FF2B5EF4-FFF2-40B4-BE49-F238E27FC236}">
                  <a16:creationId xmlns:a16="http://schemas.microsoft.com/office/drawing/2014/main" id="{F9750315-8ED6-7070-57C7-B9ECFE3808AE}"/>
                </a:ext>
              </a:extLst>
            </p:cNvPr>
            <p:cNvSpPr/>
            <p:nvPr/>
          </p:nvSpPr>
          <p:spPr>
            <a:xfrm>
              <a:off x="2708395" y="1359747"/>
              <a:ext cx="674101" cy="690353"/>
            </a:xfrm>
            <a:custGeom>
              <a:avLst/>
              <a:gdLst/>
              <a:ahLst/>
              <a:cxnLst/>
              <a:rect l="l" t="t" r="r" b="b"/>
              <a:pathLst>
                <a:path w="418047" h="428126" extrusionOk="0">
                  <a:moveTo>
                    <a:pt x="41844" y="405462"/>
                  </a:moveTo>
                  <a:cubicBezTo>
                    <a:pt x="49393" y="412433"/>
                    <a:pt x="59203" y="416269"/>
                    <a:pt x="69476" y="416269"/>
                  </a:cubicBezTo>
                  <a:cubicBezTo>
                    <a:pt x="75609" y="416269"/>
                    <a:pt x="81627" y="414872"/>
                    <a:pt x="87066" y="412263"/>
                  </a:cubicBezTo>
                  <a:cubicBezTo>
                    <a:pt x="93164" y="411703"/>
                    <a:pt x="99039" y="409762"/>
                    <a:pt x="104246" y="406629"/>
                  </a:cubicBezTo>
                  <a:cubicBezTo>
                    <a:pt x="106134" y="407314"/>
                    <a:pt x="108110" y="407830"/>
                    <a:pt x="110140" y="408160"/>
                  </a:cubicBezTo>
                  <a:cubicBezTo>
                    <a:pt x="115819" y="413438"/>
                    <a:pt x="123208" y="416572"/>
                    <a:pt x="131015" y="416937"/>
                  </a:cubicBezTo>
                  <a:lnTo>
                    <a:pt x="369638" y="428091"/>
                  </a:lnTo>
                  <a:cubicBezTo>
                    <a:pt x="370163" y="428118"/>
                    <a:pt x="370680" y="428126"/>
                    <a:pt x="371205" y="428126"/>
                  </a:cubicBezTo>
                  <a:cubicBezTo>
                    <a:pt x="388679" y="428126"/>
                    <a:pt x="403242" y="414382"/>
                    <a:pt x="404062" y="396739"/>
                  </a:cubicBezTo>
                  <a:lnTo>
                    <a:pt x="418011" y="98268"/>
                  </a:lnTo>
                  <a:cubicBezTo>
                    <a:pt x="418856" y="80108"/>
                    <a:pt x="404827" y="64690"/>
                    <a:pt x="386658" y="63844"/>
                  </a:cubicBezTo>
                  <a:lnTo>
                    <a:pt x="384540" y="63746"/>
                  </a:lnTo>
                  <a:cubicBezTo>
                    <a:pt x="380214" y="53803"/>
                    <a:pt x="371116" y="46414"/>
                    <a:pt x="360149" y="44465"/>
                  </a:cubicBezTo>
                  <a:lnTo>
                    <a:pt x="360024" y="41082"/>
                  </a:lnTo>
                  <a:cubicBezTo>
                    <a:pt x="359694" y="32358"/>
                    <a:pt x="355920" y="24115"/>
                    <a:pt x="349520" y="18178"/>
                  </a:cubicBezTo>
                  <a:cubicBezTo>
                    <a:pt x="343422" y="12516"/>
                    <a:pt x="335419" y="9391"/>
                    <a:pt x="327131" y="9391"/>
                  </a:cubicBezTo>
                  <a:cubicBezTo>
                    <a:pt x="326722" y="9391"/>
                    <a:pt x="326312" y="9391"/>
                    <a:pt x="325903" y="9418"/>
                  </a:cubicBezTo>
                  <a:lnTo>
                    <a:pt x="220078" y="13380"/>
                  </a:lnTo>
                  <a:cubicBezTo>
                    <a:pt x="212217" y="5101"/>
                    <a:pt x="201117" y="0"/>
                    <a:pt x="188912" y="0"/>
                  </a:cubicBezTo>
                  <a:lnTo>
                    <a:pt x="188912" y="0"/>
                  </a:lnTo>
                  <a:cubicBezTo>
                    <a:pt x="187301" y="0"/>
                    <a:pt x="185681" y="89"/>
                    <a:pt x="184079" y="276"/>
                  </a:cubicBezTo>
                  <a:cubicBezTo>
                    <a:pt x="172497" y="1558"/>
                    <a:pt x="162482" y="7389"/>
                    <a:pt x="155619" y="15792"/>
                  </a:cubicBezTo>
                  <a:lnTo>
                    <a:pt x="87191" y="18356"/>
                  </a:lnTo>
                  <a:cubicBezTo>
                    <a:pt x="69022" y="19032"/>
                    <a:pt x="54841" y="34317"/>
                    <a:pt x="55518" y="52485"/>
                  </a:cubicBezTo>
                  <a:lnTo>
                    <a:pt x="63049" y="253712"/>
                  </a:lnTo>
                  <a:lnTo>
                    <a:pt x="13421" y="307462"/>
                  </a:lnTo>
                  <a:cubicBezTo>
                    <a:pt x="6593" y="314850"/>
                    <a:pt x="2836" y="324313"/>
                    <a:pt x="2721" y="334301"/>
                  </a:cubicBezTo>
                  <a:cubicBezTo>
                    <a:pt x="736" y="339428"/>
                    <a:pt x="-190" y="344956"/>
                    <a:pt x="32" y="350618"/>
                  </a:cubicBezTo>
                  <a:cubicBezTo>
                    <a:pt x="468" y="361487"/>
                    <a:pt x="5106" y="371546"/>
                    <a:pt x="13101" y="378926"/>
                  </a:cubicBezTo>
                  <a:lnTo>
                    <a:pt x="41853" y="4054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" name="Google Shape;1047;p25">
              <a:extLst>
                <a:ext uri="{FF2B5EF4-FFF2-40B4-BE49-F238E27FC236}">
                  <a16:creationId xmlns:a16="http://schemas.microsoft.com/office/drawing/2014/main" id="{7AE9C819-DE66-A973-5C6C-C869EA424ECB}"/>
                </a:ext>
              </a:extLst>
            </p:cNvPr>
            <p:cNvSpPr/>
            <p:nvPr/>
          </p:nvSpPr>
          <p:spPr>
            <a:xfrm>
              <a:off x="2996686" y="1430311"/>
              <a:ext cx="43594" cy="74339"/>
            </a:xfrm>
            <a:custGeom>
              <a:avLst/>
              <a:gdLst/>
              <a:ahLst/>
              <a:cxnLst/>
              <a:rect l="l" t="t" r="r" b="b"/>
              <a:pathLst>
                <a:path w="27035" h="46102" extrusionOk="0">
                  <a:moveTo>
                    <a:pt x="15427" y="46103"/>
                  </a:moveTo>
                  <a:cubicBezTo>
                    <a:pt x="12809" y="46103"/>
                    <a:pt x="10281" y="45222"/>
                    <a:pt x="8207" y="43557"/>
                  </a:cubicBezTo>
                  <a:cubicBezTo>
                    <a:pt x="5786" y="41625"/>
                    <a:pt x="4273" y="38866"/>
                    <a:pt x="3935" y="35786"/>
                  </a:cubicBezTo>
                  <a:lnTo>
                    <a:pt x="0" y="312"/>
                  </a:lnTo>
                  <a:lnTo>
                    <a:pt x="2822" y="0"/>
                  </a:lnTo>
                  <a:lnTo>
                    <a:pt x="6756" y="35474"/>
                  </a:lnTo>
                  <a:cubicBezTo>
                    <a:pt x="7015" y="37797"/>
                    <a:pt x="8163" y="39880"/>
                    <a:pt x="9988" y="41340"/>
                  </a:cubicBezTo>
                  <a:cubicBezTo>
                    <a:pt x="11813" y="42800"/>
                    <a:pt x="14073" y="43468"/>
                    <a:pt x="16415" y="43201"/>
                  </a:cubicBezTo>
                  <a:cubicBezTo>
                    <a:pt x="18738" y="42943"/>
                    <a:pt x="20821" y="41794"/>
                    <a:pt x="22281" y="39969"/>
                  </a:cubicBezTo>
                  <a:cubicBezTo>
                    <a:pt x="23741" y="38145"/>
                    <a:pt x="24400" y="35866"/>
                    <a:pt x="24142" y="33542"/>
                  </a:cubicBezTo>
                  <a:lnTo>
                    <a:pt x="22121" y="15311"/>
                  </a:lnTo>
                  <a:lnTo>
                    <a:pt x="24943" y="15000"/>
                  </a:lnTo>
                  <a:lnTo>
                    <a:pt x="26964" y="33231"/>
                  </a:lnTo>
                  <a:cubicBezTo>
                    <a:pt x="27302" y="36302"/>
                    <a:pt x="26430" y="39328"/>
                    <a:pt x="24489" y="41750"/>
                  </a:cubicBezTo>
                  <a:cubicBezTo>
                    <a:pt x="22557" y="44171"/>
                    <a:pt x="19798" y="45684"/>
                    <a:pt x="16718" y="46023"/>
                  </a:cubicBezTo>
                  <a:cubicBezTo>
                    <a:pt x="16282" y="46067"/>
                    <a:pt x="15854" y="46094"/>
                    <a:pt x="15418" y="46094"/>
                  </a:cubicBezTo>
                  <a:close/>
                </a:path>
              </a:pathLst>
            </a:custGeom>
            <a:solidFill>
              <a:srgbClr val="454A6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048;p25">
              <a:extLst>
                <a:ext uri="{FF2B5EF4-FFF2-40B4-BE49-F238E27FC236}">
                  <a16:creationId xmlns:a16="http://schemas.microsoft.com/office/drawing/2014/main" id="{A9D9B13C-CD21-859D-86CB-BB2AF703CAE6}"/>
                </a:ext>
              </a:extLst>
            </p:cNvPr>
            <p:cNvSpPr/>
            <p:nvPr/>
          </p:nvSpPr>
          <p:spPr>
            <a:xfrm rot="-133179">
              <a:off x="2860071" y="1434899"/>
              <a:ext cx="385485" cy="482162"/>
            </a:xfrm>
            <a:custGeom>
              <a:avLst/>
              <a:gdLst/>
              <a:ahLst/>
              <a:cxnLst/>
              <a:rect l="l" t="t" r="r" b="b"/>
              <a:pathLst>
                <a:path w="238881" h="298791" extrusionOk="0">
                  <a:moveTo>
                    <a:pt x="0" y="0"/>
                  </a:moveTo>
                  <a:lnTo>
                    <a:pt x="238882" y="0"/>
                  </a:lnTo>
                  <a:lnTo>
                    <a:pt x="238882" y="298792"/>
                  </a:lnTo>
                  <a:lnTo>
                    <a:pt x="0" y="29879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049;p25">
              <a:extLst>
                <a:ext uri="{FF2B5EF4-FFF2-40B4-BE49-F238E27FC236}">
                  <a16:creationId xmlns:a16="http://schemas.microsoft.com/office/drawing/2014/main" id="{E2F36424-56DE-9C92-A08B-262B911E0492}"/>
                </a:ext>
              </a:extLst>
            </p:cNvPr>
            <p:cNvSpPr/>
            <p:nvPr/>
          </p:nvSpPr>
          <p:spPr>
            <a:xfrm rot="165098">
              <a:off x="2932650" y="1507169"/>
              <a:ext cx="385640" cy="482357"/>
            </a:xfrm>
            <a:custGeom>
              <a:avLst/>
              <a:gdLst/>
              <a:ahLst/>
              <a:cxnLst/>
              <a:rect l="l" t="t" r="r" b="b"/>
              <a:pathLst>
                <a:path w="238881" h="298791" extrusionOk="0">
                  <a:moveTo>
                    <a:pt x="0" y="0"/>
                  </a:moveTo>
                  <a:lnTo>
                    <a:pt x="238881" y="0"/>
                  </a:lnTo>
                  <a:lnTo>
                    <a:pt x="238881" y="298792"/>
                  </a:lnTo>
                  <a:lnTo>
                    <a:pt x="0" y="29879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050;p25">
              <a:extLst>
                <a:ext uri="{FF2B5EF4-FFF2-40B4-BE49-F238E27FC236}">
                  <a16:creationId xmlns:a16="http://schemas.microsoft.com/office/drawing/2014/main" id="{D029BE95-AA79-09F5-C9DB-B636A1ECA1E7}"/>
                </a:ext>
              </a:extLst>
            </p:cNvPr>
            <p:cNvSpPr/>
            <p:nvPr/>
          </p:nvSpPr>
          <p:spPr>
            <a:xfrm>
              <a:off x="2894484" y="1483657"/>
              <a:ext cx="385196" cy="481800"/>
            </a:xfrm>
            <a:custGeom>
              <a:avLst/>
              <a:gdLst/>
              <a:ahLst/>
              <a:cxnLst/>
              <a:rect l="l" t="t" r="r" b="b"/>
              <a:pathLst>
                <a:path w="238881" h="298791" extrusionOk="0">
                  <a:moveTo>
                    <a:pt x="200301" y="298791"/>
                  </a:moveTo>
                  <a:lnTo>
                    <a:pt x="0" y="298791"/>
                  </a:lnTo>
                  <a:lnTo>
                    <a:pt x="0" y="0"/>
                  </a:lnTo>
                  <a:lnTo>
                    <a:pt x="238881" y="0"/>
                  </a:lnTo>
                  <a:lnTo>
                    <a:pt x="238881" y="260211"/>
                  </a:lnTo>
                  <a:lnTo>
                    <a:pt x="200301" y="29879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051;p25">
              <a:extLst>
                <a:ext uri="{FF2B5EF4-FFF2-40B4-BE49-F238E27FC236}">
                  <a16:creationId xmlns:a16="http://schemas.microsoft.com/office/drawing/2014/main" id="{C67462E3-00AA-977F-21AE-195D57850D27}"/>
                </a:ext>
              </a:extLst>
            </p:cNvPr>
            <p:cNvSpPr/>
            <p:nvPr/>
          </p:nvSpPr>
          <p:spPr>
            <a:xfrm>
              <a:off x="3217330" y="1903069"/>
              <a:ext cx="62210" cy="62210"/>
            </a:xfrm>
            <a:custGeom>
              <a:avLst/>
              <a:gdLst/>
              <a:ahLst/>
              <a:cxnLst/>
              <a:rect l="l" t="t" r="r" b="b"/>
              <a:pathLst>
                <a:path w="38580" h="38580" extrusionOk="0">
                  <a:moveTo>
                    <a:pt x="0" y="38581"/>
                  </a:moveTo>
                  <a:lnTo>
                    <a:pt x="0" y="0"/>
                  </a:lnTo>
                  <a:lnTo>
                    <a:pt x="38581" y="0"/>
                  </a:lnTo>
                  <a:lnTo>
                    <a:pt x="0" y="38581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052;p25">
              <a:extLst>
                <a:ext uri="{FF2B5EF4-FFF2-40B4-BE49-F238E27FC236}">
                  <a16:creationId xmlns:a16="http://schemas.microsoft.com/office/drawing/2014/main" id="{B6CDB790-A341-2462-8651-E125084CC817}"/>
                </a:ext>
              </a:extLst>
            </p:cNvPr>
            <p:cNvSpPr/>
            <p:nvPr/>
          </p:nvSpPr>
          <p:spPr>
            <a:xfrm>
              <a:off x="2996586" y="1412803"/>
              <a:ext cx="35153" cy="39964"/>
            </a:xfrm>
            <a:custGeom>
              <a:avLst/>
              <a:gdLst/>
              <a:ahLst/>
              <a:cxnLst/>
              <a:rect l="l" t="t" r="r" b="b"/>
              <a:pathLst>
                <a:path w="21800" h="24784" extrusionOk="0">
                  <a:moveTo>
                    <a:pt x="18979" y="24784"/>
                  </a:moveTo>
                  <a:lnTo>
                    <a:pt x="17261" y="9277"/>
                  </a:lnTo>
                  <a:cubicBezTo>
                    <a:pt x="16816" y="5316"/>
                    <a:pt x="13255" y="2441"/>
                    <a:pt x="9275" y="2886"/>
                  </a:cubicBezTo>
                  <a:cubicBezTo>
                    <a:pt x="5314" y="3322"/>
                    <a:pt x="2448" y="6901"/>
                    <a:pt x="2884" y="10871"/>
                  </a:cubicBezTo>
                  <a:lnTo>
                    <a:pt x="62" y="11182"/>
                  </a:lnTo>
                  <a:cubicBezTo>
                    <a:pt x="-552" y="5663"/>
                    <a:pt x="3445" y="678"/>
                    <a:pt x="8964" y="64"/>
                  </a:cubicBezTo>
                  <a:cubicBezTo>
                    <a:pt x="14474" y="-559"/>
                    <a:pt x="19468" y="3447"/>
                    <a:pt x="20082" y="8966"/>
                  </a:cubicBezTo>
                  <a:lnTo>
                    <a:pt x="21801" y="24473"/>
                  </a:lnTo>
                  <a:lnTo>
                    <a:pt x="18979" y="2478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053;p25">
              <a:extLst>
                <a:ext uri="{FF2B5EF4-FFF2-40B4-BE49-F238E27FC236}">
                  <a16:creationId xmlns:a16="http://schemas.microsoft.com/office/drawing/2014/main" id="{73935006-936B-7E11-6F7E-E1BA0F777310}"/>
                </a:ext>
              </a:extLst>
            </p:cNvPr>
            <p:cNvSpPr/>
            <p:nvPr/>
          </p:nvSpPr>
          <p:spPr>
            <a:xfrm>
              <a:off x="3003014" y="1449164"/>
              <a:ext cx="32339" cy="50354"/>
            </a:xfrm>
            <a:custGeom>
              <a:avLst/>
              <a:gdLst/>
              <a:ahLst/>
              <a:cxnLst/>
              <a:rect l="l" t="t" r="r" b="b"/>
              <a:pathLst>
                <a:path w="20055" h="31227" extrusionOk="0">
                  <a:moveTo>
                    <a:pt x="11439" y="31228"/>
                  </a:moveTo>
                  <a:cubicBezTo>
                    <a:pt x="9490" y="31228"/>
                    <a:pt x="7620" y="30569"/>
                    <a:pt x="6071" y="29341"/>
                  </a:cubicBezTo>
                  <a:cubicBezTo>
                    <a:pt x="4273" y="27907"/>
                    <a:pt x="3151" y="25851"/>
                    <a:pt x="2893" y="23572"/>
                  </a:cubicBezTo>
                  <a:lnTo>
                    <a:pt x="0" y="347"/>
                  </a:lnTo>
                  <a:lnTo>
                    <a:pt x="2822" y="0"/>
                  </a:lnTo>
                  <a:lnTo>
                    <a:pt x="5724" y="23243"/>
                  </a:lnTo>
                  <a:cubicBezTo>
                    <a:pt x="5893" y="24792"/>
                    <a:pt x="6650" y="26163"/>
                    <a:pt x="7852" y="27124"/>
                  </a:cubicBezTo>
                  <a:cubicBezTo>
                    <a:pt x="9053" y="28085"/>
                    <a:pt x="10549" y="28530"/>
                    <a:pt x="12089" y="28352"/>
                  </a:cubicBezTo>
                  <a:cubicBezTo>
                    <a:pt x="15249" y="28005"/>
                    <a:pt x="17537" y="25148"/>
                    <a:pt x="17181" y="21988"/>
                  </a:cubicBezTo>
                  <a:lnTo>
                    <a:pt x="14946" y="1843"/>
                  </a:lnTo>
                  <a:lnTo>
                    <a:pt x="17768" y="1531"/>
                  </a:lnTo>
                  <a:lnTo>
                    <a:pt x="20003" y="21676"/>
                  </a:lnTo>
                  <a:cubicBezTo>
                    <a:pt x="20528" y="26394"/>
                    <a:pt x="17110" y="30649"/>
                    <a:pt x="12400" y="31174"/>
                  </a:cubicBezTo>
                  <a:cubicBezTo>
                    <a:pt x="12080" y="31210"/>
                    <a:pt x="11759" y="31228"/>
                    <a:pt x="11439" y="312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054;p25">
              <a:extLst>
                <a:ext uri="{FF2B5EF4-FFF2-40B4-BE49-F238E27FC236}">
                  <a16:creationId xmlns:a16="http://schemas.microsoft.com/office/drawing/2014/main" id="{CAC0355F-0FC0-3F5A-EF23-59AA807775E4}"/>
                </a:ext>
              </a:extLst>
            </p:cNvPr>
            <p:cNvSpPr/>
            <p:nvPr/>
          </p:nvSpPr>
          <p:spPr>
            <a:xfrm>
              <a:off x="3157700" y="1588930"/>
              <a:ext cx="27817" cy="27817"/>
            </a:xfrm>
            <a:custGeom>
              <a:avLst/>
              <a:gdLst/>
              <a:ahLst/>
              <a:cxnLst/>
              <a:rect l="l" t="t" r="r" b="b"/>
              <a:pathLst>
                <a:path w="17251" h="17251" extrusionOk="0">
                  <a:moveTo>
                    <a:pt x="8626" y="0"/>
                  </a:moveTo>
                  <a:cubicBezTo>
                    <a:pt x="3863" y="0"/>
                    <a:pt x="0" y="3863"/>
                    <a:pt x="0" y="8626"/>
                  </a:cubicBezTo>
                  <a:cubicBezTo>
                    <a:pt x="0" y="13388"/>
                    <a:pt x="3863" y="17252"/>
                    <a:pt x="8626" y="17252"/>
                  </a:cubicBezTo>
                  <a:cubicBezTo>
                    <a:pt x="13388" y="17252"/>
                    <a:pt x="17252" y="13388"/>
                    <a:pt x="17252" y="8626"/>
                  </a:cubicBezTo>
                  <a:cubicBezTo>
                    <a:pt x="17252" y="3863"/>
                    <a:pt x="13388" y="0"/>
                    <a:pt x="8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055;p25">
              <a:extLst>
                <a:ext uri="{FF2B5EF4-FFF2-40B4-BE49-F238E27FC236}">
                  <a16:creationId xmlns:a16="http://schemas.microsoft.com/office/drawing/2014/main" id="{3E7089E3-67D8-1DF1-A7D1-0B06767C604B}"/>
                </a:ext>
              </a:extLst>
            </p:cNvPr>
            <p:cNvSpPr/>
            <p:nvPr/>
          </p:nvSpPr>
          <p:spPr>
            <a:xfrm>
              <a:off x="3178813" y="1526876"/>
              <a:ext cx="47148" cy="60894"/>
            </a:xfrm>
            <a:custGeom>
              <a:avLst/>
              <a:gdLst/>
              <a:ahLst/>
              <a:cxnLst/>
              <a:rect l="l" t="t" r="r" b="b"/>
              <a:pathLst>
                <a:path w="29239" h="37764" extrusionOk="0">
                  <a:moveTo>
                    <a:pt x="23799" y="1762"/>
                  </a:moveTo>
                  <a:cubicBezTo>
                    <a:pt x="4090" y="-9357"/>
                    <a:pt x="-2221" y="35713"/>
                    <a:pt x="663" y="37663"/>
                  </a:cubicBezTo>
                  <a:cubicBezTo>
                    <a:pt x="3547" y="39612"/>
                    <a:pt x="43508" y="12889"/>
                    <a:pt x="23799" y="176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056;p25">
              <a:extLst>
                <a:ext uri="{FF2B5EF4-FFF2-40B4-BE49-F238E27FC236}">
                  <a16:creationId xmlns:a16="http://schemas.microsoft.com/office/drawing/2014/main" id="{163E6D5C-5DC9-EE79-D367-79DE48852798}"/>
                </a:ext>
              </a:extLst>
            </p:cNvPr>
            <p:cNvSpPr/>
            <p:nvPr/>
          </p:nvSpPr>
          <p:spPr>
            <a:xfrm>
              <a:off x="3125583" y="1519481"/>
              <a:ext cx="40183" cy="65511"/>
            </a:xfrm>
            <a:custGeom>
              <a:avLst/>
              <a:gdLst/>
              <a:ahLst/>
              <a:cxnLst/>
              <a:rect l="l" t="t" r="r" b="b"/>
              <a:pathLst>
                <a:path w="24920" h="40627" extrusionOk="0">
                  <a:moveTo>
                    <a:pt x="23451" y="40568"/>
                  </a:moveTo>
                  <a:cubicBezTo>
                    <a:pt x="26513" y="38993"/>
                    <a:pt x="26477" y="-8828"/>
                    <a:pt x="6324" y="1445"/>
                  </a:cubicBezTo>
                  <a:cubicBezTo>
                    <a:pt x="-13839" y="11726"/>
                    <a:pt x="20389" y="42144"/>
                    <a:pt x="23451" y="4056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057;p25">
              <a:extLst>
                <a:ext uri="{FF2B5EF4-FFF2-40B4-BE49-F238E27FC236}">
                  <a16:creationId xmlns:a16="http://schemas.microsoft.com/office/drawing/2014/main" id="{8B1D17A3-C629-E03B-D7D4-5C059009B36F}"/>
                </a:ext>
              </a:extLst>
            </p:cNvPr>
            <p:cNvSpPr/>
            <p:nvPr/>
          </p:nvSpPr>
          <p:spPr>
            <a:xfrm>
              <a:off x="3087011" y="1567821"/>
              <a:ext cx="67430" cy="37162"/>
            </a:xfrm>
            <a:custGeom>
              <a:avLst/>
              <a:gdLst/>
              <a:ahLst/>
              <a:cxnLst/>
              <a:rect l="l" t="t" r="r" b="b"/>
              <a:pathLst>
                <a:path w="41817" h="23046" extrusionOk="0">
                  <a:moveTo>
                    <a:pt x="41810" y="18223"/>
                  </a:moveTo>
                  <a:cubicBezTo>
                    <a:pt x="42433" y="14636"/>
                    <a:pt x="4111" y="-13850"/>
                    <a:pt x="238" y="8449"/>
                  </a:cubicBezTo>
                  <a:cubicBezTo>
                    <a:pt x="-3643" y="30748"/>
                    <a:pt x="41196" y="21811"/>
                    <a:pt x="41810" y="1822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058;p25">
              <a:extLst>
                <a:ext uri="{FF2B5EF4-FFF2-40B4-BE49-F238E27FC236}">
                  <a16:creationId xmlns:a16="http://schemas.microsoft.com/office/drawing/2014/main" id="{61098769-832B-1F06-3C19-346A08B83CD7}"/>
                </a:ext>
              </a:extLst>
            </p:cNvPr>
            <p:cNvSpPr/>
            <p:nvPr/>
          </p:nvSpPr>
          <p:spPr>
            <a:xfrm>
              <a:off x="3097654" y="1608911"/>
              <a:ext cx="57176" cy="52387"/>
            </a:xfrm>
            <a:custGeom>
              <a:avLst/>
              <a:gdLst/>
              <a:ahLst/>
              <a:cxnLst/>
              <a:rect l="l" t="t" r="r" b="b"/>
              <a:pathLst>
                <a:path w="35458" h="32488" extrusionOk="0">
                  <a:moveTo>
                    <a:pt x="3454" y="28882"/>
                  </a:moveTo>
                  <a:cubicBezTo>
                    <a:pt x="19548" y="44789"/>
                    <a:pt x="37824" y="3093"/>
                    <a:pt x="35207" y="324"/>
                  </a:cubicBezTo>
                  <a:cubicBezTo>
                    <a:pt x="32590" y="-2444"/>
                    <a:pt x="-12641" y="12974"/>
                    <a:pt x="3454" y="2888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059;p25">
              <a:extLst>
                <a:ext uri="{FF2B5EF4-FFF2-40B4-BE49-F238E27FC236}">
                  <a16:creationId xmlns:a16="http://schemas.microsoft.com/office/drawing/2014/main" id="{3CDC145A-CCD0-EB90-462A-C3DF2EB5A7F7}"/>
                </a:ext>
              </a:extLst>
            </p:cNvPr>
            <p:cNvSpPr/>
            <p:nvPr/>
          </p:nvSpPr>
          <p:spPr>
            <a:xfrm>
              <a:off x="3189443" y="1580730"/>
              <a:ext cx="68870" cy="35280"/>
            </a:xfrm>
            <a:custGeom>
              <a:avLst/>
              <a:gdLst/>
              <a:ahLst/>
              <a:cxnLst/>
              <a:rect l="l" t="t" r="r" b="b"/>
              <a:pathLst>
                <a:path w="42710" h="21879" extrusionOk="0">
                  <a:moveTo>
                    <a:pt x="5" y="11283"/>
                  </a:moveTo>
                  <a:cubicBezTo>
                    <a:pt x="549" y="15030"/>
                    <a:pt x="43536" y="33413"/>
                    <a:pt x="42699" y="10793"/>
                  </a:cubicBezTo>
                  <a:cubicBezTo>
                    <a:pt x="41871" y="-11818"/>
                    <a:pt x="-546" y="7526"/>
                    <a:pt x="5" y="1128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060;p25">
              <a:extLst>
                <a:ext uri="{FF2B5EF4-FFF2-40B4-BE49-F238E27FC236}">
                  <a16:creationId xmlns:a16="http://schemas.microsoft.com/office/drawing/2014/main" id="{9BE325E1-78D4-633A-32FE-E0510DEA1B04}"/>
                </a:ext>
              </a:extLst>
            </p:cNvPr>
            <p:cNvSpPr/>
            <p:nvPr/>
          </p:nvSpPr>
          <p:spPr>
            <a:xfrm>
              <a:off x="3186564" y="1614274"/>
              <a:ext cx="56570" cy="53011"/>
            </a:xfrm>
            <a:custGeom>
              <a:avLst/>
              <a:gdLst/>
              <a:ahLst/>
              <a:cxnLst/>
              <a:rect l="l" t="t" r="r" b="b"/>
              <a:pathLst>
                <a:path w="35082" h="32875" extrusionOk="0">
                  <a:moveTo>
                    <a:pt x="252" y="371"/>
                  </a:moveTo>
                  <a:cubicBezTo>
                    <a:pt x="-2534" y="3149"/>
                    <a:pt x="18403" y="46421"/>
                    <a:pt x="32326" y="28572"/>
                  </a:cubicBezTo>
                  <a:cubicBezTo>
                    <a:pt x="46248" y="10733"/>
                    <a:pt x="3047" y="-2406"/>
                    <a:pt x="252" y="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061;p25">
              <a:extLst>
                <a:ext uri="{FF2B5EF4-FFF2-40B4-BE49-F238E27FC236}">
                  <a16:creationId xmlns:a16="http://schemas.microsoft.com/office/drawing/2014/main" id="{7512225E-3690-E904-872B-DFE8984E5433}"/>
                </a:ext>
              </a:extLst>
            </p:cNvPr>
            <p:cNvSpPr/>
            <p:nvPr/>
          </p:nvSpPr>
          <p:spPr>
            <a:xfrm>
              <a:off x="3150368" y="1620811"/>
              <a:ext cx="36067" cy="68862"/>
            </a:xfrm>
            <a:custGeom>
              <a:avLst/>
              <a:gdLst/>
              <a:ahLst/>
              <a:cxnLst/>
              <a:rect l="l" t="t" r="r" b="b"/>
              <a:pathLst>
                <a:path w="22367" h="42705" extrusionOk="0">
                  <a:moveTo>
                    <a:pt x="10905" y="42693"/>
                  </a:moveTo>
                  <a:cubicBezTo>
                    <a:pt x="33516" y="41848"/>
                    <a:pt x="16505" y="0"/>
                    <a:pt x="11813" y="0"/>
                  </a:cubicBezTo>
                  <a:cubicBezTo>
                    <a:pt x="7122" y="0"/>
                    <a:pt x="-11714" y="43548"/>
                    <a:pt x="10905" y="4269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062;p25">
              <a:extLst>
                <a:ext uri="{FF2B5EF4-FFF2-40B4-BE49-F238E27FC236}">
                  <a16:creationId xmlns:a16="http://schemas.microsoft.com/office/drawing/2014/main" id="{AD6470C9-E692-5D55-F547-BFD4797D34F2}"/>
                </a:ext>
              </a:extLst>
            </p:cNvPr>
            <p:cNvSpPr/>
            <p:nvPr/>
          </p:nvSpPr>
          <p:spPr>
            <a:xfrm>
              <a:off x="3018400" y="1715686"/>
              <a:ext cx="212560" cy="221712"/>
            </a:xfrm>
            <a:custGeom>
              <a:avLst/>
              <a:gdLst/>
              <a:ahLst/>
              <a:cxnLst/>
              <a:rect l="l" t="t" r="r" b="b"/>
              <a:pathLst>
                <a:path w="131820" h="137496" extrusionOk="0">
                  <a:moveTo>
                    <a:pt x="64536" y="43973"/>
                  </a:moveTo>
                  <a:cubicBezTo>
                    <a:pt x="64536" y="43973"/>
                    <a:pt x="41649" y="-6189"/>
                    <a:pt x="13243" y="639"/>
                  </a:cubicBezTo>
                  <a:cubicBezTo>
                    <a:pt x="-26255" y="13573"/>
                    <a:pt x="35186" y="137496"/>
                    <a:pt x="35186" y="137496"/>
                  </a:cubicBezTo>
                  <a:cubicBezTo>
                    <a:pt x="35186" y="137496"/>
                    <a:pt x="145418" y="81281"/>
                    <a:pt x="130418" y="51905"/>
                  </a:cubicBezTo>
                  <a:cubicBezTo>
                    <a:pt x="115419" y="22528"/>
                    <a:pt x="64544" y="43973"/>
                    <a:pt x="64544" y="4397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063;p25">
              <a:extLst>
                <a:ext uri="{FF2B5EF4-FFF2-40B4-BE49-F238E27FC236}">
                  <a16:creationId xmlns:a16="http://schemas.microsoft.com/office/drawing/2014/main" id="{16EE89D4-509B-FA77-DADD-8B94EBA382D2}"/>
                </a:ext>
              </a:extLst>
            </p:cNvPr>
            <p:cNvSpPr/>
            <p:nvPr/>
          </p:nvSpPr>
          <p:spPr>
            <a:xfrm>
              <a:off x="2937594" y="1602840"/>
              <a:ext cx="99527" cy="92678"/>
            </a:xfrm>
            <a:custGeom>
              <a:avLst/>
              <a:gdLst/>
              <a:ahLst/>
              <a:cxnLst/>
              <a:rect l="l" t="t" r="r" b="b"/>
              <a:pathLst>
                <a:path w="61722" h="57475" extrusionOk="0">
                  <a:moveTo>
                    <a:pt x="30814" y="13643"/>
                  </a:moveTo>
                  <a:cubicBezTo>
                    <a:pt x="30814" y="13643"/>
                    <a:pt x="14773" y="-5096"/>
                    <a:pt x="3405" y="1349"/>
                  </a:cubicBezTo>
                  <a:cubicBezTo>
                    <a:pt x="-11977" y="11791"/>
                    <a:pt x="29746" y="57475"/>
                    <a:pt x="29746" y="57475"/>
                  </a:cubicBezTo>
                  <a:cubicBezTo>
                    <a:pt x="29746" y="57475"/>
                    <a:pt x="70187" y="19687"/>
                    <a:pt x="60110" y="8907"/>
                  </a:cubicBezTo>
                  <a:cubicBezTo>
                    <a:pt x="50033" y="-1873"/>
                    <a:pt x="30805" y="13634"/>
                    <a:pt x="30805" y="136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064;p25">
              <a:extLst>
                <a:ext uri="{FF2B5EF4-FFF2-40B4-BE49-F238E27FC236}">
                  <a16:creationId xmlns:a16="http://schemas.microsoft.com/office/drawing/2014/main" id="{F8F165B1-2FE3-9B4E-1D1E-8AD1F6F87005}"/>
                </a:ext>
              </a:extLst>
            </p:cNvPr>
            <p:cNvSpPr/>
            <p:nvPr/>
          </p:nvSpPr>
          <p:spPr>
            <a:xfrm>
              <a:off x="2957290" y="1725747"/>
              <a:ext cx="36870" cy="42949"/>
            </a:xfrm>
            <a:custGeom>
              <a:avLst/>
              <a:gdLst/>
              <a:ahLst/>
              <a:cxnLst/>
              <a:rect l="l" t="t" r="r" b="b"/>
              <a:pathLst>
                <a:path w="22865" h="26635" extrusionOk="0">
                  <a:moveTo>
                    <a:pt x="906" y="13134"/>
                  </a:moveTo>
                  <a:lnTo>
                    <a:pt x="12033" y="1081"/>
                  </a:lnTo>
                  <a:cubicBezTo>
                    <a:pt x="13573" y="-592"/>
                    <a:pt x="16217" y="-272"/>
                    <a:pt x="17098" y="1687"/>
                  </a:cubicBezTo>
                  <a:lnTo>
                    <a:pt x="22600" y="13820"/>
                  </a:lnTo>
                  <a:cubicBezTo>
                    <a:pt x="23116" y="14959"/>
                    <a:pt x="22867" y="16339"/>
                    <a:pt x="21968" y="17309"/>
                  </a:cubicBezTo>
                  <a:lnTo>
                    <a:pt x="14357" y="25553"/>
                  </a:lnTo>
                  <a:cubicBezTo>
                    <a:pt x="13146" y="26861"/>
                    <a:pt x="11178" y="27004"/>
                    <a:pt x="9950" y="25873"/>
                  </a:cubicBezTo>
                  <a:lnTo>
                    <a:pt x="933" y="17550"/>
                  </a:lnTo>
                  <a:cubicBezTo>
                    <a:pt x="-296" y="16419"/>
                    <a:pt x="-314" y="14443"/>
                    <a:pt x="897" y="1313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065;p25">
              <a:extLst>
                <a:ext uri="{FF2B5EF4-FFF2-40B4-BE49-F238E27FC236}">
                  <a16:creationId xmlns:a16="http://schemas.microsoft.com/office/drawing/2014/main" id="{2BA385DC-3091-BB06-1985-1C6C5E6F7F72}"/>
                </a:ext>
              </a:extLst>
            </p:cNvPr>
            <p:cNvSpPr/>
            <p:nvPr/>
          </p:nvSpPr>
          <p:spPr>
            <a:xfrm rot="2560454">
              <a:off x="2818522" y="1763469"/>
              <a:ext cx="88267" cy="218702"/>
            </a:xfrm>
            <a:custGeom>
              <a:avLst/>
              <a:gdLst/>
              <a:ahLst/>
              <a:cxnLst/>
              <a:rect l="l" t="t" r="r" b="b"/>
              <a:pathLst>
                <a:path w="54764" h="135691" extrusionOk="0">
                  <a:moveTo>
                    <a:pt x="52441" y="0"/>
                  </a:moveTo>
                  <a:cubicBezTo>
                    <a:pt x="53724" y="0"/>
                    <a:pt x="54764" y="1040"/>
                    <a:pt x="54764" y="2324"/>
                  </a:cubicBezTo>
                  <a:lnTo>
                    <a:pt x="54764" y="133368"/>
                  </a:lnTo>
                  <a:cubicBezTo>
                    <a:pt x="54764" y="134651"/>
                    <a:pt x="53724" y="135691"/>
                    <a:pt x="52441" y="135691"/>
                  </a:cubicBezTo>
                  <a:lnTo>
                    <a:pt x="2323" y="135691"/>
                  </a:lnTo>
                  <a:cubicBezTo>
                    <a:pt x="1040" y="135691"/>
                    <a:pt x="0" y="134651"/>
                    <a:pt x="0" y="133368"/>
                  </a:cubicBezTo>
                  <a:lnTo>
                    <a:pt x="0" y="2324"/>
                  </a:lnTo>
                  <a:cubicBezTo>
                    <a:pt x="0" y="1040"/>
                    <a:pt x="1040" y="0"/>
                    <a:pt x="2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066;p25">
              <a:extLst>
                <a:ext uri="{FF2B5EF4-FFF2-40B4-BE49-F238E27FC236}">
                  <a16:creationId xmlns:a16="http://schemas.microsoft.com/office/drawing/2014/main" id="{FCA51876-5FD1-F640-FBE6-FC40F54DFD07}"/>
                </a:ext>
              </a:extLst>
            </p:cNvPr>
            <p:cNvSpPr/>
            <p:nvPr/>
          </p:nvSpPr>
          <p:spPr>
            <a:xfrm>
              <a:off x="2765827" y="1739991"/>
              <a:ext cx="225181" cy="231558"/>
            </a:xfrm>
            <a:custGeom>
              <a:avLst/>
              <a:gdLst/>
              <a:ahLst/>
              <a:cxnLst/>
              <a:rect l="l" t="t" r="r" b="b"/>
              <a:pathLst>
                <a:path w="139647" h="143602" extrusionOk="0">
                  <a:moveTo>
                    <a:pt x="134595" y="15603"/>
                  </a:moveTo>
                  <a:lnTo>
                    <a:pt x="120700" y="2766"/>
                  </a:lnTo>
                  <a:lnTo>
                    <a:pt x="93202" y="42"/>
                  </a:lnTo>
                  <a:cubicBezTo>
                    <a:pt x="90540" y="-225"/>
                    <a:pt x="87914" y="781"/>
                    <a:pt x="86107" y="2740"/>
                  </a:cubicBezTo>
                  <a:lnTo>
                    <a:pt x="1966" y="93868"/>
                  </a:lnTo>
                  <a:cubicBezTo>
                    <a:pt x="-811" y="96877"/>
                    <a:pt x="-624" y="101568"/>
                    <a:pt x="2385" y="104355"/>
                  </a:cubicBezTo>
                  <a:lnTo>
                    <a:pt x="42764" y="141636"/>
                  </a:lnTo>
                  <a:cubicBezTo>
                    <a:pt x="45773" y="144413"/>
                    <a:pt x="50464" y="144226"/>
                    <a:pt x="53250" y="141217"/>
                  </a:cubicBezTo>
                  <a:lnTo>
                    <a:pt x="137373" y="50107"/>
                  </a:lnTo>
                  <a:cubicBezTo>
                    <a:pt x="139198" y="48130"/>
                    <a:pt x="139990" y="45415"/>
                    <a:pt x="139509" y="42771"/>
                  </a:cubicBezTo>
                  <a:lnTo>
                    <a:pt x="134604" y="156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067;p25">
              <a:extLst>
                <a:ext uri="{FF2B5EF4-FFF2-40B4-BE49-F238E27FC236}">
                  <a16:creationId xmlns:a16="http://schemas.microsoft.com/office/drawing/2014/main" id="{591D1142-ADB9-D3C5-346D-820BFDF11DB7}"/>
                </a:ext>
              </a:extLst>
            </p:cNvPr>
            <p:cNvSpPr/>
            <p:nvPr/>
          </p:nvSpPr>
          <p:spPr>
            <a:xfrm>
              <a:off x="2765827" y="1739991"/>
              <a:ext cx="225181" cy="231558"/>
            </a:xfrm>
            <a:custGeom>
              <a:avLst/>
              <a:gdLst/>
              <a:ahLst/>
              <a:cxnLst/>
              <a:rect l="l" t="t" r="r" b="b"/>
              <a:pathLst>
                <a:path w="139647" h="143602" extrusionOk="0">
                  <a:moveTo>
                    <a:pt x="134595" y="15603"/>
                  </a:moveTo>
                  <a:lnTo>
                    <a:pt x="120700" y="2766"/>
                  </a:lnTo>
                  <a:lnTo>
                    <a:pt x="93202" y="42"/>
                  </a:lnTo>
                  <a:cubicBezTo>
                    <a:pt x="90540" y="-225"/>
                    <a:pt x="87914" y="781"/>
                    <a:pt x="86107" y="2740"/>
                  </a:cubicBezTo>
                  <a:lnTo>
                    <a:pt x="1966" y="93868"/>
                  </a:lnTo>
                  <a:cubicBezTo>
                    <a:pt x="-811" y="96877"/>
                    <a:pt x="-624" y="101568"/>
                    <a:pt x="2385" y="104355"/>
                  </a:cubicBezTo>
                  <a:lnTo>
                    <a:pt x="42764" y="141636"/>
                  </a:lnTo>
                  <a:cubicBezTo>
                    <a:pt x="45773" y="144413"/>
                    <a:pt x="50464" y="144226"/>
                    <a:pt x="53250" y="141217"/>
                  </a:cubicBezTo>
                  <a:lnTo>
                    <a:pt x="137373" y="50107"/>
                  </a:lnTo>
                  <a:cubicBezTo>
                    <a:pt x="139198" y="48130"/>
                    <a:pt x="139990" y="45415"/>
                    <a:pt x="139509" y="42771"/>
                  </a:cubicBezTo>
                  <a:lnTo>
                    <a:pt x="134604" y="15612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068;p25">
              <a:extLst>
                <a:ext uri="{FF2B5EF4-FFF2-40B4-BE49-F238E27FC236}">
                  <a16:creationId xmlns:a16="http://schemas.microsoft.com/office/drawing/2014/main" id="{22AD1869-AD22-291A-B0C1-D69EF9B09143}"/>
                </a:ext>
              </a:extLst>
            </p:cNvPr>
            <p:cNvSpPr/>
            <p:nvPr/>
          </p:nvSpPr>
          <p:spPr>
            <a:xfrm rot="2560454">
              <a:off x="2851974" y="1763302"/>
              <a:ext cx="42383" cy="167681"/>
            </a:xfrm>
            <a:custGeom>
              <a:avLst/>
              <a:gdLst/>
              <a:ahLst/>
              <a:cxnLst/>
              <a:rect l="l" t="t" r="r" b="b"/>
              <a:pathLst>
                <a:path w="26296" h="104036" extrusionOk="0">
                  <a:moveTo>
                    <a:pt x="24542" y="0"/>
                  </a:moveTo>
                  <a:cubicBezTo>
                    <a:pt x="25511" y="0"/>
                    <a:pt x="26296" y="785"/>
                    <a:pt x="26296" y="1754"/>
                  </a:cubicBezTo>
                  <a:lnTo>
                    <a:pt x="26296" y="102283"/>
                  </a:lnTo>
                  <a:cubicBezTo>
                    <a:pt x="26296" y="103251"/>
                    <a:pt x="25511" y="104036"/>
                    <a:pt x="24542" y="104036"/>
                  </a:cubicBezTo>
                  <a:lnTo>
                    <a:pt x="1753" y="104036"/>
                  </a:lnTo>
                  <a:cubicBezTo>
                    <a:pt x="785" y="104036"/>
                    <a:pt x="0" y="103251"/>
                    <a:pt x="0" y="102283"/>
                  </a:cubicBezTo>
                  <a:lnTo>
                    <a:pt x="0" y="1754"/>
                  </a:lnTo>
                  <a:cubicBezTo>
                    <a:pt x="0" y="785"/>
                    <a:pt x="785" y="0"/>
                    <a:pt x="1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6" name="صورة 2175">
            <a:extLst>
              <a:ext uri="{FF2B5EF4-FFF2-40B4-BE49-F238E27FC236}">
                <a16:creationId xmlns:a16="http://schemas.microsoft.com/office/drawing/2014/main" id="{07D54F69-1652-57D8-E780-F2124621BF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>
            <a:off x="5343221" y="734849"/>
            <a:ext cx="2955262" cy="3629707"/>
          </a:xfrm>
          <a:prstGeom prst="rect">
            <a:avLst/>
          </a:prstGeom>
          <a:solidFill>
            <a:schemeClr val="accent2"/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077" name="Google Shape;2077;p43"/>
          <p:cNvGrpSpPr/>
          <p:nvPr/>
        </p:nvGrpSpPr>
        <p:grpSpPr>
          <a:xfrm rot="1829627">
            <a:off x="361571" y="3655459"/>
            <a:ext cx="968087" cy="1242460"/>
            <a:chOff x="3488285" y="3009488"/>
            <a:chExt cx="562526" cy="721943"/>
          </a:xfrm>
        </p:grpSpPr>
        <p:sp>
          <p:nvSpPr>
            <p:cNvPr id="2078" name="Google Shape;2078;p43"/>
            <p:cNvSpPr/>
            <p:nvPr/>
          </p:nvSpPr>
          <p:spPr>
            <a:xfrm>
              <a:off x="3488285" y="3017824"/>
              <a:ext cx="555251" cy="713607"/>
            </a:xfrm>
            <a:custGeom>
              <a:avLst/>
              <a:gdLst/>
              <a:ahLst/>
              <a:cxnLst/>
              <a:rect l="l" t="t" r="r" b="b"/>
              <a:pathLst>
                <a:path w="344342" h="442547" extrusionOk="0">
                  <a:moveTo>
                    <a:pt x="316097" y="211508"/>
                  </a:moveTo>
                  <a:cubicBezTo>
                    <a:pt x="316346" y="210591"/>
                    <a:pt x="316524" y="209666"/>
                    <a:pt x="316755" y="208740"/>
                  </a:cubicBezTo>
                  <a:cubicBezTo>
                    <a:pt x="332663" y="204173"/>
                    <a:pt x="344342" y="189521"/>
                    <a:pt x="344342" y="172162"/>
                  </a:cubicBezTo>
                  <a:cubicBezTo>
                    <a:pt x="344342" y="154803"/>
                    <a:pt x="332779" y="140293"/>
                    <a:pt x="316987" y="135647"/>
                  </a:cubicBezTo>
                  <a:cubicBezTo>
                    <a:pt x="316542" y="133875"/>
                    <a:pt x="316052" y="132130"/>
                    <a:pt x="315545" y="130386"/>
                  </a:cubicBezTo>
                  <a:cubicBezTo>
                    <a:pt x="319880" y="125792"/>
                    <a:pt x="323031" y="120166"/>
                    <a:pt x="324660" y="113882"/>
                  </a:cubicBezTo>
                  <a:cubicBezTo>
                    <a:pt x="327224" y="104036"/>
                    <a:pt x="325799" y="93790"/>
                    <a:pt x="320645" y="85022"/>
                  </a:cubicBezTo>
                  <a:cubicBezTo>
                    <a:pt x="313835" y="73423"/>
                    <a:pt x="301257" y="66212"/>
                    <a:pt x="287797" y="66212"/>
                  </a:cubicBezTo>
                  <a:cubicBezTo>
                    <a:pt x="284700" y="66212"/>
                    <a:pt x="281629" y="66639"/>
                    <a:pt x="278637" y="67378"/>
                  </a:cubicBezTo>
                  <a:cubicBezTo>
                    <a:pt x="278086" y="66817"/>
                    <a:pt x="277543" y="66257"/>
                    <a:pt x="276982" y="65705"/>
                  </a:cubicBezTo>
                  <a:cubicBezTo>
                    <a:pt x="280934" y="49752"/>
                    <a:pt x="274195" y="32429"/>
                    <a:pt x="259329" y="23697"/>
                  </a:cubicBezTo>
                  <a:cubicBezTo>
                    <a:pt x="253481" y="20261"/>
                    <a:pt x="246813" y="18454"/>
                    <a:pt x="240048" y="18454"/>
                  </a:cubicBezTo>
                  <a:cubicBezTo>
                    <a:pt x="230363" y="18454"/>
                    <a:pt x="221158" y="22237"/>
                    <a:pt x="214206" y="28655"/>
                  </a:cubicBezTo>
                  <a:cubicBezTo>
                    <a:pt x="212354" y="28112"/>
                    <a:pt x="210502" y="27587"/>
                    <a:pt x="208624" y="27106"/>
                  </a:cubicBezTo>
                  <a:cubicBezTo>
                    <a:pt x="203897" y="11448"/>
                    <a:pt x="189352" y="0"/>
                    <a:pt x="172171" y="0"/>
                  </a:cubicBezTo>
                  <a:cubicBezTo>
                    <a:pt x="154991" y="0"/>
                    <a:pt x="140445" y="11448"/>
                    <a:pt x="135718" y="27106"/>
                  </a:cubicBezTo>
                  <a:cubicBezTo>
                    <a:pt x="133840" y="27578"/>
                    <a:pt x="131988" y="28103"/>
                    <a:pt x="130136" y="28655"/>
                  </a:cubicBezTo>
                  <a:cubicBezTo>
                    <a:pt x="123184" y="22237"/>
                    <a:pt x="113980" y="18454"/>
                    <a:pt x="104294" y="18454"/>
                  </a:cubicBezTo>
                  <a:cubicBezTo>
                    <a:pt x="97520" y="18454"/>
                    <a:pt x="90861" y="20270"/>
                    <a:pt x="85022" y="23697"/>
                  </a:cubicBezTo>
                  <a:cubicBezTo>
                    <a:pt x="76253" y="28851"/>
                    <a:pt x="70004" y="37103"/>
                    <a:pt x="67449" y="46948"/>
                  </a:cubicBezTo>
                  <a:cubicBezTo>
                    <a:pt x="65820" y="53206"/>
                    <a:pt x="65820" y="59625"/>
                    <a:pt x="67343" y="65731"/>
                  </a:cubicBezTo>
                  <a:cubicBezTo>
                    <a:pt x="66791" y="66274"/>
                    <a:pt x="66248" y="66826"/>
                    <a:pt x="65705" y="67378"/>
                  </a:cubicBezTo>
                  <a:cubicBezTo>
                    <a:pt x="62714" y="66639"/>
                    <a:pt x="59651" y="66212"/>
                    <a:pt x="56545" y="66212"/>
                  </a:cubicBezTo>
                  <a:cubicBezTo>
                    <a:pt x="43094" y="66212"/>
                    <a:pt x="30507" y="73423"/>
                    <a:pt x="23697" y="85022"/>
                  </a:cubicBezTo>
                  <a:cubicBezTo>
                    <a:pt x="18552" y="93790"/>
                    <a:pt x="17127" y="104045"/>
                    <a:pt x="19682" y="113890"/>
                  </a:cubicBezTo>
                  <a:cubicBezTo>
                    <a:pt x="21320" y="120175"/>
                    <a:pt x="24462" y="125801"/>
                    <a:pt x="28798" y="130395"/>
                  </a:cubicBezTo>
                  <a:cubicBezTo>
                    <a:pt x="28290" y="132139"/>
                    <a:pt x="27801" y="133884"/>
                    <a:pt x="27355" y="135655"/>
                  </a:cubicBezTo>
                  <a:cubicBezTo>
                    <a:pt x="11572" y="140302"/>
                    <a:pt x="0" y="154901"/>
                    <a:pt x="0" y="172171"/>
                  </a:cubicBezTo>
                  <a:cubicBezTo>
                    <a:pt x="0" y="189441"/>
                    <a:pt x="11653" y="204138"/>
                    <a:pt x="27525" y="208731"/>
                  </a:cubicBezTo>
                  <a:cubicBezTo>
                    <a:pt x="27961" y="210440"/>
                    <a:pt x="28415" y="212140"/>
                    <a:pt x="28913" y="213832"/>
                  </a:cubicBezTo>
                  <a:cubicBezTo>
                    <a:pt x="24516" y="218452"/>
                    <a:pt x="21329" y="224113"/>
                    <a:pt x="19673" y="230451"/>
                  </a:cubicBezTo>
                  <a:cubicBezTo>
                    <a:pt x="17109" y="240297"/>
                    <a:pt x="18534" y="250552"/>
                    <a:pt x="23688" y="259320"/>
                  </a:cubicBezTo>
                  <a:cubicBezTo>
                    <a:pt x="30498" y="270919"/>
                    <a:pt x="43085" y="278121"/>
                    <a:pt x="56527" y="278121"/>
                  </a:cubicBezTo>
                  <a:cubicBezTo>
                    <a:pt x="56936" y="278121"/>
                    <a:pt x="57346" y="278050"/>
                    <a:pt x="57755" y="278041"/>
                  </a:cubicBezTo>
                  <a:cubicBezTo>
                    <a:pt x="58984" y="280169"/>
                    <a:pt x="60195" y="282243"/>
                    <a:pt x="61361" y="284254"/>
                  </a:cubicBezTo>
                  <a:cubicBezTo>
                    <a:pt x="65491" y="291349"/>
                    <a:pt x="71117" y="301026"/>
                    <a:pt x="72274" y="304640"/>
                  </a:cubicBezTo>
                  <a:cubicBezTo>
                    <a:pt x="72390" y="305254"/>
                    <a:pt x="72524" y="305859"/>
                    <a:pt x="72666" y="306465"/>
                  </a:cubicBezTo>
                  <a:cubicBezTo>
                    <a:pt x="72808" y="307159"/>
                    <a:pt x="73111" y="309634"/>
                    <a:pt x="73334" y="311432"/>
                  </a:cubicBezTo>
                  <a:cubicBezTo>
                    <a:pt x="74331" y="319586"/>
                    <a:pt x="75693" y="330758"/>
                    <a:pt x="80713" y="341876"/>
                  </a:cubicBezTo>
                  <a:cubicBezTo>
                    <a:pt x="84408" y="350057"/>
                    <a:pt x="89517" y="356912"/>
                    <a:pt x="95775" y="362235"/>
                  </a:cubicBezTo>
                  <a:cubicBezTo>
                    <a:pt x="96122" y="363161"/>
                    <a:pt x="96496" y="364069"/>
                    <a:pt x="96915" y="364950"/>
                  </a:cubicBezTo>
                  <a:lnTo>
                    <a:pt x="96915" y="373585"/>
                  </a:lnTo>
                  <a:cubicBezTo>
                    <a:pt x="96915" y="373718"/>
                    <a:pt x="96915" y="373843"/>
                    <a:pt x="96915" y="373967"/>
                  </a:cubicBezTo>
                  <a:lnTo>
                    <a:pt x="96915" y="377475"/>
                  </a:lnTo>
                  <a:cubicBezTo>
                    <a:pt x="96915" y="382406"/>
                    <a:pt x="97938" y="387089"/>
                    <a:pt x="99781" y="391344"/>
                  </a:cubicBezTo>
                  <a:cubicBezTo>
                    <a:pt x="104873" y="406780"/>
                    <a:pt x="116428" y="419287"/>
                    <a:pt x="131098" y="425750"/>
                  </a:cubicBezTo>
                  <a:cubicBezTo>
                    <a:pt x="141905" y="436361"/>
                    <a:pt x="156593" y="442547"/>
                    <a:pt x="172144" y="442547"/>
                  </a:cubicBezTo>
                  <a:cubicBezTo>
                    <a:pt x="187696" y="442547"/>
                    <a:pt x="202384" y="436352"/>
                    <a:pt x="213191" y="425750"/>
                  </a:cubicBezTo>
                  <a:cubicBezTo>
                    <a:pt x="227852" y="419287"/>
                    <a:pt x="239407" y="406789"/>
                    <a:pt x="244499" y="391362"/>
                  </a:cubicBezTo>
                  <a:cubicBezTo>
                    <a:pt x="246341" y="387107"/>
                    <a:pt x="247365" y="382406"/>
                    <a:pt x="247365" y="377475"/>
                  </a:cubicBezTo>
                  <a:lnTo>
                    <a:pt x="247365" y="374048"/>
                  </a:lnTo>
                  <a:cubicBezTo>
                    <a:pt x="247365" y="373967"/>
                    <a:pt x="247365" y="373887"/>
                    <a:pt x="247365" y="373816"/>
                  </a:cubicBezTo>
                  <a:cubicBezTo>
                    <a:pt x="247365" y="373736"/>
                    <a:pt x="247365" y="373656"/>
                    <a:pt x="247365" y="373585"/>
                  </a:cubicBezTo>
                  <a:lnTo>
                    <a:pt x="247365" y="364950"/>
                  </a:lnTo>
                  <a:cubicBezTo>
                    <a:pt x="247766" y="364104"/>
                    <a:pt x="248131" y="363232"/>
                    <a:pt x="248460" y="362350"/>
                  </a:cubicBezTo>
                  <a:cubicBezTo>
                    <a:pt x="254763" y="357018"/>
                    <a:pt x="259908" y="350146"/>
                    <a:pt x="263629" y="341939"/>
                  </a:cubicBezTo>
                  <a:cubicBezTo>
                    <a:pt x="268676" y="330793"/>
                    <a:pt x="270047" y="319604"/>
                    <a:pt x="271044" y="311423"/>
                  </a:cubicBezTo>
                  <a:cubicBezTo>
                    <a:pt x="271267" y="309625"/>
                    <a:pt x="271569" y="307150"/>
                    <a:pt x="271738" y="306313"/>
                  </a:cubicBezTo>
                  <a:cubicBezTo>
                    <a:pt x="271881" y="305717"/>
                    <a:pt x="271997" y="305192"/>
                    <a:pt x="272103" y="304622"/>
                  </a:cubicBezTo>
                  <a:cubicBezTo>
                    <a:pt x="273261" y="301008"/>
                    <a:pt x="278887" y="291340"/>
                    <a:pt x="283017" y="284254"/>
                  </a:cubicBezTo>
                  <a:cubicBezTo>
                    <a:pt x="284174" y="282269"/>
                    <a:pt x="285385" y="280186"/>
                    <a:pt x="286622" y="278041"/>
                  </a:cubicBezTo>
                  <a:cubicBezTo>
                    <a:pt x="287005" y="278050"/>
                    <a:pt x="287388" y="278121"/>
                    <a:pt x="287771" y="278121"/>
                  </a:cubicBezTo>
                  <a:cubicBezTo>
                    <a:pt x="301222" y="278121"/>
                    <a:pt x="313809" y="270919"/>
                    <a:pt x="320619" y="259320"/>
                  </a:cubicBezTo>
                  <a:cubicBezTo>
                    <a:pt x="325764" y="250552"/>
                    <a:pt x="327197" y="240297"/>
                    <a:pt x="324633" y="230451"/>
                  </a:cubicBezTo>
                  <a:cubicBezTo>
                    <a:pt x="322987" y="224122"/>
                    <a:pt x="319800" y="218461"/>
                    <a:pt x="315420" y="213850"/>
                  </a:cubicBezTo>
                  <a:cubicBezTo>
                    <a:pt x="315518" y="213511"/>
                    <a:pt x="315625" y="213182"/>
                    <a:pt x="315723" y="212844"/>
                  </a:cubicBezTo>
                  <a:cubicBezTo>
                    <a:pt x="315847" y="212398"/>
                    <a:pt x="315954" y="211962"/>
                    <a:pt x="316061" y="21151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9" name="Google Shape;2079;p43"/>
            <p:cNvSpPr/>
            <p:nvPr/>
          </p:nvSpPr>
          <p:spPr>
            <a:xfrm>
              <a:off x="3495559" y="3009488"/>
              <a:ext cx="555251" cy="713607"/>
            </a:xfrm>
            <a:custGeom>
              <a:avLst/>
              <a:gdLst/>
              <a:ahLst/>
              <a:cxnLst/>
              <a:rect l="l" t="t" r="r" b="b"/>
              <a:pathLst>
                <a:path w="344342" h="442547" extrusionOk="0">
                  <a:moveTo>
                    <a:pt x="316096" y="211508"/>
                  </a:moveTo>
                  <a:cubicBezTo>
                    <a:pt x="316346" y="210592"/>
                    <a:pt x="316524" y="209666"/>
                    <a:pt x="316755" y="208740"/>
                  </a:cubicBezTo>
                  <a:cubicBezTo>
                    <a:pt x="332663" y="204173"/>
                    <a:pt x="344342" y="189521"/>
                    <a:pt x="344342" y="172162"/>
                  </a:cubicBezTo>
                  <a:cubicBezTo>
                    <a:pt x="344342" y="154803"/>
                    <a:pt x="332779" y="140293"/>
                    <a:pt x="316987" y="135647"/>
                  </a:cubicBezTo>
                  <a:cubicBezTo>
                    <a:pt x="316541" y="133875"/>
                    <a:pt x="316052" y="132130"/>
                    <a:pt x="315545" y="130386"/>
                  </a:cubicBezTo>
                  <a:cubicBezTo>
                    <a:pt x="319880" y="125792"/>
                    <a:pt x="323031" y="120166"/>
                    <a:pt x="324660" y="113882"/>
                  </a:cubicBezTo>
                  <a:cubicBezTo>
                    <a:pt x="327224" y="104036"/>
                    <a:pt x="325799" y="93790"/>
                    <a:pt x="320645" y="85022"/>
                  </a:cubicBezTo>
                  <a:cubicBezTo>
                    <a:pt x="313835" y="73423"/>
                    <a:pt x="301257" y="66212"/>
                    <a:pt x="287797" y="66212"/>
                  </a:cubicBezTo>
                  <a:cubicBezTo>
                    <a:pt x="284700" y="66212"/>
                    <a:pt x="281628" y="66639"/>
                    <a:pt x="278637" y="67378"/>
                  </a:cubicBezTo>
                  <a:cubicBezTo>
                    <a:pt x="278085" y="66817"/>
                    <a:pt x="277543" y="66257"/>
                    <a:pt x="276982" y="65705"/>
                  </a:cubicBezTo>
                  <a:cubicBezTo>
                    <a:pt x="280934" y="49761"/>
                    <a:pt x="274195" y="32429"/>
                    <a:pt x="259329" y="23697"/>
                  </a:cubicBezTo>
                  <a:cubicBezTo>
                    <a:pt x="253481" y="20261"/>
                    <a:pt x="246813" y="18454"/>
                    <a:pt x="240048" y="18454"/>
                  </a:cubicBezTo>
                  <a:cubicBezTo>
                    <a:pt x="230363" y="18454"/>
                    <a:pt x="221158" y="22237"/>
                    <a:pt x="214206" y="28655"/>
                  </a:cubicBezTo>
                  <a:cubicBezTo>
                    <a:pt x="212354" y="28112"/>
                    <a:pt x="210502" y="27587"/>
                    <a:pt x="208624" y="27106"/>
                  </a:cubicBezTo>
                  <a:cubicBezTo>
                    <a:pt x="203897" y="11448"/>
                    <a:pt x="189352" y="0"/>
                    <a:pt x="172171" y="0"/>
                  </a:cubicBezTo>
                  <a:cubicBezTo>
                    <a:pt x="154990" y="0"/>
                    <a:pt x="140445" y="11448"/>
                    <a:pt x="135718" y="27106"/>
                  </a:cubicBezTo>
                  <a:cubicBezTo>
                    <a:pt x="133839" y="27578"/>
                    <a:pt x="131988" y="28112"/>
                    <a:pt x="130136" y="28655"/>
                  </a:cubicBezTo>
                  <a:cubicBezTo>
                    <a:pt x="123184" y="22237"/>
                    <a:pt x="113980" y="18454"/>
                    <a:pt x="104294" y="18454"/>
                  </a:cubicBezTo>
                  <a:cubicBezTo>
                    <a:pt x="97520" y="18454"/>
                    <a:pt x="90861" y="20270"/>
                    <a:pt x="85022" y="23697"/>
                  </a:cubicBezTo>
                  <a:cubicBezTo>
                    <a:pt x="76253" y="28851"/>
                    <a:pt x="70004" y="37103"/>
                    <a:pt x="67449" y="46948"/>
                  </a:cubicBezTo>
                  <a:cubicBezTo>
                    <a:pt x="65820" y="53206"/>
                    <a:pt x="65820" y="59625"/>
                    <a:pt x="67343" y="65731"/>
                  </a:cubicBezTo>
                  <a:cubicBezTo>
                    <a:pt x="66791" y="66274"/>
                    <a:pt x="66248" y="66826"/>
                    <a:pt x="65705" y="67378"/>
                  </a:cubicBezTo>
                  <a:cubicBezTo>
                    <a:pt x="62714" y="66639"/>
                    <a:pt x="59651" y="66212"/>
                    <a:pt x="56545" y="66212"/>
                  </a:cubicBezTo>
                  <a:cubicBezTo>
                    <a:pt x="43094" y="66212"/>
                    <a:pt x="30507" y="73423"/>
                    <a:pt x="23697" y="85022"/>
                  </a:cubicBezTo>
                  <a:cubicBezTo>
                    <a:pt x="18551" y="93790"/>
                    <a:pt x="17127" y="104045"/>
                    <a:pt x="19682" y="113890"/>
                  </a:cubicBezTo>
                  <a:cubicBezTo>
                    <a:pt x="21320" y="120175"/>
                    <a:pt x="24462" y="125801"/>
                    <a:pt x="28797" y="130395"/>
                  </a:cubicBezTo>
                  <a:cubicBezTo>
                    <a:pt x="28290" y="132139"/>
                    <a:pt x="27801" y="133884"/>
                    <a:pt x="27355" y="135655"/>
                  </a:cubicBezTo>
                  <a:cubicBezTo>
                    <a:pt x="11572" y="140302"/>
                    <a:pt x="0" y="154901"/>
                    <a:pt x="0" y="172171"/>
                  </a:cubicBezTo>
                  <a:cubicBezTo>
                    <a:pt x="0" y="189441"/>
                    <a:pt x="11652" y="204138"/>
                    <a:pt x="27525" y="208731"/>
                  </a:cubicBezTo>
                  <a:cubicBezTo>
                    <a:pt x="27961" y="210440"/>
                    <a:pt x="28415" y="212141"/>
                    <a:pt x="28913" y="213832"/>
                  </a:cubicBezTo>
                  <a:cubicBezTo>
                    <a:pt x="24516" y="218452"/>
                    <a:pt x="21329" y="224113"/>
                    <a:pt x="19673" y="230451"/>
                  </a:cubicBezTo>
                  <a:cubicBezTo>
                    <a:pt x="17109" y="240297"/>
                    <a:pt x="18534" y="250552"/>
                    <a:pt x="23688" y="259320"/>
                  </a:cubicBezTo>
                  <a:cubicBezTo>
                    <a:pt x="30498" y="270920"/>
                    <a:pt x="43085" y="278121"/>
                    <a:pt x="56527" y="278121"/>
                  </a:cubicBezTo>
                  <a:cubicBezTo>
                    <a:pt x="56936" y="278121"/>
                    <a:pt x="57346" y="278050"/>
                    <a:pt x="57755" y="278041"/>
                  </a:cubicBezTo>
                  <a:cubicBezTo>
                    <a:pt x="58984" y="280169"/>
                    <a:pt x="60194" y="282243"/>
                    <a:pt x="61361" y="284255"/>
                  </a:cubicBezTo>
                  <a:cubicBezTo>
                    <a:pt x="65491" y="291349"/>
                    <a:pt x="71117" y="301026"/>
                    <a:pt x="72274" y="304640"/>
                  </a:cubicBezTo>
                  <a:cubicBezTo>
                    <a:pt x="72390" y="305254"/>
                    <a:pt x="72524" y="305859"/>
                    <a:pt x="72666" y="306465"/>
                  </a:cubicBezTo>
                  <a:cubicBezTo>
                    <a:pt x="72808" y="307159"/>
                    <a:pt x="73111" y="309634"/>
                    <a:pt x="73333" y="311432"/>
                  </a:cubicBezTo>
                  <a:cubicBezTo>
                    <a:pt x="74331" y="319586"/>
                    <a:pt x="75693" y="330758"/>
                    <a:pt x="80713" y="341876"/>
                  </a:cubicBezTo>
                  <a:cubicBezTo>
                    <a:pt x="84408" y="350057"/>
                    <a:pt x="89517" y="356912"/>
                    <a:pt x="95775" y="362235"/>
                  </a:cubicBezTo>
                  <a:cubicBezTo>
                    <a:pt x="96122" y="363161"/>
                    <a:pt x="96496" y="364069"/>
                    <a:pt x="96915" y="364950"/>
                  </a:cubicBezTo>
                  <a:lnTo>
                    <a:pt x="96915" y="373585"/>
                  </a:lnTo>
                  <a:cubicBezTo>
                    <a:pt x="96915" y="373718"/>
                    <a:pt x="96915" y="373843"/>
                    <a:pt x="96915" y="373967"/>
                  </a:cubicBezTo>
                  <a:lnTo>
                    <a:pt x="96915" y="377475"/>
                  </a:lnTo>
                  <a:cubicBezTo>
                    <a:pt x="96915" y="382407"/>
                    <a:pt x="97938" y="387089"/>
                    <a:pt x="99781" y="391344"/>
                  </a:cubicBezTo>
                  <a:cubicBezTo>
                    <a:pt x="104873" y="406780"/>
                    <a:pt x="116428" y="419287"/>
                    <a:pt x="131098" y="425750"/>
                  </a:cubicBezTo>
                  <a:cubicBezTo>
                    <a:pt x="141905" y="436361"/>
                    <a:pt x="156593" y="442547"/>
                    <a:pt x="172144" y="442547"/>
                  </a:cubicBezTo>
                  <a:cubicBezTo>
                    <a:pt x="187696" y="442547"/>
                    <a:pt x="202384" y="436352"/>
                    <a:pt x="213191" y="425750"/>
                  </a:cubicBezTo>
                  <a:cubicBezTo>
                    <a:pt x="227852" y="419287"/>
                    <a:pt x="239407" y="406789"/>
                    <a:pt x="244499" y="391362"/>
                  </a:cubicBezTo>
                  <a:cubicBezTo>
                    <a:pt x="246341" y="387107"/>
                    <a:pt x="247365" y="382407"/>
                    <a:pt x="247365" y="377475"/>
                  </a:cubicBezTo>
                  <a:lnTo>
                    <a:pt x="247365" y="374048"/>
                  </a:lnTo>
                  <a:cubicBezTo>
                    <a:pt x="247365" y="373967"/>
                    <a:pt x="247365" y="373887"/>
                    <a:pt x="247365" y="373816"/>
                  </a:cubicBezTo>
                  <a:cubicBezTo>
                    <a:pt x="247365" y="373736"/>
                    <a:pt x="247365" y="373656"/>
                    <a:pt x="247365" y="373576"/>
                  </a:cubicBezTo>
                  <a:lnTo>
                    <a:pt x="247365" y="364941"/>
                  </a:lnTo>
                  <a:cubicBezTo>
                    <a:pt x="247766" y="364095"/>
                    <a:pt x="248131" y="363223"/>
                    <a:pt x="248460" y="362342"/>
                  </a:cubicBezTo>
                  <a:cubicBezTo>
                    <a:pt x="254763" y="357010"/>
                    <a:pt x="259908" y="350137"/>
                    <a:pt x="263629" y="341930"/>
                  </a:cubicBezTo>
                  <a:cubicBezTo>
                    <a:pt x="268676" y="330785"/>
                    <a:pt x="270047" y="319595"/>
                    <a:pt x="271044" y="311414"/>
                  </a:cubicBezTo>
                  <a:cubicBezTo>
                    <a:pt x="271267" y="309616"/>
                    <a:pt x="271569" y="307141"/>
                    <a:pt x="271738" y="306305"/>
                  </a:cubicBezTo>
                  <a:cubicBezTo>
                    <a:pt x="271881" y="305708"/>
                    <a:pt x="271997" y="305183"/>
                    <a:pt x="272103" y="304613"/>
                  </a:cubicBezTo>
                  <a:cubicBezTo>
                    <a:pt x="273261" y="300999"/>
                    <a:pt x="278887" y="291332"/>
                    <a:pt x="283017" y="284246"/>
                  </a:cubicBezTo>
                  <a:cubicBezTo>
                    <a:pt x="284174" y="282261"/>
                    <a:pt x="285385" y="280177"/>
                    <a:pt x="286622" y="278032"/>
                  </a:cubicBezTo>
                  <a:cubicBezTo>
                    <a:pt x="287005" y="278041"/>
                    <a:pt x="287388" y="278112"/>
                    <a:pt x="287771" y="278112"/>
                  </a:cubicBezTo>
                  <a:cubicBezTo>
                    <a:pt x="301221" y="278112"/>
                    <a:pt x="313809" y="270911"/>
                    <a:pt x="320619" y="259311"/>
                  </a:cubicBezTo>
                  <a:cubicBezTo>
                    <a:pt x="325764" y="250543"/>
                    <a:pt x="327197" y="240288"/>
                    <a:pt x="324633" y="230443"/>
                  </a:cubicBezTo>
                  <a:cubicBezTo>
                    <a:pt x="322987" y="224113"/>
                    <a:pt x="319800" y="218452"/>
                    <a:pt x="315420" y="213841"/>
                  </a:cubicBezTo>
                  <a:cubicBezTo>
                    <a:pt x="315518" y="213503"/>
                    <a:pt x="315625" y="213173"/>
                    <a:pt x="315723" y="212835"/>
                  </a:cubicBezTo>
                  <a:cubicBezTo>
                    <a:pt x="315847" y="212390"/>
                    <a:pt x="315954" y="211953"/>
                    <a:pt x="316061" y="211508"/>
                  </a:cubicBezTo>
                  <a:close/>
                  <a:moveTo>
                    <a:pt x="128570" y="350084"/>
                  </a:moveTo>
                  <a:lnTo>
                    <a:pt x="128570" y="340060"/>
                  </a:lnTo>
                  <a:cubicBezTo>
                    <a:pt x="121920" y="339019"/>
                    <a:pt x="117567" y="335698"/>
                    <a:pt x="114638" y="331265"/>
                  </a:cubicBezTo>
                  <a:cubicBezTo>
                    <a:pt x="112885" y="328604"/>
                    <a:pt x="111638" y="325541"/>
                    <a:pt x="110712" y="322337"/>
                  </a:cubicBezTo>
                  <a:cubicBezTo>
                    <a:pt x="111638" y="325550"/>
                    <a:pt x="112885" y="328612"/>
                    <a:pt x="114638" y="331265"/>
                  </a:cubicBezTo>
                  <a:cubicBezTo>
                    <a:pt x="117567" y="335698"/>
                    <a:pt x="121920" y="339019"/>
                    <a:pt x="128570" y="340060"/>
                  </a:cubicBezTo>
                  <a:lnTo>
                    <a:pt x="128570" y="350084"/>
                  </a:lnTo>
                  <a:lnTo>
                    <a:pt x="131881" y="350084"/>
                  </a:lnTo>
                  <a:cubicBezTo>
                    <a:pt x="131881" y="350084"/>
                    <a:pt x="128570" y="350084"/>
                    <a:pt x="128570" y="350084"/>
                  </a:cubicBezTo>
                  <a:close/>
                  <a:moveTo>
                    <a:pt x="131908" y="374057"/>
                  </a:moveTo>
                  <a:lnTo>
                    <a:pt x="131908" y="374057"/>
                  </a:lnTo>
                  <a:cubicBezTo>
                    <a:pt x="131908" y="373896"/>
                    <a:pt x="131881" y="373745"/>
                    <a:pt x="131881" y="373585"/>
                  </a:cubicBezTo>
                  <a:cubicBezTo>
                    <a:pt x="131881" y="373745"/>
                    <a:pt x="131899" y="373896"/>
                    <a:pt x="131908" y="374057"/>
                  </a:cubicBezTo>
                  <a:close/>
                  <a:moveTo>
                    <a:pt x="132246" y="377484"/>
                  </a:moveTo>
                  <a:lnTo>
                    <a:pt x="131881" y="377484"/>
                  </a:lnTo>
                  <a:cubicBezTo>
                    <a:pt x="131881" y="377484"/>
                    <a:pt x="132246" y="377484"/>
                    <a:pt x="132246" y="377484"/>
                  </a:cubicBezTo>
                  <a:cubicBezTo>
                    <a:pt x="132460" y="378677"/>
                    <a:pt x="132771" y="379834"/>
                    <a:pt x="133163" y="380955"/>
                  </a:cubicBezTo>
                  <a:cubicBezTo>
                    <a:pt x="132762" y="379834"/>
                    <a:pt x="132460" y="378677"/>
                    <a:pt x="132246" y="377484"/>
                  </a:cubicBezTo>
                  <a:close/>
                  <a:moveTo>
                    <a:pt x="158774" y="403406"/>
                  </a:moveTo>
                  <a:cubicBezTo>
                    <a:pt x="162593" y="406050"/>
                    <a:pt x="167195" y="407643"/>
                    <a:pt x="172189" y="407643"/>
                  </a:cubicBezTo>
                  <a:cubicBezTo>
                    <a:pt x="177183" y="407643"/>
                    <a:pt x="181794" y="406050"/>
                    <a:pt x="185613" y="403406"/>
                  </a:cubicBezTo>
                  <a:cubicBezTo>
                    <a:pt x="181794" y="406050"/>
                    <a:pt x="177192" y="407643"/>
                    <a:pt x="172189" y="407643"/>
                  </a:cubicBezTo>
                  <a:cubicBezTo>
                    <a:pt x="167186" y="407643"/>
                    <a:pt x="162584" y="406050"/>
                    <a:pt x="158774" y="403406"/>
                  </a:cubicBezTo>
                  <a:close/>
                  <a:moveTo>
                    <a:pt x="212505" y="377484"/>
                  </a:moveTo>
                  <a:lnTo>
                    <a:pt x="212140" y="377484"/>
                  </a:lnTo>
                  <a:cubicBezTo>
                    <a:pt x="211927" y="378677"/>
                    <a:pt x="211615" y="379834"/>
                    <a:pt x="211224" y="380955"/>
                  </a:cubicBezTo>
                  <a:cubicBezTo>
                    <a:pt x="211615" y="379834"/>
                    <a:pt x="211927" y="378677"/>
                    <a:pt x="212140" y="377484"/>
                  </a:cubicBezTo>
                  <a:lnTo>
                    <a:pt x="212505" y="377484"/>
                  </a:lnTo>
                  <a:close/>
                  <a:moveTo>
                    <a:pt x="212479" y="374057"/>
                  </a:moveTo>
                  <a:lnTo>
                    <a:pt x="212479" y="374057"/>
                  </a:lnTo>
                  <a:cubicBezTo>
                    <a:pt x="212479" y="373896"/>
                    <a:pt x="212505" y="373745"/>
                    <a:pt x="212505" y="373585"/>
                  </a:cubicBezTo>
                  <a:cubicBezTo>
                    <a:pt x="212505" y="373745"/>
                    <a:pt x="212488" y="373896"/>
                    <a:pt x="212479" y="374057"/>
                  </a:cubicBezTo>
                  <a:close/>
                  <a:moveTo>
                    <a:pt x="215817" y="350084"/>
                  </a:moveTo>
                  <a:lnTo>
                    <a:pt x="212505" y="350084"/>
                  </a:lnTo>
                  <a:cubicBezTo>
                    <a:pt x="212505" y="350084"/>
                    <a:pt x="215817" y="350084"/>
                    <a:pt x="215817" y="350084"/>
                  </a:cubicBezTo>
                  <a:lnTo>
                    <a:pt x="215817" y="350084"/>
                  </a:lnTo>
                  <a:close/>
                  <a:moveTo>
                    <a:pt x="241214" y="288198"/>
                  </a:moveTo>
                  <a:cubicBezTo>
                    <a:pt x="244347" y="281255"/>
                    <a:pt x="249181" y="273083"/>
                    <a:pt x="254593" y="263745"/>
                  </a:cubicBezTo>
                  <a:cubicBezTo>
                    <a:pt x="254593" y="263745"/>
                    <a:pt x="254593" y="263745"/>
                    <a:pt x="254593" y="263745"/>
                  </a:cubicBezTo>
                  <a:cubicBezTo>
                    <a:pt x="249172" y="273074"/>
                    <a:pt x="244338" y="281255"/>
                    <a:pt x="241214" y="288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0" name="Google Shape;2080;p43"/>
            <p:cNvSpPr/>
            <p:nvPr/>
          </p:nvSpPr>
          <p:spPr>
            <a:xfrm>
              <a:off x="3734942" y="3579885"/>
              <a:ext cx="76350" cy="86670"/>
            </a:xfrm>
            <a:custGeom>
              <a:avLst/>
              <a:gdLst/>
              <a:ahLst/>
              <a:cxnLst/>
              <a:rect l="l" t="t" r="r" b="b"/>
              <a:pathLst>
                <a:path w="47349" h="53749" extrusionOk="0">
                  <a:moveTo>
                    <a:pt x="41198" y="0"/>
                  </a:moveTo>
                  <a:cubicBezTo>
                    <a:pt x="44595" y="0"/>
                    <a:pt x="47349" y="2754"/>
                    <a:pt x="47349" y="6151"/>
                  </a:cubicBezTo>
                  <a:lnTo>
                    <a:pt x="47349" y="47598"/>
                  </a:lnTo>
                  <a:cubicBezTo>
                    <a:pt x="47349" y="50996"/>
                    <a:pt x="44595" y="53749"/>
                    <a:pt x="41198" y="53749"/>
                  </a:cubicBezTo>
                  <a:lnTo>
                    <a:pt x="6151" y="53749"/>
                  </a:lnTo>
                  <a:cubicBezTo>
                    <a:pt x="2754" y="53749"/>
                    <a:pt x="0" y="50995"/>
                    <a:pt x="0" y="47598"/>
                  </a:cubicBezTo>
                  <a:lnTo>
                    <a:pt x="0" y="6151"/>
                  </a:lnTo>
                  <a:cubicBezTo>
                    <a:pt x="0" y="2754"/>
                    <a:pt x="2754" y="0"/>
                    <a:pt x="6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1" name="Google Shape;2081;p43"/>
            <p:cNvSpPr/>
            <p:nvPr/>
          </p:nvSpPr>
          <p:spPr>
            <a:xfrm>
              <a:off x="3708125" y="3499649"/>
              <a:ext cx="129992" cy="147576"/>
            </a:xfrm>
            <a:custGeom>
              <a:avLst/>
              <a:gdLst/>
              <a:ahLst/>
              <a:cxnLst/>
              <a:rect l="l" t="t" r="r" b="b"/>
              <a:pathLst>
                <a:path w="80615" h="91520" extrusionOk="0">
                  <a:moveTo>
                    <a:pt x="5724" y="0"/>
                  </a:moveTo>
                  <a:lnTo>
                    <a:pt x="74892" y="0"/>
                  </a:lnTo>
                  <a:cubicBezTo>
                    <a:pt x="78052" y="0"/>
                    <a:pt x="80615" y="2564"/>
                    <a:pt x="80615" y="5724"/>
                  </a:cubicBezTo>
                  <a:lnTo>
                    <a:pt x="80615" y="85796"/>
                  </a:lnTo>
                  <a:cubicBezTo>
                    <a:pt x="80615" y="88957"/>
                    <a:pt x="78052" y="91520"/>
                    <a:pt x="74892" y="91520"/>
                  </a:cubicBezTo>
                  <a:lnTo>
                    <a:pt x="5724" y="91520"/>
                  </a:lnTo>
                  <a:cubicBezTo>
                    <a:pt x="2564" y="91520"/>
                    <a:pt x="0" y="88957"/>
                    <a:pt x="0" y="85796"/>
                  </a:cubicBezTo>
                  <a:lnTo>
                    <a:pt x="0" y="5724"/>
                  </a:lnTo>
                  <a:cubicBezTo>
                    <a:pt x="0" y="2564"/>
                    <a:pt x="2564" y="0"/>
                    <a:pt x="5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2" name="Google Shape;2082;p43"/>
            <p:cNvSpPr/>
            <p:nvPr/>
          </p:nvSpPr>
          <p:spPr>
            <a:xfrm>
              <a:off x="3702788" y="3556942"/>
              <a:ext cx="140686" cy="16822"/>
            </a:xfrm>
            <a:custGeom>
              <a:avLst/>
              <a:gdLst/>
              <a:ahLst/>
              <a:cxnLst/>
              <a:rect l="l" t="t" r="r" b="b"/>
              <a:pathLst>
                <a:path w="87247" h="10432" extrusionOk="0">
                  <a:moveTo>
                    <a:pt x="0" y="0"/>
                  </a:moveTo>
                  <a:lnTo>
                    <a:pt x="87247" y="0"/>
                  </a:lnTo>
                  <a:lnTo>
                    <a:pt x="87247" y="10433"/>
                  </a:lnTo>
                  <a:lnTo>
                    <a:pt x="0" y="104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3" name="Google Shape;2083;p43"/>
            <p:cNvSpPr/>
            <p:nvPr/>
          </p:nvSpPr>
          <p:spPr>
            <a:xfrm>
              <a:off x="3588779" y="3102191"/>
              <a:ext cx="368788" cy="456163"/>
            </a:xfrm>
            <a:custGeom>
              <a:avLst/>
              <a:gdLst/>
              <a:ahLst/>
              <a:cxnLst/>
              <a:rect l="l" t="t" r="r" b="b"/>
              <a:pathLst>
                <a:path w="228706" h="282892" extrusionOk="0">
                  <a:moveTo>
                    <a:pt x="224265" y="146035"/>
                  </a:moveTo>
                  <a:lnTo>
                    <a:pt x="224229" y="146035"/>
                  </a:lnTo>
                  <a:cubicBezTo>
                    <a:pt x="227131" y="135967"/>
                    <a:pt x="228707" y="125347"/>
                    <a:pt x="228707" y="114354"/>
                  </a:cubicBezTo>
                  <a:cubicBezTo>
                    <a:pt x="228707" y="51195"/>
                    <a:pt x="177512" y="0"/>
                    <a:pt x="114353" y="0"/>
                  </a:cubicBezTo>
                  <a:cubicBezTo>
                    <a:pt x="51195" y="0"/>
                    <a:pt x="0" y="51195"/>
                    <a:pt x="0" y="114354"/>
                  </a:cubicBezTo>
                  <a:cubicBezTo>
                    <a:pt x="0" y="127235"/>
                    <a:pt x="2163" y="139599"/>
                    <a:pt x="6089" y="151145"/>
                  </a:cubicBezTo>
                  <a:cubicBezTo>
                    <a:pt x="18863" y="192138"/>
                    <a:pt x="45756" y="222876"/>
                    <a:pt x="48800" y="240680"/>
                  </a:cubicBezTo>
                  <a:cubicBezTo>
                    <a:pt x="51889" y="253365"/>
                    <a:pt x="49120" y="282893"/>
                    <a:pt x="75399" y="282893"/>
                  </a:cubicBezTo>
                  <a:lnTo>
                    <a:pt x="153397" y="282893"/>
                  </a:lnTo>
                  <a:cubicBezTo>
                    <a:pt x="179666" y="282893"/>
                    <a:pt x="176898" y="253365"/>
                    <a:pt x="179996" y="240680"/>
                  </a:cubicBezTo>
                  <a:cubicBezTo>
                    <a:pt x="183102" y="222511"/>
                    <a:pt x="211028" y="190901"/>
                    <a:pt x="223464" y="148670"/>
                  </a:cubicBezTo>
                  <a:cubicBezTo>
                    <a:pt x="223553" y="148385"/>
                    <a:pt x="223642" y="148092"/>
                    <a:pt x="223731" y="147798"/>
                  </a:cubicBezTo>
                  <a:cubicBezTo>
                    <a:pt x="223900" y="147201"/>
                    <a:pt x="224105" y="146632"/>
                    <a:pt x="224265" y="1460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4" name="Google Shape;2084;p43"/>
            <p:cNvSpPr/>
            <p:nvPr/>
          </p:nvSpPr>
          <p:spPr>
            <a:xfrm>
              <a:off x="3727539" y="3409716"/>
              <a:ext cx="91177" cy="148508"/>
            </a:xfrm>
            <a:custGeom>
              <a:avLst/>
              <a:gdLst/>
              <a:ahLst/>
              <a:cxnLst/>
              <a:rect l="l" t="t" r="r" b="b"/>
              <a:pathLst>
                <a:path w="56544" h="92098" extrusionOk="0">
                  <a:moveTo>
                    <a:pt x="56545" y="92099"/>
                  </a:moveTo>
                  <a:lnTo>
                    <a:pt x="54168" y="92099"/>
                  </a:lnTo>
                  <a:lnTo>
                    <a:pt x="54168" y="28272"/>
                  </a:lnTo>
                  <a:cubicBezTo>
                    <a:pt x="54168" y="13994"/>
                    <a:pt x="42551" y="2377"/>
                    <a:pt x="28272" y="2377"/>
                  </a:cubicBezTo>
                  <a:cubicBezTo>
                    <a:pt x="13994" y="2377"/>
                    <a:pt x="2377" y="13994"/>
                    <a:pt x="2377" y="28272"/>
                  </a:cubicBezTo>
                  <a:lnTo>
                    <a:pt x="2377" y="92099"/>
                  </a:lnTo>
                  <a:lnTo>
                    <a:pt x="0" y="92099"/>
                  </a:lnTo>
                  <a:lnTo>
                    <a:pt x="0" y="28272"/>
                  </a:lnTo>
                  <a:cubicBezTo>
                    <a:pt x="0" y="12685"/>
                    <a:pt x="12685" y="0"/>
                    <a:pt x="28272" y="0"/>
                  </a:cubicBezTo>
                  <a:cubicBezTo>
                    <a:pt x="43860" y="0"/>
                    <a:pt x="56545" y="12685"/>
                    <a:pt x="56545" y="28272"/>
                  </a:cubicBezTo>
                  <a:lnTo>
                    <a:pt x="56545" y="9209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5" name="Google Shape;2085;p43"/>
            <p:cNvSpPr/>
            <p:nvPr/>
          </p:nvSpPr>
          <p:spPr>
            <a:xfrm>
              <a:off x="3753394" y="3352969"/>
              <a:ext cx="39445" cy="61694"/>
            </a:xfrm>
            <a:custGeom>
              <a:avLst/>
              <a:gdLst/>
              <a:ahLst/>
              <a:cxnLst/>
              <a:rect l="l" t="t" r="r" b="b"/>
              <a:pathLst>
                <a:path w="24462" h="38260" extrusionOk="0">
                  <a:moveTo>
                    <a:pt x="24462" y="38260"/>
                  </a:moveTo>
                  <a:lnTo>
                    <a:pt x="22086" y="38260"/>
                  </a:lnTo>
                  <a:lnTo>
                    <a:pt x="22086" y="12231"/>
                  </a:lnTo>
                  <a:cubicBezTo>
                    <a:pt x="22086" y="6801"/>
                    <a:pt x="17661" y="2377"/>
                    <a:pt x="12231" y="2377"/>
                  </a:cubicBezTo>
                  <a:cubicBezTo>
                    <a:pt x="6801" y="2377"/>
                    <a:pt x="2377" y="6801"/>
                    <a:pt x="2377" y="12231"/>
                  </a:cubicBezTo>
                  <a:lnTo>
                    <a:pt x="2377" y="38260"/>
                  </a:lnTo>
                  <a:lnTo>
                    <a:pt x="0" y="38260"/>
                  </a:lnTo>
                  <a:lnTo>
                    <a:pt x="0" y="12231"/>
                  </a:lnTo>
                  <a:cubicBezTo>
                    <a:pt x="0" y="5484"/>
                    <a:pt x="5492" y="0"/>
                    <a:pt x="12231" y="0"/>
                  </a:cubicBezTo>
                  <a:cubicBezTo>
                    <a:pt x="18970" y="0"/>
                    <a:pt x="24462" y="5493"/>
                    <a:pt x="24462" y="12231"/>
                  </a:cubicBezTo>
                  <a:lnTo>
                    <a:pt x="24462" y="382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6" name="Google Shape;2086;p43"/>
            <p:cNvSpPr/>
            <p:nvPr/>
          </p:nvSpPr>
          <p:spPr>
            <a:xfrm>
              <a:off x="3670649" y="3278329"/>
              <a:ext cx="204978" cy="155887"/>
            </a:xfrm>
            <a:custGeom>
              <a:avLst/>
              <a:gdLst/>
              <a:ahLst/>
              <a:cxnLst/>
              <a:rect l="l" t="t" r="r" b="b"/>
              <a:pathLst>
                <a:path w="127118" h="96674" extrusionOk="0">
                  <a:moveTo>
                    <a:pt x="39177" y="96674"/>
                  </a:moveTo>
                  <a:lnTo>
                    <a:pt x="0" y="16014"/>
                  </a:lnTo>
                  <a:lnTo>
                    <a:pt x="2154" y="16264"/>
                  </a:lnTo>
                  <a:cubicBezTo>
                    <a:pt x="25717" y="18979"/>
                    <a:pt x="46129" y="13709"/>
                    <a:pt x="62820" y="570"/>
                  </a:cubicBezTo>
                  <a:lnTo>
                    <a:pt x="63550" y="0"/>
                  </a:lnTo>
                  <a:lnTo>
                    <a:pt x="64289" y="570"/>
                  </a:lnTo>
                  <a:cubicBezTo>
                    <a:pt x="81310" y="13700"/>
                    <a:pt x="101731" y="18979"/>
                    <a:pt x="124955" y="16273"/>
                  </a:cubicBezTo>
                  <a:lnTo>
                    <a:pt x="127119" y="16014"/>
                  </a:lnTo>
                  <a:lnTo>
                    <a:pt x="87942" y="96674"/>
                  </a:lnTo>
                  <a:lnTo>
                    <a:pt x="85805" y="95633"/>
                  </a:lnTo>
                  <a:lnTo>
                    <a:pt x="123086" y="18863"/>
                  </a:lnTo>
                  <a:cubicBezTo>
                    <a:pt x="100422" y="21062"/>
                    <a:pt x="80419" y="15721"/>
                    <a:pt x="63568" y="3009"/>
                  </a:cubicBezTo>
                  <a:cubicBezTo>
                    <a:pt x="47020" y="15748"/>
                    <a:pt x="26990" y="21071"/>
                    <a:pt x="4033" y="18863"/>
                  </a:cubicBezTo>
                  <a:lnTo>
                    <a:pt x="41322" y="95633"/>
                  </a:lnTo>
                  <a:lnTo>
                    <a:pt x="39186" y="9667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7" name="Google Shape;2087;p43"/>
            <p:cNvSpPr/>
            <p:nvPr/>
          </p:nvSpPr>
          <p:spPr>
            <a:xfrm>
              <a:off x="3771185" y="3280755"/>
              <a:ext cx="3831" cy="74154"/>
            </a:xfrm>
            <a:custGeom>
              <a:avLst/>
              <a:gdLst/>
              <a:ahLst/>
              <a:cxnLst/>
              <a:rect l="l" t="t" r="r" b="b"/>
              <a:pathLst>
                <a:path w="2376" h="45987" extrusionOk="0">
                  <a:moveTo>
                    <a:pt x="0" y="0"/>
                  </a:moveTo>
                  <a:lnTo>
                    <a:pt x="2377" y="0"/>
                  </a:lnTo>
                  <a:lnTo>
                    <a:pt x="2377" y="45987"/>
                  </a:lnTo>
                  <a:lnTo>
                    <a:pt x="0" y="4598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8" name="Google Shape;2088;p43"/>
            <p:cNvSpPr/>
            <p:nvPr/>
          </p:nvSpPr>
          <p:spPr>
            <a:xfrm>
              <a:off x="3836592" y="3147546"/>
              <a:ext cx="71408" cy="71403"/>
            </a:xfrm>
            <a:custGeom>
              <a:avLst/>
              <a:gdLst/>
              <a:ahLst/>
              <a:cxnLst/>
              <a:rect l="l" t="t" r="r" b="b"/>
              <a:pathLst>
                <a:path w="44284" h="44281" extrusionOk="0">
                  <a:moveTo>
                    <a:pt x="31098" y="13183"/>
                  </a:moveTo>
                  <a:cubicBezTo>
                    <a:pt x="42278" y="24364"/>
                    <a:pt x="47335" y="37432"/>
                    <a:pt x="42385" y="42382"/>
                  </a:cubicBezTo>
                  <a:cubicBezTo>
                    <a:pt x="37436" y="47331"/>
                    <a:pt x="24368" y="42275"/>
                    <a:pt x="13187" y="31094"/>
                  </a:cubicBezTo>
                  <a:cubicBezTo>
                    <a:pt x="2006" y="19913"/>
                    <a:pt x="-3050" y="6845"/>
                    <a:pt x="1900" y="1896"/>
                  </a:cubicBezTo>
                  <a:cubicBezTo>
                    <a:pt x="6849" y="-3045"/>
                    <a:pt x="19917" y="2003"/>
                    <a:pt x="31098" y="13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9" name="Google Shape;2089;p43"/>
            <p:cNvSpPr/>
            <p:nvPr/>
          </p:nvSpPr>
          <p:spPr>
            <a:xfrm>
              <a:off x="3708125" y="358364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0" name="Google Shape;2090;p43"/>
            <p:cNvSpPr/>
            <p:nvPr/>
          </p:nvSpPr>
          <p:spPr>
            <a:xfrm>
              <a:off x="3708125" y="3598121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1" name="Google Shape;2091;p43"/>
            <p:cNvSpPr/>
            <p:nvPr/>
          </p:nvSpPr>
          <p:spPr>
            <a:xfrm>
              <a:off x="3708125" y="361258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2" name="Google Shape;2092;p43"/>
            <p:cNvSpPr/>
            <p:nvPr/>
          </p:nvSpPr>
          <p:spPr>
            <a:xfrm>
              <a:off x="3551890" y="3281873"/>
              <a:ext cx="24402" cy="10191"/>
            </a:xfrm>
            <a:custGeom>
              <a:avLst/>
              <a:gdLst/>
              <a:ahLst/>
              <a:cxnLst/>
              <a:rect l="l" t="t" r="r" b="b"/>
              <a:pathLst>
                <a:path w="15133" h="6320" extrusionOk="0">
                  <a:moveTo>
                    <a:pt x="11973" y="0"/>
                  </a:moveTo>
                  <a:lnTo>
                    <a:pt x="3160" y="0"/>
                  </a:lnTo>
                  <a:cubicBezTo>
                    <a:pt x="1415" y="0"/>
                    <a:pt x="0" y="1415"/>
                    <a:pt x="0" y="3160"/>
                  </a:cubicBezTo>
                  <a:cubicBezTo>
                    <a:pt x="0" y="4905"/>
                    <a:pt x="1415" y="6320"/>
                    <a:pt x="3160" y="6320"/>
                  </a:cubicBezTo>
                  <a:lnTo>
                    <a:pt x="11973" y="6320"/>
                  </a:lnTo>
                  <a:cubicBezTo>
                    <a:pt x="13718" y="6320"/>
                    <a:pt x="15133" y="4905"/>
                    <a:pt x="15133" y="3160"/>
                  </a:cubicBezTo>
                  <a:cubicBezTo>
                    <a:pt x="15133" y="1415"/>
                    <a:pt x="13718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3" name="Google Shape;2093;p43"/>
            <p:cNvSpPr/>
            <p:nvPr/>
          </p:nvSpPr>
          <p:spPr>
            <a:xfrm>
              <a:off x="3969906" y="3281873"/>
              <a:ext cx="24402" cy="10191"/>
            </a:xfrm>
            <a:custGeom>
              <a:avLst/>
              <a:gdLst/>
              <a:ahLst/>
              <a:cxnLst/>
              <a:rect l="l" t="t" r="r" b="b"/>
              <a:pathLst>
                <a:path w="15133" h="6320" extrusionOk="0">
                  <a:moveTo>
                    <a:pt x="11973" y="0"/>
                  </a:moveTo>
                  <a:lnTo>
                    <a:pt x="3160" y="0"/>
                  </a:lnTo>
                  <a:cubicBezTo>
                    <a:pt x="1415" y="0"/>
                    <a:pt x="0" y="1415"/>
                    <a:pt x="0" y="3160"/>
                  </a:cubicBezTo>
                  <a:cubicBezTo>
                    <a:pt x="0" y="4905"/>
                    <a:pt x="1415" y="6320"/>
                    <a:pt x="3160" y="6320"/>
                  </a:cubicBezTo>
                  <a:lnTo>
                    <a:pt x="11973" y="6320"/>
                  </a:lnTo>
                  <a:cubicBezTo>
                    <a:pt x="13718" y="6320"/>
                    <a:pt x="15133" y="4905"/>
                    <a:pt x="15133" y="3160"/>
                  </a:cubicBezTo>
                  <a:cubicBezTo>
                    <a:pt x="15133" y="1415"/>
                    <a:pt x="13718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4" name="Google Shape;2094;p43"/>
            <p:cNvSpPr/>
            <p:nvPr/>
          </p:nvSpPr>
          <p:spPr>
            <a:xfrm>
              <a:off x="3768000" y="3065776"/>
              <a:ext cx="10191" cy="24402"/>
            </a:xfrm>
            <a:custGeom>
              <a:avLst/>
              <a:gdLst/>
              <a:ahLst/>
              <a:cxnLst/>
              <a:rect l="l" t="t" r="r" b="b"/>
              <a:pathLst>
                <a:path w="6320" h="15133" extrusionOk="0">
                  <a:moveTo>
                    <a:pt x="3160" y="0"/>
                  </a:moveTo>
                  <a:cubicBezTo>
                    <a:pt x="1415" y="0"/>
                    <a:pt x="0" y="1415"/>
                    <a:pt x="0" y="3160"/>
                  </a:cubicBezTo>
                  <a:lnTo>
                    <a:pt x="0" y="11973"/>
                  </a:lnTo>
                  <a:cubicBezTo>
                    <a:pt x="0" y="13718"/>
                    <a:pt x="1415" y="15133"/>
                    <a:pt x="3160" y="15133"/>
                  </a:cubicBezTo>
                  <a:cubicBezTo>
                    <a:pt x="4905" y="15133"/>
                    <a:pt x="6320" y="13718"/>
                    <a:pt x="6320" y="11973"/>
                  </a:cubicBezTo>
                  <a:lnTo>
                    <a:pt x="6320" y="3160"/>
                  </a:lnTo>
                  <a:cubicBezTo>
                    <a:pt x="6320" y="1415"/>
                    <a:pt x="4905" y="0"/>
                    <a:pt x="3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5" name="Google Shape;2095;p43"/>
            <p:cNvSpPr/>
            <p:nvPr/>
          </p:nvSpPr>
          <p:spPr>
            <a:xfrm>
              <a:off x="3581635" y="3172484"/>
              <a:ext cx="22459" cy="17392"/>
            </a:xfrm>
            <a:custGeom>
              <a:avLst/>
              <a:gdLst/>
              <a:ahLst/>
              <a:cxnLst/>
              <a:rect l="l" t="t" r="r" b="b"/>
              <a:pathLst>
                <a:path w="13928" h="10786" extrusionOk="0">
                  <a:moveTo>
                    <a:pt x="12363" y="4895"/>
                  </a:moveTo>
                  <a:lnTo>
                    <a:pt x="4761" y="435"/>
                  </a:lnTo>
                  <a:cubicBezTo>
                    <a:pt x="3257" y="-446"/>
                    <a:pt x="1316" y="52"/>
                    <a:pt x="435" y="1565"/>
                  </a:cubicBezTo>
                  <a:cubicBezTo>
                    <a:pt x="-446" y="3070"/>
                    <a:pt x="52" y="5010"/>
                    <a:pt x="1565" y="5892"/>
                  </a:cubicBezTo>
                  <a:lnTo>
                    <a:pt x="9168" y="10352"/>
                  </a:lnTo>
                  <a:cubicBezTo>
                    <a:pt x="10672" y="11233"/>
                    <a:pt x="12613" y="10734"/>
                    <a:pt x="13494" y="9221"/>
                  </a:cubicBezTo>
                  <a:cubicBezTo>
                    <a:pt x="14375" y="7717"/>
                    <a:pt x="13877" y="5776"/>
                    <a:pt x="12363" y="48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6" name="Google Shape;2096;p43"/>
            <p:cNvSpPr/>
            <p:nvPr/>
          </p:nvSpPr>
          <p:spPr>
            <a:xfrm>
              <a:off x="3942130" y="3384091"/>
              <a:ext cx="22459" cy="17392"/>
            </a:xfrm>
            <a:custGeom>
              <a:avLst/>
              <a:gdLst/>
              <a:ahLst/>
              <a:cxnLst/>
              <a:rect l="l" t="t" r="r" b="b"/>
              <a:pathLst>
                <a:path w="13928" h="10786" extrusionOk="0">
                  <a:moveTo>
                    <a:pt x="12363" y="4895"/>
                  </a:moveTo>
                  <a:lnTo>
                    <a:pt x="4761" y="435"/>
                  </a:lnTo>
                  <a:cubicBezTo>
                    <a:pt x="3257" y="-446"/>
                    <a:pt x="1316" y="52"/>
                    <a:pt x="435" y="1565"/>
                  </a:cubicBezTo>
                  <a:cubicBezTo>
                    <a:pt x="-446" y="3070"/>
                    <a:pt x="52" y="5010"/>
                    <a:pt x="1565" y="5892"/>
                  </a:cubicBezTo>
                  <a:lnTo>
                    <a:pt x="9168" y="10351"/>
                  </a:lnTo>
                  <a:cubicBezTo>
                    <a:pt x="10672" y="11233"/>
                    <a:pt x="12613" y="10734"/>
                    <a:pt x="13494" y="9221"/>
                  </a:cubicBezTo>
                  <a:cubicBezTo>
                    <a:pt x="14375" y="7717"/>
                    <a:pt x="13877" y="5776"/>
                    <a:pt x="12363" y="48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43"/>
            <p:cNvSpPr/>
            <p:nvPr/>
          </p:nvSpPr>
          <p:spPr>
            <a:xfrm>
              <a:off x="3870217" y="3095507"/>
              <a:ext cx="17392" cy="22459"/>
            </a:xfrm>
            <a:custGeom>
              <a:avLst/>
              <a:gdLst/>
              <a:ahLst/>
              <a:cxnLst/>
              <a:rect l="l" t="t" r="r" b="b"/>
              <a:pathLst>
                <a:path w="10786" h="13928" extrusionOk="0">
                  <a:moveTo>
                    <a:pt x="9221" y="435"/>
                  </a:moveTo>
                  <a:cubicBezTo>
                    <a:pt x="7717" y="-446"/>
                    <a:pt x="5776" y="52"/>
                    <a:pt x="4895" y="1565"/>
                  </a:cubicBezTo>
                  <a:lnTo>
                    <a:pt x="435" y="9168"/>
                  </a:lnTo>
                  <a:cubicBezTo>
                    <a:pt x="-446" y="10672"/>
                    <a:pt x="52" y="12613"/>
                    <a:pt x="1565" y="13494"/>
                  </a:cubicBezTo>
                  <a:cubicBezTo>
                    <a:pt x="3070" y="14375"/>
                    <a:pt x="5011" y="13877"/>
                    <a:pt x="5892" y="12363"/>
                  </a:cubicBezTo>
                  <a:lnTo>
                    <a:pt x="10352" y="4761"/>
                  </a:lnTo>
                  <a:cubicBezTo>
                    <a:pt x="11233" y="3257"/>
                    <a:pt x="10734" y="1316"/>
                    <a:pt x="9221" y="4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8" name="Google Shape;2098;p43"/>
            <p:cNvSpPr/>
            <p:nvPr/>
          </p:nvSpPr>
          <p:spPr>
            <a:xfrm>
              <a:off x="3942118" y="3172488"/>
              <a:ext cx="22452" cy="17386"/>
            </a:xfrm>
            <a:custGeom>
              <a:avLst/>
              <a:gdLst/>
              <a:ahLst/>
              <a:cxnLst/>
              <a:rect l="l" t="t" r="r" b="b"/>
              <a:pathLst>
                <a:path w="13924" h="10782" extrusionOk="0">
                  <a:moveTo>
                    <a:pt x="9166" y="433"/>
                  </a:moveTo>
                  <a:lnTo>
                    <a:pt x="1563" y="4893"/>
                  </a:lnTo>
                  <a:cubicBezTo>
                    <a:pt x="59" y="5774"/>
                    <a:pt x="-448" y="7715"/>
                    <a:pt x="433" y="9219"/>
                  </a:cubicBezTo>
                  <a:cubicBezTo>
                    <a:pt x="1314" y="10723"/>
                    <a:pt x="3255" y="11231"/>
                    <a:pt x="4759" y="10350"/>
                  </a:cubicBezTo>
                  <a:lnTo>
                    <a:pt x="12361" y="5890"/>
                  </a:lnTo>
                  <a:cubicBezTo>
                    <a:pt x="13866" y="5008"/>
                    <a:pt x="14373" y="3068"/>
                    <a:pt x="13492" y="1563"/>
                  </a:cubicBezTo>
                  <a:cubicBezTo>
                    <a:pt x="12611" y="59"/>
                    <a:pt x="10670" y="-448"/>
                    <a:pt x="9166" y="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9" name="Google Shape;2099;p43"/>
            <p:cNvSpPr/>
            <p:nvPr/>
          </p:nvSpPr>
          <p:spPr>
            <a:xfrm>
              <a:off x="3581624" y="3384095"/>
              <a:ext cx="22452" cy="17386"/>
            </a:xfrm>
            <a:custGeom>
              <a:avLst/>
              <a:gdLst/>
              <a:ahLst/>
              <a:cxnLst/>
              <a:rect l="l" t="t" r="r" b="b"/>
              <a:pathLst>
                <a:path w="13924" h="10782" extrusionOk="0">
                  <a:moveTo>
                    <a:pt x="9166" y="433"/>
                  </a:moveTo>
                  <a:lnTo>
                    <a:pt x="1563" y="4893"/>
                  </a:lnTo>
                  <a:cubicBezTo>
                    <a:pt x="59" y="5774"/>
                    <a:pt x="-448" y="7715"/>
                    <a:pt x="433" y="9219"/>
                  </a:cubicBezTo>
                  <a:cubicBezTo>
                    <a:pt x="1314" y="10723"/>
                    <a:pt x="3255" y="11231"/>
                    <a:pt x="4759" y="10350"/>
                  </a:cubicBezTo>
                  <a:lnTo>
                    <a:pt x="12361" y="5890"/>
                  </a:lnTo>
                  <a:cubicBezTo>
                    <a:pt x="13866" y="5008"/>
                    <a:pt x="14373" y="3068"/>
                    <a:pt x="13492" y="1563"/>
                  </a:cubicBezTo>
                  <a:cubicBezTo>
                    <a:pt x="12611" y="59"/>
                    <a:pt x="10670" y="-448"/>
                    <a:pt x="9166" y="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0" name="Google Shape;2100;p43"/>
            <p:cNvSpPr/>
            <p:nvPr/>
          </p:nvSpPr>
          <p:spPr>
            <a:xfrm>
              <a:off x="3658601" y="3095511"/>
              <a:ext cx="17400" cy="22452"/>
            </a:xfrm>
            <a:custGeom>
              <a:avLst/>
              <a:gdLst/>
              <a:ahLst/>
              <a:cxnLst/>
              <a:rect l="l" t="t" r="r" b="b"/>
              <a:pathLst>
                <a:path w="10791" h="13924" extrusionOk="0">
                  <a:moveTo>
                    <a:pt x="5890" y="1563"/>
                  </a:moveTo>
                  <a:cubicBezTo>
                    <a:pt x="5009" y="59"/>
                    <a:pt x="3068" y="-448"/>
                    <a:pt x="1563" y="433"/>
                  </a:cubicBezTo>
                  <a:cubicBezTo>
                    <a:pt x="59" y="1314"/>
                    <a:pt x="-448" y="3255"/>
                    <a:pt x="433" y="4759"/>
                  </a:cubicBezTo>
                  <a:lnTo>
                    <a:pt x="4893" y="12362"/>
                  </a:lnTo>
                  <a:cubicBezTo>
                    <a:pt x="5774" y="13866"/>
                    <a:pt x="7715" y="14373"/>
                    <a:pt x="9228" y="13492"/>
                  </a:cubicBezTo>
                  <a:cubicBezTo>
                    <a:pt x="10732" y="12611"/>
                    <a:pt x="11240" y="10670"/>
                    <a:pt x="10359" y="9166"/>
                  </a:cubicBezTo>
                  <a:lnTo>
                    <a:pt x="5899" y="156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1" name="Google Shape;2101;p43"/>
            <p:cNvSpPr/>
            <p:nvPr/>
          </p:nvSpPr>
          <p:spPr>
            <a:xfrm>
              <a:off x="3702788" y="3556942"/>
              <a:ext cx="140686" cy="16822"/>
            </a:xfrm>
            <a:custGeom>
              <a:avLst/>
              <a:gdLst/>
              <a:ahLst/>
              <a:cxnLst/>
              <a:rect l="l" t="t" r="r" b="b"/>
              <a:pathLst>
                <a:path w="87247" h="10432" extrusionOk="0">
                  <a:moveTo>
                    <a:pt x="0" y="0"/>
                  </a:moveTo>
                  <a:lnTo>
                    <a:pt x="87247" y="0"/>
                  </a:lnTo>
                  <a:lnTo>
                    <a:pt x="87247" y="10433"/>
                  </a:lnTo>
                  <a:lnTo>
                    <a:pt x="0" y="10433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2" name="Google Shape;2102;p43"/>
            <p:cNvSpPr/>
            <p:nvPr/>
          </p:nvSpPr>
          <p:spPr>
            <a:xfrm>
              <a:off x="3708125" y="358364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3" name="Google Shape;2103;p43"/>
            <p:cNvSpPr/>
            <p:nvPr/>
          </p:nvSpPr>
          <p:spPr>
            <a:xfrm>
              <a:off x="3708125" y="3598121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4" name="Google Shape;2104;p43"/>
            <p:cNvSpPr/>
            <p:nvPr/>
          </p:nvSpPr>
          <p:spPr>
            <a:xfrm>
              <a:off x="3708125" y="361258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3" name="Google Shape;2053;p43"/>
          <p:cNvSpPr txBox="1">
            <a:spLocks noGrp="1"/>
          </p:cNvSpPr>
          <p:nvPr>
            <p:ph type="title"/>
          </p:nvPr>
        </p:nvSpPr>
        <p:spPr>
          <a:xfrm>
            <a:off x="501514" y="1329146"/>
            <a:ext cx="4280878" cy="10418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Open</a:t>
            </a:r>
            <a:endParaRPr sz="7200" dirty="0"/>
          </a:p>
        </p:txBody>
      </p:sp>
      <p:sp>
        <p:nvSpPr>
          <p:cNvPr id="2204" name="Google Shape;4586;p57">
            <a:extLst>
              <a:ext uri="{FF2B5EF4-FFF2-40B4-BE49-F238E27FC236}">
                <a16:creationId xmlns:a16="http://schemas.microsoft.com/office/drawing/2014/main" id="{556AC7D0-E294-C54F-2C81-709A095B992F}"/>
              </a:ext>
            </a:extLst>
          </p:cNvPr>
          <p:cNvSpPr txBox="1">
            <a:spLocks/>
          </p:cNvSpPr>
          <p:nvPr/>
        </p:nvSpPr>
        <p:spPr>
          <a:xfrm>
            <a:off x="995321" y="2576777"/>
            <a:ext cx="3827532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lbert Sans Light"/>
              <a:buChar char="●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●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Light"/>
              <a:buChar char="○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Nunito Light"/>
              <a:buChar char="■"/>
              <a:defRPr sz="1200" b="0" i="0" u="none" strike="noStrike" cap="none">
                <a:solidFill>
                  <a:schemeClr val="dk1"/>
                </a:solidFill>
                <a:latin typeface="Albert Sans"/>
                <a:ea typeface="Albert Sans"/>
                <a:cs typeface="Albert Sans"/>
                <a:sym typeface="Albert Sans"/>
              </a:defRPr>
            </a:lvl9pPr>
          </a:lstStyle>
          <a:p>
            <a:pPr marL="0" indent="0" algn="ctr">
              <a:buFont typeface="Albert Sans Light"/>
              <a:buNone/>
            </a:pPr>
            <a:r>
              <a:rPr lang="en-US" sz="2000" dirty="0"/>
              <a:t>Your student’s book ,p. </a:t>
            </a:r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(300)</a:t>
            </a:r>
            <a:r>
              <a:rPr lang="en-US" sz="2000" b="1" dirty="0">
                <a:solidFill>
                  <a:srgbClr val="8A9B70"/>
                </a:solidFill>
              </a:rPr>
              <a:t> </a:t>
            </a:r>
            <a:r>
              <a:rPr lang="en-US" sz="2000" dirty="0"/>
              <a:t>Exercises </a:t>
            </a:r>
            <a:r>
              <a:rPr 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( C)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48C0E63-6A6C-B4EA-468D-92A81DAA7D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78" t="34610" r="21769" b="16776"/>
          <a:stretch/>
        </p:blipFill>
        <p:spPr>
          <a:xfrm>
            <a:off x="694095" y="657855"/>
            <a:ext cx="7771992" cy="3660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9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041" name="Google Shape;1798;p41">
            <a:extLst>
              <a:ext uri="{FF2B5EF4-FFF2-40B4-BE49-F238E27FC236}">
                <a16:creationId xmlns:a16="http://schemas.microsoft.com/office/drawing/2014/main" id="{B3B6B287-4BE2-96A9-1F2C-CF9FD870FC45}"/>
              </a:ext>
            </a:extLst>
          </p:cNvPr>
          <p:cNvGrpSpPr/>
          <p:nvPr/>
        </p:nvGrpSpPr>
        <p:grpSpPr>
          <a:xfrm>
            <a:off x="7851380" y="1819906"/>
            <a:ext cx="1168985" cy="1470604"/>
            <a:chOff x="1198031" y="4163075"/>
            <a:chExt cx="779531" cy="980664"/>
          </a:xfrm>
        </p:grpSpPr>
        <p:sp>
          <p:nvSpPr>
            <p:cNvPr id="1042" name="Google Shape;1799;p41">
              <a:extLst>
                <a:ext uri="{FF2B5EF4-FFF2-40B4-BE49-F238E27FC236}">
                  <a16:creationId xmlns:a16="http://schemas.microsoft.com/office/drawing/2014/main" id="{03D20340-C152-381D-5115-0F47415E41B3}"/>
                </a:ext>
              </a:extLst>
            </p:cNvPr>
            <p:cNvSpPr/>
            <p:nvPr/>
          </p:nvSpPr>
          <p:spPr>
            <a:xfrm>
              <a:off x="1198031" y="4171412"/>
              <a:ext cx="772273" cy="972328"/>
            </a:xfrm>
            <a:custGeom>
              <a:avLst/>
              <a:gdLst/>
              <a:ahLst/>
              <a:cxnLst/>
              <a:rect l="l" t="t" r="r" b="b"/>
              <a:pathLst>
                <a:path w="478929" h="602994" extrusionOk="0">
                  <a:moveTo>
                    <a:pt x="386448" y="25985"/>
                  </a:moveTo>
                  <a:cubicBezTo>
                    <a:pt x="374902" y="25985"/>
                    <a:pt x="365974" y="27738"/>
                    <a:pt x="358327" y="31495"/>
                  </a:cubicBezTo>
                  <a:cubicBezTo>
                    <a:pt x="346710" y="37210"/>
                    <a:pt x="339215" y="48880"/>
                    <a:pt x="338841" y="61815"/>
                  </a:cubicBezTo>
                  <a:lnTo>
                    <a:pt x="338787" y="63595"/>
                  </a:lnTo>
                  <a:lnTo>
                    <a:pt x="303046" y="61743"/>
                  </a:lnTo>
                  <a:cubicBezTo>
                    <a:pt x="302290" y="61708"/>
                    <a:pt x="301542" y="61681"/>
                    <a:pt x="300794" y="61681"/>
                  </a:cubicBezTo>
                  <a:cubicBezTo>
                    <a:pt x="300046" y="61681"/>
                    <a:pt x="299236" y="61699"/>
                    <a:pt x="298471" y="61743"/>
                  </a:cubicBezTo>
                  <a:lnTo>
                    <a:pt x="279652" y="36925"/>
                  </a:lnTo>
                  <a:lnTo>
                    <a:pt x="279625" y="36587"/>
                  </a:lnTo>
                  <a:cubicBezTo>
                    <a:pt x="277943" y="16068"/>
                    <a:pt x="260504" y="0"/>
                    <a:pt x="239932" y="0"/>
                  </a:cubicBezTo>
                  <a:lnTo>
                    <a:pt x="239932" y="0"/>
                  </a:lnTo>
                  <a:cubicBezTo>
                    <a:pt x="238855" y="0"/>
                    <a:pt x="237769" y="45"/>
                    <a:pt x="236692" y="134"/>
                  </a:cubicBezTo>
                  <a:cubicBezTo>
                    <a:pt x="226081" y="997"/>
                    <a:pt x="216449" y="5947"/>
                    <a:pt x="209559" y="14056"/>
                  </a:cubicBezTo>
                  <a:cubicBezTo>
                    <a:pt x="202678" y="22166"/>
                    <a:pt x="199366" y="32474"/>
                    <a:pt x="200230" y="43076"/>
                  </a:cubicBezTo>
                  <a:lnTo>
                    <a:pt x="200256" y="43423"/>
                  </a:lnTo>
                  <a:lnTo>
                    <a:pt x="181812" y="78381"/>
                  </a:lnTo>
                  <a:cubicBezTo>
                    <a:pt x="178714" y="84256"/>
                    <a:pt x="177352" y="90897"/>
                    <a:pt x="177895" y="97529"/>
                  </a:cubicBezTo>
                  <a:lnTo>
                    <a:pt x="178643" y="106662"/>
                  </a:lnTo>
                  <a:lnTo>
                    <a:pt x="164515" y="109092"/>
                  </a:lnTo>
                  <a:cubicBezTo>
                    <a:pt x="144816" y="112475"/>
                    <a:pt x="130270" y="128196"/>
                    <a:pt x="127430" y="146961"/>
                  </a:cubicBezTo>
                  <a:cubicBezTo>
                    <a:pt x="113757" y="157786"/>
                    <a:pt x="106244" y="175554"/>
                    <a:pt x="109404" y="193918"/>
                  </a:cubicBezTo>
                  <a:lnTo>
                    <a:pt x="115973" y="232125"/>
                  </a:lnTo>
                  <a:cubicBezTo>
                    <a:pt x="113775" y="233710"/>
                    <a:pt x="111718" y="235499"/>
                    <a:pt x="109840" y="237484"/>
                  </a:cubicBezTo>
                  <a:cubicBezTo>
                    <a:pt x="101597" y="246172"/>
                    <a:pt x="97226" y="258012"/>
                    <a:pt x="97858" y="269976"/>
                  </a:cubicBezTo>
                  <a:cubicBezTo>
                    <a:pt x="97965" y="271979"/>
                    <a:pt x="98090" y="274285"/>
                    <a:pt x="98232" y="276857"/>
                  </a:cubicBezTo>
                  <a:cubicBezTo>
                    <a:pt x="76476" y="282830"/>
                    <a:pt x="53144" y="293691"/>
                    <a:pt x="34237" y="313114"/>
                  </a:cubicBezTo>
                  <a:cubicBezTo>
                    <a:pt x="8510" y="339535"/>
                    <a:pt x="-3089" y="375748"/>
                    <a:pt x="703" y="417818"/>
                  </a:cubicBezTo>
                  <a:cubicBezTo>
                    <a:pt x="4255" y="457245"/>
                    <a:pt x="21338" y="489950"/>
                    <a:pt x="50117" y="512410"/>
                  </a:cubicBezTo>
                  <a:cubicBezTo>
                    <a:pt x="74348" y="531326"/>
                    <a:pt x="103039" y="539872"/>
                    <a:pt x="128240" y="543415"/>
                  </a:cubicBezTo>
                  <a:cubicBezTo>
                    <a:pt x="136288" y="571562"/>
                    <a:pt x="145617" y="581933"/>
                    <a:pt x="157260" y="588031"/>
                  </a:cubicBezTo>
                  <a:cubicBezTo>
                    <a:pt x="180895" y="600404"/>
                    <a:pt x="239923" y="602995"/>
                    <a:pt x="285287" y="602995"/>
                  </a:cubicBezTo>
                  <a:cubicBezTo>
                    <a:pt x="311307" y="602995"/>
                    <a:pt x="336678" y="601962"/>
                    <a:pt x="356707" y="600102"/>
                  </a:cubicBezTo>
                  <a:cubicBezTo>
                    <a:pt x="392038" y="596808"/>
                    <a:pt x="404643" y="591601"/>
                    <a:pt x="412317" y="586945"/>
                  </a:cubicBezTo>
                  <a:cubicBezTo>
                    <a:pt x="432284" y="574820"/>
                    <a:pt x="442815" y="549797"/>
                    <a:pt x="452428" y="433521"/>
                  </a:cubicBezTo>
                  <a:cubicBezTo>
                    <a:pt x="457609" y="370816"/>
                    <a:pt x="460333" y="303839"/>
                    <a:pt x="461259" y="277961"/>
                  </a:cubicBezTo>
                  <a:cubicBezTo>
                    <a:pt x="461695" y="265926"/>
                    <a:pt x="457387" y="254451"/>
                    <a:pt x="449153" y="245665"/>
                  </a:cubicBezTo>
                  <a:cubicBezTo>
                    <a:pt x="447969" y="244410"/>
                    <a:pt x="446731" y="243226"/>
                    <a:pt x="445432" y="242122"/>
                  </a:cubicBezTo>
                  <a:cubicBezTo>
                    <a:pt x="445610" y="241179"/>
                    <a:pt x="445788" y="240253"/>
                    <a:pt x="445966" y="239318"/>
                  </a:cubicBezTo>
                  <a:cubicBezTo>
                    <a:pt x="446455" y="237324"/>
                    <a:pt x="446776" y="235285"/>
                    <a:pt x="446918" y="233202"/>
                  </a:cubicBezTo>
                  <a:lnTo>
                    <a:pt x="451805" y="157866"/>
                  </a:lnTo>
                  <a:lnTo>
                    <a:pt x="476882" y="87853"/>
                  </a:lnTo>
                  <a:cubicBezTo>
                    <a:pt x="481297" y="75532"/>
                    <a:pt x="478449" y="61779"/>
                    <a:pt x="469511" y="52227"/>
                  </a:cubicBezTo>
                  <a:cubicBezTo>
                    <a:pt x="449135" y="30445"/>
                    <a:pt x="398830" y="25994"/>
                    <a:pt x="386466" y="25994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1800;p41">
              <a:extLst>
                <a:ext uri="{FF2B5EF4-FFF2-40B4-BE49-F238E27FC236}">
                  <a16:creationId xmlns:a16="http://schemas.microsoft.com/office/drawing/2014/main" id="{61453B38-04A9-F7A2-7FC7-E1EA64EE3460}"/>
                </a:ext>
              </a:extLst>
            </p:cNvPr>
            <p:cNvSpPr/>
            <p:nvPr/>
          </p:nvSpPr>
          <p:spPr>
            <a:xfrm>
              <a:off x="1261557" y="4219350"/>
              <a:ext cx="659656" cy="859704"/>
            </a:xfrm>
            <a:custGeom>
              <a:avLst/>
              <a:gdLst/>
              <a:ahLst/>
              <a:cxnLst/>
              <a:rect l="l" t="t" r="r" b="b"/>
              <a:pathLst>
                <a:path w="409089" h="533150" extrusionOk="0">
                  <a:moveTo>
                    <a:pt x="381797" y="231501"/>
                  </a:moveTo>
                  <a:lnTo>
                    <a:pt x="369930" y="231172"/>
                  </a:lnTo>
                  <a:cubicBezTo>
                    <a:pt x="372468" y="219483"/>
                    <a:pt x="374898" y="207769"/>
                    <a:pt x="377105" y="196018"/>
                  </a:cubicBezTo>
                  <a:lnTo>
                    <a:pt x="377159" y="196018"/>
                  </a:lnTo>
                  <a:cubicBezTo>
                    <a:pt x="377159" y="196018"/>
                    <a:pt x="382366" y="115794"/>
                    <a:pt x="382366" y="115794"/>
                  </a:cubicBezTo>
                  <a:lnTo>
                    <a:pt x="409090" y="41161"/>
                  </a:lnTo>
                  <a:cubicBezTo>
                    <a:pt x="399467" y="30871"/>
                    <a:pt x="350978" y="21942"/>
                    <a:pt x="338845" y="27906"/>
                  </a:cubicBezTo>
                  <a:lnTo>
                    <a:pt x="336548" y="107142"/>
                  </a:lnTo>
                  <a:lnTo>
                    <a:pt x="315211" y="174894"/>
                  </a:lnTo>
                  <a:lnTo>
                    <a:pt x="320463" y="73315"/>
                  </a:lnTo>
                  <a:cubicBezTo>
                    <a:pt x="320712" y="68454"/>
                    <a:pt x="316982" y="64315"/>
                    <a:pt x="312122" y="64066"/>
                  </a:cubicBezTo>
                  <a:lnTo>
                    <a:pt x="266357" y="61698"/>
                  </a:lnTo>
                  <a:cubicBezTo>
                    <a:pt x="261612" y="61458"/>
                    <a:pt x="257571" y="65098"/>
                    <a:pt x="257331" y="69834"/>
                  </a:cubicBezTo>
                  <a:lnTo>
                    <a:pt x="251420" y="184152"/>
                  </a:lnTo>
                  <a:lnTo>
                    <a:pt x="240818" y="54603"/>
                  </a:lnTo>
                  <a:lnTo>
                    <a:pt x="240818" y="54603"/>
                  </a:lnTo>
                  <a:lnTo>
                    <a:pt x="210854" y="15088"/>
                  </a:lnTo>
                  <a:lnTo>
                    <a:pt x="210792" y="15088"/>
                  </a:lnTo>
                  <a:cubicBezTo>
                    <a:pt x="210792" y="15088"/>
                    <a:pt x="209928" y="4512"/>
                    <a:pt x="209928" y="4512"/>
                  </a:cubicBezTo>
                  <a:cubicBezTo>
                    <a:pt x="209706" y="1806"/>
                    <a:pt x="207338" y="-206"/>
                    <a:pt x="204632" y="17"/>
                  </a:cubicBezTo>
                  <a:cubicBezTo>
                    <a:pt x="201925" y="239"/>
                    <a:pt x="199914" y="2607"/>
                    <a:pt x="200136" y="5313"/>
                  </a:cubicBezTo>
                  <a:lnTo>
                    <a:pt x="201000" y="15898"/>
                  </a:lnTo>
                  <a:lnTo>
                    <a:pt x="200937" y="15898"/>
                  </a:lnTo>
                  <a:cubicBezTo>
                    <a:pt x="200937" y="15898"/>
                    <a:pt x="177792" y="59757"/>
                    <a:pt x="177792" y="59757"/>
                  </a:cubicBezTo>
                  <a:lnTo>
                    <a:pt x="177792" y="59757"/>
                  </a:lnTo>
                  <a:lnTo>
                    <a:pt x="185350" y="152069"/>
                  </a:lnTo>
                  <a:cubicBezTo>
                    <a:pt x="183205" y="143871"/>
                    <a:pt x="180926" y="135699"/>
                    <a:pt x="178487" y="127554"/>
                  </a:cubicBezTo>
                  <a:cubicBezTo>
                    <a:pt x="177196" y="123254"/>
                    <a:pt x="173039" y="120557"/>
                    <a:pt x="168641" y="120922"/>
                  </a:cubicBezTo>
                  <a:lnTo>
                    <a:pt x="167377" y="113587"/>
                  </a:lnTo>
                  <a:cubicBezTo>
                    <a:pt x="166407" y="107970"/>
                    <a:pt x="161066" y="104187"/>
                    <a:pt x="155449" y="105157"/>
                  </a:cubicBezTo>
                  <a:lnTo>
                    <a:pt x="135526" y="108584"/>
                  </a:lnTo>
                  <a:cubicBezTo>
                    <a:pt x="129900" y="109554"/>
                    <a:pt x="126126" y="114895"/>
                    <a:pt x="127096" y="120512"/>
                  </a:cubicBezTo>
                  <a:lnTo>
                    <a:pt x="128360" y="127874"/>
                  </a:lnTo>
                  <a:cubicBezTo>
                    <a:pt x="124533" y="129014"/>
                    <a:pt x="121818" y="132414"/>
                    <a:pt x="121595" y="136411"/>
                  </a:cubicBezTo>
                  <a:lnTo>
                    <a:pt x="120562" y="136589"/>
                  </a:lnTo>
                  <a:cubicBezTo>
                    <a:pt x="112791" y="137925"/>
                    <a:pt x="107583" y="145304"/>
                    <a:pt x="108919" y="153076"/>
                  </a:cubicBezTo>
                  <a:lnTo>
                    <a:pt x="117963" y="205659"/>
                  </a:lnTo>
                  <a:cubicBezTo>
                    <a:pt x="118319" y="207724"/>
                    <a:pt x="120278" y="209113"/>
                    <a:pt x="122343" y="208757"/>
                  </a:cubicBezTo>
                  <a:cubicBezTo>
                    <a:pt x="124408" y="208401"/>
                    <a:pt x="125797" y="206442"/>
                    <a:pt x="125441" y="204377"/>
                  </a:cubicBezTo>
                  <a:lnTo>
                    <a:pt x="120625" y="176345"/>
                  </a:lnTo>
                  <a:lnTo>
                    <a:pt x="122904" y="159779"/>
                  </a:lnTo>
                  <a:cubicBezTo>
                    <a:pt x="124559" y="181517"/>
                    <a:pt x="127248" y="203077"/>
                    <a:pt x="130942" y="224468"/>
                  </a:cubicBezTo>
                  <a:lnTo>
                    <a:pt x="107040" y="223801"/>
                  </a:lnTo>
                  <a:cubicBezTo>
                    <a:pt x="101806" y="223658"/>
                    <a:pt x="97560" y="227985"/>
                    <a:pt x="97836" y="233219"/>
                  </a:cubicBezTo>
                  <a:cubicBezTo>
                    <a:pt x="98272" y="241462"/>
                    <a:pt x="98993" y="254539"/>
                    <a:pt x="100008" y="270651"/>
                  </a:cubicBezTo>
                  <a:cubicBezTo>
                    <a:pt x="78813" y="272681"/>
                    <a:pt x="46623" y="279678"/>
                    <a:pt x="24351" y="302547"/>
                  </a:cubicBezTo>
                  <a:cubicBezTo>
                    <a:pt x="5684" y="321721"/>
                    <a:pt x="-2310" y="347697"/>
                    <a:pt x="574" y="379762"/>
                  </a:cubicBezTo>
                  <a:cubicBezTo>
                    <a:pt x="3271" y="409743"/>
                    <a:pt x="15422" y="433360"/>
                    <a:pt x="36698" y="449962"/>
                  </a:cubicBezTo>
                  <a:cubicBezTo>
                    <a:pt x="62727" y="470285"/>
                    <a:pt x="96946" y="475243"/>
                    <a:pt x="121524" y="475759"/>
                  </a:cubicBezTo>
                  <a:cubicBezTo>
                    <a:pt x="126429" y="501032"/>
                    <a:pt x="132099" y="518791"/>
                    <a:pt x="138553" y="522165"/>
                  </a:cubicBezTo>
                  <a:cubicBezTo>
                    <a:pt x="166532" y="536808"/>
                    <a:pt x="335169" y="536817"/>
                    <a:pt x="359302" y="522165"/>
                  </a:cubicBezTo>
                  <a:cubicBezTo>
                    <a:pt x="380675" y="509186"/>
                    <a:pt x="389684" y="291393"/>
                    <a:pt x="391464" y="241774"/>
                  </a:cubicBezTo>
                  <a:cubicBezTo>
                    <a:pt x="391660" y="236255"/>
                    <a:pt x="387325" y="231643"/>
                    <a:pt x="381806" y="231483"/>
                  </a:cubicBezTo>
                  <a:close/>
                  <a:moveTo>
                    <a:pt x="224670" y="55938"/>
                  </a:moveTo>
                  <a:lnTo>
                    <a:pt x="224670" y="55938"/>
                  </a:lnTo>
                  <a:lnTo>
                    <a:pt x="224670" y="5593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1801;p41">
              <a:extLst>
                <a:ext uri="{FF2B5EF4-FFF2-40B4-BE49-F238E27FC236}">
                  <a16:creationId xmlns:a16="http://schemas.microsoft.com/office/drawing/2014/main" id="{FED362E3-D195-DD0C-BFBD-91EE1858277D}"/>
                </a:ext>
              </a:extLst>
            </p:cNvPr>
            <p:cNvSpPr/>
            <p:nvPr/>
          </p:nvSpPr>
          <p:spPr>
            <a:xfrm>
              <a:off x="1205291" y="4163075"/>
              <a:ext cx="772271" cy="972328"/>
            </a:xfrm>
            <a:custGeom>
              <a:avLst/>
              <a:gdLst/>
              <a:ahLst/>
              <a:cxnLst/>
              <a:rect l="l" t="t" r="r" b="b"/>
              <a:pathLst>
                <a:path w="478928" h="602994" extrusionOk="0">
                  <a:moveTo>
                    <a:pt x="239932" y="34922"/>
                  </a:moveTo>
                  <a:cubicBezTo>
                    <a:pt x="242460" y="34922"/>
                    <a:pt x="244614" y="36863"/>
                    <a:pt x="244819" y="39435"/>
                  </a:cubicBezTo>
                  <a:lnTo>
                    <a:pt x="245683" y="50020"/>
                  </a:lnTo>
                  <a:lnTo>
                    <a:pt x="245745" y="50020"/>
                  </a:lnTo>
                  <a:cubicBezTo>
                    <a:pt x="245745" y="50020"/>
                    <a:pt x="275709" y="89526"/>
                    <a:pt x="275709" y="89526"/>
                  </a:cubicBezTo>
                  <a:lnTo>
                    <a:pt x="286311" y="219075"/>
                  </a:lnTo>
                  <a:lnTo>
                    <a:pt x="292222" y="104757"/>
                  </a:lnTo>
                  <a:cubicBezTo>
                    <a:pt x="292462" y="100164"/>
                    <a:pt x="296254" y="96603"/>
                    <a:pt x="300794" y="96603"/>
                  </a:cubicBezTo>
                  <a:cubicBezTo>
                    <a:pt x="300945" y="96603"/>
                    <a:pt x="301097" y="96603"/>
                    <a:pt x="301248" y="96612"/>
                  </a:cubicBezTo>
                  <a:lnTo>
                    <a:pt x="347013" y="98980"/>
                  </a:lnTo>
                  <a:cubicBezTo>
                    <a:pt x="351873" y="99229"/>
                    <a:pt x="355603" y="103377"/>
                    <a:pt x="355354" y="108229"/>
                  </a:cubicBezTo>
                  <a:lnTo>
                    <a:pt x="350101" y="209808"/>
                  </a:lnTo>
                  <a:lnTo>
                    <a:pt x="371439" y="142056"/>
                  </a:lnTo>
                  <a:lnTo>
                    <a:pt x="373736" y="62820"/>
                  </a:lnTo>
                  <a:cubicBezTo>
                    <a:pt x="376442" y="61485"/>
                    <a:pt x="380955" y="60898"/>
                    <a:pt x="386439" y="60898"/>
                  </a:cubicBezTo>
                  <a:cubicBezTo>
                    <a:pt x="405560" y="60898"/>
                    <a:pt x="436503" y="68073"/>
                    <a:pt x="443981" y="76075"/>
                  </a:cubicBezTo>
                  <a:lnTo>
                    <a:pt x="417257" y="150708"/>
                  </a:lnTo>
                  <a:lnTo>
                    <a:pt x="412050" y="230941"/>
                  </a:lnTo>
                  <a:lnTo>
                    <a:pt x="411996" y="230941"/>
                  </a:lnTo>
                  <a:cubicBezTo>
                    <a:pt x="409789" y="242683"/>
                    <a:pt x="407349" y="254389"/>
                    <a:pt x="404821" y="266086"/>
                  </a:cubicBezTo>
                  <a:lnTo>
                    <a:pt x="416688" y="266415"/>
                  </a:lnTo>
                  <a:cubicBezTo>
                    <a:pt x="422207" y="266566"/>
                    <a:pt x="426542" y="271186"/>
                    <a:pt x="426346" y="276706"/>
                  </a:cubicBezTo>
                  <a:cubicBezTo>
                    <a:pt x="424566" y="326333"/>
                    <a:pt x="415557" y="544118"/>
                    <a:pt x="394184" y="557097"/>
                  </a:cubicBezTo>
                  <a:cubicBezTo>
                    <a:pt x="382121" y="564423"/>
                    <a:pt x="333936" y="568082"/>
                    <a:pt x="285269" y="568082"/>
                  </a:cubicBezTo>
                  <a:cubicBezTo>
                    <a:pt x="236603" y="568082"/>
                    <a:pt x="187420" y="564414"/>
                    <a:pt x="173435" y="557097"/>
                  </a:cubicBezTo>
                  <a:cubicBezTo>
                    <a:pt x="166981" y="553714"/>
                    <a:pt x="161311" y="535964"/>
                    <a:pt x="156406" y="510691"/>
                  </a:cubicBezTo>
                  <a:cubicBezTo>
                    <a:pt x="131828" y="510175"/>
                    <a:pt x="97618" y="505208"/>
                    <a:pt x="71580" y="484894"/>
                  </a:cubicBezTo>
                  <a:cubicBezTo>
                    <a:pt x="50313" y="468292"/>
                    <a:pt x="38162" y="444675"/>
                    <a:pt x="35456" y="414693"/>
                  </a:cubicBezTo>
                  <a:cubicBezTo>
                    <a:pt x="32572" y="382629"/>
                    <a:pt x="40566" y="356644"/>
                    <a:pt x="59233" y="337479"/>
                  </a:cubicBezTo>
                  <a:cubicBezTo>
                    <a:pt x="81497" y="314610"/>
                    <a:pt x="113694" y="307613"/>
                    <a:pt x="134890" y="305583"/>
                  </a:cubicBezTo>
                  <a:cubicBezTo>
                    <a:pt x="133875" y="289471"/>
                    <a:pt x="133145" y="276394"/>
                    <a:pt x="132718" y="268151"/>
                  </a:cubicBezTo>
                  <a:cubicBezTo>
                    <a:pt x="132451" y="263006"/>
                    <a:pt x="136555" y="258733"/>
                    <a:pt x="141664" y="258733"/>
                  </a:cubicBezTo>
                  <a:cubicBezTo>
                    <a:pt x="141753" y="258733"/>
                    <a:pt x="141833" y="258733"/>
                    <a:pt x="141922" y="258733"/>
                  </a:cubicBezTo>
                  <a:lnTo>
                    <a:pt x="165824" y="259400"/>
                  </a:lnTo>
                  <a:cubicBezTo>
                    <a:pt x="162130" y="238009"/>
                    <a:pt x="159432" y="216449"/>
                    <a:pt x="157785" y="194711"/>
                  </a:cubicBezTo>
                  <a:lnTo>
                    <a:pt x="155507" y="211277"/>
                  </a:lnTo>
                  <a:lnTo>
                    <a:pt x="160322" y="239309"/>
                  </a:lnTo>
                  <a:cubicBezTo>
                    <a:pt x="160679" y="241374"/>
                    <a:pt x="159290" y="243332"/>
                    <a:pt x="157225" y="243689"/>
                  </a:cubicBezTo>
                  <a:cubicBezTo>
                    <a:pt x="157011" y="243724"/>
                    <a:pt x="156788" y="243742"/>
                    <a:pt x="156575" y="243742"/>
                  </a:cubicBezTo>
                  <a:cubicBezTo>
                    <a:pt x="154759" y="243742"/>
                    <a:pt x="153157" y="242433"/>
                    <a:pt x="152845" y="240591"/>
                  </a:cubicBezTo>
                  <a:lnTo>
                    <a:pt x="143801" y="188007"/>
                  </a:lnTo>
                  <a:cubicBezTo>
                    <a:pt x="142465" y="180236"/>
                    <a:pt x="147682" y="172856"/>
                    <a:pt x="155444" y="171521"/>
                  </a:cubicBezTo>
                  <a:lnTo>
                    <a:pt x="156477" y="171343"/>
                  </a:lnTo>
                  <a:cubicBezTo>
                    <a:pt x="156699" y="167346"/>
                    <a:pt x="159424" y="163946"/>
                    <a:pt x="163242" y="162806"/>
                  </a:cubicBezTo>
                  <a:lnTo>
                    <a:pt x="161978" y="155444"/>
                  </a:lnTo>
                  <a:cubicBezTo>
                    <a:pt x="161008" y="149818"/>
                    <a:pt x="164782" y="144477"/>
                    <a:pt x="170408" y="143516"/>
                  </a:cubicBezTo>
                  <a:lnTo>
                    <a:pt x="190331" y="140089"/>
                  </a:lnTo>
                  <a:cubicBezTo>
                    <a:pt x="190927" y="139991"/>
                    <a:pt x="191515" y="139937"/>
                    <a:pt x="192093" y="139937"/>
                  </a:cubicBezTo>
                  <a:cubicBezTo>
                    <a:pt x="197034" y="139937"/>
                    <a:pt x="201396" y="143489"/>
                    <a:pt x="202259" y="148519"/>
                  </a:cubicBezTo>
                  <a:lnTo>
                    <a:pt x="203523" y="155854"/>
                  </a:lnTo>
                  <a:cubicBezTo>
                    <a:pt x="203790" y="155827"/>
                    <a:pt x="204066" y="155818"/>
                    <a:pt x="204333" y="155818"/>
                  </a:cubicBezTo>
                  <a:cubicBezTo>
                    <a:pt x="208428" y="155818"/>
                    <a:pt x="212167" y="158444"/>
                    <a:pt x="213378" y="162477"/>
                  </a:cubicBezTo>
                  <a:cubicBezTo>
                    <a:pt x="215817" y="170622"/>
                    <a:pt x="218096" y="178794"/>
                    <a:pt x="220241" y="186993"/>
                  </a:cubicBezTo>
                  <a:lnTo>
                    <a:pt x="212683" y="94680"/>
                  </a:lnTo>
                  <a:lnTo>
                    <a:pt x="235828" y="50821"/>
                  </a:lnTo>
                  <a:lnTo>
                    <a:pt x="235890" y="50821"/>
                  </a:lnTo>
                  <a:cubicBezTo>
                    <a:pt x="235890" y="50821"/>
                    <a:pt x="235027" y="40236"/>
                    <a:pt x="235027" y="40236"/>
                  </a:cubicBezTo>
                  <a:cubicBezTo>
                    <a:pt x="234804" y="37530"/>
                    <a:pt x="236816" y="35162"/>
                    <a:pt x="239523" y="34940"/>
                  </a:cubicBezTo>
                  <a:cubicBezTo>
                    <a:pt x="239656" y="34931"/>
                    <a:pt x="239789" y="34922"/>
                    <a:pt x="239932" y="34922"/>
                  </a:cubicBezTo>
                  <a:moveTo>
                    <a:pt x="239932" y="0"/>
                  </a:moveTo>
                  <a:lnTo>
                    <a:pt x="239932" y="0"/>
                  </a:lnTo>
                  <a:cubicBezTo>
                    <a:pt x="238855" y="0"/>
                    <a:pt x="237769" y="44"/>
                    <a:pt x="236692" y="133"/>
                  </a:cubicBezTo>
                  <a:cubicBezTo>
                    <a:pt x="226081" y="997"/>
                    <a:pt x="216449" y="5946"/>
                    <a:pt x="209559" y="14056"/>
                  </a:cubicBezTo>
                  <a:cubicBezTo>
                    <a:pt x="202678" y="22166"/>
                    <a:pt x="199366" y="32474"/>
                    <a:pt x="200230" y="43076"/>
                  </a:cubicBezTo>
                  <a:lnTo>
                    <a:pt x="200256" y="43423"/>
                  </a:lnTo>
                  <a:lnTo>
                    <a:pt x="181812" y="78381"/>
                  </a:lnTo>
                  <a:cubicBezTo>
                    <a:pt x="178714" y="84256"/>
                    <a:pt x="177352" y="90897"/>
                    <a:pt x="177895" y="97529"/>
                  </a:cubicBezTo>
                  <a:lnTo>
                    <a:pt x="178643" y="106662"/>
                  </a:lnTo>
                  <a:lnTo>
                    <a:pt x="164515" y="109092"/>
                  </a:lnTo>
                  <a:cubicBezTo>
                    <a:pt x="144816" y="112475"/>
                    <a:pt x="130270" y="128196"/>
                    <a:pt x="127430" y="146961"/>
                  </a:cubicBezTo>
                  <a:cubicBezTo>
                    <a:pt x="113757" y="157786"/>
                    <a:pt x="106244" y="175554"/>
                    <a:pt x="109404" y="193918"/>
                  </a:cubicBezTo>
                  <a:lnTo>
                    <a:pt x="115973" y="232125"/>
                  </a:lnTo>
                  <a:cubicBezTo>
                    <a:pt x="113775" y="233709"/>
                    <a:pt x="111718" y="235499"/>
                    <a:pt x="109840" y="237484"/>
                  </a:cubicBezTo>
                  <a:cubicBezTo>
                    <a:pt x="101597" y="246172"/>
                    <a:pt x="97226" y="258012"/>
                    <a:pt x="97858" y="269976"/>
                  </a:cubicBezTo>
                  <a:cubicBezTo>
                    <a:pt x="97965" y="271979"/>
                    <a:pt x="98090" y="274284"/>
                    <a:pt x="98232" y="276857"/>
                  </a:cubicBezTo>
                  <a:cubicBezTo>
                    <a:pt x="76476" y="282839"/>
                    <a:pt x="53144" y="293690"/>
                    <a:pt x="34237" y="313114"/>
                  </a:cubicBezTo>
                  <a:cubicBezTo>
                    <a:pt x="8510" y="339535"/>
                    <a:pt x="-3089" y="375748"/>
                    <a:pt x="703" y="417818"/>
                  </a:cubicBezTo>
                  <a:cubicBezTo>
                    <a:pt x="4255" y="457244"/>
                    <a:pt x="21338" y="489950"/>
                    <a:pt x="50117" y="512409"/>
                  </a:cubicBezTo>
                  <a:cubicBezTo>
                    <a:pt x="74348" y="531317"/>
                    <a:pt x="103039" y="539872"/>
                    <a:pt x="128240" y="543415"/>
                  </a:cubicBezTo>
                  <a:cubicBezTo>
                    <a:pt x="136287" y="571562"/>
                    <a:pt x="145617" y="581933"/>
                    <a:pt x="157260" y="588031"/>
                  </a:cubicBezTo>
                  <a:cubicBezTo>
                    <a:pt x="180895" y="600404"/>
                    <a:pt x="239923" y="602995"/>
                    <a:pt x="285287" y="602995"/>
                  </a:cubicBezTo>
                  <a:cubicBezTo>
                    <a:pt x="311307" y="602995"/>
                    <a:pt x="336678" y="601962"/>
                    <a:pt x="356707" y="600102"/>
                  </a:cubicBezTo>
                  <a:cubicBezTo>
                    <a:pt x="392038" y="596808"/>
                    <a:pt x="404643" y="591600"/>
                    <a:pt x="412317" y="586945"/>
                  </a:cubicBezTo>
                  <a:cubicBezTo>
                    <a:pt x="432284" y="574820"/>
                    <a:pt x="442814" y="549797"/>
                    <a:pt x="452428" y="433521"/>
                  </a:cubicBezTo>
                  <a:cubicBezTo>
                    <a:pt x="457609" y="370816"/>
                    <a:pt x="460333" y="303838"/>
                    <a:pt x="461259" y="277961"/>
                  </a:cubicBezTo>
                  <a:cubicBezTo>
                    <a:pt x="461695" y="265926"/>
                    <a:pt x="457387" y="254451"/>
                    <a:pt x="449153" y="245665"/>
                  </a:cubicBezTo>
                  <a:cubicBezTo>
                    <a:pt x="447969" y="244410"/>
                    <a:pt x="446731" y="243226"/>
                    <a:pt x="445432" y="242122"/>
                  </a:cubicBezTo>
                  <a:cubicBezTo>
                    <a:pt x="445610" y="241178"/>
                    <a:pt x="445788" y="240252"/>
                    <a:pt x="445966" y="239318"/>
                  </a:cubicBezTo>
                  <a:cubicBezTo>
                    <a:pt x="446455" y="237324"/>
                    <a:pt x="446776" y="235285"/>
                    <a:pt x="446918" y="233202"/>
                  </a:cubicBezTo>
                  <a:lnTo>
                    <a:pt x="451805" y="157866"/>
                  </a:lnTo>
                  <a:lnTo>
                    <a:pt x="476882" y="87852"/>
                  </a:lnTo>
                  <a:cubicBezTo>
                    <a:pt x="481297" y="75532"/>
                    <a:pt x="478449" y="61779"/>
                    <a:pt x="469511" y="52227"/>
                  </a:cubicBezTo>
                  <a:cubicBezTo>
                    <a:pt x="449135" y="30444"/>
                    <a:pt x="398830" y="25993"/>
                    <a:pt x="386466" y="25993"/>
                  </a:cubicBezTo>
                  <a:cubicBezTo>
                    <a:pt x="374920" y="25993"/>
                    <a:pt x="365991" y="27747"/>
                    <a:pt x="358345" y="31504"/>
                  </a:cubicBezTo>
                  <a:cubicBezTo>
                    <a:pt x="346728" y="37219"/>
                    <a:pt x="339232" y="48889"/>
                    <a:pt x="338858" y="61823"/>
                  </a:cubicBezTo>
                  <a:lnTo>
                    <a:pt x="338805" y="63604"/>
                  </a:lnTo>
                  <a:lnTo>
                    <a:pt x="303064" y="61752"/>
                  </a:lnTo>
                  <a:cubicBezTo>
                    <a:pt x="302307" y="61717"/>
                    <a:pt x="301560" y="61690"/>
                    <a:pt x="300812" y="61690"/>
                  </a:cubicBezTo>
                  <a:cubicBezTo>
                    <a:pt x="300064" y="61690"/>
                    <a:pt x="299254" y="61708"/>
                    <a:pt x="298488" y="61752"/>
                  </a:cubicBezTo>
                  <a:lnTo>
                    <a:pt x="279670" y="36934"/>
                  </a:lnTo>
                  <a:lnTo>
                    <a:pt x="279643" y="36595"/>
                  </a:lnTo>
                  <a:cubicBezTo>
                    <a:pt x="277961" y="16077"/>
                    <a:pt x="260522" y="9"/>
                    <a:pt x="239950" y="9"/>
                  </a:cubicBezTo>
                  <a:lnTo>
                    <a:pt x="239950" y="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1802;p41">
              <a:extLst>
                <a:ext uri="{FF2B5EF4-FFF2-40B4-BE49-F238E27FC236}">
                  <a16:creationId xmlns:a16="http://schemas.microsoft.com/office/drawing/2014/main" id="{6ECFEB4B-671F-D2B3-1736-2348BBDE20FC}"/>
                </a:ext>
              </a:extLst>
            </p:cNvPr>
            <p:cNvSpPr/>
            <p:nvPr/>
          </p:nvSpPr>
          <p:spPr>
            <a:xfrm>
              <a:off x="1692857" y="4812277"/>
              <a:ext cx="17172" cy="41301"/>
            </a:xfrm>
            <a:custGeom>
              <a:avLst/>
              <a:gdLst/>
              <a:ahLst/>
              <a:cxnLst/>
              <a:rect l="l" t="t" r="r" b="b"/>
              <a:pathLst>
                <a:path w="10649" h="25613" extrusionOk="0">
                  <a:moveTo>
                    <a:pt x="5988" y="6"/>
                  </a:moveTo>
                  <a:lnTo>
                    <a:pt x="5988" y="6"/>
                  </a:lnTo>
                  <a:cubicBezTo>
                    <a:pt x="8694" y="148"/>
                    <a:pt x="10777" y="2454"/>
                    <a:pt x="10644" y="5169"/>
                  </a:cubicBezTo>
                  <a:lnTo>
                    <a:pt x="9825" y="20952"/>
                  </a:lnTo>
                  <a:cubicBezTo>
                    <a:pt x="9682" y="23658"/>
                    <a:pt x="7377" y="25741"/>
                    <a:pt x="4662" y="25608"/>
                  </a:cubicBezTo>
                  <a:lnTo>
                    <a:pt x="4662" y="25608"/>
                  </a:lnTo>
                  <a:cubicBezTo>
                    <a:pt x="1956" y="25465"/>
                    <a:pt x="-127" y="23160"/>
                    <a:pt x="6" y="20445"/>
                  </a:cubicBezTo>
                  <a:lnTo>
                    <a:pt x="825" y="4662"/>
                  </a:lnTo>
                  <a:cubicBezTo>
                    <a:pt x="967" y="1956"/>
                    <a:pt x="3273" y="-128"/>
                    <a:pt x="598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1803;p41">
              <a:extLst>
                <a:ext uri="{FF2B5EF4-FFF2-40B4-BE49-F238E27FC236}">
                  <a16:creationId xmlns:a16="http://schemas.microsoft.com/office/drawing/2014/main" id="{D912A3B5-4AC5-7FC9-71B3-ACBA739FD1DB}"/>
                </a:ext>
              </a:extLst>
            </p:cNvPr>
            <p:cNvSpPr/>
            <p:nvPr/>
          </p:nvSpPr>
          <p:spPr>
            <a:xfrm rot="-10618672">
              <a:off x="1665866" y="4320223"/>
              <a:ext cx="101942" cy="441193"/>
            </a:xfrm>
            <a:custGeom>
              <a:avLst/>
              <a:gdLst/>
              <a:ahLst/>
              <a:cxnLst/>
              <a:rect l="l" t="t" r="r" b="b"/>
              <a:pathLst>
                <a:path w="63230" h="273652" extrusionOk="0">
                  <a:moveTo>
                    <a:pt x="0" y="0"/>
                  </a:moveTo>
                  <a:lnTo>
                    <a:pt x="63230" y="0"/>
                  </a:lnTo>
                  <a:lnTo>
                    <a:pt x="63230" y="270991"/>
                  </a:lnTo>
                  <a:cubicBezTo>
                    <a:pt x="63230" y="272460"/>
                    <a:pt x="62037" y="273652"/>
                    <a:pt x="60568" y="273652"/>
                  </a:cubicBezTo>
                  <a:lnTo>
                    <a:pt x="2733" y="273652"/>
                  </a:lnTo>
                  <a:cubicBezTo>
                    <a:pt x="1229" y="273652"/>
                    <a:pt x="0" y="272433"/>
                    <a:pt x="0" y="270920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1804;p41">
              <a:extLst>
                <a:ext uri="{FF2B5EF4-FFF2-40B4-BE49-F238E27FC236}">
                  <a16:creationId xmlns:a16="http://schemas.microsoft.com/office/drawing/2014/main" id="{08BC1BD0-56F3-6AD2-4021-C3FAE5A1D67A}"/>
                </a:ext>
              </a:extLst>
            </p:cNvPr>
            <p:cNvSpPr/>
            <p:nvPr/>
          </p:nvSpPr>
          <p:spPr>
            <a:xfrm>
              <a:off x="1654255" y="4749902"/>
              <a:ext cx="101828" cy="79092"/>
            </a:xfrm>
            <a:custGeom>
              <a:avLst/>
              <a:gdLst/>
              <a:ahLst/>
              <a:cxnLst/>
              <a:rect l="l" t="t" r="r" b="b"/>
              <a:pathLst>
                <a:path w="63149" h="49049" extrusionOk="0">
                  <a:moveTo>
                    <a:pt x="24444" y="48533"/>
                  </a:moveTo>
                  <a:lnTo>
                    <a:pt x="29412" y="48791"/>
                  </a:lnTo>
                  <a:lnTo>
                    <a:pt x="34379" y="49049"/>
                  </a:lnTo>
                  <a:lnTo>
                    <a:pt x="63150" y="8653"/>
                  </a:lnTo>
                  <a:lnTo>
                    <a:pt x="58557" y="2759"/>
                  </a:lnTo>
                  <a:lnTo>
                    <a:pt x="46966" y="7816"/>
                  </a:lnTo>
                  <a:lnTo>
                    <a:pt x="31379" y="1353"/>
                  </a:lnTo>
                  <a:lnTo>
                    <a:pt x="16175" y="6222"/>
                  </a:lnTo>
                  <a:lnTo>
                    <a:pt x="5181" y="0"/>
                  </a:lnTo>
                  <a:lnTo>
                    <a:pt x="0" y="5385"/>
                  </a:lnTo>
                  <a:lnTo>
                    <a:pt x="24444" y="4853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1805;p41">
              <a:extLst>
                <a:ext uri="{FF2B5EF4-FFF2-40B4-BE49-F238E27FC236}">
                  <a16:creationId xmlns:a16="http://schemas.microsoft.com/office/drawing/2014/main" id="{F0496412-4075-66C2-FD4F-5AF9917B750B}"/>
                </a:ext>
              </a:extLst>
            </p:cNvPr>
            <p:cNvSpPr/>
            <p:nvPr/>
          </p:nvSpPr>
          <p:spPr>
            <a:xfrm rot="-5218672">
              <a:off x="1520785" y="4540163"/>
              <a:ext cx="441193" cy="3831"/>
            </a:xfrm>
            <a:custGeom>
              <a:avLst/>
              <a:gdLst/>
              <a:ahLst/>
              <a:cxnLst/>
              <a:rect l="l" t="t" r="r" b="b"/>
              <a:pathLst>
                <a:path w="273652" h="2376" extrusionOk="0">
                  <a:moveTo>
                    <a:pt x="0" y="0"/>
                  </a:moveTo>
                  <a:lnTo>
                    <a:pt x="273652" y="0"/>
                  </a:lnTo>
                  <a:lnTo>
                    <a:pt x="273652" y="2377"/>
                  </a:lnTo>
                  <a:lnTo>
                    <a:pt x="0" y="23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1806;p41">
              <a:extLst>
                <a:ext uri="{FF2B5EF4-FFF2-40B4-BE49-F238E27FC236}">
                  <a16:creationId xmlns:a16="http://schemas.microsoft.com/office/drawing/2014/main" id="{C00A39B7-B0D3-DE3B-5807-42661E41AC68}"/>
                </a:ext>
              </a:extLst>
            </p:cNvPr>
            <p:cNvSpPr/>
            <p:nvPr/>
          </p:nvSpPr>
          <p:spPr>
            <a:xfrm rot="-5218672">
              <a:off x="1471097" y="4537446"/>
              <a:ext cx="441193" cy="3831"/>
            </a:xfrm>
            <a:custGeom>
              <a:avLst/>
              <a:gdLst/>
              <a:ahLst/>
              <a:cxnLst/>
              <a:rect l="l" t="t" r="r" b="b"/>
              <a:pathLst>
                <a:path w="273652" h="2376" extrusionOk="0">
                  <a:moveTo>
                    <a:pt x="0" y="0"/>
                  </a:moveTo>
                  <a:lnTo>
                    <a:pt x="273652" y="0"/>
                  </a:lnTo>
                  <a:lnTo>
                    <a:pt x="273652" y="2377"/>
                  </a:lnTo>
                  <a:lnTo>
                    <a:pt x="0" y="237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1807;p41">
              <a:extLst>
                <a:ext uri="{FF2B5EF4-FFF2-40B4-BE49-F238E27FC236}">
                  <a16:creationId xmlns:a16="http://schemas.microsoft.com/office/drawing/2014/main" id="{E55AD077-31B4-45F7-35E0-D50AECDEA3D2}"/>
                </a:ext>
              </a:extLst>
            </p:cNvPr>
            <p:cNvSpPr/>
            <p:nvPr/>
          </p:nvSpPr>
          <p:spPr>
            <a:xfrm>
              <a:off x="1584095" y="4219365"/>
              <a:ext cx="17925" cy="41249"/>
            </a:xfrm>
            <a:custGeom>
              <a:avLst/>
              <a:gdLst/>
              <a:ahLst/>
              <a:cxnLst/>
              <a:rect l="l" t="t" r="r" b="b"/>
              <a:pathLst>
                <a:path w="11116" h="25581" extrusionOk="0">
                  <a:moveTo>
                    <a:pt x="6604" y="25565"/>
                  </a:moveTo>
                  <a:lnTo>
                    <a:pt x="6604" y="25565"/>
                  </a:lnTo>
                  <a:cubicBezTo>
                    <a:pt x="3898" y="25788"/>
                    <a:pt x="1530" y="23776"/>
                    <a:pt x="1308" y="21070"/>
                  </a:cubicBezTo>
                  <a:lnTo>
                    <a:pt x="17" y="5313"/>
                  </a:lnTo>
                  <a:cubicBezTo>
                    <a:pt x="-206" y="2607"/>
                    <a:pt x="1806" y="239"/>
                    <a:pt x="4512" y="17"/>
                  </a:cubicBezTo>
                  <a:lnTo>
                    <a:pt x="4512" y="17"/>
                  </a:lnTo>
                  <a:cubicBezTo>
                    <a:pt x="7218" y="-206"/>
                    <a:pt x="9586" y="1806"/>
                    <a:pt x="9809" y="4512"/>
                  </a:cubicBezTo>
                  <a:lnTo>
                    <a:pt x="11100" y="20269"/>
                  </a:lnTo>
                  <a:cubicBezTo>
                    <a:pt x="11322" y="22975"/>
                    <a:pt x="9310" y="25343"/>
                    <a:pt x="6604" y="255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1808;p41">
              <a:extLst>
                <a:ext uri="{FF2B5EF4-FFF2-40B4-BE49-F238E27FC236}">
                  <a16:creationId xmlns:a16="http://schemas.microsoft.com/office/drawing/2014/main" id="{039D153D-FAEE-7BC4-6A69-BA1ADD034BAF}"/>
                </a:ext>
              </a:extLst>
            </p:cNvPr>
            <p:cNvSpPr/>
            <p:nvPr/>
          </p:nvSpPr>
          <p:spPr>
            <a:xfrm rot="-282284">
              <a:off x="1566154" y="4310690"/>
              <a:ext cx="102144" cy="442069"/>
            </a:xfrm>
            <a:custGeom>
              <a:avLst/>
              <a:gdLst/>
              <a:ahLst/>
              <a:cxnLst/>
              <a:rect l="l" t="t" r="r" b="b"/>
              <a:pathLst>
                <a:path w="63230" h="273652" extrusionOk="0">
                  <a:moveTo>
                    <a:pt x="0" y="0"/>
                  </a:moveTo>
                  <a:lnTo>
                    <a:pt x="63230" y="0"/>
                  </a:lnTo>
                  <a:lnTo>
                    <a:pt x="63230" y="270991"/>
                  </a:lnTo>
                  <a:cubicBezTo>
                    <a:pt x="63230" y="272459"/>
                    <a:pt x="62037" y="273652"/>
                    <a:pt x="60568" y="273652"/>
                  </a:cubicBezTo>
                  <a:lnTo>
                    <a:pt x="2733" y="273652"/>
                  </a:lnTo>
                  <a:cubicBezTo>
                    <a:pt x="1229" y="273652"/>
                    <a:pt x="0" y="272433"/>
                    <a:pt x="0" y="270919"/>
                  </a:cubicBez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1809;p41">
              <a:extLst>
                <a:ext uri="{FF2B5EF4-FFF2-40B4-BE49-F238E27FC236}">
                  <a16:creationId xmlns:a16="http://schemas.microsoft.com/office/drawing/2014/main" id="{1824EE96-1474-F88A-2E88-9101825B483A}"/>
                </a:ext>
              </a:extLst>
            </p:cNvPr>
            <p:cNvSpPr/>
            <p:nvPr/>
          </p:nvSpPr>
          <p:spPr>
            <a:xfrm>
              <a:off x="1548109" y="4243684"/>
              <a:ext cx="101628" cy="80469"/>
            </a:xfrm>
            <a:custGeom>
              <a:avLst/>
              <a:gdLst/>
              <a:ahLst/>
              <a:cxnLst/>
              <a:rect l="l" t="t" r="r" b="b"/>
              <a:pathLst>
                <a:path w="63025" h="49903" extrusionOk="0">
                  <a:moveTo>
                    <a:pt x="33062" y="0"/>
                  </a:moveTo>
                  <a:lnTo>
                    <a:pt x="28103" y="409"/>
                  </a:lnTo>
                  <a:lnTo>
                    <a:pt x="23145" y="819"/>
                  </a:lnTo>
                  <a:lnTo>
                    <a:pt x="0" y="44678"/>
                  </a:lnTo>
                  <a:lnTo>
                    <a:pt x="5332" y="49904"/>
                  </a:lnTo>
                  <a:lnTo>
                    <a:pt x="16148" y="43352"/>
                  </a:lnTo>
                  <a:lnTo>
                    <a:pt x="32456" y="47687"/>
                  </a:lnTo>
                  <a:lnTo>
                    <a:pt x="46877" y="40842"/>
                  </a:lnTo>
                  <a:lnTo>
                    <a:pt x="58601" y="45542"/>
                  </a:lnTo>
                  <a:lnTo>
                    <a:pt x="63025" y="39515"/>
                  </a:lnTo>
                  <a:lnTo>
                    <a:pt x="330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1810;p41">
              <a:extLst>
                <a:ext uri="{FF2B5EF4-FFF2-40B4-BE49-F238E27FC236}">
                  <a16:creationId xmlns:a16="http://schemas.microsoft.com/office/drawing/2014/main" id="{D548230C-DA69-346B-E8EB-1A4DD5FDA3EA}"/>
                </a:ext>
              </a:extLst>
            </p:cNvPr>
            <p:cNvSpPr/>
            <p:nvPr/>
          </p:nvSpPr>
          <p:spPr>
            <a:xfrm rot="-282284">
              <a:off x="1589806" y="4312733"/>
              <a:ext cx="5119" cy="442069"/>
            </a:xfrm>
            <a:custGeom>
              <a:avLst/>
              <a:gdLst/>
              <a:ahLst/>
              <a:cxnLst/>
              <a:rect l="l" t="t" r="r" b="b"/>
              <a:pathLst>
                <a:path w="3169" h="273652" extrusionOk="0">
                  <a:moveTo>
                    <a:pt x="0" y="0"/>
                  </a:moveTo>
                  <a:lnTo>
                    <a:pt x="3169" y="0"/>
                  </a:lnTo>
                  <a:lnTo>
                    <a:pt x="3169" y="273652"/>
                  </a:lnTo>
                  <a:lnTo>
                    <a:pt x="0" y="2736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1811;p41">
              <a:extLst>
                <a:ext uri="{FF2B5EF4-FFF2-40B4-BE49-F238E27FC236}">
                  <a16:creationId xmlns:a16="http://schemas.microsoft.com/office/drawing/2014/main" id="{B1081E76-C10E-0B2B-3476-1E07D05E2C1B}"/>
                </a:ext>
              </a:extLst>
            </p:cNvPr>
            <p:cNvSpPr/>
            <p:nvPr/>
          </p:nvSpPr>
          <p:spPr>
            <a:xfrm rot="-282284">
              <a:off x="1639340" y="4308663"/>
              <a:ext cx="5119" cy="442069"/>
            </a:xfrm>
            <a:custGeom>
              <a:avLst/>
              <a:gdLst/>
              <a:ahLst/>
              <a:cxnLst/>
              <a:rect l="l" t="t" r="r" b="b"/>
              <a:pathLst>
                <a:path w="3169" h="273652" extrusionOk="0">
                  <a:moveTo>
                    <a:pt x="0" y="0"/>
                  </a:moveTo>
                  <a:lnTo>
                    <a:pt x="3169" y="0"/>
                  </a:lnTo>
                  <a:lnTo>
                    <a:pt x="3169" y="273652"/>
                  </a:lnTo>
                  <a:lnTo>
                    <a:pt x="0" y="2736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1812;p41">
              <a:extLst>
                <a:ext uri="{FF2B5EF4-FFF2-40B4-BE49-F238E27FC236}">
                  <a16:creationId xmlns:a16="http://schemas.microsoft.com/office/drawing/2014/main" id="{C6E5FBB0-6BC5-41AD-95C4-BBC81AF61F3A}"/>
                </a:ext>
              </a:extLst>
            </p:cNvPr>
            <p:cNvSpPr/>
            <p:nvPr/>
          </p:nvSpPr>
          <p:spPr>
            <a:xfrm>
              <a:off x="1728932" y="4515624"/>
              <a:ext cx="140489" cy="360131"/>
            </a:xfrm>
            <a:custGeom>
              <a:avLst/>
              <a:gdLst/>
              <a:ahLst/>
              <a:cxnLst/>
              <a:rect l="l" t="t" r="r" b="b"/>
              <a:pathLst>
                <a:path w="87125" h="223337" extrusionOk="0">
                  <a:moveTo>
                    <a:pt x="13774" y="223036"/>
                  </a:moveTo>
                  <a:lnTo>
                    <a:pt x="13774" y="223036"/>
                  </a:lnTo>
                  <a:cubicBezTo>
                    <a:pt x="5647" y="221505"/>
                    <a:pt x="-157" y="214321"/>
                    <a:pt x="3" y="206060"/>
                  </a:cubicBezTo>
                  <a:cubicBezTo>
                    <a:pt x="1276" y="138940"/>
                    <a:pt x="8754" y="70253"/>
                    <a:pt x="22427" y="0"/>
                  </a:cubicBezTo>
                  <a:lnTo>
                    <a:pt x="87126" y="12204"/>
                  </a:lnTo>
                  <a:cubicBezTo>
                    <a:pt x="74405" y="79832"/>
                    <a:pt x="56307" y="146445"/>
                    <a:pt x="32842" y="212051"/>
                  </a:cubicBezTo>
                  <a:cubicBezTo>
                    <a:pt x="30029" y="219912"/>
                    <a:pt x="21964" y="224585"/>
                    <a:pt x="13765" y="2230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1813;p41">
              <a:extLst>
                <a:ext uri="{FF2B5EF4-FFF2-40B4-BE49-F238E27FC236}">
                  <a16:creationId xmlns:a16="http://schemas.microsoft.com/office/drawing/2014/main" id="{C9E511B6-1B2A-739D-0B75-03DA91924D31}"/>
                </a:ext>
              </a:extLst>
            </p:cNvPr>
            <p:cNvSpPr/>
            <p:nvPr/>
          </p:nvSpPr>
          <p:spPr>
            <a:xfrm>
              <a:off x="1765080" y="4392058"/>
              <a:ext cx="112823" cy="143313"/>
            </a:xfrm>
            <a:custGeom>
              <a:avLst/>
              <a:gdLst/>
              <a:ahLst/>
              <a:cxnLst/>
              <a:rect l="l" t="t" r="r" b="b"/>
              <a:pathLst>
                <a:path w="69968" h="88876" extrusionOk="0">
                  <a:moveTo>
                    <a:pt x="24151" y="0"/>
                  </a:moveTo>
                  <a:lnTo>
                    <a:pt x="0" y="76663"/>
                  </a:lnTo>
                  <a:lnTo>
                    <a:pt x="64761" y="88876"/>
                  </a:lnTo>
                  <a:lnTo>
                    <a:pt x="69969" y="8644"/>
                  </a:lnTo>
                  <a:lnTo>
                    <a:pt x="241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1814;p41">
              <a:extLst>
                <a:ext uri="{FF2B5EF4-FFF2-40B4-BE49-F238E27FC236}">
                  <a16:creationId xmlns:a16="http://schemas.microsoft.com/office/drawing/2014/main" id="{37E88D13-7AAA-D059-FF79-8D723364A126}"/>
                </a:ext>
              </a:extLst>
            </p:cNvPr>
            <p:cNvSpPr/>
            <p:nvPr/>
          </p:nvSpPr>
          <p:spPr>
            <a:xfrm>
              <a:off x="1804006" y="4261246"/>
              <a:ext cx="116972" cy="144820"/>
            </a:xfrm>
            <a:custGeom>
              <a:avLst/>
              <a:gdLst/>
              <a:ahLst/>
              <a:cxnLst/>
              <a:rect l="l" t="t" r="r" b="b"/>
              <a:pathLst>
                <a:path w="72541" h="89811" extrusionOk="0">
                  <a:moveTo>
                    <a:pt x="45818" y="89802"/>
                  </a:moveTo>
                  <a:lnTo>
                    <a:pt x="0" y="81158"/>
                  </a:lnTo>
                  <a:lnTo>
                    <a:pt x="2297" y="1923"/>
                  </a:lnTo>
                  <a:cubicBezTo>
                    <a:pt x="14430" y="-4050"/>
                    <a:pt x="62918" y="4878"/>
                    <a:pt x="72541" y="15178"/>
                  </a:cubicBezTo>
                  <a:lnTo>
                    <a:pt x="45818" y="8981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815;p41">
              <a:extLst>
                <a:ext uri="{FF2B5EF4-FFF2-40B4-BE49-F238E27FC236}">
                  <a16:creationId xmlns:a16="http://schemas.microsoft.com/office/drawing/2014/main" id="{04B46B9B-581A-31CB-84CD-EF5673BC2C7B}"/>
                </a:ext>
              </a:extLst>
            </p:cNvPr>
            <p:cNvSpPr/>
            <p:nvPr/>
          </p:nvSpPr>
          <p:spPr>
            <a:xfrm rot="-5009569">
              <a:off x="1779419" y="4348497"/>
              <a:ext cx="88492" cy="5116"/>
            </a:xfrm>
            <a:custGeom>
              <a:avLst/>
              <a:gdLst/>
              <a:ahLst/>
              <a:cxnLst/>
              <a:rect l="l" t="t" r="r" b="b"/>
              <a:pathLst>
                <a:path w="54951" h="3177" extrusionOk="0">
                  <a:moveTo>
                    <a:pt x="0" y="0"/>
                  </a:moveTo>
                  <a:lnTo>
                    <a:pt x="54951" y="0"/>
                  </a:lnTo>
                  <a:lnTo>
                    <a:pt x="54951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1816;p41">
              <a:extLst>
                <a:ext uri="{FF2B5EF4-FFF2-40B4-BE49-F238E27FC236}">
                  <a16:creationId xmlns:a16="http://schemas.microsoft.com/office/drawing/2014/main" id="{2A7CE2F7-554B-1BD3-3BBE-82D1340C11F2}"/>
                </a:ext>
              </a:extLst>
            </p:cNvPr>
            <p:cNvSpPr/>
            <p:nvPr/>
          </p:nvSpPr>
          <p:spPr>
            <a:xfrm rot="-4794581">
              <a:off x="1811309" y="4306507"/>
              <a:ext cx="89423" cy="5123"/>
            </a:xfrm>
            <a:custGeom>
              <a:avLst/>
              <a:gdLst/>
              <a:ahLst/>
              <a:cxnLst/>
              <a:rect l="l" t="t" r="r" b="b"/>
              <a:pathLst>
                <a:path w="55458" h="3177" extrusionOk="0">
                  <a:moveTo>
                    <a:pt x="0" y="0"/>
                  </a:moveTo>
                  <a:lnTo>
                    <a:pt x="55459" y="0"/>
                  </a:lnTo>
                  <a:lnTo>
                    <a:pt x="55459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1817;p41">
              <a:extLst>
                <a:ext uri="{FF2B5EF4-FFF2-40B4-BE49-F238E27FC236}">
                  <a16:creationId xmlns:a16="http://schemas.microsoft.com/office/drawing/2014/main" id="{2C4EC290-74D2-513F-C115-02796F39F488}"/>
                </a:ext>
              </a:extLst>
            </p:cNvPr>
            <p:cNvSpPr/>
            <p:nvPr/>
          </p:nvSpPr>
          <p:spPr>
            <a:xfrm rot="-4582380">
              <a:off x="1814571" y="4352046"/>
              <a:ext cx="95321" cy="5124"/>
            </a:xfrm>
            <a:custGeom>
              <a:avLst/>
              <a:gdLst/>
              <a:ahLst/>
              <a:cxnLst/>
              <a:rect l="l" t="t" r="r" b="b"/>
              <a:pathLst>
                <a:path w="59099" h="3177" extrusionOk="0">
                  <a:moveTo>
                    <a:pt x="0" y="0"/>
                  </a:moveTo>
                  <a:lnTo>
                    <a:pt x="59099" y="0"/>
                  </a:lnTo>
                  <a:lnTo>
                    <a:pt x="59099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1818;p41">
              <a:extLst>
                <a:ext uri="{FF2B5EF4-FFF2-40B4-BE49-F238E27FC236}">
                  <a16:creationId xmlns:a16="http://schemas.microsoft.com/office/drawing/2014/main" id="{47DC0192-190A-9892-D956-7D44393E9A6D}"/>
                </a:ext>
              </a:extLst>
            </p:cNvPr>
            <p:cNvSpPr/>
            <p:nvPr/>
          </p:nvSpPr>
          <p:spPr>
            <a:xfrm rot="-4361301">
              <a:off x="1828554" y="4346868"/>
              <a:ext cx="114328" cy="5125"/>
            </a:xfrm>
            <a:custGeom>
              <a:avLst/>
              <a:gdLst/>
              <a:ahLst/>
              <a:cxnLst/>
              <a:rect l="l" t="t" r="r" b="b"/>
              <a:pathLst>
                <a:path w="70876" h="3177" extrusionOk="0">
                  <a:moveTo>
                    <a:pt x="0" y="0"/>
                  </a:moveTo>
                  <a:lnTo>
                    <a:pt x="70877" y="0"/>
                  </a:lnTo>
                  <a:lnTo>
                    <a:pt x="70877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819;p41">
              <a:extLst>
                <a:ext uri="{FF2B5EF4-FFF2-40B4-BE49-F238E27FC236}">
                  <a16:creationId xmlns:a16="http://schemas.microsoft.com/office/drawing/2014/main" id="{719885F4-CFA5-1C34-376F-02E0D5E3254C}"/>
                </a:ext>
              </a:extLst>
            </p:cNvPr>
            <p:cNvSpPr/>
            <p:nvPr/>
          </p:nvSpPr>
          <p:spPr>
            <a:xfrm>
              <a:off x="1431653" y="4432922"/>
              <a:ext cx="37260" cy="128182"/>
            </a:xfrm>
            <a:custGeom>
              <a:avLst/>
              <a:gdLst/>
              <a:ahLst/>
              <a:cxnLst/>
              <a:rect l="l" t="t" r="r" b="b"/>
              <a:pathLst>
                <a:path w="23107" h="79493" extrusionOk="0">
                  <a:moveTo>
                    <a:pt x="16152" y="79494"/>
                  </a:moveTo>
                  <a:cubicBezTo>
                    <a:pt x="12823" y="79494"/>
                    <a:pt x="9868" y="77090"/>
                    <a:pt x="9289" y="73708"/>
                  </a:cubicBezTo>
                  <a:lnTo>
                    <a:pt x="254" y="21124"/>
                  </a:lnTo>
                  <a:cubicBezTo>
                    <a:pt x="-1376" y="11644"/>
                    <a:pt x="5016" y="2608"/>
                    <a:pt x="14488" y="970"/>
                  </a:cubicBezTo>
                  <a:lnTo>
                    <a:pt x="20149" y="0"/>
                  </a:lnTo>
                  <a:lnTo>
                    <a:pt x="21217" y="6258"/>
                  </a:lnTo>
                  <a:lnTo>
                    <a:pt x="15556" y="7228"/>
                  </a:lnTo>
                  <a:cubicBezTo>
                    <a:pt x="9529" y="8270"/>
                    <a:pt x="5461" y="14020"/>
                    <a:pt x="6494" y="20047"/>
                  </a:cubicBezTo>
                  <a:lnTo>
                    <a:pt x="15529" y="72630"/>
                  </a:lnTo>
                  <a:cubicBezTo>
                    <a:pt x="15592" y="72969"/>
                    <a:pt x="15939" y="73174"/>
                    <a:pt x="16241" y="73129"/>
                  </a:cubicBezTo>
                  <a:cubicBezTo>
                    <a:pt x="16580" y="73067"/>
                    <a:pt x="16802" y="72746"/>
                    <a:pt x="16749" y="72417"/>
                  </a:cubicBezTo>
                  <a:lnTo>
                    <a:pt x="11924" y="44394"/>
                  </a:lnTo>
                  <a:lnTo>
                    <a:pt x="18182" y="43317"/>
                  </a:lnTo>
                  <a:lnTo>
                    <a:pt x="23007" y="71349"/>
                  </a:lnTo>
                  <a:cubicBezTo>
                    <a:pt x="23657" y="75132"/>
                    <a:pt x="21102" y="78746"/>
                    <a:pt x="17318" y="79396"/>
                  </a:cubicBezTo>
                  <a:cubicBezTo>
                    <a:pt x="16918" y="79467"/>
                    <a:pt x="16526" y="79494"/>
                    <a:pt x="16135" y="7949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1820;p41">
              <a:extLst>
                <a:ext uri="{FF2B5EF4-FFF2-40B4-BE49-F238E27FC236}">
                  <a16:creationId xmlns:a16="http://schemas.microsoft.com/office/drawing/2014/main" id="{538FE9CC-6566-3F57-91CB-CB7CC2E0158A}"/>
                </a:ext>
              </a:extLst>
            </p:cNvPr>
            <p:cNvSpPr/>
            <p:nvPr/>
          </p:nvSpPr>
          <p:spPr>
            <a:xfrm>
              <a:off x="1556840" y="4782995"/>
              <a:ext cx="20424" cy="39659"/>
            </a:xfrm>
            <a:custGeom>
              <a:avLst/>
              <a:gdLst/>
              <a:ahLst/>
              <a:cxnLst/>
              <a:rect l="l" t="t" r="r" b="b"/>
              <a:pathLst>
                <a:path w="12666" h="24595" extrusionOk="0">
                  <a:moveTo>
                    <a:pt x="8434" y="24520"/>
                  </a:moveTo>
                  <a:lnTo>
                    <a:pt x="8434" y="24520"/>
                  </a:lnTo>
                  <a:cubicBezTo>
                    <a:pt x="5657" y="25001"/>
                    <a:pt x="3022" y="23131"/>
                    <a:pt x="2550" y="20363"/>
                  </a:cubicBezTo>
                  <a:lnTo>
                    <a:pt x="75" y="5960"/>
                  </a:lnTo>
                  <a:cubicBezTo>
                    <a:pt x="-405" y="3182"/>
                    <a:pt x="1464" y="547"/>
                    <a:pt x="4233" y="75"/>
                  </a:cubicBezTo>
                  <a:lnTo>
                    <a:pt x="4233" y="75"/>
                  </a:lnTo>
                  <a:cubicBezTo>
                    <a:pt x="7010" y="-405"/>
                    <a:pt x="9645" y="1464"/>
                    <a:pt x="10117" y="4232"/>
                  </a:cubicBezTo>
                  <a:lnTo>
                    <a:pt x="12591" y="18636"/>
                  </a:lnTo>
                  <a:cubicBezTo>
                    <a:pt x="13072" y="21413"/>
                    <a:pt x="11203" y="24048"/>
                    <a:pt x="8434" y="2452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1821;p41">
              <a:extLst>
                <a:ext uri="{FF2B5EF4-FFF2-40B4-BE49-F238E27FC236}">
                  <a16:creationId xmlns:a16="http://schemas.microsoft.com/office/drawing/2014/main" id="{A578703F-3839-62A0-9837-B9486D459D79}"/>
                </a:ext>
              </a:extLst>
            </p:cNvPr>
            <p:cNvSpPr/>
            <p:nvPr/>
          </p:nvSpPr>
          <p:spPr>
            <a:xfrm rot="-584406">
              <a:off x="1470848" y="4391199"/>
              <a:ext cx="65827" cy="94332"/>
            </a:xfrm>
            <a:custGeom>
              <a:avLst/>
              <a:gdLst/>
              <a:ahLst/>
              <a:cxnLst/>
              <a:rect l="l" t="t" r="r" b="b"/>
              <a:pathLst>
                <a:path w="40868" h="58565" extrusionOk="0">
                  <a:moveTo>
                    <a:pt x="37664" y="0"/>
                  </a:moveTo>
                  <a:cubicBezTo>
                    <a:pt x="39434" y="0"/>
                    <a:pt x="40868" y="1435"/>
                    <a:pt x="40868" y="3205"/>
                  </a:cubicBezTo>
                  <a:lnTo>
                    <a:pt x="40868" y="55361"/>
                  </a:lnTo>
                  <a:cubicBezTo>
                    <a:pt x="40868" y="57131"/>
                    <a:pt x="39434" y="58566"/>
                    <a:pt x="37664" y="58566"/>
                  </a:cubicBezTo>
                  <a:lnTo>
                    <a:pt x="3205" y="58566"/>
                  </a:lnTo>
                  <a:cubicBezTo>
                    <a:pt x="1435" y="58566"/>
                    <a:pt x="0" y="57131"/>
                    <a:pt x="0" y="55361"/>
                  </a:cubicBezTo>
                  <a:lnTo>
                    <a:pt x="0" y="3205"/>
                  </a:lnTo>
                  <a:cubicBezTo>
                    <a:pt x="0" y="1435"/>
                    <a:pt x="1435" y="0"/>
                    <a:pt x="3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1822;p41">
              <a:extLst>
                <a:ext uri="{FF2B5EF4-FFF2-40B4-BE49-F238E27FC236}">
                  <a16:creationId xmlns:a16="http://schemas.microsoft.com/office/drawing/2014/main" id="{FE37FFB6-AAA1-D4CD-ED44-CF2EC66879DA}"/>
                </a:ext>
              </a:extLst>
            </p:cNvPr>
            <p:cNvSpPr/>
            <p:nvPr/>
          </p:nvSpPr>
          <p:spPr>
            <a:xfrm>
              <a:off x="1457458" y="4414161"/>
              <a:ext cx="139867" cy="315457"/>
            </a:xfrm>
            <a:custGeom>
              <a:avLst/>
              <a:gdLst/>
              <a:ahLst/>
              <a:cxnLst/>
              <a:rect l="l" t="t" r="r" b="b"/>
              <a:pathLst>
                <a:path w="86739" h="195632" extrusionOk="0">
                  <a:moveTo>
                    <a:pt x="86731" y="186205"/>
                  </a:moveTo>
                  <a:lnTo>
                    <a:pt x="31922" y="195633"/>
                  </a:lnTo>
                  <a:cubicBezTo>
                    <a:pt x="13308" y="137290"/>
                    <a:pt x="2670" y="77585"/>
                    <a:pt x="9" y="16500"/>
                  </a:cubicBezTo>
                  <a:cubicBezTo>
                    <a:pt x="-196" y="11720"/>
                    <a:pt x="3222" y="7545"/>
                    <a:pt x="7931" y="6735"/>
                  </a:cubicBezTo>
                  <a:lnTo>
                    <a:pt x="46290" y="139"/>
                  </a:lnTo>
                  <a:cubicBezTo>
                    <a:pt x="50990" y="-671"/>
                    <a:pt x="55583" y="2141"/>
                    <a:pt x="56945" y="6708"/>
                  </a:cubicBezTo>
                  <a:cubicBezTo>
                    <a:pt x="74473" y="65238"/>
                    <a:pt x="84407" y="125067"/>
                    <a:pt x="86740" y="1862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823;p41">
              <a:extLst>
                <a:ext uri="{FF2B5EF4-FFF2-40B4-BE49-F238E27FC236}">
                  <a16:creationId xmlns:a16="http://schemas.microsoft.com/office/drawing/2014/main" id="{0D6628F4-0BE6-8B03-AB6C-7C3B7D3A97E3}"/>
                </a:ext>
              </a:extLst>
            </p:cNvPr>
            <p:cNvSpPr/>
            <p:nvPr/>
          </p:nvSpPr>
          <p:spPr>
            <a:xfrm>
              <a:off x="1508910" y="4714274"/>
              <a:ext cx="88644" cy="80857"/>
            </a:xfrm>
            <a:custGeom>
              <a:avLst/>
              <a:gdLst/>
              <a:ahLst/>
              <a:cxnLst/>
              <a:rect l="l" t="t" r="r" b="b"/>
              <a:pathLst>
                <a:path w="54973" h="50144" extrusionOk="0">
                  <a:moveTo>
                    <a:pt x="32608" y="3828"/>
                  </a:moveTo>
                  <a:lnTo>
                    <a:pt x="22264" y="5608"/>
                  </a:lnTo>
                  <a:lnTo>
                    <a:pt x="0" y="9436"/>
                  </a:lnTo>
                  <a:cubicBezTo>
                    <a:pt x="9525" y="37779"/>
                    <a:pt x="29928" y="50144"/>
                    <a:pt x="29928" y="50144"/>
                  </a:cubicBezTo>
                  <a:lnTo>
                    <a:pt x="40272" y="48364"/>
                  </a:lnTo>
                  <a:cubicBezTo>
                    <a:pt x="40272" y="48364"/>
                    <a:pt x="56340" y="28450"/>
                    <a:pt x="54880" y="0"/>
                  </a:cubicBezTo>
                  <a:lnTo>
                    <a:pt x="32616" y="38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824;p41">
              <a:extLst>
                <a:ext uri="{FF2B5EF4-FFF2-40B4-BE49-F238E27FC236}">
                  <a16:creationId xmlns:a16="http://schemas.microsoft.com/office/drawing/2014/main" id="{263A9C57-BBE4-92DE-B1EC-5603312353F4}"/>
                </a:ext>
              </a:extLst>
            </p:cNvPr>
            <p:cNvSpPr/>
            <p:nvPr/>
          </p:nvSpPr>
          <p:spPr>
            <a:xfrm>
              <a:off x="1502657" y="4695397"/>
              <a:ext cx="96158" cy="35720"/>
            </a:xfrm>
            <a:custGeom>
              <a:avLst/>
              <a:gdLst/>
              <a:ahLst/>
              <a:cxnLst/>
              <a:rect l="l" t="t" r="r" b="b"/>
              <a:pathLst>
                <a:path w="59633" h="22152" extrusionOk="0">
                  <a:moveTo>
                    <a:pt x="16" y="10555"/>
                  </a:moveTo>
                  <a:cubicBezTo>
                    <a:pt x="1030" y="14302"/>
                    <a:pt x="2054" y="18050"/>
                    <a:pt x="3096" y="21789"/>
                  </a:cubicBezTo>
                  <a:cubicBezTo>
                    <a:pt x="3167" y="22038"/>
                    <a:pt x="3407" y="22189"/>
                    <a:pt x="3665" y="22145"/>
                  </a:cubicBezTo>
                  <a:lnTo>
                    <a:pt x="59222" y="12593"/>
                  </a:lnTo>
                  <a:cubicBezTo>
                    <a:pt x="59471" y="12549"/>
                    <a:pt x="59658" y="12317"/>
                    <a:pt x="59631" y="12068"/>
                  </a:cubicBezTo>
                  <a:cubicBezTo>
                    <a:pt x="59347" y="8196"/>
                    <a:pt x="59044" y="4323"/>
                    <a:pt x="58732" y="460"/>
                  </a:cubicBezTo>
                  <a:cubicBezTo>
                    <a:pt x="58706" y="166"/>
                    <a:pt x="58439" y="-38"/>
                    <a:pt x="58154" y="6"/>
                  </a:cubicBezTo>
                  <a:lnTo>
                    <a:pt x="416" y="9932"/>
                  </a:lnTo>
                  <a:cubicBezTo>
                    <a:pt x="122" y="9985"/>
                    <a:pt x="-56" y="10270"/>
                    <a:pt x="16" y="1055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8" name="Google Shape;1825;p41">
              <a:extLst>
                <a:ext uri="{FF2B5EF4-FFF2-40B4-BE49-F238E27FC236}">
                  <a16:creationId xmlns:a16="http://schemas.microsoft.com/office/drawing/2014/main" id="{6150F53B-AB43-E804-C443-84A2A2C4A333}"/>
                </a:ext>
              </a:extLst>
            </p:cNvPr>
            <p:cNvGrpSpPr/>
            <p:nvPr/>
          </p:nvGrpSpPr>
          <p:grpSpPr>
            <a:xfrm>
              <a:off x="1261693" y="4580286"/>
              <a:ext cx="630996" cy="498661"/>
              <a:chOff x="1544561" y="2335552"/>
              <a:chExt cx="391461" cy="309362"/>
            </a:xfrm>
          </p:grpSpPr>
          <p:sp>
            <p:nvSpPr>
              <p:cNvPr id="1069" name="Google Shape;1826;p41">
                <a:extLst>
                  <a:ext uri="{FF2B5EF4-FFF2-40B4-BE49-F238E27FC236}">
                    <a16:creationId xmlns:a16="http://schemas.microsoft.com/office/drawing/2014/main" id="{8A8C6D9B-03F9-64D4-9674-58380FF6FD72}"/>
                  </a:ext>
                </a:extLst>
              </p:cNvPr>
              <p:cNvSpPr/>
              <p:nvPr/>
            </p:nvSpPr>
            <p:spPr>
              <a:xfrm>
                <a:off x="1642375" y="2335552"/>
                <a:ext cx="293647" cy="309362"/>
              </a:xfrm>
              <a:custGeom>
                <a:avLst/>
                <a:gdLst/>
                <a:ahLst/>
                <a:cxnLst/>
                <a:rect l="l" t="t" r="r" b="b"/>
                <a:pathLst>
                  <a:path w="293647" h="309362" extrusionOk="0">
                    <a:moveTo>
                      <a:pt x="261479" y="298376"/>
                    </a:moveTo>
                    <a:cubicBezTo>
                      <a:pt x="237345" y="313029"/>
                      <a:pt x="68708" y="313020"/>
                      <a:pt x="40730" y="298376"/>
                    </a:cubicBezTo>
                    <a:cubicBezTo>
                      <a:pt x="15849" y="285353"/>
                      <a:pt x="2630" y="59299"/>
                      <a:pt x="13" y="9422"/>
                    </a:cubicBezTo>
                    <a:cubicBezTo>
                      <a:pt x="-263" y="4196"/>
                      <a:pt x="3983" y="-139"/>
                      <a:pt x="9217" y="3"/>
                    </a:cubicBezTo>
                    <a:cubicBezTo>
                      <a:pt x="101049" y="10419"/>
                      <a:pt x="192640" y="13258"/>
                      <a:pt x="283982" y="7695"/>
                    </a:cubicBezTo>
                    <a:cubicBezTo>
                      <a:pt x="289502" y="7846"/>
                      <a:pt x="293837" y="12466"/>
                      <a:pt x="293641" y="17985"/>
                    </a:cubicBezTo>
                    <a:cubicBezTo>
                      <a:pt x="291860" y="67613"/>
                      <a:pt x="282852" y="285406"/>
                      <a:pt x="261479" y="298376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0" name="Google Shape;1827;p41">
                <a:extLst>
                  <a:ext uri="{FF2B5EF4-FFF2-40B4-BE49-F238E27FC236}">
                    <a16:creationId xmlns:a16="http://schemas.microsoft.com/office/drawing/2014/main" id="{49095949-E512-5B9A-533E-F706F429983A}"/>
                  </a:ext>
                </a:extLst>
              </p:cNvPr>
              <p:cNvSpPr/>
              <p:nvPr/>
            </p:nvSpPr>
            <p:spPr>
              <a:xfrm>
                <a:off x="1544561" y="2381623"/>
                <a:ext cx="152929" cy="205943"/>
              </a:xfrm>
              <a:custGeom>
                <a:avLst/>
                <a:gdLst/>
                <a:ahLst/>
                <a:cxnLst/>
                <a:rect l="l" t="t" r="r" b="b"/>
                <a:pathLst>
                  <a:path w="152929" h="205943" extrusionOk="0">
                    <a:moveTo>
                      <a:pt x="126082" y="205944"/>
                    </a:moveTo>
                    <a:cubicBezTo>
                      <a:pt x="101325" y="205944"/>
                      <a:pt x="64383" y="201698"/>
                      <a:pt x="36698" y="180093"/>
                    </a:cubicBezTo>
                    <a:cubicBezTo>
                      <a:pt x="15431" y="163491"/>
                      <a:pt x="3280" y="139874"/>
                      <a:pt x="574" y="109892"/>
                    </a:cubicBezTo>
                    <a:cubicBezTo>
                      <a:pt x="-2310" y="77828"/>
                      <a:pt x="5684" y="51843"/>
                      <a:pt x="24351" y="32678"/>
                    </a:cubicBezTo>
                    <a:cubicBezTo>
                      <a:pt x="59424" y="-3348"/>
                      <a:pt x="119156" y="-1"/>
                      <a:pt x="121675" y="141"/>
                    </a:cubicBezTo>
                    <a:lnTo>
                      <a:pt x="119717" y="31814"/>
                    </a:lnTo>
                    <a:cubicBezTo>
                      <a:pt x="119236" y="31787"/>
                      <a:pt x="71789" y="29331"/>
                      <a:pt x="47006" y="54906"/>
                    </a:cubicBezTo>
                    <a:cubicBezTo>
                      <a:pt x="34989" y="67306"/>
                      <a:pt x="30137" y="84362"/>
                      <a:pt x="32185" y="107053"/>
                    </a:cubicBezTo>
                    <a:cubicBezTo>
                      <a:pt x="34090" y="128195"/>
                      <a:pt x="41923" y="143880"/>
                      <a:pt x="56140" y="155016"/>
                    </a:cubicBezTo>
                    <a:cubicBezTo>
                      <a:pt x="89815" y="181383"/>
                      <a:pt x="147464" y="172909"/>
                      <a:pt x="148042" y="172829"/>
                    </a:cubicBezTo>
                    <a:lnTo>
                      <a:pt x="152930" y="204181"/>
                    </a:lnTo>
                    <a:cubicBezTo>
                      <a:pt x="151826" y="204350"/>
                      <a:pt x="141232" y="205944"/>
                      <a:pt x="126082" y="20594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1" name="Google Shape;1828;p41">
                <a:extLst>
                  <a:ext uri="{FF2B5EF4-FFF2-40B4-BE49-F238E27FC236}">
                    <a16:creationId xmlns:a16="http://schemas.microsoft.com/office/drawing/2014/main" id="{7731E950-DE82-3F62-88D8-4A81C5B43778}"/>
                  </a:ext>
                </a:extLst>
              </p:cNvPr>
              <p:cNvSpPr/>
              <p:nvPr/>
            </p:nvSpPr>
            <p:spPr>
              <a:xfrm>
                <a:off x="1702239" y="2412682"/>
                <a:ext cx="188392" cy="155710"/>
              </a:xfrm>
              <a:custGeom>
                <a:avLst/>
                <a:gdLst/>
                <a:ahLst/>
                <a:cxnLst/>
                <a:rect l="l" t="t" r="r" b="b"/>
                <a:pathLst>
                  <a:path w="188392" h="155710" extrusionOk="0">
                    <a:moveTo>
                      <a:pt x="101771" y="155711"/>
                    </a:moveTo>
                    <a:cubicBezTo>
                      <a:pt x="101771" y="155711"/>
                      <a:pt x="-36751" y="39034"/>
                      <a:pt x="9423" y="7753"/>
                    </a:cubicBezTo>
                    <a:cubicBezTo>
                      <a:pt x="55597" y="-23529"/>
                      <a:pt x="106738" y="49956"/>
                      <a:pt x="106738" y="49956"/>
                    </a:cubicBezTo>
                    <a:cubicBezTo>
                      <a:pt x="106738" y="49956"/>
                      <a:pt x="144473" y="-16576"/>
                      <a:pt x="181212" y="5768"/>
                    </a:cubicBezTo>
                    <a:cubicBezTo>
                      <a:pt x="217949" y="28111"/>
                      <a:pt x="101771" y="155711"/>
                      <a:pt x="101771" y="15571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2" name="Google Shape;1829;p41">
                <a:extLst>
                  <a:ext uri="{FF2B5EF4-FFF2-40B4-BE49-F238E27FC236}">
                    <a16:creationId xmlns:a16="http://schemas.microsoft.com/office/drawing/2014/main" id="{29494CDA-F60A-8655-F380-D381D7585FF2}"/>
                  </a:ext>
                </a:extLst>
              </p:cNvPr>
              <p:cNvSpPr/>
              <p:nvPr/>
            </p:nvSpPr>
            <p:spPr>
              <a:xfrm rot="-232275">
                <a:off x="1644191" y="2382254"/>
                <a:ext cx="3176" cy="31737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1744" extrusionOk="0">
                    <a:moveTo>
                      <a:pt x="0" y="0"/>
                    </a:moveTo>
                    <a:lnTo>
                      <a:pt x="3178" y="0"/>
                    </a:lnTo>
                    <a:lnTo>
                      <a:pt x="3178" y="31744"/>
                    </a:lnTo>
                    <a:lnTo>
                      <a:pt x="0" y="31744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3" name="Google Shape;1830;p41">
                <a:extLst>
                  <a:ext uri="{FF2B5EF4-FFF2-40B4-BE49-F238E27FC236}">
                    <a16:creationId xmlns:a16="http://schemas.microsoft.com/office/drawing/2014/main" id="{FC65FBE9-577A-EE54-5A93-FB7FA0C7F6FB}"/>
                  </a:ext>
                </a:extLst>
              </p:cNvPr>
              <p:cNvSpPr/>
              <p:nvPr/>
            </p:nvSpPr>
            <p:spPr>
              <a:xfrm rot="-560680">
                <a:off x="1661699" y="2555464"/>
                <a:ext cx="3179" cy="32472"/>
              </a:xfrm>
              <a:custGeom>
                <a:avLst/>
                <a:gdLst/>
                <a:ahLst/>
                <a:cxnLst/>
                <a:rect l="l" t="t" r="r" b="b"/>
                <a:pathLst>
                  <a:path w="3177" h="32447" extrusionOk="0">
                    <a:moveTo>
                      <a:pt x="0" y="0"/>
                    </a:moveTo>
                    <a:lnTo>
                      <a:pt x="3178" y="0"/>
                    </a:lnTo>
                    <a:lnTo>
                      <a:pt x="3178" y="32447"/>
                    </a:lnTo>
                    <a:lnTo>
                      <a:pt x="0" y="32447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74" name="مستطيل 1073">
            <a:extLst>
              <a:ext uri="{FF2B5EF4-FFF2-40B4-BE49-F238E27FC236}">
                <a16:creationId xmlns:a16="http://schemas.microsoft.com/office/drawing/2014/main" id="{93AFAAF5-6C3B-380B-3682-271E9E00B50D}"/>
              </a:ext>
            </a:extLst>
          </p:cNvPr>
          <p:cNvSpPr/>
          <p:nvPr/>
        </p:nvSpPr>
        <p:spPr>
          <a:xfrm>
            <a:off x="1580672" y="750721"/>
            <a:ext cx="1777523" cy="236508"/>
          </a:xfrm>
          <a:prstGeom prst="rect">
            <a:avLst/>
          </a:prstGeom>
          <a:noFill/>
          <a:ln w="38100">
            <a:solidFill>
              <a:srgbClr val="FF8E8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75" name="مستطيل 1074">
            <a:extLst>
              <a:ext uri="{FF2B5EF4-FFF2-40B4-BE49-F238E27FC236}">
                <a16:creationId xmlns:a16="http://schemas.microsoft.com/office/drawing/2014/main" id="{D77475B6-04B4-AF6B-E722-9BE67E6E22BD}"/>
              </a:ext>
            </a:extLst>
          </p:cNvPr>
          <p:cNvSpPr/>
          <p:nvPr/>
        </p:nvSpPr>
        <p:spPr>
          <a:xfrm>
            <a:off x="1662832" y="1040812"/>
            <a:ext cx="6502031" cy="383385"/>
          </a:xfrm>
          <a:prstGeom prst="rect">
            <a:avLst/>
          </a:prstGeom>
          <a:solidFill>
            <a:schemeClr val="accent3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2050" name="Picture 2" descr="Rajasthan Board Class 10th Best Questions bank 2024">
            <a:extLst>
              <a:ext uri="{FF2B5EF4-FFF2-40B4-BE49-F238E27FC236}">
                <a16:creationId xmlns:a16="http://schemas.microsoft.com/office/drawing/2014/main" id="{52049545-FD1D-F2A0-1AEB-805387542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63" y="1373084"/>
            <a:ext cx="606991" cy="45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1" name="مستطيل 1080">
            <a:extLst>
              <a:ext uri="{FF2B5EF4-FFF2-40B4-BE49-F238E27FC236}">
                <a16:creationId xmlns:a16="http://schemas.microsoft.com/office/drawing/2014/main" id="{57B0F3D1-DA43-5977-5006-8E5D24EA5EAB}"/>
              </a:ext>
            </a:extLst>
          </p:cNvPr>
          <p:cNvSpPr/>
          <p:nvPr/>
        </p:nvSpPr>
        <p:spPr>
          <a:xfrm>
            <a:off x="1612932" y="1508803"/>
            <a:ext cx="1866644" cy="150064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82" name="مستطيل 1081">
            <a:extLst>
              <a:ext uri="{FF2B5EF4-FFF2-40B4-BE49-F238E27FC236}">
                <a16:creationId xmlns:a16="http://schemas.microsoft.com/office/drawing/2014/main" id="{BE629526-E2E7-35A7-0A6F-06478220E6CD}"/>
              </a:ext>
            </a:extLst>
          </p:cNvPr>
          <p:cNvSpPr/>
          <p:nvPr/>
        </p:nvSpPr>
        <p:spPr>
          <a:xfrm>
            <a:off x="1668228" y="2098172"/>
            <a:ext cx="1866644" cy="150064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83" name="مستطيل 1082">
            <a:extLst>
              <a:ext uri="{FF2B5EF4-FFF2-40B4-BE49-F238E27FC236}">
                <a16:creationId xmlns:a16="http://schemas.microsoft.com/office/drawing/2014/main" id="{2022CB03-0241-CE19-713A-8F29E0EF84EC}"/>
              </a:ext>
            </a:extLst>
          </p:cNvPr>
          <p:cNvSpPr/>
          <p:nvPr/>
        </p:nvSpPr>
        <p:spPr>
          <a:xfrm>
            <a:off x="1652042" y="2718923"/>
            <a:ext cx="2499171" cy="136215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84" name="مستطيل 1083">
            <a:extLst>
              <a:ext uri="{FF2B5EF4-FFF2-40B4-BE49-F238E27FC236}">
                <a16:creationId xmlns:a16="http://schemas.microsoft.com/office/drawing/2014/main" id="{59707B5F-A4F4-6CB6-9962-91BBD60AB52F}"/>
              </a:ext>
            </a:extLst>
          </p:cNvPr>
          <p:cNvSpPr/>
          <p:nvPr/>
        </p:nvSpPr>
        <p:spPr>
          <a:xfrm>
            <a:off x="1660134" y="3271517"/>
            <a:ext cx="2393975" cy="191873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85" name="مستطيل 1084">
            <a:extLst>
              <a:ext uri="{FF2B5EF4-FFF2-40B4-BE49-F238E27FC236}">
                <a16:creationId xmlns:a16="http://schemas.microsoft.com/office/drawing/2014/main" id="{BE481357-8E7D-8F89-6D50-CB19E7DC7921}"/>
              </a:ext>
            </a:extLst>
          </p:cNvPr>
          <p:cNvSpPr/>
          <p:nvPr/>
        </p:nvSpPr>
        <p:spPr>
          <a:xfrm>
            <a:off x="1676320" y="3894604"/>
            <a:ext cx="2960416" cy="135230"/>
          </a:xfrm>
          <a:prstGeom prst="rect">
            <a:avLst/>
          </a:prstGeom>
          <a:solidFill>
            <a:schemeClr val="tx2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086" name="Picture 2" descr="Rajasthan Board Class 10th Best Questions bank 2024">
            <a:extLst>
              <a:ext uri="{FF2B5EF4-FFF2-40B4-BE49-F238E27FC236}">
                <a16:creationId xmlns:a16="http://schemas.microsoft.com/office/drawing/2014/main" id="{9D1E49D6-71B9-71CF-96BE-064ED47C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27" y="1938178"/>
            <a:ext cx="606991" cy="45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7" name="Picture 2" descr="Rajasthan Board Class 10th Best Questions bank 2024">
            <a:extLst>
              <a:ext uri="{FF2B5EF4-FFF2-40B4-BE49-F238E27FC236}">
                <a16:creationId xmlns:a16="http://schemas.microsoft.com/office/drawing/2014/main" id="{A032A00E-B56E-827A-C00F-921E62EF9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67" y="2561265"/>
            <a:ext cx="606991" cy="45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Picture 2" descr="Rajasthan Board Class 10th Best Questions bank 2024">
            <a:extLst>
              <a:ext uri="{FF2B5EF4-FFF2-40B4-BE49-F238E27FC236}">
                <a16:creationId xmlns:a16="http://schemas.microsoft.com/office/drawing/2014/main" id="{1AF8AEAE-849B-BE3A-1E3E-EE2B0B8C5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43" y="3192443"/>
            <a:ext cx="606991" cy="45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2" descr="Rajasthan Board Class 10th Best Questions bank 2024">
            <a:extLst>
              <a:ext uri="{FF2B5EF4-FFF2-40B4-BE49-F238E27FC236}">
                <a16:creationId xmlns:a16="http://schemas.microsoft.com/office/drawing/2014/main" id="{B920E675-9AF8-9332-5C53-D98AC1561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43" y="3766978"/>
            <a:ext cx="606991" cy="45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4" grpId="0" animBg="1"/>
      <p:bldP spid="1075" grpId="0" animBg="1"/>
      <p:bldP spid="1081" grpId="0" animBg="1"/>
      <p:bldP spid="1082" grpId="0" animBg="1"/>
      <p:bldP spid="1083" grpId="0" animBg="1"/>
      <p:bldP spid="1084" grpId="0" animBg="1"/>
      <p:bldP spid="108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77;p65">
            <a:extLst>
              <a:ext uri="{FF2B5EF4-FFF2-40B4-BE49-F238E27FC236}">
                <a16:creationId xmlns:a16="http://schemas.microsoft.com/office/drawing/2014/main" id="{3129D218-9310-882B-9A75-53E021FBBF2B}"/>
              </a:ext>
            </a:extLst>
          </p:cNvPr>
          <p:cNvSpPr txBox="1">
            <a:spLocks/>
          </p:cNvSpPr>
          <p:nvPr/>
        </p:nvSpPr>
        <p:spPr>
          <a:xfrm>
            <a:off x="1557493" y="326755"/>
            <a:ext cx="526409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1F7"/>
              </a:buClr>
              <a:buSzPts val="3000"/>
              <a:buFont typeface="Arima Madurai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771F7"/>
                </a:solidFill>
                <a:effectLst/>
                <a:uLnTx/>
                <a:uFillTx/>
                <a:latin typeface="Arima Madurai"/>
                <a:cs typeface="Arima Madurai"/>
                <a:sym typeface="Arima Madurai"/>
              </a:rPr>
              <a:t>Such …………….That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1400D66-D045-FBE5-68E6-5E71419506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05" y="711012"/>
            <a:ext cx="1682642" cy="1117787"/>
          </a:xfrm>
          <a:prstGeom prst="rect">
            <a:avLst/>
          </a:prstGeom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7FE75AD8-29E3-DEDB-D04B-8BDD5A0F2C5D}"/>
              </a:ext>
            </a:extLst>
          </p:cNvPr>
          <p:cNvSpPr/>
          <p:nvPr/>
        </p:nvSpPr>
        <p:spPr>
          <a:xfrm>
            <a:off x="2259256" y="898215"/>
            <a:ext cx="6358762" cy="752560"/>
          </a:xfrm>
          <a:prstGeom prst="wedgeRoundRectCallout">
            <a:avLst>
              <a:gd name="adj1" fmla="val -54064"/>
              <a:gd name="adj2" fmla="val 2006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1- make the meaning of an adjective or adverb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stronger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</a:p>
          <a:p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2- show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cause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 and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effect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.</a:t>
            </a:r>
            <a:endParaRPr lang="ar-SA" sz="1800" b="1" dirty="0">
              <a:solidFill>
                <a:schemeClr val="bg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9D99F06-F86B-AE8C-1E50-C6949D6C9324}"/>
              </a:ext>
            </a:extLst>
          </p:cNvPr>
          <p:cNvSpPr txBox="1"/>
          <p:nvPr/>
        </p:nvSpPr>
        <p:spPr>
          <a:xfrm>
            <a:off x="550486" y="1891536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2A6E0F46-EE7B-F725-ABB2-67C985AAFE68}"/>
              </a:ext>
            </a:extLst>
          </p:cNvPr>
          <p:cNvSpPr txBox="1"/>
          <p:nvPr/>
        </p:nvSpPr>
        <p:spPr>
          <a:xfrm>
            <a:off x="2156528" y="2111882"/>
            <a:ext cx="29738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) It is an amazing book .</a:t>
            </a:r>
            <a:endParaRPr lang="en-US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26A5CDC0-EF71-0298-0C29-0F5A6ECFE869}"/>
              </a:ext>
            </a:extLst>
          </p:cNvPr>
          <p:cNvSpPr txBox="1"/>
          <p:nvPr/>
        </p:nvSpPr>
        <p:spPr>
          <a:xfrm>
            <a:off x="2188896" y="2459839"/>
            <a:ext cx="3273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4">
                    <a:lumMod val="75000"/>
                  </a:schemeClr>
                </a:solidFill>
              </a:rPr>
              <a:t>b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) I have read it many times.</a:t>
            </a:r>
            <a:endParaRPr lang="en-US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" name="رسم 15" descr="سهم لليمين مع تعبئة خالصة">
            <a:extLst>
              <a:ext uri="{FF2B5EF4-FFF2-40B4-BE49-F238E27FC236}">
                <a16:creationId xmlns:a16="http://schemas.microsoft.com/office/drawing/2014/main" id="{62A2EB0F-68F6-44D8-83DE-C1986EC00F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8831" b="29759"/>
          <a:stretch/>
        </p:blipFill>
        <p:spPr>
          <a:xfrm>
            <a:off x="5006870" y="2160573"/>
            <a:ext cx="810665" cy="339866"/>
          </a:xfrm>
          <a:prstGeom prst="rect">
            <a:avLst/>
          </a:prstGeom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AE6A5A9C-F52E-002A-BE6E-485E416EA22E}"/>
              </a:ext>
            </a:extLst>
          </p:cNvPr>
          <p:cNvSpPr txBox="1"/>
          <p:nvPr/>
        </p:nvSpPr>
        <p:spPr>
          <a:xfrm>
            <a:off x="5875075" y="2116259"/>
            <a:ext cx="1394011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The cause</a:t>
            </a:r>
          </a:p>
        </p:txBody>
      </p:sp>
      <p:pic>
        <p:nvPicPr>
          <p:cNvPr id="18" name="رسم 17" descr="سهم لليمين مع تعبئة خالصة">
            <a:extLst>
              <a:ext uri="{FF2B5EF4-FFF2-40B4-BE49-F238E27FC236}">
                <a16:creationId xmlns:a16="http://schemas.microsoft.com/office/drawing/2014/main" id="{7544F75A-53DE-F49D-FC4F-75C0BCBE4D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8831" b="29759"/>
          <a:stretch/>
        </p:blipFill>
        <p:spPr>
          <a:xfrm>
            <a:off x="5361571" y="2539550"/>
            <a:ext cx="810665" cy="339866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A4939CD-6EDD-3A86-184D-B0EBC5ED058F}"/>
              </a:ext>
            </a:extLst>
          </p:cNvPr>
          <p:cNvSpPr txBox="1"/>
          <p:nvPr/>
        </p:nvSpPr>
        <p:spPr>
          <a:xfrm>
            <a:off x="6199526" y="2508992"/>
            <a:ext cx="1394011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The Result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EC40EB41-3D02-F344-6A56-EDDD6CD92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65" y="2465635"/>
            <a:ext cx="1682642" cy="1117787"/>
          </a:xfrm>
          <a:prstGeom prst="rect">
            <a:avLst/>
          </a:prstGeom>
        </p:spPr>
      </p:pic>
      <p:sp>
        <p:nvSpPr>
          <p:cNvPr id="21" name="فقاعة الكلام: مستطيلة مستديرة الزوايا 20">
            <a:extLst>
              <a:ext uri="{FF2B5EF4-FFF2-40B4-BE49-F238E27FC236}">
                <a16:creationId xmlns:a16="http://schemas.microsoft.com/office/drawing/2014/main" id="{27BCEF30-3F15-DE34-01E3-7F348AC77453}"/>
              </a:ext>
            </a:extLst>
          </p:cNvPr>
          <p:cNvSpPr/>
          <p:nvPr/>
        </p:nvSpPr>
        <p:spPr>
          <a:xfrm>
            <a:off x="2066776" y="2943489"/>
            <a:ext cx="6933537" cy="454533"/>
          </a:xfrm>
          <a:prstGeom prst="wedgeRoundRectCallout">
            <a:avLst>
              <a:gd name="adj1" fmla="val -54064"/>
              <a:gd name="adj2" fmla="val 2006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500" dirty="0">
                <a:solidFill>
                  <a:schemeClr val="tx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We join the two sentences using this form</a:t>
            </a:r>
            <a:r>
              <a:rPr lang="en-US" sz="1600" b="1" dirty="0">
                <a:solidFill>
                  <a:schemeClr val="tx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: </a:t>
            </a:r>
            <a:r>
              <a:rPr lang="en-US" sz="1650" b="1" dirty="0">
                <a:solidFill>
                  <a:schemeClr val="tx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Such +Adjective + noun + that </a:t>
            </a:r>
            <a:endParaRPr lang="ar-SA" sz="1650" b="1" dirty="0">
              <a:solidFill>
                <a:schemeClr val="tx2">
                  <a:lumMod val="60000"/>
                  <a:lumOff val="4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E06643B-13CF-8337-11D5-B5D49F5E2CBF}"/>
              </a:ext>
            </a:extLst>
          </p:cNvPr>
          <p:cNvSpPr txBox="1"/>
          <p:nvPr/>
        </p:nvSpPr>
        <p:spPr>
          <a:xfrm>
            <a:off x="1800477" y="3906583"/>
            <a:ext cx="6712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6600"/>
                </a:solidFill>
              </a:rPr>
              <a:t>It is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such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b="1" u="sng" dirty="0">
                <a:solidFill>
                  <a:schemeClr val="accent6"/>
                </a:solidFill>
              </a:rPr>
              <a:t>an amazing</a:t>
            </a:r>
            <a:r>
              <a:rPr lang="en-US" sz="1800" b="1" dirty="0">
                <a:solidFill>
                  <a:schemeClr val="accent6"/>
                </a:solidFill>
              </a:rPr>
              <a:t> </a:t>
            </a:r>
            <a:r>
              <a:rPr lang="en-US" sz="1800" b="1" u="sng" dirty="0">
                <a:solidFill>
                  <a:schemeClr val="tx2">
                    <a:lumMod val="50000"/>
                  </a:schemeClr>
                </a:solidFill>
              </a:rPr>
              <a:t>books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  </a:t>
            </a: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</a:rPr>
              <a:t>that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800" b="1" dirty="0">
                <a:solidFill>
                  <a:srgbClr val="FF6600"/>
                </a:solidFill>
              </a:rPr>
              <a:t>I have read it many times</a:t>
            </a:r>
            <a:r>
              <a:rPr lang="en-US" sz="1800" b="1" dirty="0"/>
              <a:t>.</a:t>
            </a:r>
          </a:p>
        </p:txBody>
      </p:sp>
      <p:sp>
        <p:nvSpPr>
          <p:cNvPr id="24" name="فقاعة الكلام: بيضاوية 23">
            <a:extLst>
              <a:ext uri="{FF2B5EF4-FFF2-40B4-BE49-F238E27FC236}">
                <a16:creationId xmlns:a16="http://schemas.microsoft.com/office/drawing/2014/main" id="{B1F1B11F-ED60-5923-0508-0A758359EDFE}"/>
              </a:ext>
            </a:extLst>
          </p:cNvPr>
          <p:cNvSpPr/>
          <p:nvPr/>
        </p:nvSpPr>
        <p:spPr>
          <a:xfrm>
            <a:off x="3281597" y="3485205"/>
            <a:ext cx="1133709" cy="351232"/>
          </a:xfrm>
          <a:prstGeom prst="wedgeEllipseCallout">
            <a:avLst>
              <a:gd name="adj1" fmla="val -40351"/>
              <a:gd name="adj2" fmla="val 69816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adjective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" name="فقاعة الكلام: بيضاوية 24">
            <a:extLst>
              <a:ext uri="{FF2B5EF4-FFF2-40B4-BE49-F238E27FC236}">
                <a16:creationId xmlns:a16="http://schemas.microsoft.com/office/drawing/2014/main" id="{77BBAAFD-E283-7F6B-2627-ADBCB0CCDC66}"/>
              </a:ext>
            </a:extLst>
          </p:cNvPr>
          <p:cNvSpPr/>
          <p:nvPr/>
        </p:nvSpPr>
        <p:spPr>
          <a:xfrm>
            <a:off x="4504973" y="3501530"/>
            <a:ext cx="1133709" cy="335328"/>
          </a:xfrm>
          <a:prstGeom prst="wedgeEllipseCallout">
            <a:avLst>
              <a:gd name="adj1" fmla="val -40351"/>
              <a:gd name="adj2" fmla="val 69816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noun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قوس كبير أيمن 25">
            <a:extLst>
              <a:ext uri="{FF2B5EF4-FFF2-40B4-BE49-F238E27FC236}">
                <a16:creationId xmlns:a16="http://schemas.microsoft.com/office/drawing/2014/main" id="{E5E92763-83D9-A6B1-3D8C-B7AE6F0E802E}"/>
              </a:ext>
            </a:extLst>
          </p:cNvPr>
          <p:cNvSpPr/>
          <p:nvPr/>
        </p:nvSpPr>
        <p:spPr>
          <a:xfrm rot="5400000">
            <a:off x="3244902" y="2694650"/>
            <a:ext cx="323687" cy="3091157"/>
          </a:xfrm>
          <a:prstGeom prst="rightBrace">
            <a:avLst>
              <a:gd name="adj1" fmla="val 8333"/>
              <a:gd name="adj2" fmla="val 50525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BC9A0141-DB11-A764-BC03-DCD4649434F7}"/>
              </a:ext>
            </a:extLst>
          </p:cNvPr>
          <p:cNvSpPr txBox="1"/>
          <p:nvPr/>
        </p:nvSpPr>
        <p:spPr>
          <a:xfrm>
            <a:off x="2730907" y="4424622"/>
            <a:ext cx="1394011" cy="3385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 cause</a:t>
            </a:r>
          </a:p>
        </p:txBody>
      </p:sp>
      <p:sp>
        <p:nvSpPr>
          <p:cNvPr id="28" name="قوس كبير أيمن 27">
            <a:extLst>
              <a:ext uri="{FF2B5EF4-FFF2-40B4-BE49-F238E27FC236}">
                <a16:creationId xmlns:a16="http://schemas.microsoft.com/office/drawing/2014/main" id="{42B4BDA3-8AD7-6390-71E8-166CBD5ADC40}"/>
              </a:ext>
            </a:extLst>
          </p:cNvPr>
          <p:cNvSpPr/>
          <p:nvPr/>
        </p:nvSpPr>
        <p:spPr>
          <a:xfrm rot="5400000">
            <a:off x="6593732" y="2586829"/>
            <a:ext cx="217137" cy="3345911"/>
          </a:xfrm>
          <a:prstGeom prst="rightBrace">
            <a:avLst>
              <a:gd name="adj1" fmla="val 8333"/>
              <a:gd name="adj2" fmla="val 50525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51AAEF31-8032-3ADE-8E20-FDCA4338F7B4}"/>
              </a:ext>
            </a:extLst>
          </p:cNvPr>
          <p:cNvSpPr txBox="1"/>
          <p:nvPr/>
        </p:nvSpPr>
        <p:spPr>
          <a:xfrm>
            <a:off x="5998741" y="4423271"/>
            <a:ext cx="1394011" cy="3385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 Result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/>
      <p:bldP spid="15" grpId="0"/>
      <p:bldP spid="17" grpId="0" animBg="1"/>
      <p:bldP spid="19" grpId="0" animBg="1"/>
      <p:bldP spid="21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77;p65">
            <a:extLst>
              <a:ext uri="{FF2B5EF4-FFF2-40B4-BE49-F238E27FC236}">
                <a16:creationId xmlns:a16="http://schemas.microsoft.com/office/drawing/2014/main" id="{9BCDD5B3-48E9-8C01-9CFE-913015038E1B}"/>
              </a:ext>
            </a:extLst>
          </p:cNvPr>
          <p:cNvSpPr txBox="1">
            <a:spLocks/>
          </p:cNvSpPr>
          <p:nvPr/>
        </p:nvSpPr>
        <p:spPr>
          <a:xfrm>
            <a:off x="1597953" y="391491"/>
            <a:ext cx="526409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1F7"/>
              </a:buClr>
              <a:buSzPts val="3000"/>
              <a:buFont typeface="Arima Madurai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771F7"/>
                </a:solidFill>
                <a:effectLst/>
                <a:uLnTx/>
                <a:uFillTx/>
                <a:latin typeface="Arima Madurai"/>
                <a:cs typeface="Arima Madurai"/>
                <a:sym typeface="Arima Madurai"/>
              </a:rPr>
              <a:t>So …………….That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4EFC1B1-5ED4-8312-BA6B-F0F4E2A9C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757" y="670553"/>
            <a:ext cx="1682642" cy="1117787"/>
          </a:xfrm>
          <a:prstGeom prst="rect">
            <a:avLst/>
          </a:prstGeom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9F8C3153-9A78-5A61-A659-D7C10AA7BFF1}"/>
              </a:ext>
            </a:extLst>
          </p:cNvPr>
          <p:cNvSpPr/>
          <p:nvPr/>
        </p:nvSpPr>
        <p:spPr>
          <a:xfrm>
            <a:off x="2234980" y="971861"/>
            <a:ext cx="6383038" cy="776018"/>
          </a:xfrm>
          <a:prstGeom prst="wedgeRoundRectCallout">
            <a:avLst>
              <a:gd name="adj1" fmla="val -54064"/>
              <a:gd name="adj2" fmla="val 20060"/>
              <a:gd name="adj3" fmla="val 16667"/>
            </a:avLst>
          </a:prstGeom>
          <a:solidFill>
            <a:schemeClr val="accent3">
              <a:lumMod val="25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1- make the meaning of an adjective or adverb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stronger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</a:p>
          <a:p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2- show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cause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800" b="1" dirty="0">
                <a:solidFill>
                  <a:schemeClr val="tx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and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sz="1800" b="1" u="sng" dirty="0">
                <a:solidFill>
                  <a:schemeClr val="accent3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effect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.</a:t>
            </a:r>
            <a:endParaRPr lang="ar-SA" sz="1800" b="1" dirty="0">
              <a:solidFill>
                <a:schemeClr val="bg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5CABF73-1603-0002-BD6D-C6266B0AEC61}"/>
              </a:ext>
            </a:extLst>
          </p:cNvPr>
          <p:cNvSpPr txBox="1"/>
          <p:nvPr/>
        </p:nvSpPr>
        <p:spPr>
          <a:xfrm>
            <a:off x="582854" y="1818707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D029D50F-B9E6-C6BC-0D91-5A99BA76EB85}"/>
              </a:ext>
            </a:extLst>
          </p:cNvPr>
          <p:cNvSpPr txBox="1"/>
          <p:nvPr/>
        </p:nvSpPr>
        <p:spPr>
          <a:xfrm>
            <a:off x="2205081" y="2039054"/>
            <a:ext cx="2318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50000"/>
                  </a:schemeClr>
                </a:solidFill>
              </a:rPr>
              <a:t>a</a:t>
            </a:r>
            <a:r>
              <a:rPr lang="en-US" sz="1800" b="1" dirty="0">
                <a:solidFill>
                  <a:schemeClr val="accent2">
                    <a:lumMod val="50000"/>
                  </a:schemeClr>
                </a:solidFill>
              </a:rPr>
              <a:t>) I was very tired .</a:t>
            </a:r>
            <a:endParaRPr lang="en-US" sz="14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رسم 9" descr="سهم لليمين مع تعبئة خالصة">
            <a:extLst>
              <a:ext uri="{FF2B5EF4-FFF2-40B4-BE49-F238E27FC236}">
                <a16:creationId xmlns:a16="http://schemas.microsoft.com/office/drawing/2014/main" id="{55D1363D-50BF-D831-DC88-61A968C404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8831" b="29759"/>
          <a:stretch/>
        </p:blipFill>
        <p:spPr>
          <a:xfrm>
            <a:off x="4319047" y="2112021"/>
            <a:ext cx="810665" cy="33986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47BC318C-A430-2550-0967-7636347424E5}"/>
              </a:ext>
            </a:extLst>
          </p:cNvPr>
          <p:cNvSpPr txBox="1"/>
          <p:nvPr/>
        </p:nvSpPr>
        <p:spPr>
          <a:xfrm>
            <a:off x="5098240" y="2100075"/>
            <a:ext cx="1394011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The cause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3D4006DF-67B1-491F-2351-3699E6BEB48A}"/>
              </a:ext>
            </a:extLst>
          </p:cNvPr>
          <p:cNvSpPr txBox="1"/>
          <p:nvPr/>
        </p:nvSpPr>
        <p:spPr>
          <a:xfrm>
            <a:off x="2205080" y="2444451"/>
            <a:ext cx="38153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b) I couldn’t finish my homework.</a:t>
            </a:r>
          </a:p>
        </p:txBody>
      </p:sp>
      <p:pic>
        <p:nvPicPr>
          <p:cNvPr id="14" name="رسم 13" descr="سهم لليمين مع تعبئة خالصة">
            <a:extLst>
              <a:ext uri="{FF2B5EF4-FFF2-40B4-BE49-F238E27FC236}">
                <a16:creationId xmlns:a16="http://schemas.microsoft.com/office/drawing/2014/main" id="{9AE37825-0A9D-993B-1D59-5BCCB1A961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28831" b="29759"/>
          <a:stretch/>
        </p:blipFill>
        <p:spPr>
          <a:xfrm>
            <a:off x="5936105" y="2523366"/>
            <a:ext cx="810665" cy="339866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0A40F08D-B8A5-0DAA-4C62-84770C0D27A6}"/>
              </a:ext>
            </a:extLst>
          </p:cNvPr>
          <p:cNvSpPr txBox="1"/>
          <p:nvPr/>
        </p:nvSpPr>
        <p:spPr>
          <a:xfrm>
            <a:off x="6798337" y="2484715"/>
            <a:ext cx="1394011" cy="338554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The Result</a:t>
            </a: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41C3BE41-552E-8EDF-E105-2A77A5B68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32" y="2514187"/>
            <a:ext cx="1682642" cy="1117787"/>
          </a:xfrm>
          <a:prstGeom prst="rect">
            <a:avLst/>
          </a:prstGeom>
        </p:spPr>
      </p:pic>
      <p:sp>
        <p:nvSpPr>
          <p:cNvPr id="17" name="فقاعة الكلام: مستطيلة مستديرة الزوايا 16">
            <a:extLst>
              <a:ext uri="{FF2B5EF4-FFF2-40B4-BE49-F238E27FC236}">
                <a16:creationId xmlns:a16="http://schemas.microsoft.com/office/drawing/2014/main" id="{434E6055-0D19-BE8D-A237-CDEF31C9967B}"/>
              </a:ext>
            </a:extLst>
          </p:cNvPr>
          <p:cNvSpPr/>
          <p:nvPr/>
        </p:nvSpPr>
        <p:spPr>
          <a:xfrm>
            <a:off x="2100623" y="2894514"/>
            <a:ext cx="6557855" cy="496049"/>
          </a:xfrm>
          <a:prstGeom prst="wedgeRoundRectCallout">
            <a:avLst>
              <a:gd name="adj1" fmla="val -54064"/>
              <a:gd name="adj2" fmla="val 20060"/>
              <a:gd name="adj3" fmla="val 16667"/>
            </a:avLst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sz="1600" dirty="0">
                <a:solidFill>
                  <a:schemeClr val="tx2">
                    <a:lumMod val="20000"/>
                    <a:lumOff val="80000"/>
                  </a:schemeClr>
                </a:solidFill>
                <a:cs typeface="Calibri" panose="020F0502020204030204" pitchFamily="34" charset="0"/>
              </a:rPr>
              <a:t>We join the two sentences using this form</a:t>
            </a:r>
            <a:r>
              <a:rPr lang="en-US" sz="1600" b="1" dirty="0">
                <a:solidFill>
                  <a:schemeClr val="bg1">
                    <a:lumMod val="75000"/>
                  </a:schemeClr>
                </a:solidFill>
                <a:cs typeface="Calibri" panose="020F0502020204030204" pitchFamily="34" charset="0"/>
              </a:rPr>
              <a:t>: </a:t>
            </a: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Calibri" panose="020F0502020204030204" pitchFamily="34" charset="0"/>
              </a:rPr>
              <a:t>So +Adjective + that </a:t>
            </a:r>
            <a:endParaRPr lang="ar-SA" sz="1800" b="1" dirty="0">
              <a:solidFill>
                <a:schemeClr val="tx2">
                  <a:lumMod val="60000"/>
                  <a:lumOff val="40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08C704D-925F-C0E8-5DE9-83CFCC1403E0}"/>
              </a:ext>
            </a:extLst>
          </p:cNvPr>
          <p:cNvSpPr txBox="1"/>
          <p:nvPr/>
        </p:nvSpPr>
        <p:spPr>
          <a:xfrm>
            <a:off x="1913767" y="3859623"/>
            <a:ext cx="69470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 was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so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345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tired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345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that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A345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 couldn’t finish my homework.</a:t>
            </a:r>
          </a:p>
        </p:txBody>
      </p:sp>
      <p:sp>
        <p:nvSpPr>
          <p:cNvPr id="20" name="فقاعة الكلام: بيضاوية 19">
            <a:extLst>
              <a:ext uri="{FF2B5EF4-FFF2-40B4-BE49-F238E27FC236}">
                <a16:creationId xmlns:a16="http://schemas.microsoft.com/office/drawing/2014/main" id="{259BF816-BAE9-1276-209B-9522DB163201}"/>
              </a:ext>
            </a:extLst>
          </p:cNvPr>
          <p:cNvSpPr/>
          <p:nvPr/>
        </p:nvSpPr>
        <p:spPr>
          <a:xfrm>
            <a:off x="3127848" y="3511942"/>
            <a:ext cx="1133709" cy="300217"/>
          </a:xfrm>
          <a:prstGeom prst="wedgeEllipseCallout">
            <a:avLst>
              <a:gd name="adj1" fmla="val -40351"/>
              <a:gd name="adj2" fmla="val 69816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adjective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قوس كبير أيمن 20">
            <a:extLst>
              <a:ext uri="{FF2B5EF4-FFF2-40B4-BE49-F238E27FC236}">
                <a16:creationId xmlns:a16="http://schemas.microsoft.com/office/drawing/2014/main" id="{25F52BC3-E582-2EB9-B9E5-2D81A862F648}"/>
              </a:ext>
            </a:extLst>
          </p:cNvPr>
          <p:cNvSpPr/>
          <p:nvPr/>
        </p:nvSpPr>
        <p:spPr>
          <a:xfrm rot="5400000">
            <a:off x="2567944" y="3417611"/>
            <a:ext cx="323684" cy="1531946"/>
          </a:xfrm>
          <a:prstGeom prst="rightBrace">
            <a:avLst>
              <a:gd name="adj1" fmla="val 8333"/>
              <a:gd name="adj2" fmla="val 50525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0A7449E-1516-7A86-DC64-60DDE1B3B912}"/>
              </a:ext>
            </a:extLst>
          </p:cNvPr>
          <p:cNvSpPr txBox="1"/>
          <p:nvPr/>
        </p:nvSpPr>
        <p:spPr>
          <a:xfrm>
            <a:off x="2091636" y="4448896"/>
            <a:ext cx="1412214" cy="3385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 cause</a:t>
            </a:r>
          </a:p>
        </p:txBody>
      </p:sp>
      <p:sp>
        <p:nvSpPr>
          <p:cNvPr id="23" name="قوس كبير أيمن 22">
            <a:extLst>
              <a:ext uri="{FF2B5EF4-FFF2-40B4-BE49-F238E27FC236}">
                <a16:creationId xmlns:a16="http://schemas.microsoft.com/office/drawing/2014/main" id="{CEC00062-940C-5D59-14BB-7BA7C85650E2}"/>
              </a:ext>
            </a:extLst>
          </p:cNvPr>
          <p:cNvSpPr/>
          <p:nvPr/>
        </p:nvSpPr>
        <p:spPr>
          <a:xfrm rot="5400000">
            <a:off x="5282821" y="2263150"/>
            <a:ext cx="370888" cy="3855709"/>
          </a:xfrm>
          <a:prstGeom prst="rightBrace">
            <a:avLst>
              <a:gd name="adj1" fmla="val 8333"/>
              <a:gd name="adj2" fmla="val 50525"/>
            </a:avLst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3CF567F4-46F8-EFB2-403D-7FD2B3C626A3}"/>
              </a:ext>
            </a:extLst>
          </p:cNvPr>
          <p:cNvSpPr txBox="1"/>
          <p:nvPr/>
        </p:nvSpPr>
        <p:spPr>
          <a:xfrm>
            <a:off x="4857764" y="4424621"/>
            <a:ext cx="1394011" cy="3385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The Result</a:t>
            </a:r>
          </a:p>
        </p:txBody>
      </p:sp>
      <p:sp>
        <p:nvSpPr>
          <p:cNvPr id="25" name="فقاعة الكلام: بيضاوية 24">
            <a:extLst>
              <a:ext uri="{FF2B5EF4-FFF2-40B4-BE49-F238E27FC236}">
                <a16:creationId xmlns:a16="http://schemas.microsoft.com/office/drawing/2014/main" id="{758D6FAC-B918-69AC-6369-E0E7D6695430}"/>
              </a:ext>
            </a:extLst>
          </p:cNvPr>
          <p:cNvSpPr/>
          <p:nvPr/>
        </p:nvSpPr>
        <p:spPr>
          <a:xfrm>
            <a:off x="7671251" y="3697908"/>
            <a:ext cx="1408014" cy="1092577"/>
          </a:xfrm>
          <a:prstGeom prst="wedgeEllipseCallout">
            <a:avLst>
              <a:gd name="adj1" fmla="val -63173"/>
              <a:gd name="adj2" fmla="val -870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b="1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Note: </a:t>
            </a:r>
          </a:p>
          <a:p>
            <a:pPr algn="ctr">
              <a:defRPr/>
            </a:pPr>
            <a:r>
              <a:rPr lang="en-US" sz="1200" dirty="0">
                <a:solidFill>
                  <a:schemeClr val="tx2">
                    <a:lumMod val="20000"/>
                    <a:lumOff val="80000"/>
                  </a:schemeClr>
                </a:solidFill>
                <a:sym typeface="Wingdings" panose="05000000000000000000" pitchFamily="2" charset="2"/>
              </a:rPr>
              <a:t>omit “very” when you join the two sentences </a:t>
            </a:r>
            <a:endParaRPr lang="ar-SA" sz="12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1" grpId="0" animBg="1"/>
      <p:bldP spid="13" grpId="0"/>
      <p:bldP spid="15" grpId="0" animBg="1"/>
      <p:bldP spid="17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F21957C-8466-23C5-5BBE-ABD65DF1908B}"/>
              </a:ext>
            </a:extLst>
          </p:cNvPr>
          <p:cNvSpPr txBox="1"/>
          <p:nvPr/>
        </p:nvSpPr>
        <p:spPr>
          <a:xfrm>
            <a:off x="2771522" y="2164481"/>
            <a:ext cx="464078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ctr"/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so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/>
              <a:t>+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many/much </a:t>
            </a:r>
            <a:r>
              <a:rPr lang="en-US" sz="1800" dirty="0">
                <a:solidFill>
                  <a:schemeClr val="tx1"/>
                </a:solidFill>
              </a:rPr>
              <a:t>+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noun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/>
              <a:t>+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that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1221" name="Google Shape;1221;p28"/>
          <p:cNvGrpSpPr/>
          <p:nvPr/>
        </p:nvGrpSpPr>
        <p:grpSpPr>
          <a:xfrm rot="20778614">
            <a:off x="2471252" y="1956822"/>
            <a:ext cx="717220" cy="920406"/>
            <a:chOff x="3488285" y="3009488"/>
            <a:chExt cx="562526" cy="721943"/>
          </a:xfrm>
        </p:grpSpPr>
        <p:sp>
          <p:nvSpPr>
            <p:cNvPr id="1222" name="Google Shape;1222;p28"/>
            <p:cNvSpPr/>
            <p:nvPr/>
          </p:nvSpPr>
          <p:spPr>
            <a:xfrm>
              <a:off x="3488285" y="3017824"/>
              <a:ext cx="555251" cy="713607"/>
            </a:xfrm>
            <a:custGeom>
              <a:avLst/>
              <a:gdLst/>
              <a:ahLst/>
              <a:cxnLst/>
              <a:rect l="l" t="t" r="r" b="b"/>
              <a:pathLst>
                <a:path w="344342" h="442547" extrusionOk="0">
                  <a:moveTo>
                    <a:pt x="316097" y="211508"/>
                  </a:moveTo>
                  <a:cubicBezTo>
                    <a:pt x="316346" y="210591"/>
                    <a:pt x="316524" y="209666"/>
                    <a:pt x="316755" y="208740"/>
                  </a:cubicBezTo>
                  <a:cubicBezTo>
                    <a:pt x="332663" y="204173"/>
                    <a:pt x="344342" y="189521"/>
                    <a:pt x="344342" y="172162"/>
                  </a:cubicBezTo>
                  <a:cubicBezTo>
                    <a:pt x="344342" y="154803"/>
                    <a:pt x="332779" y="140293"/>
                    <a:pt x="316987" y="135647"/>
                  </a:cubicBezTo>
                  <a:cubicBezTo>
                    <a:pt x="316542" y="133875"/>
                    <a:pt x="316052" y="132130"/>
                    <a:pt x="315545" y="130386"/>
                  </a:cubicBezTo>
                  <a:cubicBezTo>
                    <a:pt x="319880" y="125792"/>
                    <a:pt x="323031" y="120166"/>
                    <a:pt x="324660" y="113882"/>
                  </a:cubicBezTo>
                  <a:cubicBezTo>
                    <a:pt x="327224" y="104036"/>
                    <a:pt x="325799" y="93790"/>
                    <a:pt x="320645" y="85022"/>
                  </a:cubicBezTo>
                  <a:cubicBezTo>
                    <a:pt x="313835" y="73423"/>
                    <a:pt x="301257" y="66212"/>
                    <a:pt x="287797" y="66212"/>
                  </a:cubicBezTo>
                  <a:cubicBezTo>
                    <a:pt x="284700" y="66212"/>
                    <a:pt x="281629" y="66639"/>
                    <a:pt x="278637" y="67378"/>
                  </a:cubicBezTo>
                  <a:cubicBezTo>
                    <a:pt x="278086" y="66817"/>
                    <a:pt x="277543" y="66257"/>
                    <a:pt x="276982" y="65705"/>
                  </a:cubicBezTo>
                  <a:cubicBezTo>
                    <a:pt x="280934" y="49752"/>
                    <a:pt x="274195" y="32429"/>
                    <a:pt x="259329" y="23697"/>
                  </a:cubicBezTo>
                  <a:cubicBezTo>
                    <a:pt x="253481" y="20261"/>
                    <a:pt x="246813" y="18454"/>
                    <a:pt x="240048" y="18454"/>
                  </a:cubicBezTo>
                  <a:cubicBezTo>
                    <a:pt x="230363" y="18454"/>
                    <a:pt x="221158" y="22237"/>
                    <a:pt x="214206" y="28655"/>
                  </a:cubicBezTo>
                  <a:cubicBezTo>
                    <a:pt x="212354" y="28112"/>
                    <a:pt x="210502" y="27587"/>
                    <a:pt x="208624" y="27106"/>
                  </a:cubicBezTo>
                  <a:cubicBezTo>
                    <a:pt x="203897" y="11448"/>
                    <a:pt x="189352" y="0"/>
                    <a:pt x="172171" y="0"/>
                  </a:cubicBezTo>
                  <a:cubicBezTo>
                    <a:pt x="154991" y="0"/>
                    <a:pt x="140445" y="11448"/>
                    <a:pt x="135718" y="27106"/>
                  </a:cubicBezTo>
                  <a:cubicBezTo>
                    <a:pt x="133840" y="27578"/>
                    <a:pt x="131988" y="28103"/>
                    <a:pt x="130136" y="28655"/>
                  </a:cubicBezTo>
                  <a:cubicBezTo>
                    <a:pt x="123184" y="22237"/>
                    <a:pt x="113980" y="18454"/>
                    <a:pt x="104294" y="18454"/>
                  </a:cubicBezTo>
                  <a:cubicBezTo>
                    <a:pt x="97520" y="18454"/>
                    <a:pt x="90861" y="20270"/>
                    <a:pt x="85022" y="23697"/>
                  </a:cubicBezTo>
                  <a:cubicBezTo>
                    <a:pt x="76253" y="28851"/>
                    <a:pt x="70004" y="37103"/>
                    <a:pt x="67449" y="46948"/>
                  </a:cubicBezTo>
                  <a:cubicBezTo>
                    <a:pt x="65820" y="53206"/>
                    <a:pt x="65820" y="59625"/>
                    <a:pt x="67343" y="65731"/>
                  </a:cubicBezTo>
                  <a:cubicBezTo>
                    <a:pt x="66791" y="66274"/>
                    <a:pt x="66248" y="66826"/>
                    <a:pt x="65705" y="67378"/>
                  </a:cubicBezTo>
                  <a:cubicBezTo>
                    <a:pt x="62714" y="66639"/>
                    <a:pt x="59651" y="66212"/>
                    <a:pt x="56545" y="66212"/>
                  </a:cubicBezTo>
                  <a:cubicBezTo>
                    <a:pt x="43094" y="66212"/>
                    <a:pt x="30507" y="73423"/>
                    <a:pt x="23697" y="85022"/>
                  </a:cubicBezTo>
                  <a:cubicBezTo>
                    <a:pt x="18552" y="93790"/>
                    <a:pt x="17127" y="104045"/>
                    <a:pt x="19682" y="113890"/>
                  </a:cubicBezTo>
                  <a:cubicBezTo>
                    <a:pt x="21320" y="120175"/>
                    <a:pt x="24462" y="125801"/>
                    <a:pt x="28798" y="130395"/>
                  </a:cubicBezTo>
                  <a:cubicBezTo>
                    <a:pt x="28290" y="132139"/>
                    <a:pt x="27801" y="133884"/>
                    <a:pt x="27355" y="135655"/>
                  </a:cubicBezTo>
                  <a:cubicBezTo>
                    <a:pt x="11572" y="140302"/>
                    <a:pt x="0" y="154901"/>
                    <a:pt x="0" y="172171"/>
                  </a:cubicBezTo>
                  <a:cubicBezTo>
                    <a:pt x="0" y="189441"/>
                    <a:pt x="11653" y="204138"/>
                    <a:pt x="27525" y="208731"/>
                  </a:cubicBezTo>
                  <a:cubicBezTo>
                    <a:pt x="27961" y="210440"/>
                    <a:pt x="28415" y="212140"/>
                    <a:pt x="28913" y="213832"/>
                  </a:cubicBezTo>
                  <a:cubicBezTo>
                    <a:pt x="24516" y="218452"/>
                    <a:pt x="21329" y="224113"/>
                    <a:pt x="19673" y="230451"/>
                  </a:cubicBezTo>
                  <a:cubicBezTo>
                    <a:pt x="17109" y="240297"/>
                    <a:pt x="18534" y="250552"/>
                    <a:pt x="23688" y="259320"/>
                  </a:cubicBezTo>
                  <a:cubicBezTo>
                    <a:pt x="30498" y="270919"/>
                    <a:pt x="43085" y="278121"/>
                    <a:pt x="56527" y="278121"/>
                  </a:cubicBezTo>
                  <a:cubicBezTo>
                    <a:pt x="56936" y="278121"/>
                    <a:pt x="57346" y="278050"/>
                    <a:pt x="57755" y="278041"/>
                  </a:cubicBezTo>
                  <a:cubicBezTo>
                    <a:pt x="58984" y="280169"/>
                    <a:pt x="60195" y="282243"/>
                    <a:pt x="61361" y="284254"/>
                  </a:cubicBezTo>
                  <a:cubicBezTo>
                    <a:pt x="65491" y="291349"/>
                    <a:pt x="71117" y="301026"/>
                    <a:pt x="72274" y="304640"/>
                  </a:cubicBezTo>
                  <a:cubicBezTo>
                    <a:pt x="72390" y="305254"/>
                    <a:pt x="72524" y="305859"/>
                    <a:pt x="72666" y="306465"/>
                  </a:cubicBezTo>
                  <a:cubicBezTo>
                    <a:pt x="72808" y="307159"/>
                    <a:pt x="73111" y="309634"/>
                    <a:pt x="73334" y="311432"/>
                  </a:cubicBezTo>
                  <a:cubicBezTo>
                    <a:pt x="74331" y="319586"/>
                    <a:pt x="75693" y="330758"/>
                    <a:pt x="80713" y="341876"/>
                  </a:cubicBezTo>
                  <a:cubicBezTo>
                    <a:pt x="84408" y="350057"/>
                    <a:pt x="89517" y="356912"/>
                    <a:pt x="95775" y="362235"/>
                  </a:cubicBezTo>
                  <a:cubicBezTo>
                    <a:pt x="96122" y="363161"/>
                    <a:pt x="96496" y="364069"/>
                    <a:pt x="96915" y="364950"/>
                  </a:cubicBezTo>
                  <a:lnTo>
                    <a:pt x="96915" y="373585"/>
                  </a:lnTo>
                  <a:cubicBezTo>
                    <a:pt x="96915" y="373718"/>
                    <a:pt x="96915" y="373843"/>
                    <a:pt x="96915" y="373967"/>
                  </a:cubicBezTo>
                  <a:lnTo>
                    <a:pt x="96915" y="377475"/>
                  </a:lnTo>
                  <a:cubicBezTo>
                    <a:pt x="96915" y="382406"/>
                    <a:pt x="97938" y="387089"/>
                    <a:pt x="99781" y="391344"/>
                  </a:cubicBezTo>
                  <a:cubicBezTo>
                    <a:pt x="104873" y="406780"/>
                    <a:pt x="116428" y="419287"/>
                    <a:pt x="131098" y="425750"/>
                  </a:cubicBezTo>
                  <a:cubicBezTo>
                    <a:pt x="141905" y="436361"/>
                    <a:pt x="156593" y="442547"/>
                    <a:pt x="172144" y="442547"/>
                  </a:cubicBezTo>
                  <a:cubicBezTo>
                    <a:pt x="187696" y="442547"/>
                    <a:pt x="202384" y="436352"/>
                    <a:pt x="213191" y="425750"/>
                  </a:cubicBezTo>
                  <a:cubicBezTo>
                    <a:pt x="227852" y="419287"/>
                    <a:pt x="239407" y="406789"/>
                    <a:pt x="244499" y="391362"/>
                  </a:cubicBezTo>
                  <a:cubicBezTo>
                    <a:pt x="246341" y="387107"/>
                    <a:pt x="247365" y="382406"/>
                    <a:pt x="247365" y="377475"/>
                  </a:cubicBezTo>
                  <a:lnTo>
                    <a:pt x="247365" y="374048"/>
                  </a:lnTo>
                  <a:cubicBezTo>
                    <a:pt x="247365" y="373967"/>
                    <a:pt x="247365" y="373887"/>
                    <a:pt x="247365" y="373816"/>
                  </a:cubicBezTo>
                  <a:cubicBezTo>
                    <a:pt x="247365" y="373736"/>
                    <a:pt x="247365" y="373656"/>
                    <a:pt x="247365" y="373585"/>
                  </a:cubicBezTo>
                  <a:lnTo>
                    <a:pt x="247365" y="364950"/>
                  </a:lnTo>
                  <a:cubicBezTo>
                    <a:pt x="247766" y="364104"/>
                    <a:pt x="248131" y="363232"/>
                    <a:pt x="248460" y="362350"/>
                  </a:cubicBezTo>
                  <a:cubicBezTo>
                    <a:pt x="254763" y="357018"/>
                    <a:pt x="259908" y="350146"/>
                    <a:pt x="263629" y="341939"/>
                  </a:cubicBezTo>
                  <a:cubicBezTo>
                    <a:pt x="268676" y="330793"/>
                    <a:pt x="270047" y="319604"/>
                    <a:pt x="271044" y="311423"/>
                  </a:cubicBezTo>
                  <a:cubicBezTo>
                    <a:pt x="271267" y="309625"/>
                    <a:pt x="271569" y="307150"/>
                    <a:pt x="271738" y="306313"/>
                  </a:cubicBezTo>
                  <a:cubicBezTo>
                    <a:pt x="271881" y="305717"/>
                    <a:pt x="271997" y="305192"/>
                    <a:pt x="272103" y="304622"/>
                  </a:cubicBezTo>
                  <a:cubicBezTo>
                    <a:pt x="273261" y="301008"/>
                    <a:pt x="278887" y="291340"/>
                    <a:pt x="283017" y="284254"/>
                  </a:cubicBezTo>
                  <a:cubicBezTo>
                    <a:pt x="284174" y="282269"/>
                    <a:pt x="285385" y="280186"/>
                    <a:pt x="286622" y="278041"/>
                  </a:cubicBezTo>
                  <a:cubicBezTo>
                    <a:pt x="287005" y="278050"/>
                    <a:pt x="287388" y="278121"/>
                    <a:pt x="287771" y="278121"/>
                  </a:cubicBezTo>
                  <a:cubicBezTo>
                    <a:pt x="301222" y="278121"/>
                    <a:pt x="313809" y="270919"/>
                    <a:pt x="320619" y="259320"/>
                  </a:cubicBezTo>
                  <a:cubicBezTo>
                    <a:pt x="325764" y="250552"/>
                    <a:pt x="327197" y="240297"/>
                    <a:pt x="324633" y="230451"/>
                  </a:cubicBezTo>
                  <a:cubicBezTo>
                    <a:pt x="322987" y="224122"/>
                    <a:pt x="319800" y="218461"/>
                    <a:pt x="315420" y="213850"/>
                  </a:cubicBezTo>
                  <a:cubicBezTo>
                    <a:pt x="315518" y="213511"/>
                    <a:pt x="315625" y="213182"/>
                    <a:pt x="315723" y="212844"/>
                  </a:cubicBezTo>
                  <a:cubicBezTo>
                    <a:pt x="315847" y="212398"/>
                    <a:pt x="315954" y="211962"/>
                    <a:pt x="316061" y="21151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3" name="Google Shape;1223;p28"/>
            <p:cNvSpPr/>
            <p:nvPr/>
          </p:nvSpPr>
          <p:spPr>
            <a:xfrm>
              <a:off x="3495559" y="3009488"/>
              <a:ext cx="555251" cy="713607"/>
            </a:xfrm>
            <a:custGeom>
              <a:avLst/>
              <a:gdLst/>
              <a:ahLst/>
              <a:cxnLst/>
              <a:rect l="l" t="t" r="r" b="b"/>
              <a:pathLst>
                <a:path w="344342" h="442547" extrusionOk="0">
                  <a:moveTo>
                    <a:pt x="316096" y="211508"/>
                  </a:moveTo>
                  <a:cubicBezTo>
                    <a:pt x="316346" y="210592"/>
                    <a:pt x="316524" y="209666"/>
                    <a:pt x="316755" y="208740"/>
                  </a:cubicBezTo>
                  <a:cubicBezTo>
                    <a:pt x="332663" y="204173"/>
                    <a:pt x="344342" y="189521"/>
                    <a:pt x="344342" y="172162"/>
                  </a:cubicBezTo>
                  <a:cubicBezTo>
                    <a:pt x="344342" y="154803"/>
                    <a:pt x="332779" y="140293"/>
                    <a:pt x="316987" y="135647"/>
                  </a:cubicBezTo>
                  <a:cubicBezTo>
                    <a:pt x="316541" y="133875"/>
                    <a:pt x="316052" y="132130"/>
                    <a:pt x="315545" y="130386"/>
                  </a:cubicBezTo>
                  <a:cubicBezTo>
                    <a:pt x="319880" y="125792"/>
                    <a:pt x="323031" y="120166"/>
                    <a:pt x="324660" y="113882"/>
                  </a:cubicBezTo>
                  <a:cubicBezTo>
                    <a:pt x="327224" y="104036"/>
                    <a:pt x="325799" y="93790"/>
                    <a:pt x="320645" y="85022"/>
                  </a:cubicBezTo>
                  <a:cubicBezTo>
                    <a:pt x="313835" y="73423"/>
                    <a:pt x="301257" y="66212"/>
                    <a:pt x="287797" y="66212"/>
                  </a:cubicBezTo>
                  <a:cubicBezTo>
                    <a:pt x="284700" y="66212"/>
                    <a:pt x="281628" y="66639"/>
                    <a:pt x="278637" y="67378"/>
                  </a:cubicBezTo>
                  <a:cubicBezTo>
                    <a:pt x="278085" y="66817"/>
                    <a:pt x="277543" y="66257"/>
                    <a:pt x="276982" y="65705"/>
                  </a:cubicBezTo>
                  <a:cubicBezTo>
                    <a:pt x="280934" y="49761"/>
                    <a:pt x="274195" y="32429"/>
                    <a:pt x="259329" y="23697"/>
                  </a:cubicBezTo>
                  <a:cubicBezTo>
                    <a:pt x="253481" y="20261"/>
                    <a:pt x="246813" y="18454"/>
                    <a:pt x="240048" y="18454"/>
                  </a:cubicBezTo>
                  <a:cubicBezTo>
                    <a:pt x="230363" y="18454"/>
                    <a:pt x="221158" y="22237"/>
                    <a:pt x="214206" y="28655"/>
                  </a:cubicBezTo>
                  <a:cubicBezTo>
                    <a:pt x="212354" y="28112"/>
                    <a:pt x="210502" y="27587"/>
                    <a:pt x="208624" y="27106"/>
                  </a:cubicBezTo>
                  <a:cubicBezTo>
                    <a:pt x="203897" y="11448"/>
                    <a:pt x="189352" y="0"/>
                    <a:pt x="172171" y="0"/>
                  </a:cubicBezTo>
                  <a:cubicBezTo>
                    <a:pt x="154990" y="0"/>
                    <a:pt x="140445" y="11448"/>
                    <a:pt x="135718" y="27106"/>
                  </a:cubicBezTo>
                  <a:cubicBezTo>
                    <a:pt x="133839" y="27578"/>
                    <a:pt x="131988" y="28112"/>
                    <a:pt x="130136" y="28655"/>
                  </a:cubicBezTo>
                  <a:cubicBezTo>
                    <a:pt x="123184" y="22237"/>
                    <a:pt x="113980" y="18454"/>
                    <a:pt x="104294" y="18454"/>
                  </a:cubicBezTo>
                  <a:cubicBezTo>
                    <a:pt x="97520" y="18454"/>
                    <a:pt x="90861" y="20270"/>
                    <a:pt x="85022" y="23697"/>
                  </a:cubicBezTo>
                  <a:cubicBezTo>
                    <a:pt x="76253" y="28851"/>
                    <a:pt x="70004" y="37103"/>
                    <a:pt x="67449" y="46948"/>
                  </a:cubicBezTo>
                  <a:cubicBezTo>
                    <a:pt x="65820" y="53206"/>
                    <a:pt x="65820" y="59625"/>
                    <a:pt x="67343" y="65731"/>
                  </a:cubicBezTo>
                  <a:cubicBezTo>
                    <a:pt x="66791" y="66274"/>
                    <a:pt x="66248" y="66826"/>
                    <a:pt x="65705" y="67378"/>
                  </a:cubicBezTo>
                  <a:cubicBezTo>
                    <a:pt x="62714" y="66639"/>
                    <a:pt x="59651" y="66212"/>
                    <a:pt x="56545" y="66212"/>
                  </a:cubicBezTo>
                  <a:cubicBezTo>
                    <a:pt x="43094" y="66212"/>
                    <a:pt x="30507" y="73423"/>
                    <a:pt x="23697" y="85022"/>
                  </a:cubicBezTo>
                  <a:cubicBezTo>
                    <a:pt x="18551" y="93790"/>
                    <a:pt x="17127" y="104045"/>
                    <a:pt x="19682" y="113890"/>
                  </a:cubicBezTo>
                  <a:cubicBezTo>
                    <a:pt x="21320" y="120175"/>
                    <a:pt x="24462" y="125801"/>
                    <a:pt x="28797" y="130395"/>
                  </a:cubicBezTo>
                  <a:cubicBezTo>
                    <a:pt x="28290" y="132139"/>
                    <a:pt x="27801" y="133884"/>
                    <a:pt x="27355" y="135655"/>
                  </a:cubicBezTo>
                  <a:cubicBezTo>
                    <a:pt x="11572" y="140302"/>
                    <a:pt x="0" y="154901"/>
                    <a:pt x="0" y="172171"/>
                  </a:cubicBezTo>
                  <a:cubicBezTo>
                    <a:pt x="0" y="189441"/>
                    <a:pt x="11652" y="204138"/>
                    <a:pt x="27525" y="208731"/>
                  </a:cubicBezTo>
                  <a:cubicBezTo>
                    <a:pt x="27961" y="210440"/>
                    <a:pt x="28415" y="212141"/>
                    <a:pt x="28913" y="213832"/>
                  </a:cubicBezTo>
                  <a:cubicBezTo>
                    <a:pt x="24516" y="218452"/>
                    <a:pt x="21329" y="224113"/>
                    <a:pt x="19673" y="230451"/>
                  </a:cubicBezTo>
                  <a:cubicBezTo>
                    <a:pt x="17109" y="240297"/>
                    <a:pt x="18534" y="250552"/>
                    <a:pt x="23688" y="259320"/>
                  </a:cubicBezTo>
                  <a:cubicBezTo>
                    <a:pt x="30498" y="270920"/>
                    <a:pt x="43085" y="278121"/>
                    <a:pt x="56527" y="278121"/>
                  </a:cubicBezTo>
                  <a:cubicBezTo>
                    <a:pt x="56936" y="278121"/>
                    <a:pt x="57346" y="278050"/>
                    <a:pt x="57755" y="278041"/>
                  </a:cubicBezTo>
                  <a:cubicBezTo>
                    <a:pt x="58984" y="280169"/>
                    <a:pt x="60194" y="282243"/>
                    <a:pt x="61361" y="284255"/>
                  </a:cubicBezTo>
                  <a:cubicBezTo>
                    <a:pt x="65491" y="291349"/>
                    <a:pt x="71117" y="301026"/>
                    <a:pt x="72274" y="304640"/>
                  </a:cubicBezTo>
                  <a:cubicBezTo>
                    <a:pt x="72390" y="305254"/>
                    <a:pt x="72524" y="305859"/>
                    <a:pt x="72666" y="306465"/>
                  </a:cubicBezTo>
                  <a:cubicBezTo>
                    <a:pt x="72808" y="307159"/>
                    <a:pt x="73111" y="309634"/>
                    <a:pt x="73333" y="311432"/>
                  </a:cubicBezTo>
                  <a:cubicBezTo>
                    <a:pt x="74331" y="319586"/>
                    <a:pt x="75693" y="330758"/>
                    <a:pt x="80713" y="341876"/>
                  </a:cubicBezTo>
                  <a:cubicBezTo>
                    <a:pt x="84408" y="350057"/>
                    <a:pt x="89517" y="356912"/>
                    <a:pt x="95775" y="362235"/>
                  </a:cubicBezTo>
                  <a:cubicBezTo>
                    <a:pt x="96122" y="363161"/>
                    <a:pt x="96496" y="364069"/>
                    <a:pt x="96915" y="364950"/>
                  </a:cubicBezTo>
                  <a:lnTo>
                    <a:pt x="96915" y="373585"/>
                  </a:lnTo>
                  <a:cubicBezTo>
                    <a:pt x="96915" y="373718"/>
                    <a:pt x="96915" y="373843"/>
                    <a:pt x="96915" y="373967"/>
                  </a:cubicBezTo>
                  <a:lnTo>
                    <a:pt x="96915" y="377475"/>
                  </a:lnTo>
                  <a:cubicBezTo>
                    <a:pt x="96915" y="382407"/>
                    <a:pt x="97938" y="387089"/>
                    <a:pt x="99781" y="391344"/>
                  </a:cubicBezTo>
                  <a:cubicBezTo>
                    <a:pt x="104873" y="406780"/>
                    <a:pt x="116428" y="419287"/>
                    <a:pt x="131098" y="425750"/>
                  </a:cubicBezTo>
                  <a:cubicBezTo>
                    <a:pt x="141905" y="436361"/>
                    <a:pt x="156593" y="442547"/>
                    <a:pt x="172144" y="442547"/>
                  </a:cubicBezTo>
                  <a:cubicBezTo>
                    <a:pt x="187696" y="442547"/>
                    <a:pt x="202384" y="436352"/>
                    <a:pt x="213191" y="425750"/>
                  </a:cubicBezTo>
                  <a:cubicBezTo>
                    <a:pt x="227852" y="419287"/>
                    <a:pt x="239407" y="406789"/>
                    <a:pt x="244499" y="391362"/>
                  </a:cubicBezTo>
                  <a:cubicBezTo>
                    <a:pt x="246341" y="387107"/>
                    <a:pt x="247365" y="382407"/>
                    <a:pt x="247365" y="377475"/>
                  </a:cubicBezTo>
                  <a:lnTo>
                    <a:pt x="247365" y="374048"/>
                  </a:lnTo>
                  <a:cubicBezTo>
                    <a:pt x="247365" y="373967"/>
                    <a:pt x="247365" y="373887"/>
                    <a:pt x="247365" y="373816"/>
                  </a:cubicBezTo>
                  <a:cubicBezTo>
                    <a:pt x="247365" y="373736"/>
                    <a:pt x="247365" y="373656"/>
                    <a:pt x="247365" y="373576"/>
                  </a:cubicBezTo>
                  <a:lnTo>
                    <a:pt x="247365" y="364941"/>
                  </a:lnTo>
                  <a:cubicBezTo>
                    <a:pt x="247766" y="364095"/>
                    <a:pt x="248131" y="363223"/>
                    <a:pt x="248460" y="362342"/>
                  </a:cubicBezTo>
                  <a:cubicBezTo>
                    <a:pt x="254763" y="357010"/>
                    <a:pt x="259908" y="350137"/>
                    <a:pt x="263629" y="341930"/>
                  </a:cubicBezTo>
                  <a:cubicBezTo>
                    <a:pt x="268676" y="330785"/>
                    <a:pt x="270047" y="319595"/>
                    <a:pt x="271044" y="311414"/>
                  </a:cubicBezTo>
                  <a:cubicBezTo>
                    <a:pt x="271267" y="309616"/>
                    <a:pt x="271569" y="307141"/>
                    <a:pt x="271738" y="306305"/>
                  </a:cubicBezTo>
                  <a:cubicBezTo>
                    <a:pt x="271881" y="305708"/>
                    <a:pt x="271997" y="305183"/>
                    <a:pt x="272103" y="304613"/>
                  </a:cubicBezTo>
                  <a:cubicBezTo>
                    <a:pt x="273261" y="300999"/>
                    <a:pt x="278887" y="291332"/>
                    <a:pt x="283017" y="284246"/>
                  </a:cubicBezTo>
                  <a:cubicBezTo>
                    <a:pt x="284174" y="282261"/>
                    <a:pt x="285385" y="280177"/>
                    <a:pt x="286622" y="278032"/>
                  </a:cubicBezTo>
                  <a:cubicBezTo>
                    <a:pt x="287005" y="278041"/>
                    <a:pt x="287388" y="278112"/>
                    <a:pt x="287771" y="278112"/>
                  </a:cubicBezTo>
                  <a:cubicBezTo>
                    <a:pt x="301221" y="278112"/>
                    <a:pt x="313809" y="270911"/>
                    <a:pt x="320619" y="259311"/>
                  </a:cubicBezTo>
                  <a:cubicBezTo>
                    <a:pt x="325764" y="250543"/>
                    <a:pt x="327197" y="240288"/>
                    <a:pt x="324633" y="230443"/>
                  </a:cubicBezTo>
                  <a:cubicBezTo>
                    <a:pt x="322987" y="224113"/>
                    <a:pt x="319800" y="218452"/>
                    <a:pt x="315420" y="213841"/>
                  </a:cubicBezTo>
                  <a:cubicBezTo>
                    <a:pt x="315518" y="213503"/>
                    <a:pt x="315625" y="213173"/>
                    <a:pt x="315723" y="212835"/>
                  </a:cubicBezTo>
                  <a:cubicBezTo>
                    <a:pt x="315847" y="212390"/>
                    <a:pt x="315954" y="211953"/>
                    <a:pt x="316061" y="211508"/>
                  </a:cubicBezTo>
                  <a:close/>
                  <a:moveTo>
                    <a:pt x="128570" y="350084"/>
                  </a:moveTo>
                  <a:lnTo>
                    <a:pt x="128570" y="340060"/>
                  </a:lnTo>
                  <a:cubicBezTo>
                    <a:pt x="121920" y="339019"/>
                    <a:pt x="117567" y="335698"/>
                    <a:pt x="114638" y="331265"/>
                  </a:cubicBezTo>
                  <a:cubicBezTo>
                    <a:pt x="112885" y="328604"/>
                    <a:pt x="111638" y="325541"/>
                    <a:pt x="110712" y="322337"/>
                  </a:cubicBezTo>
                  <a:cubicBezTo>
                    <a:pt x="111638" y="325550"/>
                    <a:pt x="112885" y="328612"/>
                    <a:pt x="114638" y="331265"/>
                  </a:cubicBezTo>
                  <a:cubicBezTo>
                    <a:pt x="117567" y="335698"/>
                    <a:pt x="121920" y="339019"/>
                    <a:pt x="128570" y="340060"/>
                  </a:cubicBezTo>
                  <a:lnTo>
                    <a:pt x="128570" y="350084"/>
                  </a:lnTo>
                  <a:lnTo>
                    <a:pt x="131881" y="350084"/>
                  </a:lnTo>
                  <a:cubicBezTo>
                    <a:pt x="131881" y="350084"/>
                    <a:pt x="128570" y="350084"/>
                    <a:pt x="128570" y="350084"/>
                  </a:cubicBezTo>
                  <a:close/>
                  <a:moveTo>
                    <a:pt x="131908" y="374057"/>
                  </a:moveTo>
                  <a:lnTo>
                    <a:pt x="131908" y="374057"/>
                  </a:lnTo>
                  <a:cubicBezTo>
                    <a:pt x="131908" y="373896"/>
                    <a:pt x="131881" y="373745"/>
                    <a:pt x="131881" y="373585"/>
                  </a:cubicBezTo>
                  <a:cubicBezTo>
                    <a:pt x="131881" y="373745"/>
                    <a:pt x="131899" y="373896"/>
                    <a:pt x="131908" y="374057"/>
                  </a:cubicBezTo>
                  <a:close/>
                  <a:moveTo>
                    <a:pt x="132246" y="377484"/>
                  </a:moveTo>
                  <a:lnTo>
                    <a:pt x="131881" y="377484"/>
                  </a:lnTo>
                  <a:cubicBezTo>
                    <a:pt x="131881" y="377484"/>
                    <a:pt x="132246" y="377484"/>
                    <a:pt x="132246" y="377484"/>
                  </a:cubicBezTo>
                  <a:cubicBezTo>
                    <a:pt x="132460" y="378677"/>
                    <a:pt x="132771" y="379834"/>
                    <a:pt x="133163" y="380955"/>
                  </a:cubicBezTo>
                  <a:cubicBezTo>
                    <a:pt x="132762" y="379834"/>
                    <a:pt x="132460" y="378677"/>
                    <a:pt x="132246" y="377484"/>
                  </a:cubicBezTo>
                  <a:close/>
                  <a:moveTo>
                    <a:pt x="158774" y="403406"/>
                  </a:moveTo>
                  <a:cubicBezTo>
                    <a:pt x="162593" y="406050"/>
                    <a:pt x="167195" y="407643"/>
                    <a:pt x="172189" y="407643"/>
                  </a:cubicBezTo>
                  <a:cubicBezTo>
                    <a:pt x="177183" y="407643"/>
                    <a:pt x="181794" y="406050"/>
                    <a:pt x="185613" y="403406"/>
                  </a:cubicBezTo>
                  <a:cubicBezTo>
                    <a:pt x="181794" y="406050"/>
                    <a:pt x="177192" y="407643"/>
                    <a:pt x="172189" y="407643"/>
                  </a:cubicBezTo>
                  <a:cubicBezTo>
                    <a:pt x="167186" y="407643"/>
                    <a:pt x="162584" y="406050"/>
                    <a:pt x="158774" y="403406"/>
                  </a:cubicBezTo>
                  <a:close/>
                  <a:moveTo>
                    <a:pt x="212505" y="377484"/>
                  </a:moveTo>
                  <a:lnTo>
                    <a:pt x="212140" y="377484"/>
                  </a:lnTo>
                  <a:cubicBezTo>
                    <a:pt x="211927" y="378677"/>
                    <a:pt x="211615" y="379834"/>
                    <a:pt x="211224" y="380955"/>
                  </a:cubicBezTo>
                  <a:cubicBezTo>
                    <a:pt x="211615" y="379834"/>
                    <a:pt x="211927" y="378677"/>
                    <a:pt x="212140" y="377484"/>
                  </a:cubicBezTo>
                  <a:lnTo>
                    <a:pt x="212505" y="377484"/>
                  </a:lnTo>
                  <a:close/>
                  <a:moveTo>
                    <a:pt x="212479" y="374057"/>
                  </a:moveTo>
                  <a:lnTo>
                    <a:pt x="212479" y="374057"/>
                  </a:lnTo>
                  <a:cubicBezTo>
                    <a:pt x="212479" y="373896"/>
                    <a:pt x="212505" y="373745"/>
                    <a:pt x="212505" y="373585"/>
                  </a:cubicBezTo>
                  <a:cubicBezTo>
                    <a:pt x="212505" y="373745"/>
                    <a:pt x="212488" y="373896"/>
                    <a:pt x="212479" y="374057"/>
                  </a:cubicBezTo>
                  <a:close/>
                  <a:moveTo>
                    <a:pt x="215817" y="350084"/>
                  </a:moveTo>
                  <a:lnTo>
                    <a:pt x="212505" y="350084"/>
                  </a:lnTo>
                  <a:cubicBezTo>
                    <a:pt x="212505" y="350084"/>
                    <a:pt x="215817" y="350084"/>
                    <a:pt x="215817" y="350084"/>
                  </a:cubicBezTo>
                  <a:lnTo>
                    <a:pt x="215817" y="350084"/>
                  </a:lnTo>
                  <a:close/>
                  <a:moveTo>
                    <a:pt x="241214" y="288198"/>
                  </a:moveTo>
                  <a:cubicBezTo>
                    <a:pt x="244347" y="281255"/>
                    <a:pt x="249181" y="273083"/>
                    <a:pt x="254593" y="263745"/>
                  </a:cubicBezTo>
                  <a:cubicBezTo>
                    <a:pt x="254593" y="263745"/>
                    <a:pt x="254593" y="263745"/>
                    <a:pt x="254593" y="263745"/>
                  </a:cubicBezTo>
                  <a:cubicBezTo>
                    <a:pt x="249172" y="273074"/>
                    <a:pt x="244338" y="281255"/>
                    <a:pt x="241214" y="288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4" name="Google Shape;1224;p28"/>
            <p:cNvSpPr/>
            <p:nvPr/>
          </p:nvSpPr>
          <p:spPr>
            <a:xfrm>
              <a:off x="3734942" y="3579885"/>
              <a:ext cx="76350" cy="86670"/>
            </a:xfrm>
            <a:custGeom>
              <a:avLst/>
              <a:gdLst/>
              <a:ahLst/>
              <a:cxnLst/>
              <a:rect l="l" t="t" r="r" b="b"/>
              <a:pathLst>
                <a:path w="47349" h="53749" extrusionOk="0">
                  <a:moveTo>
                    <a:pt x="41198" y="0"/>
                  </a:moveTo>
                  <a:cubicBezTo>
                    <a:pt x="44595" y="0"/>
                    <a:pt x="47349" y="2754"/>
                    <a:pt x="47349" y="6151"/>
                  </a:cubicBezTo>
                  <a:lnTo>
                    <a:pt x="47349" y="47598"/>
                  </a:lnTo>
                  <a:cubicBezTo>
                    <a:pt x="47349" y="50996"/>
                    <a:pt x="44595" y="53749"/>
                    <a:pt x="41198" y="53749"/>
                  </a:cubicBezTo>
                  <a:lnTo>
                    <a:pt x="6151" y="53749"/>
                  </a:lnTo>
                  <a:cubicBezTo>
                    <a:pt x="2754" y="53749"/>
                    <a:pt x="0" y="50995"/>
                    <a:pt x="0" y="47598"/>
                  </a:cubicBezTo>
                  <a:lnTo>
                    <a:pt x="0" y="6151"/>
                  </a:lnTo>
                  <a:cubicBezTo>
                    <a:pt x="0" y="2754"/>
                    <a:pt x="2754" y="0"/>
                    <a:pt x="6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8"/>
            <p:cNvSpPr/>
            <p:nvPr/>
          </p:nvSpPr>
          <p:spPr>
            <a:xfrm>
              <a:off x="3708125" y="3499649"/>
              <a:ext cx="129992" cy="147576"/>
            </a:xfrm>
            <a:custGeom>
              <a:avLst/>
              <a:gdLst/>
              <a:ahLst/>
              <a:cxnLst/>
              <a:rect l="l" t="t" r="r" b="b"/>
              <a:pathLst>
                <a:path w="80615" h="91520" extrusionOk="0">
                  <a:moveTo>
                    <a:pt x="5724" y="0"/>
                  </a:moveTo>
                  <a:lnTo>
                    <a:pt x="74892" y="0"/>
                  </a:lnTo>
                  <a:cubicBezTo>
                    <a:pt x="78052" y="0"/>
                    <a:pt x="80615" y="2564"/>
                    <a:pt x="80615" y="5724"/>
                  </a:cubicBezTo>
                  <a:lnTo>
                    <a:pt x="80615" y="85796"/>
                  </a:lnTo>
                  <a:cubicBezTo>
                    <a:pt x="80615" y="88957"/>
                    <a:pt x="78052" y="91520"/>
                    <a:pt x="74892" y="91520"/>
                  </a:cubicBezTo>
                  <a:lnTo>
                    <a:pt x="5724" y="91520"/>
                  </a:lnTo>
                  <a:cubicBezTo>
                    <a:pt x="2564" y="91520"/>
                    <a:pt x="0" y="88957"/>
                    <a:pt x="0" y="85796"/>
                  </a:cubicBezTo>
                  <a:lnTo>
                    <a:pt x="0" y="5724"/>
                  </a:lnTo>
                  <a:cubicBezTo>
                    <a:pt x="0" y="2564"/>
                    <a:pt x="2564" y="0"/>
                    <a:pt x="5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8"/>
            <p:cNvSpPr/>
            <p:nvPr/>
          </p:nvSpPr>
          <p:spPr>
            <a:xfrm>
              <a:off x="3702788" y="3556942"/>
              <a:ext cx="140686" cy="16822"/>
            </a:xfrm>
            <a:custGeom>
              <a:avLst/>
              <a:gdLst/>
              <a:ahLst/>
              <a:cxnLst/>
              <a:rect l="l" t="t" r="r" b="b"/>
              <a:pathLst>
                <a:path w="87247" h="10432" extrusionOk="0">
                  <a:moveTo>
                    <a:pt x="0" y="0"/>
                  </a:moveTo>
                  <a:lnTo>
                    <a:pt x="87247" y="0"/>
                  </a:lnTo>
                  <a:lnTo>
                    <a:pt x="87247" y="10433"/>
                  </a:lnTo>
                  <a:lnTo>
                    <a:pt x="0" y="104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8"/>
            <p:cNvSpPr/>
            <p:nvPr/>
          </p:nvSpPr>
          <p:spPr>
            <a:xfrm>
              <a:off x="3588779" y="3102191"/>
              <a:ext cx="368788" cy="456163"/>
            </a:xfrm>
            <a:custGeom>
              <a:avLst/>
              <a:gdLst/>
              <a:ahLst/>
              <a:cxnLst/>
              <a:rect l="l" t="t" r="r" b="b"/>
              <a:pathLst>
                <a:path w="228706" h="282892" extrusionOk="0">
                  <a:moveTo>
                    <a:pt x="224265" y="146035"/>
                  </a:moveTo>
                  <a:lnTo>
                    <a:pt x="224229" y="146035"/>
                  </a:lnTo>
                  <a:cubicBezTo>
                    <a:pt x="227131" y="135967"/>
                    <a:pt x="228707" y="125347"/>
                    <a:pt x="228707" y="114354"/>
                  </a:cubicBezTo>
                  <a:cubicBezTo>
                    <a:pt x="228707" y="51195"/>
                    <a:pt x="177512" y="0"/>
                    <a:pt x="114353" y="0"/>
                  </a:cubicBezTo>
                  <a:cubicBezTo>
                    <a:pt x="51195" y="0"/>
                    <a:pt x="0" y="51195"/>
                    <a:pt x="0" y="114354"/>
                  </a:cubicBezTo>
                  <a:cubicBezTo>
                    <a:pt x="0" y="127235"/>
                    <a:pt x="2163" y="139599"/>
                    <a:pt x="6089" y="151145"/>
                  </a:cubicBezTo>
                  <a:cubicBezTo>
                    <a:pt x="18863" y="192138"/>
                    <a:pt x="45756" y="222876"/>
                    <a:pt x="48800" y="240680"/>
                  </a:cubicBezTo>
                  <a:cubicBezTo>
                    <a:pt x="51889" y="253365"/>
                    <a:pt x="49120" y="282893"/>
                    <a:pt x="75399" y="282893"/>
                  </a:cubicBezTo>
                  <a:lnTo>
                    <a:pt x="153397" y="282893"/>
                  </a:lnTo>
                  <a:cubicBezTo>
                    <a:pt x="179666" y="282893"/>
                    <a:pt x="176898" y="253365"/>
                    <a:pt x="179996" y="240680"/>
                  </a:cubicBezTo>
                  <a:cubicBezTo>
                    <a:pt x="183102" y="222511"/>
                    <a:pt x="211028" y="190901"/>
                    <a:pt x="223464" y="148670"/>
                  </a:cubicBezTo>
                  <a:cubicBezTo>
                    <a:pt x="223553" y="148385"/>
                    <a:pt x="223642" y="148092"/>
                    <a:pt x="223731" y="147798"/>
                  </a:cubicBezTo>
                  <a:cubicBezTo>
                    <a:pt x="223900" y="147201"/>
                    <a:pt x="224105" y="146632"/>
                    <a:pt x="224265" y="1460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8" name="Google Shape;1228;p28"/>
            <p:cNvSpPr/>
            <p:nvPr/>
          </p:nvSpPr>
          <p:spPr>
            <a:xfrm>
              <a:off x="3727539" y="3409716"/>
              <a:ext cx="91177" cy="148508"/>
            </a:xfrm>
            <a:custGeom>
              <a:avLst/>
              <a:gdLst/>
              <a:ahLst/>
              <a:cxnLst/>
              <a:rect l="l" t="t" r="r" b="b"/>
              <a:pathLst>
                <a:path w="56544" h="92098" extrusionOk="0">
                  <a:moveTo>
                    <a:pt x="56545" y="92099"/>
                  </a:moveTo>
                  <a:lnTo>
                    <a:pt x="54168" y="92099"/>
                  </a:lnTo>
                  <a:lnTo>
                    <a:pt x="54168" y="28272"/>
                  </a:lnTo>
                  <a:cubicBezTo>
                    <a:pt x="54168" y="13994"/>
                    <a:pt x="42551" y="2377"/>
                    <a:pt x="28272" y="2377"/>
                  </a:cubicBezTo>
                  <a:cubicBezTo>
                    <a:pt x="13994" y="2377"/>
                    <a:pt x="2377" y="13994"/>
                    <a:pt x="2377" y="28272"/>
                  </a:cubicBezTo>
                  <a:lnTo>
                    <a:pt x="2377" y="92099"/>
                  </a:lnTo>
                  <a:lnTo>
                    <a:pt x="0" y="92099"/>
                  </a:lnTo>
                  <a:lnTo>
                    <a:pt x="0" y="28272"/>
                  </a:lnTo>
                  <a:cubicBezTo>
                    <a:pt x="0" y="12685"/>
                    <a:pt x="12685" y="0"/>
                    <a:pt x="28272" y="0"/>
                  </a:cubicBezTo>
                  <a:cubicBezTo>
                    <a:pt x="43860" y="0"/>
                    <a:pt x="56545" y="12685"/>
                    <a:pt x="56545" y="28272"/>
                  </a:cubicBezTo>
                  <a:lnTo>
                    <a:pt x="56545" y="920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9" name="Google Shape;1229;p28"/>
            <p:cNvSpPr/>
            <p:nvPr/>
          </p:nvSpPr>
          <p:spPr>
            <a:xfrm>
              <a:off x="3753394" y="3352969"/>
              <a:ext cx="39445" cy="61694"/>
            </a:xfrm>
            <a:custGeom>
              <a:avLst/>
              <a:gdLst/>
              <a:ahLst/>
              <a:cxnLst/>
              <a:rect l="l" t="t" r="r" b="b"/>
              <a:pathLst>
                <a:path w="24462" h="38260" extrusionOk="0">
                  <a:moveTo>
                    <a:pt x="24462" y="38260"/>
                  </a:moveTo>
                  <a:lnTo>
                    <a:pt x="22086" y="38260"/>
                  </a:lnTo>
                  <a:lnTo>
                    <a:pt x="22086" y="12231"/>
                  </a:lnTo>
                  <a:cubicBezTo>
                    <a:pt x="22086" y="6801"/>
                    <a:pt x="17661" y="2377"/>
                    <a:pt x="12231" y="2377"/>
                  </a:cubicBezTo>
                  <a:cubicBezTo>
                    <a:pt x="6801" y="2377"/>
                    <a:pt x="2377" y="6801"/>
                    <a:pt x="2377" y="12231"/>
                  </a:cubicBezTo>
                  <a:lnTo>
                    <a:pt x="2377" y="38260"/>
                  </a:lnTo>
                  <a:lnTo>
                    <a:pt x="0" y="38260"/>
                  </a:lnTo>
                  <a:lnTo>
                    <a:pt x="0" y="12231"/>
                  </a:lnTo>
                  <a:cubicBezTo>
                    <a:pt x="0" y="5484"/>
                    <a:pt x="5492" y="0"/>
                    <a:pt x="12231" y="0"/>
                  </a:cubicBezTo>
                  <a:cubicBezTo>
                    <a:pt x="18970" y="0"/>
                    <a:pt x="24462" y="5493"/>
                    <a:pt x="24462" y="12231"/>
                  </a:cubicBezTo>
                  <a:lnTo>
                    <a:pt x="24462" y="382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0" name="Google Shape;1230;p28"/>
            <p:cNvSpPr/>
            <p:nvPr/>
          </p:nvSpPr>
          <p:spPr>
            <a:xfrm>
              <a:off x="3670649" y="3278329"/>
              <a:ext cx="204978" cy="155887"/>
            </a:xfrm>
            <a:custGeom>
              <a:avLst/>
              <a:gdLst/>
              <a:ahLst/>
              <a:cxnLst/>
              <a:rect l="l" t="t" r="r" b="b"/>
              <a:pathLst>
                <a:path w="127118" h="96674" extrusionOk="0">
                  <a:moveTo>
                    <a:pt x="39177" y="96674"/>
                  </a:moveTo>
                  <a:lnTo>
                    <a:pt x="0" y="16014"/>
                  </a:lnTo>
                  <a:lnTo>
                    <a:pt x="2154" y="16264"/>
                  </a:lnTo>
                  <a:cubicBezTo>
                    <a:pt x="25717" y="18979"/>
                    <a:pt x="46129" y="13709"/>
                    <a:pt x="62820" y="570"/>
                  </a:cubicBezTo>
                  <a:lnTo>
                    <a:pt x="63550" y="0"/>
                  </a:lnTo>
                  <a:lnTo>
                    <a:pt x="64289" y="570"/>
                  </a:lnTo>
                  <a:cubicBezTo>
                    <a:pt x="81310" y="13700"/>
                    <a:pt x="101731" y="18979"/>
                    <a:pt x="124955" y="16273"/>
                  </a:cubicBezTo>
                  <a:lnTo>
                    <a:pt x="127119" y="16014"/>
                  </a:lnTo>
                  <a:lnTo>
                    <a:pt x="87942" y="96674"/>
                  </a:lnTo>
                  <a:lnTo>
                    <a:pt x="85805" y="95633"/>
                  </a:lnTo>
                  <a:lnTo>
                    <a:pt x="123086" y="18863"/>
                  </a:lnTo>
                  <a:cubicBezTo>
                    <a:pt x="100422" y="21062"/>
                    <a:pt x="80419" y="15721"/>
                    <a:pt x="63568" y="3009"/>
                  </a:cubicBezTo>
                  <a:cubicBezTo>
                    <a:pt x="47020" y="15748"/>
                    <a:pt x="26990" y="21071"/>
                    <a:pt x="4033" y="18863"/>
                  </a:cubicBezTo>
                  <a:lnTo>
                    <a:pt x="41322" y="95633"/>
                  </a:lnTo>
                  <a:lnTo>
                    <a:pt x="39186" y="966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1" name="Google Shape;1231;p28"/>
            <p:cNvSpPr/>
            <p:nvPr/>
          </p:nvSpPr>
          <p:spPr>
            <a:xfrm>
              <a:off x="3771185" y="3280755"/>
              <a:ext cx="3831" cy="74154"/>
            </a:xfrm>
            <a:custGeom>
              <a:avLst/>
              <a:gdLst/>
              <a:ahLst/>
              <a:cxnLst/>
              <a:rect l="l" t="t" r="r" b="b"/>
              <a:pathLst>
                <a:path w="2376" h="45987" extrusionOk="0">
                  <a:moveTo>
                    <a:pt x="0" y="0"/>
                  </a:moveTo>
                  <a:lnTo>
                    <a:pt x="2377" y="0"/>
                  </a:lnTo>
                  <a:lnTo>
                    <a:pt x="2377" y="45987"/>
                  </a:lnTo>
                  <a:lnTo>
                    <a:pt x="0" y="459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3" name="Google Shape;1233;p28"/>
            <p:cNvSpPr/>
            <p:nvPr/>
          </p:nvSpPr>
          <p:spPr>
            <a:xfrm>
              <a:off x="3708125" y="358364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4" name="Google Shape;1234;p28"/>
            <p:cNvSpPr/>
            <p:nvPr/>
          </p:nvSpPr>
          <p:spPr>
            <a:xfrm>
              <a:off x="3708125" y="3598121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5" name="Google Shape;1235;p28"/>
            <p:cNvSpPr/>
            <p:nvPr/>
          </p:nvSpPr>
          <p:spPr>
            <a:xfrm>
              <a:off x="3708125" y="361258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6" name="Google Shape;1236;p28"/>
            <p:cNvSpPr/>
            <p:nvPr/>
          </p:nvSpPr>
          <p:spPr>
            <a:xfrm>
              <a:off x="3551890" y="3281873"/>
              <a:ext cx="24402" cy="10191"/>
            </a:xfrm>
            <a:custGeom>
              <a:avLst/>
              <a:gdLst/>
              <a:ahLst/>
              <a:cxnLst/>
              <a:rect l="l" t="t" r="r" b="b"/>
              <a:pathLst>
                <a:path w="15133" h="6320" extrusionOk="0">
                  <a:moveTo>
                    <a:pt x="11973" y="0"/>
                  </a:moveTo>
                  <a:lnTo>
                    <a:pt x="3160" y="0"/>
                  </a:lnTo>
                  <a:cubicBezTo>
                    <a:pt x="1415" y="0"/>
                    <a:pt x="0" y="1415"/>
                    <a:pt x="0" y="3160"/>
                  </a:cubicBezTo>
                  <a:cubicBezTo>
                    <a:pt x="0" y="4905"/>
                    <a:pt x="1415" y="6320"/>
                    <a:pt x="3160" y="6320"/>
                  </a:cubicBezTo>
                  <a:lnTo>
                    <a:pt x="11973" y="6320"/>
                  </a:lnTo>
                  <a:cubicBezTo>
                    <a:pt x="13718" y="6320"/>
                    <a:pt x="15133" y="4905"/>
                    <a:pt x="15133" y="3160"/>
                  </a:cubicBezTo>
                  <a:cubicBezTo>
                    <a:pt x="15133" y="1415"/>
                    <a:pt x="13718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7" name="Google Shape;1237;p28"/>
            <p:cNvSpPr/>
            <p:nvPr/>
          </p:nvSpPr>
          <p:spPr>
            <a:xfrm>
              <a:off x="3969906" y="3281873"/>
              <a:ext cx="24402" cy="10191"/>
            </a:xfrm>
            <a:custGeom>
              <a:avLst/>
              <a:gdLst/>
              <a:ahLst/>
              <a:cxnLst/>
              <a:rect l="l" t="t" r="r" b="b"/>
              <a:pathLst>
                <a:path w="15133" h="6320" extrusionOk="0">
                  <a:moveTo>
                    <a:pt x="11973" y="0"/>
                  </a:moveTo>
                  <a:lnTo>
                    <a:pt x="3160" y="0"/>
                  </a:lnTo>
                  <a:cubicBezTo>
                    <a:pt x="1415" y="0"/>
                    <a:pt x="0" y="1415"/>
                    <a:pt x="0" y="3160"/>
                  </a:cubicBezTo>
                  <a:cubicBezTo>
                    <a:pt x="0" y="4905"/>
                    <a:pt x="1415" y="6320"/>
                    <a:pt x="3160" y="6320"/>
                  </a:cubicBezTo>
                  <a:lnTo>
                    <a:pt x="11973" y="6320"/>
                  </a:lnTo>
                  <a:cubicBezTo>
                    <a:pt x="13718" y="6320"/>
                    <a:pt x="15133" y="4905"/>
                    <a:pt x="15133" y="3160"/>
                  </a:cubicBezTo>
                  <a:cubicBezTo>
                    <a:pt x="15133" y="1415"/>
                    <a:pt x="13718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2" name="Google Shape;1232;p28"/>
            <p:cNvSpPr/>
            <p:nvPr/>
          </p:nvSpPr>
          <p:spPr>
            <a:xfrm>
              <a:off x="3836592" y="3147546"/>
              <a:ext cx="71408" cy="71403"/>
            </a:xfrm>
            <a:custGeom>
              <a:avLst/>
              <a:gdLst/>
              <a:ahLst/>
              <a:cxnLst/>
              <a:rect l="l" t="t" r="r" b="b"/>
              <a:pathLst>
                <a:path w="44284" h="44281" extrusionOk="0">
                  <a:moveTo>
                    <a:pt x="31098" y="13183"/>
                  </a:moveTo>
                  <a:cubicBezTo>
                    <a:pt x="42278" y="24364"/>
                    <a:pt x="47335" y="37432"/>
                    <a:pt x="42385" y="42382"/>
                  </a:cubicBezTo>
                  <a:cubicBezTo>
                    <a:pt x="37436" y="47331"/>
                    <a:pt x="24368" y="42275"/>
                    <a:pt x="13187" y="31094"/>
                  </a:cubicBezTo>
                  <a:cubicBezTo>
                    <a:pt x="2006" y="19913"/>
                    <a:pt x="-3050" y="6845"/>
                    <a:pt x="1900" y="1896"/>
                  </a:cubicBezTo>
                  <a:cubicBezTo>
                    <a:pt x="6849" y="-3045"/>
                    <a:pt x="19917" y="2003"/>
                    <a:pt x="31098" y="13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8" name="Google Shape;1238;p28"/>
            <p:cNvSpPr/>
            <p:nvPr/>
          </p:nvSpPr>
          <p:spPr>
            <a:xfrm>
              <a:off x="3768000" y="3065776"/>
              <a:ext cx="10191" cy="24402"/>
            </a:xfrm>
            <a:custGeom>
              <a:avLst/>
              <a:gdLst/>
              <a:ahLst/>
              <a:cxnLst/>
              <a:rect l="l" t="t" r="r" b="b"/>
              <a:pathLst>
                <a:path w="6320" h="15133" extrusionOk="0">
                  <a:moveTo>
                    <a:pt x="3160" y="0"/>
                  </a:moveTo>
                  <a:cubicBezTo>
                    <a:pt x="1415" y="0"/>
                    <a:pt x="0" y="1415"/>
                    <a:pt x="0" y="3160"/>
                  </a:cubicBezTo>
                  <a:lnTo>
                    <a:pt x="0" y="11973"/>
                  </a:lnTo>
                  <a:cubicBezTo>
                    <a:pt x="0" y="13718"/>
                    <a:pt x="1415" y="15133"/>
                    <a:pt x="3160" y="15133"/>
                  </a:cubicBezTo>
                  <a:cubicBezTo>
                    <a:pt x="4905" y="15133"/>
                    <a:pt x="6320" y="13718"/>
                    <a:pt x="6320" y="11973"/>
                  </a:cubicBezTo>
                  <a:lnTo>
                    <a:pt x="6320" y="3160"/>
                  </a:lnTo>
                  <a:cubicBezTo>
                    <a:pt x="6320" y="1415"/>
                    <a:pt x="4905" y="0"/>
                    <a:pt x="3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9" name="Google Shape;1239;p28"/>
            <p:cNvSpPr/>
            <p:nvPr/>
          </p:nvSpPr>
          <p:spPr>
            <a:xfrm>
              <a:off x="3581635" y="3172484"/>
              <a:ext cx="22459" cy="17392"/>
            </a:xfrm>
            <a:custGeom>
              <a:avLst/>
              <a:gdLst/>
              <a:ahLst/>
              <a:cxnLst/>
              <a:rect l="l" t="t" r="r" b="b"/>
              <a:pathLst>
                <a:path w="13928" h="10786" extrusionOk="0">
                  <a:moveTo>
                    <a:pt x="12363" y="4895"/>
                  </a:moveTo>
                  <a:lnTo>
                    <a:pt x="4761" y="435"/>
                  </a:lnTo>
                  <a:cubicBezTo>
                    <a:pt x="3257" y="-446"/>
                    <a:pt x="1316" y="52"/>
                    <a:pt x="435" y="1565"/>
                  </a:cubicBezTo>
                  <a:cubicBezTo>
                    <a:pt x="-446" y="3070"/>
                    <a:pt x="52" y="5010"/>
                    <a:pt x="1565" y="5892"/>
                  </a:cubicBezTo>
                  <a:lnTo>
                    <a:pt x="9168" y="10352"/>
                  </a:lnTo>
                  <a:cubicBezTo>
                    <a:pt x="10672" y="11233"/>
                    <a:pt x="12613" y="10734"/>
                    <a:pt x="13494" y="9221"/>
                  </a:cubicBezTo>
                  <a:cubicBezTo>
                    <a:pt x="14375" y="7717"/>
                    <a:pt x="13877" y="5776"/>
                    <a:pt x="12363" y="48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0" name="Google Shape;1240;p28"/>
            <p:cNvSpPr/>
            <p:nvPr/>
          </p:nvSpPr>
          <p:spPr>
            <a:xfrm>
              <a:off x="3942130" y="3384091"/>
              <a:ext cx="22459" cy="17392"/>
            </a:xfrm>
            <a:custGeom>
              <a:avLst/>
              <a:gdLst/>
              <a:ahLst/>
              <a:cxnLst/>
              <a:rect l="l" t="t" r="r" b="b"/>
              <a:pathLst>
                <a:path w="13928" h="10786" extrusionOk="0">
                  <a:moveTo>
                    <a:pt x="12363" y="4895"/>
                  </a:moveTo>
                  <a:lnTo>
                    <a:pt x="4761" y="435"/>
                  </a:lnTo>
                  <a:cubicBezTo>
                    <a:pt x="3257" y="-446"/>
                    <a:pt x="1316" y="52"/>
                    <a:pt x="435" y="1565"/>
                  </a:cubicBezTo>
                  <a:cubicBezTo>
                    <a:pt x="-446" y="3070"/>
                    <a:pt x="52" y="5010"/>
                    <a:pt x="1565" y="5892"/>
                  </a:cubicBezTo>
                  <a:lnTo>
                    <a:pt x="9168" y="10351"/>
                  </a:lnTo>
                  <a:cubicBezTo>
                    <a:pt x="10672" y="11233"/>
                    <a:pt x="12613" y="10734"/>
                    <a:pt x="13494" y="9221"/>
                  </a:cubicBezTo>
                  <a:cubicBezTo>
                    <a:pt x="14375" y="7717"/>
                    <a:pt x="13877" y="5776"/>
                    <a:pt x="12363" y="48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1" name="Google Shape;1241;p28"/>
            <p:cNvSpPr/>
            <p:nvPr/>
          </p:nvSpPr>
          <p:spPr>
            <a:xfrm>
              <a:off x="3870217" y="3095507"/>
              <a:ext cx="17392" cy="22459"/>
            </a:xfrm>
            <a:custGeom>
              <a:avLst/>
              <a:gdLst/>
              <a:ahLst/>
              <a:cxnLst/>
              <a:rect l="l" t="t" r="r" b="b"/>
              <a:pathLst>
                <a:path w="10786" h="13928" extrusionOk="0">
                  <a:moveTo>
                    <a:pt x="9221" y="435"/>
                  </a:moveTo>
                  <a:cubicBezTo>
                    <a:pt x="7717" y="-446"/>
                    <a:pt x="5776" y="52"/>
                    <a:pt x="4895" y="1565"/>
                  </a:cubicBezTo>
                  <a:lnTo>
                    <a:pt x="435" y="9168"/>
                  </a:lnTo>
                  <a:cubicBezTo>
                    <a:pt x="-446" y="10672"/>
                    <a:pt x="52" y="12613"/>
                    <a:pt x="1565" y="13494"/>
                  </a:cubicBezTo>
                  <a:cubicBezTo>
                    <a:pt x="3070" y="14375"/>
                    <a:pt x="5011" y="13877"/>
                    <a:pt x="5892" y="12363"/>
                  </a:cubicBezTo>
                  <a:lnTo>
                    <a:pt x="10352" y="4761"/>
                  </a:lnTo>
                  <a:cubicBezTo>
                    <a:pt x="11233" y="3257"/>
                    <a:pt x="10734" y="1316"/>
                    <a:pt x="9221" y="4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2" name="Google Shape;1242;p28"/>
            <p:cNvSpPr/>
            <p:nvPr/>
          </p:nvSpPr>
          <p:spPr>
            <a:xfrm>
              <a:off x="3942118" y="3172488"/>
              <a:ext cx="22452" cy="17386"/>
            </a:xfrm>
            <a:custGeom>
              <a:avLst/>
              <a:gdLst/>
              <a:ahLst/>
              <a:cxnLst/>
              <a:rect l="l" t="t" r="r" b="b"/>
              <a:pathLst>
                <a:path w="13924" h="10782" extrusionOk="0">
                  <a:moveTo>
                    <a:pt x="9166" y="433"/>
                  </a:moveTo>
                  <a:lnTo>
                    <a:pt x="1563" y="4893"/>
                  </a:lnTo>
                  <a:cubicBezTo>
                    <a:pt x="59" y="5774"/>
                    <a:pt x="-448" y="7715"/>
                    <a:pt x="433" y="9219"/>
                  </a:cubicBezTo>
                  <a:cubicBezTo>
                    <a:pt x="1314" y="10723"/>
                    <a:pt x="3255" y="11231"/>
                    <a:pt x="4759" y="10350"/>
                  </a:cubicBezTo>
                  <a:lnTo>
                    <a:pt x="12361" y="5890"/>
                  </a:lnTo>
                  <a:cubicBezTo>
                    <a:pt x="13866" y="5008"/>
                    <a:pt x="14373" y="3068"/>
                    <a:pt x="13492" y="1563"/>
                  </a:cubicBezTo>
                  <a:cubicBezTo>
                    <a:pt x="12611" y="59"/>
                    <a:pt x="10670" y="-448"/>
                    <a:pt x="9166" y="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3" name="Google Shape;1243;p28"/>
            <p:cNvSpPr/>
            <p:nvPr/>
          </p:nvSpPr>
          <p:spPr>
            <a:xfrm>
              <a:off x="3581624" y="3384095"/>
              <a:ext cx="22452" cy="17386"/>
            </a:xfrm>
            <a:custGeom>
              <a:avLst/>
              <a:gdLst/>
              <a:ahLst/>
              <a:cxnLst/>
              <a:rect l="l" t="t" r="r" b="b"/>
              <a:pathLst>
                <a:path w="13924" h="10782" extrusionOk="0">
                  <a:moveTo>
                    <a:pt x="9166" y="433"/>
                  </a:moveTo>
                  <a:lnTo>
                    <a:pt x="1563" y="4893"/>
                  </a:lnTo>
                  <a:cubicBezTo>
                    <a:pt x="59" y="5774"/>
                    <a:pt x="-448" y="7715"/>
                    <a:pt x="433" y="9219"/>
                  </a:cubicBezTo>
                  <a:cubicBezTo>
                    <a:pt x="1314" y="10723"/>
                    <a:pt x="3255" y="11231"/>
                    <a:pt x="4759" y="10350"/>
                  </a:cubicBezTo>
                  <a:lnTo>
                    <a:pt x="12361" y="5890"/>
                  </a:lnTo>
                  <a:cubicBezTo>
                    <a:pt x="13866" y="5008"/>
                    <a:pt x="14373" y="3068"/>
                    <a:pt x="13492" y="1563"/>
                  </a:cubicBezTo>
                  <a:cubicBezTo>
                    <a:pt x="12611" y="59"/>
                    <a:pt x="10670" y="-448"/>
                    <a:pt x="9166" y="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4" name="Google Shape;1244;p28"/>
            <p:cNvSpPr/>
            <p:nvPr/>
          </p:nvSpPr>
          <p:spPr>
            <a:xfrm>
              <a:off x="3658601" y="3095511"/>
              <a:ext cx="17400" cy="22452"/>
            </a:xfrm>
            <a:custGeom>
              <a:avLst/>
              <a:gdLst/>
              <a:ahLst/>
              <a:cxnLst/>
              <a:rect l="l" t="t" r="r" b="b"/>
              <a:pathLst>
                <a:path w="10791" h="13924" extrusionOk="0">
                  <a:moveTo>
                    <a:pt x="5890" y="1563"/>
                  </a:moveTo>
                  <a:cubicBezTo>
                    <a:pt x="5009" y="59"/>
                    <a:pt x="3068" y="-448"/>
                    <a:pt x="1563" y="433"/>
                  </a:cubicBezTo>
                  <a:cubicBezTo>
                    <a:pt x="59" y="1314"/>
                    <a:pt x="-448" y="3255"/>
                    <a:pt x="433" y="4759"/>
                  </a:cubicBezTo>
                  <a:lnTo>
                    <a:pt x="4893" y="12362"/>
                  </a:lnTo>
                  <a:cubicBezTo>
                    <a:pt x="5774" y="13866"/>
                    <a:pt x="7715" y="14373"/>
                    <a:pt x="9228" y="13492"/>
                  </a:cubicBezTo>
                  <a:cubicBezTo>
                    <a:pt x="10732" y="12611"/>
                    <a:pt x="11240" y="10670"/>
                    <a:pt x="10359" y="9166"/>
                  </a:cubicBezTo>
                  <a:lnTo>
                    <a:pt x="5899" y="156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5" name="Google Shape;1245;p28"/>
            <p:cNvSpPr/>
            <p:nvPr/>
          </p:nvSpPr>
          <p:spPr>
            <a:xfrm>
              <a:off x="3702788" y="3556942"/>
              <a:ext cx="140686" cy="16822"/>
            </a:xfrm>
            <a:custGeom>
              <a:avLst/>
              <a:gdLst/>
              <a:ahLst/>
              <a:cxnLst/>
              <a:rect l="l" t="t" r="r" b="b"/>
              <a:pathLst>
                <a:path w="87247" h="10432" extrusionOk="0">
                  <a:moveTo>
                    <a:pt x="0" y="0"/>
                  </a:moveTo>
                  <a:lnTo>
                    <a:pt x="87247" y="0"/>
                  </a:lnTo>
                  <a:lnTo>
                    <a:pt x="87247" y="10433"/>
                  </a:lnTo>
                  <a:lnTo>
                    <a:pt x="0" y="10433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6" name="Google Shape;1246;p28"/>
            <p:cNvSpPr/>
            <p:nvPr/>
          </p:nvSpPr>
          <p:spPr>
            <a:xfrm>
              <a:off x="3708125" y="358364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7" name="Google Shape;1247;p28"/>
            <p:cNvSpPr/>
            <p:nvPr/>
          </p:nvSpPr>
          <p:spPr>
            <a:xfrm>
              <a:off x="3708125" y="3598121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8" name="Google Shape;1248;p28"/>
            <p:cNvSpPr/>
            <p:nvPr/>
          </p:nvSpPr>
          <p:spPr>
            <a:xfrm>
              <a:off x="3708125" y="361258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9EC2B99-4C4A-2531-8701-1B00EF298FCB}"/>
              </a:ext>
            </a:extLst>
          </p:cNvPr>
          <p:cNvSpPr txBox="1"/>
          <p:nvPr/>
        </p:nvSpPr>
        <p:spPr>
          <a:xfrm>
            <a:off x="2132250" y="3327207"/>
            <a:ext cx="6323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There were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chemeClr val="accent6">
                    <a:lumMod val="75000"/>
                  </a:schemeClr>
                </a:solidFill>
              </a:rPr>
              <a:t>many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people</a:t>
            </a:r>
            <a:r>
              <a:rPr lang="en-US" sz="1800" dirty="0"/>
              <a:t>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(that) </a:t>
            </a:r>
            <a:r>
              <a:rPr lang="en-US" sz="1800" dirty="0"/>
              <a:t>I couldn’t find a seat.</a:t>
            </a:r>
          </a:p>
        </p:txBody>
      </p:sp>
      <p:sp>
        <p:nvSpPr>
          <p:cNvPr id="6" name="Google Shape;1577;p65">
            <a:extLst>
              <a:ext uri="{FF2B5EF4-FFF2-40B4-BE49-F238E27FC236}">
                <a16:creationId xmlns:a16="http://schemas.microsoft.com/office/drawing/2014/main" id="{BFFBE6A2-3A47-5721-D3EE-C8F81F9A4A5A}"/>
              </a:ext>
            </a:extLst>
          </p:cNvPr>
          <p:cNvSpPr txBox="1">
            <a:spLocks/>
          </p:cNvSpPr>
          <p:nvPr/>
        </p:nvSpPr>
        <p:spPr>
          <a:xfrm>
            <a:off x="1597953" y="391491"/>
            <a:ext cx="526409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1F7"/>
              </a:buClr>
              <a:buSzPts val="3000"/>
              <a:buFont typeface="Arima Madurai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771F7"/>
                </a:solidFill>
                <a:effectLst/>
                <a:uLnTx/>
                <a:uFillTx/>
                <a:latin typeface="Arima Madurai"/>
                <a:cs typeface="Arima Madurai"/>
                <a:sym typeface="Arima Madurai"/>
              </a:rPr>
              <a:t>So …………….That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24C2788C-C718-DEB6-58DE-E99426183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34" y="897130"/>
            <a:ext cx="1682642" cy="1117787"/>
          </a:xfrm>
          <a:prstGeom prst="rect">
            <a:avLst/>
          </a:prstGeom>
        </p:spPr>
      </p:pic>
      <p:sp>
        <p:nvSpPr>
          <p:cNvPr id="8" name="فقاعة الكلام: مستطيلة مستديرة الزوايا 7">
            <a:extLst>
              <a:ext uri="{FF2B5EF4-FFF2-40B4-BE49-F238E27FC236}">
                <a16:creationId xmlns:a16="http://schemas.microsoft.com/office/drawing/2014/main" id="{553D5661-1FCE-FD24-7260-2FEE3B2682A7}"/>
              </a:ext>
            </a:extLst>
          </p:cNvPr>
          <p:cNvSpPr/>
          <p:nvPr/>
        </p:nvSpPr>
        <p:spPr>
          <a:xfrm>
            <a:off x="2234980" y="1011504"/>
            <a:ext cx="6358762" cy="752560"/>
          </a:xfrm>
          <a:prstGeom prst="wedgeRoundRectCallout">
            <a:avLst>
              <a:gd name="adj1" fmla="val -54064"/>
              <a:gd name="adj2" fmla="val 2006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1800" b="1" dirty="0"/>
          </a:p>
          <a:p>
            <a:r>
              <a:rPr lang="en-US" sz="1800" b="1" dirty="0">
                <a:solidFill>
                  <a:schemeClr val="accent3"/>
                </a:solidFill>
              </a:rPr>
              <a:t>So...that </a:t>
            </a:r>
            <a:r>
              <a:rPr lang="en-US" sz="1800" dirty="0"/>
              <a:t>is used with quantifiers </a:t>
            </a:r>
            <a:r>
              <a:rPr lang="en-US" sz="1800" b="1" dirty="0">
                <a:solidFill>
                  <a:schemeClr val="accent3"/>
                </a:solidFill>
              </a:rPr>
              <a:t>(many, much, few, little) </a:t>
            </a:r>
            <a:r>
              <a:rPr lang="en-US" sz="1800" dirty="0"/>
              <a:t>even if there is a noun.</a:t>
            </a:r>
            <a:br>
              <a:rPr lang="en-US" sz="1800" dirty="0"/>
            </a:br>
            <a:endParaRPr lang="ar-SA" sz="1800" b="1" dirty="0">
              <a:solidFill>
                <a:schemeClr val="bg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682B0E3F-6311-F870-578A-4275F9A00780}"/>
              </a:ext>
            </a:extLst>
          </p:cNvPr>
          <p:cNvSpPr txBox="1"/>
          <p:nvPr/>
        </p:nvSpPr>
        <p:spPr>
          <a:xfrm>
            <a:off x="558578" y="2118113"/>
            <a:ext cx="1537259" cy="400110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form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5CBC7BD0-73AD-36C8-C600-E5AFF4A103B7}"/>
              </a:ext>
            </a:extLst>
          </p:cNvPr>
          <p:cNvSpPr txBox="1"/>
          <p:nvPr/>
        </p:nvSpPr>
        <p:spPr>
          <a:xfrm>
            <a:off x="542394" y="3032512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BE2A17FC-99BD-19B4-0020-0AF6C54B82AB}"/>
              </a:ext>
            </a:extLst>
          </p:cNvPr>
          <p:cNvSpPr txBox="1"/>
          <p:nvPr/>
        </p:nvSpPr>
        <p:spPr>
          <a:xfrm>
            <a:off x="1019597" y="4321180"/>
            <a:ext cx="67730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	    There was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so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chemeClr val="accent6">
                    <a:lumMod val="75000"/>
                  </a:schemeClr>
                </a:solidFill>
              </a:rPr>
              <a:t>much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noise</a:t>
            </a:r>
            <a:r>
              <a:rPr lang="en-US" sz="1800" dirty="0"/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(that) </a:t>
            </a:r>
            <a:r>
              <a:rPr lang="en-US" sz="1800" dirty="0"/>
              <a:t>I couldn’t hear.</a:t>
            </a:r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id="{4E9B9FAE-54A5-DA5A-F99A-3923A2AFA733}"/>
              </a:ext>
            </a:extLst>
          </p:cNvPr>
          <p:cNvSpPr/>
          <p:nvPr/>
        </p:nvSpPr>
        <p:spPr>
          <a:xfrm>
            <a:off x="4349745" y="2759384"/>
            <a:ext cx="1516980" cy="486333"/>
          </a:xfrm>
          <a:prstGeom prst="wedgeEllipseCallout">
            <a:avLst>
              <a:gd name="adj1" fmla="val -31283"/>
              <a:gd name="adj2" fmla="val 71480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Countable noun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id="{099731B3-8B49-57C3-4524-59068F86A251}"/>
              </a:ext>
            </a:extLst>
          </p:cNvPr>
          <p:cNvSpPr/>
          <p:nvPr/>
        </p:nvSpPr>
        <p:spPr>
          <a:xfrm>
            <a:off x="4316028" y="3785725"/>
            <a:ext cx="1516980" cy="486333"/>
          </a:xfrm>
          <a:prstGeom prst="wedgeEllipseCallout">
            <a:avLst>
              <a:gd name="adj1" fmla="val -31283"/>
              <a:gd name="adj2" fmla="val 71480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Countable noun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77;p65">
            <a:extLst>
              <a:ext uri="{FF2B5EF4-FFF2-40B4-BE49-F238E27FC236}">
                <a16:creationId xmlns:a16="http://schemas.microsoft.com/office/drawing/2014/main" id="{5B0187D9-4CF6-6BB6-7456-88B4926F10C5}"/>
              </a:ext>
            </a:extLst>
          </p:cNvPr>
          <p:cNvSpPr txBox="1">
            <a:spLocks/>
          </p:cNvSpPr>
          <p:nvPr/>
        </p:nvSpPr>
        <p:spPr>
          <a:xfrm>
            <a:off x="1597953" y="391491"/>
            <a:ext cx="5264092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Arima Madurai"/>
              <a:buNone/>
              <a:defRPr sz="3000" b="1" i="0" u="none" strike="noStrike" cap="none">
                <a:solidFill>
                  <a:schemeClr val="accent2"/>
                </a:solidFill>
                <a:latin typeface="Arima Madurai"/>
                <a:ea typeface="Arima Madurai"/>
                <a:cs typeface="Arima Madurai"/>
                <a:sym typeface="Arima Madurai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771F7"/>
              </a:buClr>
              <a:buSzPts val="3000"/>
              <a:buFont typeface="Arima Madurai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7771F7"/>
                </a:solidFill>
                <a:effectLst/>
                <a:uLnTx/>
                <a:uFillTx/>
                <a:latin typeface="Arima Madurai"/>
                <a:cs typeface="Arima Madurai"/>
                <a:sym typeface="Arima Madurai"/>
              </a:rPr>
              <a:t>So …………….That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6F0E632-82F6-8E34-0C77-51ECA991A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34" y="897130"/>
            <a:ext cx="1682642" cy="1117787"/>
          </a:xfrm>
          <a:prstGeom prst="rect">
            <a:avLst/>
          </a:prstGeom>
        </p:spPr>
      </p:pic>
      <p:sp>
        <p:nvSpPr>
          <p:cNvPr id="6" name="فقاعة الكلام: مستطيلة مستديرة الزوايا 5">
            <a:extLst>
              <a:ext uri="{FF2B5EF4-FFF2-40B4-BE49-F238E27FC236}">
                <a16:creationId xmlns:a16="http://schemas.microsoft.com/office/drawing/2014/main" id="{0D2DD312-31EB-5466-6BE6-9D925B24A2B5}"/>
              </a:ext>
            </a:extLst>
          </p:cNvPr>
          <p:cNvSpPr/>
          <p:nvPr/>
        </p:nvSpPr>
        <p:spPr>
          <a:xfrm>
            <a:off x="2234980" y="1011504"/>
            <a:ext cx="6358762" cy="752560"/>
          </a:xfrm>
          <a:prstGeom prst="wedgeRoundRectCallout">
            <a:avLst>
              <a:gd name="adj1" fmla="val -54064"/>
              <a:gd name="adj2" fmla="val 20060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sz="1800" b="1" dirty="0"/>
          </a:p>
          <a:p>
            <a:r>
              <a:rPr lang="en-US" sz="1800" b="1" dirty="0">
                <a:solidFill>
                  <a:schemeClr val="accent3"/>
                </a:solidFill>
              </a:rPr>
              <a:t>So...that </a:t>
            </a:r>
            <a:r>
              <a:rPr lang="en-US" sz="1800" dirty="0"/>
              <a:t>is used with quantifiers </a:t>
            </a:r>
            <a:r>
              <a:rPr lang="en-US" sz="1800" b="1" dirty="0">
                <a:solidFill>
                  <a:schemeClr val="accent3"/>
                </a:solidFill>
              </a:rPr>
              <a:t>(many, much, few, little) </a:t>
            </a:r>
            <a:r>
              <a:rPr lang="en-US" sz="1800" dirty="0"/>
              <a:t>even if there is a noun.</a:t>
            </a:r>
            <a:br>
              <a:rPr lang="en-US" sz="1800" dirty="0"/>
            </a:br>
            <a:endParaRPr lang="ar-SA" sz="1800" b="1" dirty="0">
              <a:solidFill>
                <a:schemeClr val="bg1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9F0CFD9C-3B34-E354-159B-52E3340F4B23}"/>
              </a:ext>
            </a:extLst>
          </p:cNvPr>
          <p:cNvSpPr txBox="1"/>
          <p:nvPr/>
        </p:nvSpPr>
        <p:spPr>
          <a:xfrm>
            <a:off x="671867" y="2199033"/>
            <a:ext cx="1537259" cy="400110"/>
          </a:xfrm>
          <a:prstGeom prst="rect">
            <a:avLst/>
          </a:prstGeom>
          <a:solidFill>
            <a:schemeClr val="accent6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form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1CA4E0E4-71DC-EBD6-B527-8785E9EAEBD3}"/>
              </a:ext>
            </a:extLst>
          </p:cNvPr>
          <p:cNvSpPr txBox="1"/>
          <p:nvPr/>
        </p:nvSpPr>
        <p:spPr>
          <a:xfrm>
            <a:off x="2771522" y="2164481"/>
            <a:ext cx="464078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 algn="ctr"/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so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/>
              <a:t>+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few / little </a:t>
            </a:r>
            <a:r>
              <a:rPr lang="en-US" sz="1800" dirty="0">
                <a:solidFill>
                  <a:schemeClr val="tx1"/>
                </a:solidFill>
              </a:rPr>
              <a:t>+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noun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dirty="0"/>
              <a:t>+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</a:rPr>
              <a:t>that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</a:p>
        </p:txBody>
      </p:sp>
      <p:grpSp>
        <p:nvGrpSpPr>
          <p:cNvPr id="9" name="Google Shape;1221;p28">
            <a:extLst>
              <a:ext uri="{FF2B5EF4-FFF2-40B4-BE49-F238E27FC236}">
                <a16:creationId xmlns:a16="http://schemas.microsoft.com/office/drawing/2014/main" id="{F20B85BF-4773-CC77-7B23-142D75CA158F}"/>
              </a:ext>
            </a:extLst>
          </p:cNvPr>
          <p:cNvGrpSpPr/>
          <p:nvPr/>
        </p:nvGrpSpPr>
        <p:grpSpPr>
          <a:xfrm rot="20778614">
            <a:off x="2519804" y="1956821"/>
            <a:ext cx="717220" cy="920406"/>
            <a:chOff x="3488285" y="3009488"/>
            <a:chExt cx="562526" cy="721943"/>
          </a:xfrm>
        </p:grpSpPr>
        <p:sp>
          <p:nvSpPr>
            <p:cNvPr id="10" name="Google Shape;1222;p28">
              <a:extLst>
                <a:ext uri="{FF2B5EF4-FFF2-40B4-BE49-F238E27FC236}">
                  <a16:creationId xmlns:a16="http://schemas.microsoft.com/office/drawing/2014/main" id="{A1C34F99-C4C3-98FC-1D87-85AD83B356E8}"/>
                </a:ext>
              </a:extLst>
            </p:cNvPr>
            <p:cNvSpPr/>
            <p:nvPr/>
          </p:nvSpPr>
          <p:spPr>
            <a:xfrm>
              <a:off x="3488285" y="3017824"/>
              <a:ext cx="555251" cy="713607"/>
            </a:xfrm>
            <a:custGeom>
              <a:avLst/>
              <a:gdLst/>
              <a:ahLst/>
              <a:cxnLst/>
              <a:rect l="l" t="t" r="r" b="b"/>
              <a:pathLst>
                <a:path w="344342" h="442547" extrusionOk="0">
                  <a:moveTo>
                    <a:pt x="316097" y="211508"/>
                  </a:moveTo>
                  <a:cubicBezTo>
                    <a:pt x="316346" y="210591"/>
                    <a:pt x="316524" y="209666"/>
                    <a:pt x="316755" y="208740"/>
                  </a:cubicBezTo>
                  <a:cubicBezTo>
                    <a:pt x="332663" y="204173"/>
                    <a:pt x="344342" y="189521"/>
                    <a:pt x="344342" y="172162"/>
                  </a:cubicBezTo>
                  <a:cubicBezTo>
                    <a:pt x="344342" y="154803"/>
                    <a:pt x="332779" y="140293"/>
                    <a:pt x="316987" y="135647"/>
                  </a:cubicBezTo>
                  <a:cubicBezTo>
                    <a:pt x="316542" y="133875"/>
                    <a:pt x="316052" y="132130"/>
                    <a:pt x="315545" y="130386"/>
                  </a:cubicBezTo>
                  <a:cubicBezTo>
                    <a:pt x="319880" y="125792"/>
                    <a:pt x="323031" y="120166"/>
                    <a:pt x="324660" y="113882"/>
                  </a:cubicBezTo>
                  <a:cubicBezTo>
                    <a:pt x="327224" y="104036"/>
                    <a:pt x="325799" y="93790"/>
                    <a:pt x="320645" y="85022"/>
                  </a:cubicBezTo>
                  <a:cubicBezTo>
                    <a:pt x="313835" y="73423"/>
                    <a:pt x="301257" y="66212"/>
                    <a:pt x="287797" y="66212"/>
                  </a:cubicBezTo>
                  <a:cubicBezTo>
                    <a:pt x="284700" y="66212"/>
                    <a:pt x="281629" y="66639"/>
                    <a:pt x="278637" y="67378"/>
                  </a:cubicBezTo>
                  <a:cubicBezTo>
                    <a:pt x="278086" y="66817"/>
                    <a:pt x="277543" y="66257"/>
                    <a:pt x="276982" y="65705"/>
                  </a:cubicBezTo>
                  <a:cubicBezTo>
                    <a:pt x="280934" y="49752"/>
                    <a:pt x="274195" y="32429"/>
                    <a:pt x="259329" y="23697"/>
                  </a:cubicBezTo>
                  <a:cubicBezTo>
                    <a:pt x="253481" y="20261"/>
                    <a:pt x="246813" y="18454"/>
                    <a:pt x="240048" y="18454"/>
                  </a:cubicBezTo>
                  <a:cubicBezTo>
                    <a:pt x="230363" y="18454"/>
                    <a:pt x="221158" y="22237"/>
                    <a:pt x="214206" y="28655"/>
                  </a:cubicBezTo>
                  <a:cubicBezTo>
                    <a:pt x="212354" y="28112"/>
                    <a:pt x="210502" y="27587"/>
                    <a:pt x="208624" y="27106"/>
                  </a:cubicBezTo>
                  <a:cubicBezTo>
                    <a:pt x="203897" y="11448"/>
                    <a:pt x="189352" y="0"/>
                    <a:pt x="172171" y="0"/>
                  </a:cubicBezTo>
                  <a:cubicBezTo>
                    <a:pt x="154991" y="0"/>
                    <a:pt x="140445" y="11448"/>
                    <a:pt x="135718" y="27106"/>
                  </a:cubicBezTo>
                  <a:cubicBezTo>
                    <a:pt x="133840" y="27578"/>
                    <a:pt x="131988" y="28103"/>
                    <a:pt x="130136" y="28655"/>
                  </a:cubicBezTo>
                  <a:cubicBezTo>
                    <a:pt x="123184" y="22237"/>
                    <a:pt x="113980" y="18454"/>
                    <a:pt x="104294" y="18454"/>
                  </a:cubicBezTo>
                  <a:cubicBezTo>
                    <a:pt x="97520" y="18454"/>
                    <a:pt x="90861" y="20270"/>
                    <a:pt x="85022" y="23697"/>
                  </a:cubicBezTo>
                  <a:cubicBezTo>
                    <a:pt x="76253" y="28851"/>
                    <a:pt x="70004" y="37103"/>
                    <a:pt x="67449" y="46948"/>
                  </a:cubicBezTo>
                  <a:cubicBezTo>
                    <a:pt x="65820" y="53206"/>
                    <a:pt x="65820" y="59625"/>
                    <a:pt x="67343" y="65731"/>
                  </a:cubicBezTo>
                  <a:cubicBezTo>
                    <a:pt x="66791" y="66274"/>
                    <a:pt x="66248" y="66826"/>
                    <a:pt x="65705" y="67378"/>
                  </a:cubicBezTo>
                  <a:cubicBezTo>
                    <a:pt x="62714" y="66639"/>
                    <a:pt x="59651" y="66212"/>
                    <a:pt x="56545" y="66212"/>
                  </a:cubicBezTo>
                  <a:cubicBezTo>
                    <a:pt x="43094" y="66212"/>
                    <a:pt x="30507" y="73423"/>
                    <a:pt x="23697" y="85022"/>
                  </a:cubicBezTo>
                  <a:cubicBezTo>
                    <a:pt x="18552" y="93790"/>
                    <a:pt x="17127" y="104045"/>
                    <a:pt x="19682" y="113890"/>
                  </a:cubicBezTo>
                  <a:cubicBezTo>
                    <a:pt x="21320" y="120175"/>
                    <a:pt x="24462" y="125801"/>
                    <a:pt x="28798" y="130395"/>
                  </a:cubicBezTo>
                  <a:cubicBezTo>
                    <a:pt x="28290" y="132139"/>
                    <a:pt x="27801" y="133884"/>
                    <a:pt x="27355" y="135655"/>
                  </a:cubicBezTo>
                  <a:cubicBezTo>
                    <a:pt x="11572" y="140302"/>
                    <a:pt x="0" y="154901"/>
                    <a:pt x="0" y="172171"/>
                  </a:cubicBezTo>
                  <a:cubicBezTo>
                    <a:pt x="0" y="189441"/>
                    <a:pt x="11653" y="204138"/>
                    <a:pt x="27525" y="208731"/>
                  </a:cubicBezTo>
                  <a:cubicBezTo>
                    <a:pt x="27961" y="210440"/>
                    <a:pt x="28415" y="212140"/>
                    <a:pt x="28913" y="213832"/>
                  </a:cubicBezTo>
                  <a:cubicBezTo>
                    <a:pt x="24516" y="218452"/>
                    <a:pt x="21329" y="224113"/>
                    <a:pt x="19673" y="230451"/>
                  </a:cubicBezTo>
                  <a:cubicBezTo>
                    <a:pt x="17109" y="240297"/>
                    <a:pt x="18534" y="250552"/>
                    <a:pt x="23688" y="259320"/>
                  </a:cubicBezTo>
                  <a:cubicBezTo>
                    <a:pt x="30498" y="270919"/>
                    <a:pt x="43085" y="278121"/>
                    <a:pt x="56527" y="278121"/>
                  </a:cubicBezTo>
                  <a:cubicBezTo>
                    <a:pt x="56936" y="278121"/>
                    <a:pt x="57346" y="278050"/>
                    <a:pt x="57755" y="278041"/>
                  </a:cubicBezTo>
                  <a:cubicBezTo>
                    <a:pt x="58984" y="280169"/>
                    <a:pt x="60195" y="282243"/>
                    <a:pt x="61361" y="284254"/>
                  </a:cubicBezTo>
                  <a:cubicBezTo>
                    <a:pt x="65491" y="291349"/>
                    <a:pt x="71117" y="301026"/>
                    <a:pt x="72274" y="304640"/>
                  </a:cubicBezTo>
                  <a:cubicBezTo>
                    <a:pt x="72390" y="305254"/>
                    <a:pt x="72524" y="305859"/>
                    <a:pt x="72666" y="306465"/>
                  </a:cubicBezTo>
                  <a:cubicBezTo>
                    <a:pt x="72808" y="307159"/>
                    <a:pt x="73111" y="309634"/>
                    <a:pt x="73334" y="311432"/>
                  </a:cubicBezTo>
                  <a:cubicBezTo>
                    <a:pt x="74331" y="319586"/>
                    <a:pt x="75693" y="330758"/>
                    <a:pt x="80713" y="341876"/>
                  </a:cubicBezTo>
                  <a:cubicBezTo>
                    <a:pt x="84408" y="350057"/>
                    <a:pt x="89517" y="356912"/>
                    <a:pt x="95775" y="362235"/>
                  </a:cubicBezTo>
                  <a:cubicBezTo>
                    <a:pt x="96122" y="363161"/>
                    <a:pt x="96496" y="364069"/>
                    <a:pt x="96915" y="364950"/>
                  </a:cubicBezTo>
                  <a:lnTo>
                    <a:pt x="96915" y="373585"/>
                  </a:lnTo>
                  <a:cubicBezTo>
                    <a:pt x="96915" y="373718"/>
                    <a:pt x="96915" y="373843"/>
                    <a:pt x="96915" y="373967"/>
                  </a:cubicBezTo>
                  <a:lnTo>
                    <a:pt x="96915" y="377475"/>
                  </a:lnTo>
                  <a:cubicBezTo>
                    <a:pt x="96915" y="382406"/>
                    <a:pt x="97938" y="387089"/>
                    <a:pt x="99781" y="391344"/>
                  </a:cubicBezTo>
                  <a:cubicBezTo>
                    <a:pt x="104873" y="406780"/>
                    <a:pt x="116428" y="419287"/>
                    <a:pt x="131098" y="425750"/>
                  </a:cubicBezTo>
                  <a:cubicBezTo>
                    <a:pt x="141905" y="436361"/>
                    <a:pt x="156593" y="442547"/>
                    <a:pt x="172144" y="442547"/>
                  </a:cubicBezTo>
                  <a:cubicBezTo>
                    <a:pt x="187696" y="442547"/>
                    <a:pt x="202384" y="436352"/>
                    <a:pt x="213191" y="425750"/>
                  </a:cubicBezTo>
                  <a:cubicBezTo>
                    <a:pt x="227852" y="419287"/>
                    <a:pt x="239407" y="406789"/>
                    <a:pt x="244499" y="391362"/>
                  </a:cubicBezTo>
                  <a:cubicBezTo>
                    <a:pt x="246341" y="387107"/>
                    <a:pt x="247365" y="382406"/>
                    <a:pt x="247365" y="377475"/>
                  </a:cubicBezTo>
                  <a:lnTo>
                    <a:pt x="247365" y="374048"/>
                  </a:lnTo>
                  <a:cubicBezTo>
                    <a:pt x="247365" y="373967"/>
                    <a:pt x="247365" y="373887"/>
                    <a:pt x="247365" y="373816"/>
                  </a:cubicBezTo>
                  <a:cubicBezTo>
                    <a:pt x="247365" y="373736"/>
                    <a:pt x="247365" y="373656"/>
                    <a:pt x="247365" y="373585"/>
                  </a:cubicBezTo>
                  <a:lnTo>
                    <a:pt x="247365" y="364950"/>
                  </a:lnTo>
                  <a:cubicBezTo>
                    <a:pt x="247766" y="364104"/>
                    <a:pt x="248131" y="363232"/>
                    <a:pt x="248460" y="362350"/>
                  </a:cubicBezTo>
                  <a:cubicBezTo>
                    <a:pt x="254763" y="357018"/>
                    <a:pt x="259908" y="350146"/>
                    <a:pt x="263629" y="341939"/>
                  </a:cubicBezTo>
                  <a:cubicBezTo>
                    <a:pt x="268676" y="330793"/>
                    <a:pt x="270047" y="319604"/>
                    <a:pt x="271044" y="311423"/>
                  </a:cubicBezTo>
                  <a:cubicBezTo>
                    <a:pt x="271267" y="309625"/>
                    <a:pt x="271569" y="307150"/>
                    <a:pt x="271738" y="306313"/>
                  </a:cubicBezTo>
                  <a:cubicBezTo>
                    <a:pt x="271881" y="305717"/>
                    <a:pt x="271997" y="305192"/>
                    <a:pt x="272103" y="304622"/>
                  </a:cubicBezTo>
                  <a:cubicBezTo>
                    <a:pt x="273261" y="301008"/>
                    <a:pt x="278887" y="291340"/>
                    <a:pt x="283017" y="284254"/>
                  </a:cubicBezTo>
                  <a:cubicBezTo>
                    <a:pt x="284174" y="282269"/>
                    <a:pt x="285385" y="280186"/>
                    <a:pt x="286622" y="278041"/>
                  </a:cubicBezTo>
                  <a:cubicBezTo>
                    <a:pt x="287005" y="278050"/>
                    <a:pt x="287388" y="278121"/>
                    <a:pt x="287771" y="278121"/>
                  </a:cubicBezTo>
                  <a:cubicBezTo>
                    <a:pt x="301222" y="278121"/>
                    <a:pt x="313809" y="270919"/>
                    <a:pt x="320619" y="259320"/>
                  </a:cubicBezTo>
                  <a:cubicBezTo>
                    <a:pt x="325764" y="250552"/>
                    <a:pt x="327197" y="240297"/>
                    <a:pt x="324633" y="230451"/>
                  </a:cubicBezTo>
                  <a:cubicBezTo>
                    <a:pt x="322987" y="224122"/>
                    <a:pt x="319800" y="218461"/>
                    <a:pt x="315420" y="213850"/>
                  </a:cubicBezTo>
                  <a:cubicBezTo>
                    <a:pt x="315518" y="213511"/>
                    <a:pt x="315625" y="213182"/>
                    <a:pt x="315723" y="212844"/>
                  </a:cubicBezTo>
                  <a:cubicBezTo>
                    <a:pt x="315847" y="212398"/>
                    <a:pt x="315954" y="211962"/>
                    <a:pt x="316061" y="21151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223;p28">
              <a:extLst>
                <a:ext uri="{FF2B5EF4-FFF2-40B4-BE49-F238E27FC236}">
                  <a16:creationId xmlns:a16="http://schemas.microsoft.com/office/drawing/2014/main" id="{D3A652C8-EB01-D248-F915-6FC64818DA7A}"/>
                </a:ext>
              </a:extLst>
            </p:cNvPr>
            <p:cNvSpPr/>
            <p:nvPr/>
          </p:nvSpPr>
          <p:spPr>
            <a:xfrm>
              <a:off x="3495559" y="3009488"/>
              <a:ext cx="555251" cy="713607"/>
            </a:xfrm>
            <a:custGeom>
              <a:avLst/>
              <a:gdLst/>
              <a:ahLst/>
              <a:cxnLst/>
              <a:rect l="l" t="t" r="r" b="b"/>
              <a:pathLst>
                <a:path w="344342" h="442547" extrusionOk="0">
                  <a:moveTo>
                    <a:pt x="316096" y="211508"/>
                  </a:moveTo>
                  <a:cubicBezTo>
                    <a:pt x="316346" y="210592"/>
                    <a:pt x="316524" y="209666"/>
                    <a:pt x="316755" y="208740"/>
                  </a:cubicBezTo>
                  <a:cubicBezTo>
                    <a:pt x="332663" y="204173"/>
                    <a:pt x="344342" y="189521"/>
                    <a:pt x="344342" y="172162"/>
                  </a:cubicBezTo>
                  <a:cubicBezTo>
                    <a:pt x="344342" y="154803"/>
                    <a:pt x="332779" y="140293"/>
                    <a:pt x="316987" y="135647"/>
                  </a:cubicBezTo>
                  <a:cubicBezTo>
                    <a:pt x="316541" y="133875"/>
                    <a:pt x="316052" y="132130"/>
                    <a:pt x="315545" y="130386"/>
                  </a:cubicBezTo>
                  <a:cubicBezTo>
                    <a:pt x="319880" y="125792"/>
                    <a:pt x="323031" y="120166"/>
                    <a:pt x="324660" y="113882"/>
                  </a:cubicBezTo>
                  <a:cubicBezTo>
                    <a:pt x="327224" y="104036"/>
                    <a:pt x="325799" y="93790"/>
                    <a:pt x="320645" y="85022"/>
                  </a:cubicBezTo>
                  <a:cubicBezTo>
                    <a:pt x="313835" y="73423"/>
                    <a:pt x="301257" y="66212"/>
                    <a:pt x="287797" y="66212"/>
                  </a:cubicBezTo>
                  <a:cubicBezTo>
                    <a:pt x="284700" y="66212"/>
                    <a:pt x="281628" y="66639"/>
                    <a:pt x="278637" y="67378"/>
                  </a:cubicBezTo>
                  <a:cubicBezTo>
                    <a:pt x="278085" y="66817"/>
                    <a:pt x="277543" y="66257"/>
                    <a:pt x="276982" y="65705"/>
                  </a:cubicBezTo>
                  <a:cubicBezTo>
                    <a:pt x="280934" y="49761"/>
                    <a:pt x="274195" y="32429"/>
                    <a:pt x="259329" y="23697"/>
                  </a:cubicBezTo>
                  <a:cubicBezTo>
                    <a:pt x="253481" y="20261"/>
                    <a:pt x="246813" y="18454"/>
                    <a:pt x="240048" y="18454"/>
                  </a:cubicBezTo>
                  <a:cubicBezTo>
                    <a:pt x="230363" y="18454"/>
                    <a:pt x="221158" y="22237"/>
                    <a:pt x="214206" y="28655"/>
                  </a:cubicBezTo>
                  <a:cubicBezTo>
                    <a:pt x="212354" y="28112"/>
                    <a:pt x="210502" y="27587"/>
                    <a:pt x="208624" y="27106"/>
                  </a:cubicBezTo>
                  <a:cubicBezTo>
                    <a:pt x="203897" y="11448"/>
                    <a:pt x="189352" y="0"/>
                    <a:pt x="172171" y="0"/>
                  </a:cubicBezTo>
                  <a:cubicBezTo>
                    <a:pt x="154990" y="0"/>
                    <a:pt x="140445" y="11448"/>
                    <a:pt x="135718" y="27106"/>
                  </a:cubicBezTo>
                  <a:cubicBezTo>
                    <a:pt x="133839" y="27578"/>
                    <a:pt x="131988" y="28112"/>
                    <a:pt x="130136" y="28655"/>
                  </a:cubicBezTo>
                  <a:cubicBezTo>
                    <a:pt x="123184" y="22237"/>
                    <a:pt x="113980" y="18454"/>
                    <a:pt x="104294" y="18454"/>
                  </a:cubicBezTo>
                  <a:cubicBezTo>
                    <a:pt x="97520" y="18454"/>
                    <a:pt x="90861" y="20270"/>
                    <a:pt x="85022" y="23697"/>
                  </a:cubicBezTo>
                  <a:cubicBezTo>
                    <a:pt x="76253" y="28851"/>
                    <a:pt x="70004" y="37103"/>
                    <a:pt x="67449" y="46948"/>
                  </a:cubicBezTo>
                  <a:cubicBezTo>
                    <a:pt x="65820" y="53206"/>
                    <a:pt x="65820" y="59625"/>
                    <a:pt x="67343" y="65731"/>
                  </a:cubicBezTo>
                  <a:cubicBezTo>
                    <a:pt x="66791" y="66274"/>
                    <a:pt x="66248" y="66826"/>
                    <a:pt x="65705" y="67378"/>
                  </a:cubicBezTo>
                  <a:cubicBezTo>
                    <a:pt x="62714" y="66639"/>
                    <a:pt x="59651" y="66212"/>
                    <a:pt x="56545" y="66212"/>
                  </a:cubicBezTo>
                  <a:cubicBezTo>
                    <a:pt x="43094" y="66212"/>
                    <a:pt x="30507" y="73423"/>
                    <a:pt x="23697" y="85022"/>
                  </a:cubicBezTo>
                  <a:cubicBezTo>
                    <a:pt x="18551" y="93790"/>
                    <a:pt x="17127" y="104045"/>
                    <a:pt x="19682" y="113890"/>
                  </a:cubicBezTo>
                  <a:cubicBezTo>
                    <a:pt x="21320" y="120175"/>
                    <a:pt x="24462" y="125801"/>
                    <a:pt x="28797" y="130395"/>
                  </a:cubicBezTo>
                  <a:cubicBezTo>
                    <a:pt x="28290" y="132139"/>
                    <a:pt x="27801" y="133884"/>
                    <a:pt x="27355" y="135655"/>
                  </a:cubicBezTo>
                  <a:cubicBezTo>
                    <a:pt x="11572" y="140302"/>
                    <a:pt x="0" y="154901"/>
                    <a:pt x="0" y="172171"/>
                  </a:cubicBezTo>
                  <a:cubicBezTo>
                    <a:pt x="0" y="189441"/>
                    <a:pt x="11652" y="204138"/>
                    <a:pt x="27525" y="208731"/>
                  </a:cubicBezTo>
                  <a:cubicBezTo>
                    <a:pt x="27961" y="210440"/>
                    <a:pt x="28415" y="212141"/>
                    <a:pt x="28913" y="213832"/>
                  </a:cubicBezTo>
                  <a:cubicBezTo>
                    <a:pt x="24516" y="218452"/>
                    <a:pt x="21329" y="224113"/>
                    <a:pt x="19673" y="230451"/>
                  </a:cubicBezTo>
                  <a:cubicBezTo>
                    <a:pt x="17109" y="240297"/>
                    <a:pt x="18534" y="250552"/>
                    <a:pt x="23688" y="259320"/>
                  </a:cubicBezTo>
                  <a:cubicBezTo>
                    <a:pt x="30498" y="270920"/>
                    <a:pt x="43085" y="278121"/>
                    <a:pt x="56527" y="278121"/>
                  </a:cubicBezTo>
                  <a:cubicBezTo>
                    <a:pt x="56936" y="278121"/>
                    <a:pt x="57346" y="278050"/>
                    <a:pt x="57755" y="278041"/>
                  </a:cubicBezTo>
                  <a:cubicBezTo>
                    <a:pt x="58984" y="280169"/>
                    <a:pt x="60194" y="282243"/>
                    <a:pt x="61361" y="284255"/>
                  </a:cubicBezTo>
                  <a:cubicBezTo>
                    <a:pt x="65491" y="291349"/>
                    <a:pt x="71117" y="301026"/>
                    <a:pt x="72274" y="304640"/>
                  </a:cubicBezTo>
                  <a:cubicBezTo>
                    <a:pt x="72390" y="305254"/>
                    <a:pt x="72524" y="305859"/>
                    <a:pt x="72666" y="306465"/>
                  </a:cubicBezTo>
                  <a:cubicBezTo>
                    <a:pt x="72808" y="307159"/>
                    <a:pt x="73111" y="309634"/>
                    <a:pt x="73333" y="311432"/>
                  </a:cubicBezTo>
                  <a:cubicBezTo>
                    <a:pt x="74331" y="319586"/>
                    <a:pt x="75693" y="330758"/>
                    <a:pt x="80713" y="341876"/>
                  </a:cubicBezTo>
                  <a:cubicBezTo>
                    <a:pt x="84408" y="350057"/>
                    <a:pt x="89517" y="356912"/>
                    <a:pt x="95775" y="362235"/>
                  </a:cubicBezTo>
                  <a:cubicBezTo>
                    <a:pt x="96122" y="363161"/>
                    <a:pt x="96496" y="364069"/>
                    <a:pt x="96915" y="364950"/>
                  </a:cubicBezTo>
                  <a:lnTo>
                    <a:pt x="96915" y="373585"/>
                  </a:lnTo>
                  <a:cubicBezTo>
                    <a:pt x="96915" y="373718"/>
                    <a:pt x="96915" y="373843"/>
                    <a:pt x="96915" y="373967"/>
                  </a:cubicBezTo>
                  <a:lnTo>
                    <a:pt x="96915" y="377475"/>
                  </a:lnTo>
                  <a:cubicBezTo>
                    <a:pt x="96915" y="382407"/>
                    <a:pt x="97938" y="387089"/>
                    <a:pt x="99781" y="391344"/>
                  </a:cubicBezTo>
                  <a:cubicBezTo>
                    <a:pt x="104873" y="406780"/>
                    <a:pt x="116428" y="419287"/>
                    <a:pt x="131098" y="425750"/>
                  </a:cubicBezTo>
                  <a:cubicBezTo>
                    <a:pt x="141905" y="436361"/>
                    <a:pt x="156593" y="442547"/>
                    <a:pt x="172144" y="442547"/>
                  </a:cubicBezTo>
                  <a:cubicBezTo>
                    <a:pt x="187696" y="442547"/>
                    <a:pt x="202384" y="436352"/>
                    <a:pt x="213191" y="425750"/>
                  </a:cubicBezTo>
                  <a:cubicBezTo>
                    <a:pt x="227852" y="419287"/>
                    <a:pt x="239407" y="406789"/>
                    <a:pt x="244499" y="391362"/>
                  </a:cubicBezTo>
                  <a:cubicBezTo>
                    <a:pt x="246341" y="387107"/>
                    <a:pt x="247365" y="382407"/>
                    <a:pt x="247365" y="377475"/>
                  </a:cubicBezTo>
                  <a:lnTo>
                    <a:pt x="247365" y="374048"/>
                  </a:lnTo>
                  <a:cubicBezTo>
                    <a:pt x="247365" y="373967"/>
                    <a:pt x="247365" y="373887"/>
                    <a:pt x="247365" y="373816"/>
                  </a:cubicBezTo>
                  <a:cubicBezTo>
                    <a:pt x="247365" y="373736"/>
                    <a:pt x="247365" y="373656"/>
                    <a:pt x="247365" y="373576"/>
                  </a:cubicBezTo>
                  <a:lnTo>
                    <a:pt x="247365" y="364941"/>
                  </a:lnTo>
                  <a:cubicBezTo>
                    <a:pt x="247766" y="364095"/>
                    <a:pt x="248131" y="363223"/>
                    <a:pt x="248460" y="362342"/>
                  </a:cubicBezTo>
                  <a:cubicBezTo>
                    <a:pt x="254763" y="357010"/>
                    <a:pt x="259908" y="350137"/>
                    <a:pt x="263629" y="341930"/>
                  </a:cubicBezTo>
                  <a:cubicBezTo>
                    <a:pt x="268676" y="330785"/>
                    <a:pt x="270047" y="319595"/>
                    <a:pt x="271044" y="311414"/>
                  </a:cubicBezTo>
                  <a:cubicBezTo>
                    <a:pt x="271267" y="309616"/>
                    <a:pt x="271569" y="307141"/>
                    <a:pt x="271738" y="306305"/>
                  </a:cubicBezTo>
                  <a:cubicBezTo>
                    <a:pt x="271881" y="305708"/>
                    <a:pt x="271997" y="305183"/>
                    <a:pt x="272103" y="304613"/>
                  </a:cubicBezTo>
                  <a:cubicBezTo>
                    <a:pt x="273261" y="300999"/>
                    <a:pt x="278887" y="291332"/>
                    <a:pt x="283017" y="284246"/>
                  </a:cubicBezTo>
                  <a:cubicBezTo>
                    <a:pt x="284174" y="282261"/>
                    <a:pt x="285385" y="280177"/>
                    <a:pt x="286622" y="278032"/>
                  </a:cubicBezTo>
                  <a:cubicBezTo>
                    <a:pt x="287005" y="278041"/>
                    <a:pt x="287388" y="278112"/>
                    <a:pt x="287771" y="278112"/>
                  </a:cubicBezTo>
                  <a:cubicBezTo>
                    <a:pt x="301221" y="278112"/>
                    <a:pt x="313809" y="270911"/>
                    <a:pt x="320619" y="259311"/>
                  </a:cubicBezTo>
                  <a:cubicBezTo>
                    <a:pt x="325764" y="250543"/>
                    <a:pt x="327197" y="240288"/>
                    <a:pt x="324633" y="230443"/>
                  </a:cubicBezTo>
                  <a:cubicBezTo>
                    <a:pt x="322987" y="224113"/>
                    <a:pt x="319800" y="218452"/>
                    <a:pt x="315420" y="213841"/>
                  </a:cubicBezTo>
                  <a:cubicBezTo>
                    <a:pt x="315518" y="213503"/>
                    <a:pt x="315625" y="213173"/>
                    <a:pt x="315723" y="212835"/>
                  </a:cubicBezTo>
                  <a:cubicBezTo>
                    <a:pt x="315847" y="212390"/>
                    <a:pt x="315954" y="211953"/>
                    <a:pt x="316061" y="211508"/>
                  </a:cubicBezTo>
                  <a:close/>
                  <a:moveTo>
                    <a:pt x="128570" y="350084"/>
                  </a:moveTo>
                  <a:lnTo>
                    <a:pt x="128570" y="340060"/>
                  </a:lnTo>
                  <a:cubicBezTo>
                    <a:pt x="121920" y="339019"/>
                    <a:pt x="117567" y="335698"/>
                    <a:pt x="114638" y="331265"/>
                  </a:cubicBezTo>
                  <a:cubicBezTo>
                    <a:pt x="112885" y="328604"/>
                    <a:pt x="111638" y="325541"/>
                    <a:pt x="110712" y="322337"/>
                  </a:cubicBezTo>
                  <a:cubicBezTo>
                    <a:pt x="111638" y="325550"/>
                    <a:pt x="112885" y="328612"/>
                    <a:pt x="114638" y="331265"/>
                  </a:cubicBezTo>
                  <a:cubicBezTo>
                    <a:pt x="117567" y="335698"/>
                    <a:pt x="121920" y="339019"/>
                    <a:pt x="128570" y="340060"/>
                  </a:cubicBezTo>
                  <a:lnTo>
                    <a:pt x="128570" y="350084"/>
                  </a:lnTo>
                  <a:lnTo>
                    <a:pt x="131881" y="350084"/>
                  </a:lnTo>
                  <a:cubicBezTo>
                    <a:pt x="131881" y="350084"/>
                    <a:pt x="128570" y="350084"/>
                    <a:pt x="128570" y="350084"/>
                  </a:cubicBezTo>
                  <a:close/>
                  <a:moveTo>
                    <a:pt x="131908" y="374057"/>
                  </a:moveTo>
                  <a:lnTo>
                    <a:pt x="131908" y="374057"/>
                  </a:lnTo>
                  <a:cubicBezTo>
                    <a:pt x="131908" y="373896"/>
                    <a:pt x="131881" y="373745"/>
                    <a:pt x="131881" y="373585"/>
                  </a:cubicBezTo>
                  <a:cubicBezTo>
                    <a:pt x="131881" y="373745"/>
                    <a:pt x="131899" y="373896"/>
                    <a:pt x="131908" y="374057"/>
                  </a:cubicBezTo>
                  <a:close/>
                  <a:moveTo>
                    <a:pt x="132246" y="377484"/>
                  </a:moveTo>
                  <a:lnTo>
                    <a:pt x="131881" y="377484"/>
                  </a:lnTo>
                  <a:cubicBezTo>
                    <a:pt x="131881" y="377484"/>
                    <a:pt x="132246" y="377484"/>
                    <a:pt x="132246" y="377484"/>
                  </a:cubicBezTo>
                  <a:cubicBezTo>
                    <a:pt x="132460" y="378677"/>
                    <a:pt x="132771" y="379834"/>
                    <a:pt x="133163" y="380955"/>
                  </a:cubicBezTo>
                  <a:cubicBezTo>
                    <a:pt x="132762" y="379834"/>
                    <a:pt x="132460" y="378677"/>
                    <a:pt x="132246" y="377484"/>
                  </a:cubicBezTo>
                  <a:close/>
                  <a:moveTo>
                    <a:pt x="158774" y="403406"/>
                  </a:moveTo>
                  <a:cubicBezTo>
                    <a:pt x="162593" y="406050"/>
                    <a:pt x="167195" y="407643"/>
                    <a:pt x="172189" y="407643"/>
                  </a:cubicBezTo>
                  <a:cubicBezTo>
                    <a:pt x="177183" y="407643"/>
                    <a:pt x="181794" y="406050"/>
                    <a:pt x="185613" y="403406"/>
                  </a:cubicBezTo>
                  <a:cubicBezTo>
                    <a:pt x="181794" y="406050"/>
                    <a:pt x="177192" y="407643"/>
                    <a:pt x="172189" y="407643"/>
                  </a:cubicBezTo>
                  <a:cubicBezTo>
                    <a:pt x="167186" y="407643"/>
                    <a:pt x="162584" y="406050"/>
                    <a:pt x="158774" y="403406"/>
                  </a:cubicBezTo>
                  <a:close/>
                  <a:moveTo>
                    <a:pt x="212505" y="377484"/>
                  </a:moveTo>
                  <a:lnTo>
                    <a:pt x="212140" y="377484"/>
                  </a:lnTo>
                  <a:cubicBezTo>
                    <a:pt x="211927" y="378677"/>
                    <a:pt x="211615" y="379834"/>
                    <a:pt x="211224" y="380955"/>
                  </a:cubicBezTo>
                  <a:cubicBezTo>
                    <a:pt x="211615" y="379834"/>
                    <a:pt x="211927" y="378677"/>
                    <a:pt x="212140" y="377484"/>
                  </a:cubicBezTo>
                  <a:lnTo>
                    <a:pt x="212505" y="377484"/>
                  </a:lnTo>
                  <a:close/>
                  <a:moveTo>
                    <a:pt x="212479" y="374057"/>
                  </a:moveTo>
                  <a:lnTo>
                    <a:pt x="212479" y="374057"/>
                  </a:lnTo>
                  <a:cubicBezTo>
                    <a:pt x="212479" y="373896"/>
                    <a:pt x="212505" y="373745"/>
                    <a:pt x="212505" y="373585"/>
                  </a:cubicBezTo>
                  <a:cubicBezTo>
                    <a:pt x="212505" y="373745"/>
                    <a:pt x="212488" y="373896"/>
                    <a:pt x="212479" y="374057"/>
                  </a:cubicBezTo>
                  <a:close/>
                  <a:moveTo>
                    <a:pt x="215817" y="350084"/>
                  </a:moveTo>
                  <a:lnTo>
                    <a:pt x="212505" y="350084"/>
                  </a:lnTo>
                  <a:cubicBezTo>
                    <a:pt x="212505" y="350084"/>
                    <a:pt x="215817" y="350084"/>
                    <a:pt x="215817" y="350084"/>
                  </a:cubicBezTo>
                  <a:lnTo>
                    <a:pt x="215817" y="350084"/>
                  </a:lnTo>
                  <a:close/>
                  <a:moveTo>
                    <a:pt x="241214" y="288198"/>
                  </a:moveTo>
                  <a:cubicBezTo>
                    <a:pt x="244347" y="281255"/>
                    <a:pt x="249181" y="273083"/>
                    <a:pt x="254593" y="263745"/>
                  </a:cubicBezTo>
                  <a:cubicBezTo>
                    <a:pt x="254593" y="263745"/>
                    <a:pt x="254593" y="263745"/>
                    <a:pt x="254593" y="263745"/>
                  </a:cubicBezTo>
                  <a:cubicBezTo>
                    <a:pt x="249172" y="273074"/>
                    <a:pt x="244338" y="281255"/>
                    <a:pt x="241214" y="28819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224;p28">
              <a:extLst>
                <a:ext uri="{FF2B5EF4-FFF2-40B4-BE49-F238E27FC236}">
                  <a16:creationId xmlns:a16="http://schemas.microsoft.com/office/drawing/2014/main" id="{9CC627A7-C372-C818-BF62-43BBEFF17645}"/>
                </a:ext>
              </a:extLst>
            </p:cNvPr>
            <p:cNvSpPr/>
            <p:nvPr/>
          </p:nvSpPr>
          <p:spPr>
            <a:xfrm>
              <a:off x="3734942" y="3579885"/>
              <a:ext cx="76350" cy="86670"/>
            </a:xfrm>
            <a:custGeom>
              <a:avLst/>
              <a:gdLst/>
              <a:ahLst/>
              <a:cxnLst/>
              <a:rect l="l" t="t" r="r" b="b"/>
              <a:pathLst>
                <a:path w="47349" h="53749" extrusionOk="0">
                  <a:moveTo>
                    <a:pt x="41198" y="0"/>
                  </a:moveTo>
                  <a:cubicBezTo>
                    <a:pt x="44595" y="0"/>
                    <a:pt x="47349" y="2754"/>
                    <a:pt x="47349" y="6151"/>
                  </a:cubicBezTo>
                  <a:lnTo>
                    <a:pt x="47349" y="47598"/>
                  </a:lnTo>
                  <a:cubicBezTo>
                    <a:pt x="47349" y="50996"/>
                    <a:pt x="44595" y="53749"/>
                    <a:pt x="41198" y="53749"/>
                  </a:cubicBezTo>
                  <a:lnTo>
                    <a:pt x="6151" y="53749"/>
                  </a:lnTo>
                  <a:cubicBezTo>
                    <a:pt x="2754" y="53749"/>
                    <a:pt x="0" y="50995"/>
                    <a:pt x="0" y="47598"/>
                  </a:cubicBezTo>
                  <a:lnTo>
                    <a:pt x="0" y="6151"/>
                  </a:lnTo>
                  <a:cubicBezTo>
                    <a:pt x="0" y="2754"/>
                    <a:pt x="2754" y="0"/>
                    <a:pt x="6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225;p28">
              <a:extLst>
                <a:ext uri="{FF2B5EF4-FFF2-40B4-BE49-F238E27FC236}">
                  <a16:creationId xmlns:a16="http://schemas.microsoft.com/office/drawing/2014/main" id="{1DBDA986-34D4-8773-13FF-D4EFA31AFB24}"/>
                </a:ext>
              </a:extLst>
            </p:cNvPr>
            <p:cNvSpPr/>
            <p:nvPr/>
          </p:nvSpPr>
          <p:spPr>
            <a:xfrm>
              <a:off x="3708125" y="3499649"/>
              <a:ext cx="129992" cy="147576"/>
            </a:xfrm>
            <a:custGeom>
              <a:avLst/>
              <a:gdLst/>
              <a:ahLst/>
              <a:cxnLst/>
              <a:rect l="l" t="t" r="r" b="b"/>
              <a:pathLst>
                <a:path w="80615" h="91520" extrusionOk="0">
                  <a:moveTo>
                    <a:pt x="5724" y="0"/>
                  </a:moveTo>
                  <a:lnTo>
                    <a:pt x="74892" y="0"/>
                  </a:lnTo>
                  <a:cubicBezTo>
                    <a:pt x="78052" y="0"/>
                    <a:pt x="80615" y="2564"/>
                    <a:pt x="80615" y="5724"/>
                  </a:cubicBezTo>
                  <a:lnTo>
                    <a:pt x="80615" y="85796"/>
                  </a:lnTo>
                  <a:cubicBezTo>
                    <a:pt x="80615" y="88957"/>
                    <a:pt x="78052" y="91520"/>
                    <a:pt x="74892" y="91520"/>
                  </a:cubicBezTo>
                  <a:lnTo>
                    <a:pt x="5724" y="91520"/>
                  </a:lnTo>
                  <a:cubicBezTo>
                    <a:pt x="2564" y="91520"/>
                    <a:pt x="0" y="88957"/>
                    <a:pt x="0" y="85796"/>
                  </a:cubicBezTo>
                  <a:lnTo>
                    <a:pt x="0" y="5724"/>
                  </a:lnTo>
                  <a:cubicBezTo>
                    <a:pt x="0" y="2564"/>
                    <a:pt x="2564" y="0"/>
                    <a:pt x="57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226;p28">
              <a:extLst>
                <a:ext uri="{FF2B5EF4-FFF2-40B4-BE49-F238E27FC236}">
                  <a16:creationId xmlns:a16="http://schemas.microsoft.com/office/drawing/2014/main" id="{7FA171EC-475A-9960-A5BE-56008DAA6BEF}"/>
                </a:ext>
              </a:extLst>
            </p:cNvPr>
            <p:cNvSpPr/>
            <p:nvPr/>
          </p:nvSpPr>
          <p:spPr>
            <a:xfrm>
              <a:off x="3702788" y="3556942"/>
              <a:ext cx="140686" cy="16822"/>
            </a:xfrm>
            <a:custGeom>
              <a:avLst/>
              <a:gdLst/>
              <a:ahLst/>
              <a:cxnLst/>
              <a:rect l="l" t="t" r="r" b="b"/>
              <a:pathLst>
                <a:path w="87247" h="10432" extrusionOk="0">
                  <a:moveTo>
                    <a:pt x="0" y="0"/>
                  </a:moveTo>
                  <a:lnTo>
                    <a:pt x="87247" y="0"/>
                  </a:lnTo>
                  <a:lnTo>
                    <a:pt x="87247" y="10433"/>
                  </a:lnTo>
                  <a:lnTo>
                    <a:pt x="0" y="104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227;p28">
              <a:extLst>
                <a:ext uri="{FF2B5EF4-FFF2-40B4-BE49-F238E27FC236}">
                  <a16:creationId xmlns:a16="http://schemas.microsoft.com/office/drawing/2014/main" id="{5C750D17-48DF-50A5-E8B1-9D7866AFA8B6}"/>
                </a:ext>
              </a:extLst>
            </p:cNvPr>
            <p:cNvSpPr/>
            <p:nvPr/>
          </p:nvSpPr>
          <p:spPr>
            <a:xfrm>
              <a:off x="3588779" y="3102191"/>
              <a:ext cx="368788" cy="456163"/>
            </a:xfrm>
            <a:custGeom>
              <a:avLst/>
              <a:gdLst/>
              <a:ahLst/>
              <a:cxnLst/>
              <a:rect l="l" t="t" r="r" b="b"/>
              <a:pathLst>
                <a:path w="228706" h="282892" extrusionOk="0">
                  <a:moveTo>
                    <a:pt x="224265" y="146035"/>
                  </a:moveTo>
                  <a:lnTo>
                    <a:pt x="224229" y="146035"/>
                  </a:lnTo>
                  <a:cubicBezTo>
                    <a:pt x="227131" y="135967"/>
                    <a:pt x="228707" y="125347"/>
                    <a:pt x="228707" y="114354"/>
                  </a:cubicBezTo>
                  <a:cubicBezTo>
                    <a:pt x="228707" y="51195"/>
                    <a:pt x="177512" y="0"/>
                    <a:pt x="114353" y="0"/>
                  </a:cubicBezTo>
                  <a:cubicBezTo>
                    <a:pt x="51195" y="0"/>
                    <a:pt x="0" y="51195"/>
                    <a:pt x="0" y="114354"/>
                  </a:cubicBezTo>
                  <a:cubicBezTo>
                    <a:pt x="0" y="127235"/>
                    <a:pt x="2163" y="139599"/>
                    <a:pt x="6089" y="151145"/>
                  </a:cubicBezTo>
                  <a:cubicBezTo>
                    <a:pt x="18863" y="192138"/>
                    <a:pt x="45756" y="222876"/>
                    <a:pt x="48800" y="240680"/>
                  </a:cubicBezTo>
                  <a:cubicBezTo>
                    <a:pt x="51889" y="253365"/>
                    <a:pt x="49120" y="282893"/>
                    <a:pt x="75399" y="282893"/>
                  </a:cubicBezTo>
                  <a:lnTo>
                    <a:pt x="153397" y="282893"/>
                  </a:lnTo>
                  <a:cubicBezTo>
                    <a:pt x="179666" y="282893"/>
                    <a:pt x="176898" y="253365"/>
                    <a:pt x="179996" y="240680"/>
                  </a:cubicBezTo>
                  <a:cubicBezTo>
                    <a:pt x="183102" y="222511"/>
                    <a:pt x="211028" y="190901"/>
                    <a:pt x="223464" y="148670"/>
                  </a:cubicBezTo>
                  <a:cubicBezTo>
                    <a:pt x="223553" y="148385"/>
                    <a:pt x="223642" y="148092"/>
                    <a:pt x="223731" y="147798"/>
                  </a:cubicBezTo>
                  <a:cubicBezTo>
                    <a:pt x="223900" y="147201"/>
                    <a:pt x="224105" y="146632"/>
                    <a:pt x="224265" y="1460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228;p28">
              <a:extLst>
                <a:ext uri="{FF2B5EF4-FFF2-40B4-BE49-F238E27FC236}">
                  <a16:creationId xmlns:a16="http://schemas.microsoft.com/office/drawing/2014/main" id="{C67B1D0E-A979-9F39-9644-BFECCAC985D3}"/>
                </a:ext>
              </a:extLst>
            </p:cNvPr>
            <p:cNvSpPr/>
            <p:nvPr/>
          </p:nvSpPr>
          <p:spPr>
            <a:xfrm>
              <a:off x="3727539" y="3409716"/>
              <a:ext cx="91177" cy="148508"/>
            </a:xfrm>
            <a:custGeom>
              <a:avLst/>
              <a:gdLst/>
              <a:ahLst/>
              <a:cxnLst/>
              <a:rect l="l" t="t" r="r" b="b"/>
              <a:pathLst>
                <a:path w="56544" h="92098" extrusionOk="0">
                  <a:moveTo>
                    <a:pt x="56545" y="92099"/>
                  </a:moveTo>
                  <a:lnTo>
                    <a:pt x="54168" y="92099"/>
                  </a:lnTo>
                  <a:lnTo>
                    <a:pt x="54168" y="28272"/>
                  </a:lnTo>
                  <a:cubicBezTo>
                    <a:pt x="54168" y="13994"/>
                    <a:pt x="42551" y="2377"/>
                    <a:pt x="28272" y="2377"/>
                  </a:cubicBezTo>
                  <a:cubicBezTo>
                    <a:pt x="13994" y="2377"/>
                    <a:pt x="2377" y="13994"/>
                    <a:pt x="2377" y="28272"/>
                  </a:cubicBezTo>
                  <a:lnTo>
                    <a:pt x="2377" y="92099"/>
                  </a:lnTo>
                  <a:lnTo>
                    <a:pt x="0" y="92099"/>
                  </a:lnTo>
                  <a:lnTo>
                    <a:pt x="0" y="28272"/>
                  </a:lnTo>
                  <a:cubicBezTo>
                    <a:pt x="0" y="12685"/>
                    <a:pt x="12685" y="0"/>
                    <a:pt x="28272" y="0"/>
                  </a:cubicBezTo>
                  <a:cubicBezTo>
                    <a:pt x="43860" y="0"/>
                    <a:pt x="56545" y="12685"/>
                    <a:pt x="56545" y="28272"/>
                  </a:cubicBezTo>
                  <a:lnTo>
                    <a:pt x="56545" y="920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229;p28">
              <a:extLst>
                <a:ext uri="{FF2B5EF4-FFF2-40B4-BE49-F238E27FC236}">
                  <a16:creationId xmlns:a16="http://schemas.microsoft.com/office/drawing/2014/main" id="{70ED687A-D3DA-658C-69F8-B5FC0C73584E}"/>
                </a:ext>
              </a:extLst>
            </p:cNvPr>
            <p:cNvSpPr/>
            <p:nvPr/>
          </p:nvSpPr>
          <p:spPr>
            <a:xfrm>
              <a:off x="3753394" y="3352969"/>
              <a:ext cx="39445" cy="61694"/>
            </a:xfrm>
            <a:custGeom>
              <a:avLst/>
              <a:gdLst/>
              <a:ahLst/>
              <a:cxnLst/>
              <a:rect l="l" t="t" r="r" b="b"/>
              <a:pathLst>
                <a:path w="24462" h="38260" extrusionOk="0">
                  <a:moveTo>
                    <a:pt x="24462" y="38260"/>
                  </a:moveTo>
                  <a:lnTo>
                    <a:pt x="22086" y="38260"/>
                  </a:lnTo>
                  <a:lnTo>
                    <a:pt x="22086" y="12231"/>
                  </a:lnTo>
                  <a:cubicBezTo>
                    <a:pt x="22086" y="6801"/>
                    <a:pt x="17661" y="2377"/>
                    <a:pt x="12231" y="2377"/>
                  </a:cubicBezTo>
                  <a:cubicBezTo>
                    <a:pt x="6801" y="2377"/>
                    <a:pt x="2377" y="6801"/>
                    <a:pt x="2377" y="12231"/>
                  </a:cubicBezTo>
                  <a:lnTo>
                    <a:pt x="2377" y="38260"/>
                  </a:lnTo>
                  <a:lnTo>
                    <a:pt x="0" y="38260"/>
                  </a:lnTo>
                  <a:lnTo>
                    <a:pt x="0" y="12231"/>
                  </a:lnTo>
                  <a:cubicBezTo>
                    <a:pt x="0" y="5484"/>
                    <a:pt x="5492" y="0"/>
                    <a:pt x="12231" y="0"/>
                  </a:cubicBezTo>
                  <a:cubicBezTo>
                    <a:pt x="18970" y="0"/>
                    <a:pt x="24462" y="5493"/>
                    <a:pt x="24462" y="12231"/>
                  </a:cubicBezTo>
                  <a:lnTo>
                    <a:pt x="24462" y="3826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230;p28">
              <a:extLst>
                <a:ext uri="{FF2B5EF4-FFF2-40B4-BE49-F238E27FC236}">
                  <a16:creationId xmlns:a16="http://schemas.microsoft.com/office/drawing/2014/main" id="{112E2C55-0AB9-B1FF-4762-0D17A760360F}"/>
                </a:ext>
              </a:extLst>
            </p:cNvPr>
            <p:cNvSpPr/>
            <p:nvPr/>
          </p:nvSpPr>
          <p:spPr>
            <a:xfrm>
              <a:off x="3670649" y="3278329"/>
              <a:ext cx="204978" cy="155887"/>
            </a:xfrm>
            <a:custGeom>
              <a:avLst/>
              <a:gdLst/>
              <a:ahLst/>
              <a:cxnLst/>
              <a:rect l="l" t="t" r="r" b="b"/>
              <a:pathLst>
                <a:path w="127118" h="96674" extrusionOk="0">
                  <a:moveTo>
                    <a:pt x="39177" y="96674"/>
                  </a:moveTo>
                  <a:lnTo>
                    <a:pt x="0" y="16014"/>
                  </a:lnTo>
                  <a:lnTo>
                    <a:pt x="2154" y="16264"/>
                  </a:lnTo>
                  <a:cubicBezTo>
                    <a:pt x="25717" y="18979"/>
                    <a:pt x="46129" y="13709"/>
                    <a:pt x="62820" y="570"/>
                  </a:cubicBezTo>
                  <a:lnTo>
                    <a:pt x="63550" y="0"/>
                  </a:lnTo>
                  <a:lnTo>
                    <a:pt x="64289" y="570"/>
                  </a:lnTo>
                  <a:cubicBezTo>
                    <a:pt x="81310" y="13700"/>
                    <a:pt x="101731" y="18979"/>
                    <a:pt x="124955" y="16273"/>
                  </a:cubicBezTo>
                  <a:lnTo>
                    <a:pt x="127119" y="16014"/>
                  </a:lnTo>
                  <a:lnTo>
                    <a:pt x="87942" y="96674"/>
                  </a:lnTo>
                  <a:lnTo>
                    <a:pt x="85805" y="95633"/>
                  </a:lnTo>
                  <a:lnTo>
                    <a:pt x="123086" y="18863"/>
                  </a:lnTo>
                  <a:cubicBezTo>
                    <a:pt x="100422" y="21062"/>
                    <a:pt x="80419" y="15721"/>
                    <a:pt x="63568" y="3009"/>
                  </a:cubicBezTo>
                  <a:cubicBezTo>
                    <a:pt x="47020" y="15748"/>
                    <a:pt x="26990" y="21071"/>
                    <a:pt x="4033" y="18863"/>
                  </a:cubicBezTo>
                  <a:lnTo>
                    <a:pt x="41322" y="95633"/>
                  </a:lnTo>
                  <a:lnTo>
                    <a:pt x="39186" y="966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231;p28">
              <a:extLst>
                <a:ext uri="{FF2B5EF4-FFF2-40B4-BE49-F238E27FC236}">
                  <a16:creationId xmlns:a16="http://schemas.microsoft.com/office/drawing/2014/main" id="{2982464D-282A-E93C-1064-8373A96F5132}"/>
                </a:ext>
              </a:extLst>
            </p:cNvPr>
            <p:cNvSpPr/>
            <p:nvPr/>
          </p:nvSpPr>
          <p:spPr>
            <a:xfrm>
              <a:off x="3771185" y="3280755"/>
              <a:ext cx="3831" cy="74154"/>
            </a:xfrm>
            <a:custGeom>
              <a:avLst/>
              <a:gdLst/>
              <a:ahLst/>
              <a:cxnLst/>
              <a:rect l="l" t="t" r="r" b="b"/>
              <a:pathLst>
                <a:path w="2376" h="45987" extrusionOk="0">
                  <a:moveTo>
                    <a:pt x="0" y="0"/>
                  </a:moveTo>
                  <a:lnTo>
                    <a:pt x="2377" y="0"/>
                  </a:lnTo>
                  <a:lnTo>
                    <a:pt x="2377" y="45987"/>
                  </a:lnTo>
                  <a:lnTo>
                    <a:pt x="0" y="459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233;p28">
              <a:extLst>
                <a:ext uri="{FF2B5EF4-FFF2-40B4-BE49-F238E27FC236}">
                  <a16:creationId xmlns:a16="http://schemas.microsoft.com/office/drawing/2014/main" id="{BEA1AA64-33DB-EB07-203F-5B9490374539}"/>
                </a:ext>
              </a:extLst>
            </p:cNvPr>
            <p:cNvSpPr/>
            <p:nvPr/>
          </p:nvSpPr>
          <p:spPr>
            <a:xfrm>
              <a:off x="3708125" y="358364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234;p28">
              <a:extLst>
                <a:ext uri="{FF2B5EF4-FFF2-40B4-BE49-F238E27FC236}">
                  <a16:creationId xmlns:a16="http://schemas.microsoft.com/office/drawing/2014/main" id="{0ED0C19C-CAC3-92AB-AC0C-0D6D5A0A4E58}"/>
                </a:ext>
              </a:extLst>
            </p:cNvPr>
            <p:cNvSpPr/>
            <p:nvPr/>
          </p:nvSpPr>
          <p:spPr>
            <a:xfrm>
              <a:off x="3708125" y="3598121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235;p28">
              <a:extLst>
                <a:ext uri="{FF2B5EF4-FFF2-40B4-BE49-F238E27FC236}">
                  <a16:creationId xmlns:a16="http://schemas.microsoft.com/office/drawing/2014/main" id="{95EB8F2E-0D03-0954-E4B1-D50A4A7A4B2F}"/>
                </a:ext>
              </a:extLst>
            </p:cNvPr>
            <p:cNvSpPr/>
            <p:nvPr/>
          </p:nvSpPr>
          <p:spPr>
            <a:xfrm>
              <a:off x="3708125" y="361258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236;p28">
              <a:extLst>
                <a:ext uri="{FF2B5EF4-FFF2-40B4-BE49-F238E27FC236}">
                  <a16:creationId xmlns:a16="http://schemas.microsoft.com/office/drawing/2014/main" id="{97D03046-CB02-3AF0-104D-F2D0EF5270D7}"/>
                </a:ext>
              </a:extLst>
            </p:cNvPr>
            <p:cNvSpPr/>
            <p:nvPr/>
          </p:nvSpPr>
          <p:spPr>
            <a:xfrm>
              <a:off x="3551890" y="3281873"/>
              <a:ext cx="24402" cy="10191"/>
            </a:xfrm>
            <a:custGeom>
              <a:avLst/>
              <a:gdLst/>
              <a:ahLst/>
              <a:cxnLst/>
              <a:rect l="l" t="t" r="r" b="b"/>
              <a:pathLst>
                <a:path w="15133" h="6320" extrusionOk="0">
                  <a:moveTo>
                    <a:pt x="11973" y="0"/>
                  </a:moveTo>
                  <a:lnTo>
                    <a:pt x="3160" y="0"/>
                  </a:lnTo>
                  <a:cubicBezTo>
                    <a:pt x="1415" y="0"/>
                    <a:pt x="0" y="1415"/>
                    <a:pt x="0" y="3160"/>
                  </a:cubicBezTo>
                  <a:cubicBezTo>
                    <a:pt x="0" y="4905"/>
                    <a:pt x="1415" y="6320"/>
                    <a:pt x="3160" y="6320"/>
                  </a:cubicBezTo>
                  <a:lnTo>
                    <a:pt x="11973" y="6320"/>
                  </a:lnTo>
                  <a:cubicBezTo>
                    <a:pt x="13718" y="6320"/>
                    <a:pt x="15133" y="4905"/>
                    <a:pt x="15133" y="3160"/>
                  </a:cubicBezTo>
                  <a:cubicBezTo>
                    <a:pt x="15133" y="1415"/>
                    <a:pt x="13718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237;p28">
              <a:extLst>
                <a:ext uri="{FF2B5EF4-FFF2-40B4-BE49-F238E27FC236}">
                  <a16:creationId xmlns:a16="http://schemas.microsoft.com/office/drawing/2014/main" id="{E880EEF7-C950-91F9-30DE-181489BF00EF}"/>
                </a:ext>
              </a:extLst>
            </p:cNvPr>
            <p:cNvSpPr/>
            <p:nvPr/>
          </p:nvSpPr>
          <p:spPr>
            <a:xfrm>
              <a:off x="3969906" y="3281873"/>
              <a:ext cx="24402" cy="10191"/>
            </a:xfrm>
            <a:custGeom>
              <a:avLst/>
              <a:gdLst/>
              <a:ahLst/>
              <a:cxnLst/>
              <a:rect l="l" t="t" r="r" b="b"/>
              <a:pathLst>
                <a:path w="15133" h="6320" extrusionOk="0">
                  <a:moveTo>
                    <a:pt x="11973" y="0"/>
                  </a:moveTo>
                  <a:lnTo>
                    <a:pt x="3160" y="0"/>
                  </a:lnTo>
                  <a:cubicBezTo>
                    <a:pt x="1415" y="0"/>
                    <a:pt x="0" y="1415"/>
                    <a:pt x="0" y="3160"/>
                  </a:cubicBezTo>
                  <a:cubicBezTo>
                    <a:pt x="0" y="4905"/>
                    <a:pt x="1415" y="6320"/>
                    <a:pt x="3160" y="6320"/>
                  </a:cubicBezTo>
                  <a:lnTo>
                    <a:pt x="11973" y="6320"/>
                  </a:lnTo>
                  <a:cubicBezTo>
                    <a:pt x="13718" y="6320"/>
                    <a:pt x="15133" y="4905"/>
                    <a:pt x="15133" y="3160"/>
                  </a:cubicBezTo>
                  <a:cubicBezTo>
                    <a:pt x="15133" y="1415"/>
                    <a:pt x="13718" y="0"/>
                    <a:pt x="11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232;p28">
              <a:extLst>
                <a:ext uri="{FF2B5EF4-FFF2-40B4-BE49-F238E27FC236}">
                  <a16:creationId xmlns:a16="http://schemas.microsoft.com/office/drawing/2014/main" id="{87200776-4CF2-FD31-1D38-3DEBB9018ADD}"/>
                </a:ext>
              </a:extLst>
            </p:cNvPr>
            <p:cNvSpPr/>
            <p:nvPr/>
          </p:nvSpPr>
          <p:spPr>
            <a:xfrm>
              <a:off x="3836592" y="3147546"/>
              <a:ext cx="71408" cy="71403"/>
            </a:xfrm>
            <a:custGeom>
              <a:avLst/>
              <a:gdLst/>
              <a:ahLst/>
              <a:cxnLst/>
              <a:rect l="l" t="t" r="r" b="b"/>
              <a:pathLst>
                <a:path w="44284" h="44281" extrusionOk="0">
                  <a:moveTo>
                    <a:pt x="31098" y="13183"/>
                  </a:moveTo>
                  <a:cubicBezTo>
                    <a:pt x="42278" y="24364"/>
                    <a:pt x="47335" y="37432"/>
                    <a:pt x="42385" y="42382"/>
                  </a:cubicBezTo>
                  <a:cubicBezTo>
                    <a:pt x="37436" y="47331"/>
                    <a:pt x="24368" y="42275"/>
                    <a:pt x="13187" y="31094"/>
                  </a:cubicBezTo>
                  <a:cubicBezTo>
                    <a:pt x="2006" y="19913"/>
                    <a:pt x="-3050" y="6845"/>
                    <a:pt x="1900" y="1896"/>
                  </a:cubicBezTo>
                  <a:cubicBezTo>
                    <a:pt x="6849" y="-3045"/>
                    <a:pt x="19917" y="2003"/>
                    <a:pt x="31098" y="1318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238;p28">
              <a:extLst>
                <a:ext uri="{FF2B5EF4-FFF2-40B4-BE49-F238E27FC236}">
                  <a16:creationId xmlns:a16="http://schemas.microsoft.com/office/drawing/2014/main" id="{3FE9FEE4-0EF5-FC71-FDB8-77F220F23F9C}"/>
                </a:ext>
              </a:extLst>
            </p:cNvPr>
            <p:cNvSpPr/>
            <p:nvPr/>
          </p:nvSpPr>
          <p:spPr>
            <a:xfrm>
              <a:off x="3768000" y="3065776"/>
              <a:ext cx="10191" cy="24402"/>
            </a:xfrm>
            <a:custGeom>
              <a:avLst/>
              <a:gdLst/>
              <a:ahLst/>
              <a:cxnLst/>
              <a:rect l="l" t="t" r="r" b="b"/>
              <a:pathLst>
                <a:path w="6320" h="15133" extrusionOk="0">
                  <a:moveTo>
                    <a:pt x="3160" y="0"/>
                  </a:moveTo>
                  <a:cubicBezTo>
                    <a:pt x="1415" y="0"/>
                    <a:pt x="0" y="1415"/>
                    <a:pt x="0" y="3160"/>
                  </a:cubicBezTo>
                  <a:lnTo>
                    <a:pt x="0" y="11973"/>
                  </a:lnTo>
                  <a:cubicBezTo>
                    <a:pt x="0" y="13718"/>
                    <a:pt x="1415" y="15133"/>
                    <a:pt x="3160" y="15133"/>
                  </a:cubicBezTo>
                  <a:cubicBezTo>
                    <a:pt x="4905" y="15133"/>
                    <a:pt x="6320" y="13718"/>
                    <a:pt x="6320" y="11973"/>
                  </a:cubicBezTo>
                  <a:lnTo>
                    <a:pt x="6320" y="3160"/>
                  </a:lnTo>
                  <a:cubicBezTo>
                    <a:pt x="6320" y="1415"/>
                    <a:pt x="4905" y="0"/>
                    <a:pt x="31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239;p28">
              <a:extLst>
                <a:ext uri="{FF2B5EF4-FFF2-40B4-BE49-F238E27FC236}">
                  <a16:creationId xmlns:a16="http://schemas.microsoft.com/office/drawing/2014/main" id="{5A817B99-D861-50C5-B04C-A7CD32BCD806}"/>
                </a:ext>
              </a:extLst>
            </p:cNvPr>
            <p:cNvSpPr/>
            <p:nvPr/>
          </p:nvSpPr>
          <p:spPr>
            <a:xfrm>
              <a:off x="3581635" y="3172484"/>
              <a:ext cx="22459" cy="17392"/>
            </a:xfrm>
            <a:custGeom>
              <a:avLst/>
              <a:gdLst/>
              <a:ahLst/>
              <a:cxnLst/>
              <a:rect l="l" t="t" r="r" b="b"/>
              <a:pathLst>
                <a:path w="13928" h="10786" extrusionOk="0">
                  <a:moveTo>
                    <a:pt x="12363" y="4895"/>
                  </a:moveTo>
                  <a:lnTo>
                    <a:pt x="4761" y="435"/>
                  </a:lnTo>
                  <a:cubicBezTo>
                    <a:pt x="3257" y="-446"/>
                    <a:pt x="1316" y="52"/>
                    <a:pt x="435" y="1565"/>
                  </a:cubicBezTo>
                  <a:cubicBezTo>
                    <a:pt x="-446" y="3070"/>
                    <a:pt x="52" y="5010"/>
                    <a:pt x="1565" y="5892"/>
                  </a:cubicBezTo>
                  <a:lnTo>
                    <a:pt x="9168" y="10352"/>
                  </a:lnTo>
                  <a:cubicBezTo>
                    <a:pt x="10672" y="11233"/>
                    <a:pt x="12613" y="10734"/>
                    <a:pt x="13494" y="9221"/>
                  </a:cubicBezTo>
                  <a:cubicBezTo>
                    <a:pt x="14375" y="7717"/>
                    <a:pt x="13877" y="5776"/>
                    <a:pt x="12363" y="48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240;p28">
              <a:extLst>
                <a:ext uri="{FF2B5EF4-FFF2-40B4-BE49-F238E27FC236}">
                  <a16:creationId xmlns:a16="http://schemas.microsoft.com/office/drawing/2014/main" id="{8DB98FD0-DA99-7DBE-887D-0A08D61693D6}"/>
                </a:ext>
              </a:extLst>
            </p:cNvPr>
            <p:cNvSpPr/>
            <p:nvPr/>
          </p:nvSpPr>
          <p:spPr>
            <a:xfrm>
              <a:off x="3942130" y="3384091"/>
              <a:ext cx="22459" cy="17392"/>
            </a:xfrm>
            <a:custGeom>
              <a:avLst/>
              <a:gdLst/>
              <a:ahLst/>
              <a:cxnLst/>
              <a:rect l="l" t="t" r="r" b="b"/>
              <a:pathLst>
                <a:path w="13928" h="10786" extrusionOk="0">
                  <a:moveTo>
                    <a:pt x="12363" y="4895"/>
                  </a:moveTo>
                  <a:lnTo>
                    <a:pt x="4761" y="435"/>
                  </a:lnTo>
                  <a:cubicBezTo>
                    <a:pt x="3257" y="-446"/>
                    <a:pt x="1316" y="52"/>
                    <a:pt x="435" y="1565"/>
                  </a:cubicBezTo>
                  <a:cubicBezTo>
                    <a:pt x="-446" y="3070"/>
                    <a:pt x="52" y="5010"/>
                    <a:pt x="1565" y="5892"/>
                  </a:cubicBezTo>
                  <a:lnTo>
                    <a:pt x="9168" y="10351"/>
                  </a:lnTo>
                  <a:cubicBezTo>
                    <a:pt x="10672" y="11233"/>
                    <a:pt x="12613" y="10734"/>
                    <a:pt x="13494" y="9221"/>
                  </a:cubicBezTo>
                  <a:cubicBezTo>
                    <a:pt x="14375" y="7717"/>
                    <a:pt x="13877" y="5776"/>
                    <a:pt x="12363" y="489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241;p28">
              <a:extLst>
                <a:ext uri="{FF2B5EF4-FFF2-40B4-BE49-F238E27FC236}">
                  <a16:creationId xmlns:a16="http://schemas.microsoft.com/office/drawing/2014/main" id="{505C0864-208C-28ED-29D3-62A9C878F8BD}"/>
                </a:ext>
              </a:extLst>
            </p:cNvPr>
            <p:cNvSpPr/>
            <p:nvPr/>
          </p:nvSpPr>
          <p:spPr>
            <a:xfrm>
              <a:off x="3870217" y="3095507"/>
              <a:ext cx="17392" cy="22459"/>
            </a:xfrm>
            <a:custGeom>
              <a:avLst/>
              <a:gdLst/>
              <a:ahLst/>
              <a:cxnLst/>
              <a:rect l="l" t="t" r="r" b="b"/>
              <a:pathLst>
                <a:path w="10786" h="13928" extrusionOk="0">
                  <a:moveTo>
                    <a:pt x="9221" y="435"/>
                  </a:moveTo>
                  <a:cubicBezTo>
                    <a:pt x="7717" y="-446"/>
                    <a:pt x="5776" y="52"/>
                    <a:pt x="4895" y="1565"/>
                  </a:cubicBezTo>
                  <a:lnTo>
                    <a:pt x="435" y="9168"/>
                  </a:lnTo>
                  <a:cubicBezTo>
                    <a:pt x="-446" y="10672"/>
                    <a:pt x="52" y="12613"/>
                    <a:pt x="1565" y="13494"/>
                  </a:cubicBezTo>
                  <a:cubicBezTo>
                    <a:pt x="3070" y="14375"/>
                    <a:pt x="5011" y="13877"/>
                    <a:pt x="5892" y="12363"/>
                  </a:cubicBezTo>
                  <a:lnTo>
                    <a:pt x="10352" y="4761"/>
                  </a:lnTo>
                  <a:cubicBezTo>
                    <a:pt x="11233" y="3257"/>
                    <a:pt x="10734" y="1316"/>
                    <a:pt x="9221" y="435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242;p28">
              <a:extLst>
                <a:ext uri="{FF2B5EF4-FFF2-40B4-BE49-F238E27FC236}">
                  <a16:creationId xmlns:a16="http://schemas.microsoft.com/office/drawing/2014/main" id="{BF9A1CE6-B753-EF3E-0432-5B210E1184AE}"/>
                </a:ext>
              </a:extLst>
            </p:cNvPr>
            <p:cNvSpPr/>
            <p:nvPr/>
          </p:nvSpPr>
          <p:spPr>
            <a:xfrm>
              <a:off x="3942118" y="3172488"/>
              <a:ext cx="22452" cy="17386"/>
            </a:xfrm>
            <a:custGeom>
              <a:avLst/>
              <a:gdLst/>
              <a:ahLst/>
              <a:cxnLst/>
              <a:rect l="l" t="t" r="r" b="b"/>
              <a:pathLst>
                <a:path w="13924" h="10782" extrusionOk="0">
                  <a:moveTo>
                    <a:pt x="9166" y="433"/>
                  </a:moveTo>
                  <a:lnTo>
                    <a:pt x="1563" y="4893"/>
                  </a:lnTo>
                  <a:cubicBezTo>
                    <a:pt x="59" y="5774"/>
                    <a:pt x="-448" y="7715"/>
                    <a:pt x="433" y="9219"/>
                  </a:cubicBezTo>
                  <a:cubicBezTo>
                    <a:pt x="1314" y="10723"/>
                    <a:pt x="3255" y="11231"/>
                    <a:pt x="4759" y="10350"/>
                  </a:cubicBezTo>
                  <a:lnTo>
                    <a:pt x="12361" y="5890"/>
                  </a:lnTo>
                  <a:cubicBezTo>
                    <a:pt x="13866" y="5008"/>
                    <a:pt x="14373" y="3068"/>
                    <a:pt x="13492" y="1563"/>
                  </a:cubicBezTo>
                  <a:cubicBezTo>
                    <a:pt x="12611" y="59"/>
                    <a:pt x="10670" y="-448"/>
                    <a:pt x="9166" y="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243;p28">
              <a:extLst>
                <a:ext uri="{FF2B5EF4-FFF2-40B4-BE49-F238E27FC236}">
                  <a16:creationId xmlns:a16="http://schemas.microsoft.com/office/drawing/2014/main" id="{8B46BEC6-68E5-9E9B-10E8-164C55486609}"/>
                </a:ext>
              </a:extLst>
            </p:cNvPr>
            <p:cNvSpPr/>
            <p:nvPr/>
          </p:nvSpPr>
          <p:spPr>
            <a:xfrm>
              <a:off x="3581624" y="3384095"/>
              <a:ext cx="22452" cy="17386"/>
            </a:xfrm>
            <a:custGeom>
              <a:avLst/>
              <a:gdLst/>
              <a:ahLst/>
              <a:cxnLst/>
              <a:rect l="l" t="t" r="r" b="b"/>
              <a:pathLst>
                <a:path w="13924" h="10782" extrusionOk="0">
                  <a:moveTo>
                    <a:pt x="9166" y="433"/>
                  </a:moveTo>
                  <a:lnTo>
                    <a:pt x="1563" y="4893"/>
                  </a:lnTo>
                  <a:cubicBezTo>
                    <a:pt x="59" y="5774"/>
                    <a:pt x="-448" y="7715"/>
                    <a:pt x="433" y="9219"/>
                  </a:cubicBezTo>
                  <a:cubicBezTo>
                    <a:pt x="1314" y="10723"/>
                    <a:pt x="3255" y="11231"/>
                    <a:pt x="4759" y="10350"/>
                  </a:cubicBezTo>
                  <a:lnTo>
                    <a:pt x="12361" y="5890"/>
                  </a:lnTo>
                  <a:cubicBezTo>
                    <a:pt x="13866" y="5008"/>
                    <a:pt x="14373" y="3068"/>
                    <a:pt x="13492" y="1563"/>
                  </a:cubicBezTo>
                  <a:cubicBezTo>
                    <a:pt x="12611" y="59"/>
                    <a:pt x="10670" y="-448"/>
                    <a:pt x="9166" y="43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244;p28">
              <a:extLst>
                <a:ext uri="{FF2B5EF4-FFF2-40B4-BE49-F238E27FC236}">
                  <a16:creationId xmlns:a16="http://schemas.microsoft.com/office/drawing/2014/main" id="{4315E70D-A110-39C1-28B9-BF42A0CD55A9}"/>
                </a:ext>
              </a:extLst>
            </p:cNvPr>
            <p:cNvSpPr/>
            <p:nvPr/>
          </p:nvSpPr>
          <p:spPr>
            <a:xfrm>
              <a:off x="3658601" y="3095511"/>
              <a:ext cx="17400" cy="22452"/>
            </a:xfrm>
            <a:custGeom>
              <a:avLst/>
              <a:gdLst/>
              <a:ahLst/>
              <a:cxnLst/>
              <a:rect l="l" t="t" r="r" b="b"/>
              <a:pathLst>
                <a:path w="10791" h="13924" extrusionOk="0">
                  <a:moveTo>
                    <a:pt x="5890" y="1563"/>
                  </a:moveTo>
                  <a:cubicBezTo>
                    <a:pt x="5009" y="59"/>
                    <a:pt x="3068" y="-448"/>
                    <a:pt x="1563" y="433"/>
                  </a:cubicBezTo>
                  <a:cubicBezTo>
                    <a:pt x="59" y="1314"/>
                    <a:pt x="-448" y="3255"/>
                    <a:pt x="433" y="4759"/>
                  </a:cubicBezTo>
                  <a:lnTo>
                    <a:pt x="4893" y="12362"/>
                  </a:lnTo>
                  <a:cubicBezTo>
                    <a:pt x="5774" y="13866"/>
                    <a:pt x="7715" y="14373"/>
                    <a:pt x="9228" y="13492"/>
                  </a:cubicBezTo>
                  <a:cubicBezTo>
                    <a:pt x="10732" y="12611"/>
                    <a:pt x="11240" y="10670"/>
                    <a:pt x="10359" y="9166"/>
                  </a:cubicBezTo>
                  <a:lnTo>
                    <a:pt x="5899" y="1563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7" name="Google Shape;1245;p28">
              <a:extLst>
                <a:ext uri="{FF2B5EF4-FFF2-40B4-BE49-F238E27FC236}">
                  <a16:creationId xmlns:a16="http://schemas.microsoft.com/office/drawing/2014/main" id="{520ABB46-BFB9-C921-B9E1-D4C8006A3435}"/>
                </a:ext>
              </a:extLst>
            </p:cNvPr>
            <p:cNvSpPr/>
            <p:nvPr/>
          </p:nvSpPr>
          <p:spPr>
            <a:xfrm>
              <a:off x="3702788" y="3556942"/>
              <a:ext cx="140686" cy="16822"/>
            </a:xfrm>
            <a:custGeom>
              <a:avLst/>
              <a:gdLst/>
              <a:ahLst/>
              <a:cxnLst/>
              <a:rect l="l" t="t" r="r" b="b"/>
              <a:pathLst>
                <a:path w="87247" h="10432" extrusionOk="0">
                  <a:moveTo>
                    <a:pt x="0" y="0"/>
                  </a:moveTo>
                  <a:lnTo>
                    <a:pt x="87247" y="0"/>
                  </a:lnTo>
                  <a:lnTo>
                    <a:pt x="87247" y="10433"/>
                  </a:lnTo>
                  <a:lnTo>
                    <a:pt x="0" y="10433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246;p28">
              <a:extLst>
                <a:ext uri="{FF2B5EF4-FFF2-40B4-BE49-F238E27FC236}">
                  <a16:creationId xmlns:a16="http://schemas.microsoft.com/office/drawing/2014/main" id="{60B9A478-657F-FA91-3905-05DD0BE99AB3}"/>
                </a:ext>
              </a:extLst>
            </p:cNvPr>
            <p:cNvSpPr/>
            <p:nvPr/>
          </p:nvSpPr>
          <p:spPr>
            <a:xfrm>
              <a:off x="3708125" y="358364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247;p28">
              <a:extLst>
                <a:ext uri="{FF2B5EF4-FFF2-40B4-BE49-F238E27FC236}">
                  <a16:creationId xmlns:a16="http://schemas.microsoft.com/office/drawing/2014/main" id="{FB15550A-D687-62BF-0AFB-12082641E7AD}"/>
                </a:ext>
              </a:extLst>
            </p:cNvPr>
            <p:cNvSpPr/>
            <p:nvPr/>
          </p:nvSpPr>
          <p:spPr>
            <a:xfrm>
              <a:off x="3708125" y="3598121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248;p28">
              <a:extLst>
                <a:ext uri="{FF2B5EF4-FFF2-40B4-BE49-F238E27FC236}">
                  <a16:creationId xmlns:a16="http://schemas.microsoft.com/office/drawing/2014/main" id="{71CA9BAA-9828-EFCE-9DEE-B487AA55B134}"/>
                </a:ext>
              </a:extLst>
            </p:cNvPr>
            <p:cNvSpPr/>
            <p:nvPr/>
          </p:nvSpPr>
          <p:spPr>
            <a:xfrm>
              <a:off x="3708125" y="3612584"/>
              <a:ext cx="129992" cy="5123"/>
            </a:xfrm>
            <a:custGeom>
              <a:avLst/>
              <a:gdLst/>
              <a:ahLst/>
              <a:cxnLst/>
              <a:rect l="l" t="t" r="r" b="b"/>
              <a:pathLst>
                <a:path w="80615" h="3177" extrusionOk="0">
                  <a:moveTo>
                    <a:pt x="0" y="0"/>
                  </a:moveTo>
                  <a:lnTo>
                    <a:pt x="80615" y="0"/>
                  </a:lnTo>
                  <a:lnTo>
                    <a:pt x="80615" y="3178"/>
                  </a:lnTo>
                  <a:lnTo>
                    <a:pt x="0" y="3178"/>
                  </a:lnTo>
                  <a:close/>
                </a:path>
              </a:pathLst>
            </a:custGeom>
            <a:solidFill>
              <a:srgbClr val="D0CFF2">
                <a:alpha val="3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1" name="مربع نص 1380">
            <a:extLst>
              <a:ext uri="{FF2B5EF4-FFF2-40B4-BE49-F238E27FC236}">
                <a16:creationId xmlns:a16="http://schemas.microsoft.com/office/drawing/2014/main" id="{D0F01815-09AC-CBEF-A2A5-D4F52E164081}"/>
              </a:ext>
            </a:extLst>
          </p:cNvPr>
          <p:cNvSpPr txBox="1"/>
          <p:nvPr/>
        </p:nvSpPr>
        <p:spPr>
          <a:xfrm>
            <a:off x="744694" y="3016328"/>
            <a:ext cx="1576083" cy="400110"/>
          </a:xfrm>
          <a:prstGeom prst="rect">
            <a:avLst/>
          </a:prstGeom>
          <a:solidFill>
            <a:srgbClr val="00206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Example</a:t>
            </a:r>
            <a:endParaRPr lang="ar-SA" sz="2000" b="1" dirty="0">
              <a:solidFill>
                <a:schemeClr val="bg1"/>
              </a:solidFill>
            </a:endParaRPr>
          </a:p>
        </p:txBody>
      </p:sp>
      <p:sp>
        <p:nvSpPr>
          <p:cNvPr id="1382" name="مربع نص 1381">
            <a:extLst>
              <a:ext uri="{FF2B5EF4-FFF2-40B4-BE49-F238E27FC236}">
                <a16:creationId xmlns:a16="http://schemas.microsoft.com/office/drawing/2014/main" id="{443A43E3-39D7-5D80-0F49-EE668119F3E8}"/>
              </a:ext>
            </a:extLst>
          </p:cNvPr>
          <p:cNvSpPr txBox="1"/>
          <p:nvPr/>
        </p:nvSpPr>
        <p:spPr>
          <a:xfrm>
            <a:off x="2261723" y="3351483"/>
            <a:ext cx="6566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There were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chemeClr val="accent6">
                    <a:lumMod val="75000"/>
                  </a:schemeClr>
                </a:solidFill>
              </a:rPr>
              <a:t>few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students</a:t>
            </a:r>
            <a:r>
              <a:rPr lang="en-US" sz="1800" dirty="0"/>
              <a:t>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(that) </a:t>
            </a:r>
            <a:r>
              <a:rPr lang="en-US" sz="1800" dirty="0">
                <a:solidFill>
                  <a:schemeClr val="tx1"/>
                </a:solidFill>
              </a:rPr>
              <a:t>could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800" dirty="0"/>
              <a:t>solve the puzzle</a:t>
            </a:r>
          </a:p>
        </p:txBody>
      </p:sp>
      <p:sp>
        <p:nvSpPr>
          <p:cNvPr id="1383" name="فقاعة الكلام: بيضاوية 1382">
            <a:extLst>
              <a:ext uri="{FF2B5EF4-FFF2-40B4-BE49-F238E27FC236}">
                <a16:creationId xmlns:a16="http://schemas.microsoft.com/office/drawing/2014/main" id="{F571D9B5-452C-58A5-34E9-2AF5752E4D3B}"/>
              </a:ext>
            </a:extLst>
          </p:cNvPr>
          <p:cNvSpPr/>
          <p:nvPr/>
        </p:nvSpPr>
        <p:spPr>
          <a:xfrm>
            <a:off x="4382114" y="2751293"/>
            <a:ext cx="1516980" cy="486333"/>
          </a:xfrm>
          <a:prstGeom prst="wedgeEllipseCallout">
            <a:avLst>
              <a:gd name="adj1" fmla="val -31283"/>
              <a:gd name="adj2" fmla="val 71480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Countable noun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84" name="مربع نص 1383">
            <a:extLst>
              <a:ext uri="{FF2B5EF4-FFF2-40B4-BE49-F238E27FC236}">
                <a16:creationId xmlns:a16="http://schemas.microsoft.com/office/drawing/2014/main" id="{D7435828-29D3-4382-AAC0-8D63C384AE15}"/>
              </a:ext>
            </a:extLst>
          </p:cNvPr>
          <p:cNvSpPr txBox="1"/>
          <p:nvPr/>
        </p:nvSpPr>
        <p:spPr>
          <a:xfrm>
            <a:off x="2203730" y="4353546"/>
            <a:ext cx="6566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She has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</a:t>
            </a:r>
            <a:r>
              <a:rPr lang="en-US" sz="1800" dirty="0"/>
              <a:t> </a:t>
            </a:r>
            <a:r>
              <a:rPr lang="en-US" sz="1800" b="1" u="sng" dirty="0">
                <a:solidFill>
                  <a:schemeClr val="accent6">
                    <a:lumMod val="75000"/>
                  </a:schemeClr>
                </a:solidFill>
              </a:rPr>
              <a:t>little</a:t>
            </a:r>
            <a:r>
              <a:rPr lang="en-US" sz="1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b="1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time</a:t>
            </a:r>
            <a:r>
              <a:rPr lang="en-US" sz="1800" dirty="0"/>
              <a:t> </a:t>
            </a: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(that) </a:t>
            </a:r>
            <a:r>
              <a:rPr lang="en-US" sz="1800" dirty="0"/>
              <a:t>she couldn’t look after her kids. </a:t>
            </a:r>
          </a:p>
        </p:txBody>
      </p:sp>
      <p:sp>
        <p:nvSpPr>
          <p:cNvPr id="1385" name="فقاعة الكلام: بيضاوية 1384">
            <a:extLst>
              <a:ext uri="{FF2B5EF4-FFF2-40B4-BE49-F238E27FC236}">
                <a16:creationId xmlns:a16="http://schemas.microsoft.com/office/drawing/2014/main" id="{FC429177-CB97-7F32-88B3-8170B931A0D9}"/>
              </a:ext>
            </a:extLst>
          </p:cNvPr>
          <p:cNvSpPr/>
          <p:nvPr/>
        </p:nvSpPr>
        <p:spPr>
          <a:xfrm>
            <a:off x="4057084" y="3745264"/>
            <a:ext cx="1516980" cy="486333"/>
          </a:xfrm>
          <a:prstGeom prst="wedgeEllipseCallout">
            <a:avLst>
              <a:gd name="adj1" fmla="val -31283"/>
              <a:gd name="adj2" fmla="val 71480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uncountable noun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381" grpId="0" animBg="1"/>
      <p:bldP spid="1383" grpId="0" animBg="1"/>
      <p:bldP spid="13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RACTICE MAKES PERFECT by Mat Voyce on Dribbble">
            <a:extLst>
              <a:ext uri="{FF2B5EF4-FFF2-40B4-BE49-F238E27FC236}">
                <a16:creationId xmlns:a16="http://schemas.microsoft.com/office/drawing/2014/main" id="{115CDA68-4056-C981-82E6-012BD5CB5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420" y="1120065"/>
            <a:ext cx="3871161" cy="290337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FCF1E4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6574670"/>
      </p:ext>
    </p:extLst>
  </p:cSld>
  <p:clrMapOvr>
    <a:masterClrMapping/>
  </p:clrMapOvr>
</p:sld>
</file>

<file path=ppt/theme/theme1.xml><?xml version="1.0" encoding="utf-8"?>
<a:theme xmlns:a="http://schemas.openxmlformats.org/drawingml/2006/main" name="Pastel Palette Class Planner by Slidesgo">
  <a:themeElements>
    <a:clrScheme name="Simple Light">
      <a:dk1>
        <a:srgbClr val="1C273D"/>
      </a:dk1>
      <a:lt1>
        <a:srgbClr val="EDDFD1"/>
      </a:lt1>
      <a:dk2>
        <a:srgbClr val="FFFFFF"/>
      </a:dk2>
      <a:lt2>
        <a:srgbClr val="F3C998"/>
      </a:lt2>
      <a:accent1>
        <a:srgbClr val="DA7B25"/>
      </a:accent1>
      <a:accent2>
        <a:srgbClr val="AFC9BD"/>
      </a:accent2>
      <a:accent3>
        <a:srgbClr val="D0CFF2"/>
      </a:accent3>
      <a:accent4>
        <a:srgbClr val="76988A"/>
      </a:accent4>
      <a:accent5>
        <a:srgbClr val="FFAAB9"/>
      </a:accent5>
      <a:accent6>
        <a:srgbClr val="E08295"/>
      </a:accent6>
      <a:hlink>
        <a:srgbClr val="1C27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1027</Words>
  <Application>Microsoft Office PowerPoint</Application>
  <PresentationFormat>عرض على الشاشة (16:9)</PresentationFormat>
  <Paragraphs>170</Paragraphs>
  <Slides>26</Slides>
  <Notes>26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14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41" baseType="lpstr">
      <vt:lpstr>Open Sans</vt:lpstr>
      <vt:lpstr>Calibri</vt:lpstr>
      <vt:lpstr>Arima Madurai</vt:lpstr>
      <vt:lpstr>Lato</vt:lpstr>
      <vt:lpstr>Albert Sans Light</vt:lpstr>
      <vt:lpstr>Bebas Neue</vt:lpstr>
      <vt:lpstr>Arial</vt:lpstr>
      <vt:lpstr>Anaheim</vt:lpstr>
      <vt:lpstr>Wingdings</vt:lpstr>
      <vt:lpstr>Sakkal Majalla</vt:lpstr>
      <vt:lpstr>Titan One</vt:lpstr>
      <vt:lpstr>Nunito Light</vt:lpstr>
      <vt:lpstr>Amasis MT Pro Medium</vt:lpstr>
      <vt:lpstr>Albert Sans</vt:lpstr>
      <vt:lpstr>Pastel Palette Class Planner by Slidesgo</vt:lpstr>
      <vt:lpstr>Unit 8 Against the Odds Grammar</vt:lpstr>
      <vt:lpstr>عرض تقديمي في PowerPoint</vt:lpstr>
      <vt:lpstr>Open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“Such …that” in the  Holy Quran</vt:lpstr>
      <vt:lpstr>Homework</vt:lpstr>
      <vt:lpstr>Thanks!</vt:lpstr>
      <vt:lpstr>Resources</vt:lpstr>
      <vt:lpstr>Alternative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8 Against the Odds Grammar</dc:title>
  <cp:lastModifiedBy>Khalid Alabudilah (HRSD)</cp:lastModifiedBy>
  <cp:revision>7</cp:revision>
  <dcterms:modified xsi:type="dcterms:W3CDTF">2024-01-20T03:31:01Z</dcterms:modified>
</cp:coreProperties>
</file>