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4" r:id="rId6"/>
    <p:sldId id="268" r:id="rId7"/>
    <p:sldId id="269" r:id="rId8"/>
    <p:sldId id="271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7:51.50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1750,'0'0,"10"0,5-3,11-7,18-12,19-19,19-18,10-11,11-9,9-6,16-6,13-2,10-2,3-2,8 1,8 0,4 3,1 8,-2 5,3 7,5 5,-4 5,-5 6,-5 5,1 5,-3 6,-4 4,-8 6,-5 5,1 5,-5 3,-4 5,-7 7,-10 4,-5 6,-5 4,-2 4,-3 3,-4-3,-3 1,-5 1,-9 0,-3 0,-4 2,-5-1,0 1,1-1,0 2,-2-2,-2 1,-2 0,-5-3,-9-4,-7-2,-7-4,-6-1,-2-2,-2 0,-1-1,0 1,0-1,0-3,0-2,-2-4,0-3,-1-1,2-1,0-1,-2-1,-3 1,-6 2,-2 4,-3 4,0-1,-3 3,0 0,-3 2,-2 1,-2 0,-2 1,-1 1,-1-1,0 0,-1 0,1 0,-1 1,1-1,3 0,4-4,-1-2,0-1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6.67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290.92972"/>
      <inkml:brushProperty name="anchorY" value="-9042.02637"/>
      <inkml:brushProperty name="scaleFactor" value="0.5"/>
    </inkml:brush>
  </inkml:definitions>
  <inkml:trace contextRef="#ctx0" brushRef="#br0">1030 1,'0'0,"0"9,-3 3,-3 8,-6 8,-6 10,-5 8,-3 9,-3 4,-1 3,-1-2,0-7,-1-6,1-6,1-9,-1-6,1-8,0-6,0-6,0-4,-3-8,-3-7,-4-6,-1-6,-6-3,-4-1,-3-2,-1 3,2 3,8 4,8 2,8 2,6 2,7 3,7 4,4 3,3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8.496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1585.47827"/>
      <inkml:brushProperty name="anchorY" value="-8517.625"/>
      <inkml:brushProperty name="scaleFactor" value="0.5"/>
    </inkml:brush>
  </inkml:definitions>
  <inkml:trace contextRef="#ctx0" brushRef="#br0">492 0,'0'0,"-3"9,-3 1,-6 7,-6 8,-7 11,-11 11,-8 10,-7 7,-5 15,-1 13,2 7,8 3,9-2,11-4,13-4,11-5,5-62,7 38,-2-34,10 30,-6-32,17 34,25 27,7-6,4-5,1-10,-5-10,-8-10,-8-8,-5-5,-8-3,-6-3,-8 3,-6 2,-5 10,-10 8,-11 9,-13 7,-12 1,-6 0,-4-2,0-5,6-5,7-1,7-1,7 1,10 4,12-45,0 0,2 21,2-18,-1 0,6 18,18 38,5-1,4-2,1-3,-1-2,-1-7,-1-3,-5-5,-3-5,-4-3,-2-1,-6-3,-4 0,-3 2,-4-3,-1 2,-1-2,-1-2,0-2,0-4,1-4,-1-5,1-5,0-5,0-4,0-3,0-2,0-2,0 3,0 3,0 3,0 3,0 2,0-2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9.49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647.61554"/>
      <inkml:brushProperty name="anchorY" value="-13242.0332"/>
      <inkml:brushProperty name="scaleFactor" value="0.5"/>
    </inkml:brush>
  </inkml:definitions>
  <inkml:trace contextRef="#ctx0" brushRef="#br0">909 0,'0'0,"0"9,0 3,0 6,-3 7,-3 7,-3 5,-3 5,-1-2,1 2,0 1,-1-3,0-2,2-3,3-5,-1-2,3-7,2-4,1-1,-2-5,-5-4,-5-3,-6-2,-7-1,-9-1,-8-4,-10-3,-7-3,-7-2,-3-1,2-2,6 0,5 0,12 2,9 4,10 2,6 1,5-2,6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7:53.03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7493.81836"/>
      <inkml:brushProperty name="anchorY" value="813.81073"/>
      <inkml:brushProperty name="scaleFactor" value="0.5"/>
    </inkml:brush>
  </inkml:definitions>
  <inkml:trace contextRef="#ctx0" brushRef="#br0">0 1,'0'0,"10"3,4 3,8 4,12 2,15 5,11 5,6 3,3 1,-2-2,-7-2,-8-1,-10-3,-10-1,-9-1,-10 6,-6 7,-8 5,-6 9,-7 8,-7 5,-9 7,-6 10,-6 4,0 6,0-1,3-3,1-5,6-3,5-10,4-9,4-11,4-9,6-11,4-8,2-6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7:55.16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8515.41602"/>
      <inkml:brushProperty name="anchorY" value="-1335.94885"/>
      <inkml:brushProperty name="scaleFactor" value="0.5"/>
    </inkml:brush>
  </inkml:definitions>
  <inkml:trace contextRef="#ctx0" brushRef="#br0">4341 1250,'0'0,"0"-19,-3-6,-7-19,-3-14,-6-10,-4-8,-11-3,-10-6,-14-4,-16 0,-15 2,-7 1,-12 6,-17 5,-13 7,-8 8,2 11,-1 11,-2 9,-4 7,3 8,7 6,8 6,4 4,2 5,2-1,2 4,3-2,6 2,9 2,8-3,6 2,6 0,3 2,1-2,8-3,7-2,7 1,4 1,4 2,3 3,1 0,-1 2,1 1,3 0,6-3,7-4,8-2,9-4,5-1,6-1,2-2,2 1,0-1,1 0,-4 1,-3 3,-4 3,-3 4,-6 3,-4 1,-4 1,-4-2,-1-2,-2-2,3-1,0-3,1-2,1-1,4-2,3 0,2 0,2-1,3 1,5 0,3 0,3-1,2 1,1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7:56.19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3329.5376"/>
      <inkml:brushProperty name="anchorY" value="396.67047"/>
      <inkml:brushProperty name="scaleFactor" value="0.5"/>
    </inkml:brush>
  </inkml:definitions>
  <inkml:trace contextRef="#ctx0" brushRef="#br0">830 0,'0'0,"-4"10,-5-1,-8 10,-12 8,-11 8,-16 6,-15 7,-14 5,-5 3,-3-5,8-3,13-6,15-7,14-7,12-5,9-4,8-3,6 3,4 5,7 7,4 5,8 9,8 6,10 6,6 4,5 2,3 1,3 0,-1 1,1-1,0-3,0-4,2-2,7-4,3-5,5-5,2-4,0-5,-10-9,-14-8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8:18.34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4244.33105"/>
      <inkml:brushProperty name="anchorY" value="-294.64719"/>
      <inkml:brushProperty name="scaleFactor" value="0.5"/>
    </inkml:brush>
  </inkml:definitions>
  <inkml:trace contextRef="#ctx0" brushRef="#br0">698 2267,'0'0,"10"0,0-4,6-5,5-7,8-6,3-11,6-13,1-20,-1-21,-4-12,-8-7,-7-1,-8-2,-5-3,-11-8,-8-1,-11 4,-12 6,-11 4,-12 6,-8 6,-4 5,-5 5,2 7,1 5,5 7,6 7,5 5,4 10,3 8,5 9,7 5,7 5,6 4,4 5,7 4,4 2,5 2,3 0,1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9:18:19.347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2699.67285"/>
      <inkml:brushProperty name="anchorY" value="2816.25928"/>
      <inkml:brushProperty name="scaleFactor" value="0.5"/>
    </inkml:brush>
  </inkml:definitions>
  <inkml:trace contextRef="#ctx0" brushRef="#br0">1 509,'0'0,"9"-12,1-11,2-8,3-9,0-5,-1-3,-1-1,1 3,0 3,-3 6,-2 7,-4 6,-1 4,-3 3,3 4,2 2,4 3,5 2,8 2,12 3,14 3,11 5,13 3,9 3,8 2,5 1,-4 0,-8 1,-14-1,-12 1,-10-1,-8 0,-8 0,-9-3,-9-4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2.458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374 0,'0'0,"0"9,-3 0,-3 5,-4 6,-1 3,-3 7,-4 4,-3 8,-4 8,-2 6,-2 7,-1 1,-1 1,0-1,3-5,4-3,2-5,4-5,4-4,5-3,7-1,5 1,5 1,4 1,2 4,5 1,0 1,1 3,1-1,0 0,-1-1,-2-5,-1-3,0-4,-2-3,1 1,-1-1,-1-1,1 2,-3 2,0 3,-4 5,-2 2,-2 1,-2 3,-4-1,-4 0,-3-1,0-1,-2-1,-1-1,-1-4,2-2,0-4,2-3,-1 2,3 2,1 2,3 2,4 2,4-1,4-3,3 1,2 0,1 1,1-1,-1-2,1-3,0-1,-1-2,1-4,-1-4,0-2,0-4,0 2,0-1,0 2,0 2,0 3,0 2,0 1,0 2,0 0,-2-1,-4 1,-3 0,-3 0,-2 0,0 0,-2-3,1-4,-1-3,1-2,-1-5,1 0,0-2,0-2,0-3,0-2,0-2,0-1,0-1,0 0,0 0,0-1,0 1,0-1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3.716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043.07593"/>
      <inkml:brushProperty name="anchorY" value="-4345.1001"/>
      <inkml:brushProperty name="scaleFactor" value="0.5"/>
    </inkml:brush>
  </inkml:definitions>
  <inkml:trace contextRef="#ctx0" brushRef="#br0">1020 1,'0'0,"0"9,0 5,0 10,0 13,0 12,-3 11,-3 4,-3-1,-6-3,-4-4,-5-8,-3-5,-2-6,-4-5,-5-1,-2-2,-3-4,-1-3,2-2,2-6,4-5,4-3,6-3,5-3,0 0,-2-1,-1-2,-2-7,-4-6,-5-5,-4-6,-3-7,-2-2,-1 0,5 5,6 3,7 5,4 3,5 4,5 0,5 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35:15.67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823.16895"/>
      <inkml:brushProperty name="anchorY" value="-3924.82959"/>
      <inkml:brushProperty name="scaleFactor" value="0.5"/>
    </inkml:brush>
  </inkml:definitions>
  <inkml:trace contextRef="#ctx0" brushRef="#br0">295 0,'0'0,"0"12,-3 5,-6 10,-7 6,-5 7,-4 8,-6 9,-5 10,-1 8,3 6,4 2,5-1,7-4,9-5,9-5,6-1,11 0,9 5,8 1,10 4,3-2,2 0,0-3,-3-4,-4-4,-5-4,-2-3,-3-1,-4-3,-8 1,-6-3,-5 1,-5 2,-3 1,-4-2,-4 5,-7 3,-4 5,-3 3,0 3,1-2,1-2,4-2,4-3,5-5,5-4,6-4,7 3,10 4,7 5,8 5,7 3,4 2,1-1,-3-6,-6-5,-8-5,-9-6,-8-2,-10-2,-8-2,-6 0,-6 0,-7 1,-3-4,-1 1,2 0,3 1,1 0,2-1,2-4,3-2,4-2,4-2,2-1,2-3,1-7,0-6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FF93-E30D-44AF-A323-3940BF7A1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7F44D-E72C-4632-8E94-FCC781EBD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43F74-C8EE-4354-800F-84B8BA61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6BC3B-6B3D-4D6B-9A71-12EBAF00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D7873-F9FF-4E49-93B8-51B3559C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5DDA-C085-4170-9DD9-C838A59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726F1-5B5C-4BEA-BC57-68FEDC06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3713-4633-4C7B-9B9D-31B74179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6778-57AC-4E31-8ED0-B21D4792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ECA2-0AEB-4778-BC2B-F9ECDD4C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F77A7-2AED-4ED0-B53A-5E207FB5F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89846-609E-4567-B421-3A7329CF3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503B2-0B09-455F-8DFA-EFB17579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9B60A-52D5-4859-A60D-1E6D709B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0A6B2-DB35-409D-AC30-391C2D99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D90E-3221-4EE1-9EF9-09B32489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E2FD-34B6-41B9-8C15-179067E74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AB22-7745-4E72-B3D9-CE601231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5521-816C-4FFE-A6CE-950C13E5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A073-2B5E-45AE-A043-80419C95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688C-F0C0-4167-AE93-7A0B76EB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006FF-7A3A-4F52-9BFA-5776CCEF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5B8E-BAA6-4363-9B98-B0FCC267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DB62-AB6A-4047-BBC2-199F2774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4976-CBA7-47D9-8DA4-1E28FCBB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8703-0D27-47A5-BF81-0AC01823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556F-D6EB-4748-855A-B93C5F7F0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0A86-1586-4EB3-B29E-05D81AC53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583F9-7711-4716-932F-E60A5527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5F64D-5742-4914-9459-1D33B4A8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A22-7DD3-469B-A8CE-305BCC8D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68CA-B34F-4E01-85F6-238526FC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C856E-B57B-4CC6-BD7F-56807C98A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1FF41-7FBA-420D-A6D3-5EDADDED3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98B15-1B97-49E3-ACB2-5294A9D1F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0A132-D4AA-4E51-ABEA-7F1FAE799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E5BBC-77F8-4DD0-B3CD-A7E37571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E602B-242E-40EC-8929-DD11796D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64CE6-2612-44BD-A9C2-163A54ED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1F10-8DF3-4878-A9D1-9E348E41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50B57-C6EC-493B-9FC8-44E3B27C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2384F-4DC7-4151-AE58-98E45608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7F5CF-0715-4E3E-AD57-DFB6C36E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18372-04C9-4F2D-A3C2-0D54FE46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50C01-5F6F-41B1-B82F-AE176558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EC32-71A7-4EAD-BA01-995365BC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9700-4706-493D-9AED-D6432DA3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B4F6-0B97-4FEB-B8D2-B6C555DC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03576-660E-4721-9D2C-DA7198A9A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C7336-C9FC-4F65-80BA-9265B327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FE493-58FB-41A5-B848-390A48D6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48A30-7B57-43B2-9EC4-5EA8F001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7360-8F0C-4807-8350-B7E3B028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119D7-1757-475E-8F73-C1BEBCF8A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EF623-61B3-40A5-BDDD-E78CAF47E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388E-F68D-42CB-8326-8426DC2D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D7A0D-6F82-4061-A2F2-C157364F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3EE76-1B9D-4914-AD1B-3DD07469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D028F-3427-40A8-8752-844BA610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26D6-DB8F-45C1-80C4-1A961310C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B128-3E25-439A-AC66-EEDD354B3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3109-E278-419F-8D82-0652F15578B6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A951B-E518-44DF-BE0D-A7A1CD5AD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33C0-0666-439A-A732-FB0C963C1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DC68-D24C-48EB-8B5A-5EDC82C6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gardingnannies.com/tag/behavior-in-kids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remember-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hOTU8_1Af4?start=37&amp;feature=oembe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4.xml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1.xml"/><Relationship Id="rId12" Type="http://schemas.openxmlformats.org/officeDocument/2006/relationships/image" Target="../media/image32.png"/><Relationship Id="rId17" Type="http://schemas.openxmlformats.org/officeDocument/2006/relationships/customXml" Target="../ink/ink6.xml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hyperlink" Target="https://openclipart.org/detail/215598/Big%20eyes" TargetMode="External"/><Relationship Id="rId11" Type="http://schemas.openxmlformats.org/officeDocument/2006/relationships/customXml" Target="../ink/ink3.xml"/><Relationship Id="rId5" Type="http://schemas.openxmlformats.org/officeDocument/2006/relationships/image" Target="../media/image9.png"/><Relationship Id="rId15" Type="http://schemas.openxmlformats.org/officeDocument/2006/relationships/customXml" Target="../ink/ink5.xml"/><Relationship Id="rId10" Type="http://schemas.openxmlformats.org/officeDocument/2006/relationships/image" Target="../media/image31.png"/><Relationship Id="rId19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2.xml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0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7.xml"/><Relationship Id="rId12" Type="http://schemas.openxmlformats.org/officeDocument/2006/relationships/image" Target="../media/image18.png"/><Relationship Id="rId17" Type="http://schemas.openxmlformats.org/officeDocument/2006/relationships/customXml" Target="../ink/ink12.xml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20" Type="http://schemas.openxmlformats.org/officeDocument/2006/relationships/image" Target="../media/image15.gif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customXml" Target="../ink/ink9.xml"/><Relationship Id="rId5" Type="http://schemas.openxmlformats.org/officeDocument/2006/relationships/image" Target="../media/image13.png"/><Relationship Id="rId15" Type="http://schemas.openxmlformats.org/officeDocument/2006/relationships/customXml" Target="../ink/ink11.xml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customXml" Target="../ink/ink8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qigJZm5aa4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JmCrl4FHj8?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FDE52-AB35-4E33-8596-C89756FBE9CF}"/>
              </a:ext>
            </a:extLst>
          </p:cNvPr>
          <p:cNvSpPr/>
          <p:nvPr/>
        </p:nvSpPr>
        <p:spPr>
          <a:xfrm>
            <a:off x="4165570" y="2212303"/>
            <a:ext cx="451598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W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99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2</a:t>
            </a:r>
            <a:endParaRPr kumimoji="0" lang="en-US" sz="5400" b="0" i="0" u="none" strike="noStrike" kern="1200" cap="none" spc="0" normalizeH="0" baseline="0" noProof="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FF999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45454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Unit 4 lesson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baseline="0" dirty="0">
                <a:solidFill>
                  <a:srgbClr val="FF0000"/>
                </a:solidFill>
                <a:latin typeface="MHEupperelemsansEMInfant-Bold"/>
              </a:rPr>
              <a:t>Rhythms and Listening</a:t>
            </a:r>
            <a:r>
              <a:rPr lang="en-US" sz="3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DFDBD5">
                    <a:lumMod val="2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Term 2024 </a:t>
            </a:r>
          </a:p>
        </p:txBody>
      </p:sp>
      <p:pic>
        <p:nvPicPr>
          <p:cNvPr id="51" name="Picture 4" descr="شعار رؤية 2030 png مفرغ شفاف بدون خلفية دقة عالية - موقع محتويات">
            <a:extLst>
              <a:ext uri="{FF2B5EF4-FFF2-40B4-BE49-F238E27FC236}">
                <a16:creationId xmlns:a16="http://schemas.microsoft.com/office/drawing/2014/main" id="{C018D509-9DD9-455A-B87B-A14DDC0A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67" y="226235"/>
            <a:ext cx="2719269" cy="1950917"/>
          </a:xfrm>
          <a:prstGeom prst="rect">
            <a:avLst/>
          </a:prstGeom>
          <a:noFill/>
          <a:effectLst>
            <a:outerShdw blurRad="50800" dist="50800" dir="5400000" sx="99000" sy="99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شعار منصة مدرستي png - موقع محتويات">
            <a:extLst>
              <a:ext uri="{FF2B5EF4-FFF2-40B4-BE49-F238E27FC236}">
                <a16:creationId xmlns:a16="http://schemas.microsoft.com/office/drawing/2014/main" id="{B8F600E7-6E0C-404F-8F4F-90EB4791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" y="-620909"/>
            <a:ext cx="3126038" cy="31260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D2A2D-FE40-42E9-BC0D-D84C20090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set of color crayons - Download Free Vectors, Clipart Graphics &amp; Vector  Art">
            <a:extLst>
              <a:ext uri="{FF2B5EF4-FFF2-40B4-BE49-F238E27FC236}">
                <a16:creationId xmlns:a16="http://schemas.microsoft.com/office/drawing/2014/main" id="{09F216BB-2F71-4855-AB9E-E841BD47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54" y="770205"/>
            <a:ext cx="7500257" cy="58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16EF9C-7AB4-495E-9D3F-C0A49596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205"/>
            <a:ext cx="3510642" cy="5317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01550-A072-401D-B067-44FAF55B6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92343" y="190116"/>
            <a:ext cx="2503715" cy="17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arn Colors - Preschool Chant - Colors Song for Preschool by ELF Learning - ELF Kids Videos">
            <a:hlinkClick r:id="" action="ppaction://media"/>
            <a:extLst>
              <a:ext uri="{FF2B5EF4-FFF2-40B4-BE49-F238E27FC236}">
                <a16:creationId xmlns:a16="http://schemas.microsoft.com/office/drawing/2014/main" id="{91C8ACE3-BACC-4D21-801C-F28E6735A3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6160" y="1055370"/>
            <a:ext cx="9174480" cy="5183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09A4-E46A-4CE7-AA1E-C0D22A864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38473"/>
            <a:ext cx="1534160" cy="2323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42C4A-7B22-4D93-BDC9-9059A2293AEC}"/>
              </a:ext>
            </a:extLst>
          </p:cNvPr>
          <p:cNvSpPr/>
          <p:nvPr/>
        </p:nvSpPr>
        <p:spPr>
          <a:xfrm>
            <a:off x="4307920" y="228681"/>
            <a:ext cx="42772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Let`s watch the video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8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E2A14-652F-43F0-BA5A-4980D5E29C03}"/>
              </a:ext>
            </a:extLst>
          </p:cNvPr>
          <p:cNvSpPr/>
          <p:nvPr/>
        </p:nvSpPr>
        <p:spPr>
          <a:xfrm>
            <a:off x="6837680" y="1054705"/>
            <a:ext cx="45315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Traffic lights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A2660-ACE7-4655-8D76-8E8B4A367646}"/>
              </a:ext>
            </a:extLst>
          </p:cNvPr>
          <p:cNvSpPr/>
          <p:nvPr/>
        </p:nvSpPr>
        <p:spPr>
          <a:xfrm>
            <a:off x="579120" y="1054705"/>
            <a:ext cx="45315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see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Picture 6" descr="Traffic light PNG images free download">
            <a:extLst>
              <a:ext uri="{FF2B5EF4-FFF2-40B4-BE49-F238E27FC236}">
                <a16:creationId xmlns:a16="http://schemas.microsoft.com/office/drawing/2014/main" id="{1A392854-3C73-4F7C-A058-DD3A8CAB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57" y="2178090"/>
            <a:ext cx="3050730" cy="35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yes clipart happy, Eyes happy Transparent FREE for download on  WebStockReview 2021">
            <a:extLst>
              <a:ext uri="{FF2B5EF4-FFF2-40B4-BE49-F238E27FC236}">
                <a16:creationId xmlns:a16="http://schemas.microsoft.com/office/drawing/2014/main" id="{B0ECFCD4-4070-4417-9424-DA6349CF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3027680"/>
            <a:ext cx="4099837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raffic light PNG images free download">
            <a:extLst>
              <a:ext uri="{FF2B5EF4-FFF2-40B4-BE49-F238E27FC236}">
                <a16:creationId xmlns:a16="http://schemas.microsoft.com/office/drawing/2014/main" id="{5F7F925E-938F-486E-B0ED-24CAF442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97" y="1020812"/>
            <a:ext cx="3050730" cy="35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A670FA-84BA-42DB-AD48-880555884D69}"/>
              </a:ext>
            </a:extLst>
          </p:cNvPr>
          <p:cNvSpPr/>
          <p:nvPr/>
        </p:nvSpPr>
        <p:spPr>
          <a:xfrm>
            <a:off x="351857" y="1798917"/>
            <a:ext cx="29465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When you see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 red light,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2D17F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stop, stop, stop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B0681-D389-4AD1-825C-2A0047161F6E}"/>
              </a:ext>
            </a:extLst>
          </p:cNvPr>
          <p:cNvSpPr/>
          <p:nvPr/>
        </p:nvSpPr>
        <p:spPr>
          <a:xfrm>
            <a:off x="8389119" y="2334435"/>
            <a:ext cx="29537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When you see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 yellow light, </a:t>
            </a:r>
            <a:r>
              <a:rPr lang="en-US" sz="3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wait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, wait, wait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55085-2C86-4BDF-904B-0BBEEBE0C302}"/>
              </a:ext>
            </a:extLst>
          </p:cNvPr>
          <p:cNvSpPr/>
          <p:nvPr/>
        </p:nvSpPr>
        <p:spPr>
          <a:xfrm>
            <a:off x="4653919" y="5214515"/>
            <a:ext cx="29465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When you see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 green light, </a:t>
            </a: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go , go ,go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65604-F5E5-432C-8392-F1953DD3B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0284" y="458916"/>
            <a:ext cx="1569660" cy="1569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05587-6CF9-4A73-8573-9BF2E4CEA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92277" y="5214515"/>
            <a:ext cx="1569660" cy="156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AD9BC-5F37-4C87-A07C-6EAE4FA97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96400" y="1243746"/>
            <a:ext cx="1313623" cy="13136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190116-CEA3-4F10-B0FF-C97F7B0E4384}"/>
              </a:ext>
            </a:extLst>
          </p:cNvPr>
          <p:cNvSpPr/>
          <p:nvPr/>
        </p:nvSpPr>
        <p:spPr>
          <a:xfrm>
            <a:off x="4307921" y="228681"/>
            <a:ext cx="2946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Traffic lights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D239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0D12AB-C324-44E3-9C04-3B32E1E0F02A}"/>
              </a:ext>
            </a:extLst>
          </p:cNvPr>
          <p:cNvGrpSpPr/>
          <p:nvPr/>
        </p:nvGrpSpPr>
        <p:grpSpPr>
          <a:xfrm>
            <a:off x="3104623" y="1883143"/>
            <a:ext cx="2440080" cy="752040"/>
            <a:chOff x="3104623" y="1883143"/>
            <a:chExt cx="2440080" cy="75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C8AC8C-8E67-411B-AD52-4B81B6BB8110}"/>
                    </a:ext>
                  </a:extLst>
                </p14:cNvPr>
                <p14:cNvContentPartPr/>
                <p14:nvPr/>
              </p14:nvContentPartPr>
              <p14:xfrm>
                <a:off x="3104623" y="2004823"/>
                <a:ext cx="2393280" cy="630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C8AC8C-8E67-411B-AD52-4B81B6BB81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623" y="1941823"/>
                  <a:ext cx="251892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A46C7B-21AA-4ECA-9849-7F36C955B511}"/>
                    </a:ext>
                  </a:extLst>
                </p14:cNvPr>
                <p14:cNvContentPartPr/>
                <p14:nvPr/>
              </p14:nvContentPartPr>
              <p14:xfrm>
                <a:off x="5321143" y="1883143"/>
                <a:ext cx="223560" cy="46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A46C7B-21AA-4ECA-9849-7F36C955B5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58143" y="1820503"/>
                  <a:ext cx="34920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A5D4F8-1118-46E6-8703-330FA4325CDA}"/>
              </a:ext>
            </a:extLst>
          </p:cNvPr>
          <p:cNvGrpSpPr/>
          <p:nvPr/>
        </p:nvGrpSpPr>
        <p:grpSpPr>
          <a:xfrm>
            <a:off x="6822343" y="2862343"/>
            <a:ext cx="1644840" cy="603720"/>
            <a:chOff x="6822343" y="2862343"/>
            <a:chExt cx="1644840" cy="603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0812A9-82CE-4F8F-9B17-D61405BB1410}"/>
                    </a:ext>
                  </a:extLst>
                </p14:cNvPr>
                <p14:cNvContentPartPr/>
                <p14:nvPr/>
              </p14:nvContentPartPr>
              <p14:xfrm>
                <a:off x="6904423" y="3015703"/>
                <a:ext cx="1562760" cy="45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0812A9-82CE-4F8F-9B17-D61405BB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1783" y="2952703"/>
                  <a:ext cx="16884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643663-64CF-4BA9-8110-4D3D6B81769F}"/>
                    </a:ext>
                  </a:extLst>
                </p14:cNvPr>
                <p14:cNvContentPartPr/>
                <p14:nvPr/>
              </p14:nvContentPartPr>
              <p14:xfrm>
                <a:off x="6822343" y="2862343"/>
                <a:ext cx="339120" cy="58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643663-64CF-4BA9-8110-4D3D6B8176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59343" y="2799343"/>
                  <a:ext cx="464760" cy="70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21C125-6551-4B33-9BD0-05D7AC07FF3E}"/>
              </a:ext>
            </a:extLst>
          </p:cNvPr>
          <p:cNvGrpSpPr/>
          <p:nvPr/>
        </p:nvGrpSpPr>
        <p:grpSpPr>
          <a:xfrm>
            <a:off x="6551983" y="4375783"/>
            <a:ext cx="454680" cy="849600"/>
            <a:chOff x="6551983" y="4375783"/>
            <a:chExt cx="454680" cy="849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3752CC-C614-4ECE-B496-E6D78D45298B}"/>
                    </a:ext>
                  </a:extLst>
                </p14:cNvPr>
                <p14:cNvContentPartPr/>
                <p14:nvPr/>
              </p14:nvContentPartPr>
              <p14:xfrm>
                <a:off x="6636943" y="4409263"/>
                <a:ext cx="369720" cy="81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3752CC-C614-4ECE-B496-E6D78D4529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3943" y="4346623"/>
                  <a:ext cx="495360" cy="9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4E5296-4FD4-4EF7-B36E-1CAF2E13C0D5}"/>
                    </a:ext>
                  </a:extLst>
                </p14:cNvPr>
                <p14:cNvContentPartPr/>
                <p14:nvPr/>
              </p14:nvContentPartPr>
              <p14:xfrm>
                <a:off x="6551983" y="4375783"/>
                <a:ext cx="41112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4E5296-4FD4-4EF7-B36E-1CAF2E13C0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89343" y="4313143"/>
                  <a:ext cx="536760" cy="308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Free Free Car Images, Download Free Clip Art, Free Clip Art on Clipart  Library">
            <a:extLst>
              <a:ext uri="{FF2B5EF4-FFF2-40B4-BE49-F238E27FC236}">
                <a16:creationId xmlns:a16="http://schemas.microsoft.com/office/drawing/2014/main" id="{1EF44E82-6053-47E7-A0E5-930440C8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" y="3513686"/>
            <a:ext cx="1339170" cy="6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Free Car Images, Download Free Clip Art, Free Clip Art on Clipart  Library">
            <a:extLst>
              <a:ext uri="{FF2B5EF4-FFF2-40B4-BE49-F238E27FC236}">
                <a16:creationId xmlns:a16="http://schemas.microsoft.com/office/drawing/2014/main" id="{F069383C-D93D-4761-95E1-AF8D7451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9" y="3933800"/>
            <a:ext cx="1339170" cy="6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Free Car Images, Download Free Clip Art, Free Clip Art on Clipart  Library">
            <a:extLst>
              <a:ext uri="{FF2B5EF4-FFF2-40B4-BE49-F238E27FC236}">
                <a16:creationId xmlns:a16="http://schemas.microsoft.com/office/drawing/2014/main" id="{5BCBD952-FCC9-42C2-A759-CEC4DDB3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65" y="6185799"/>
            <a:ext cx="1339170" cy="6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Can 4 (2020) SB_CD 1_17">
            <a:hlinkClick r:id="" action="ppaction://media"/>
            <a:extLst>
              <a:ext uri="{FF2B5EF4-FFF2-40B4-BE49-F238E27FC236}">
                <a16:creationId xmlns:a16="http://schemas.microsoft.com/office/drawing/2014/main" id="{67F40CC9-6DD4-4EE1-908B-6ED442C10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92928" y="264025"/>
            <a:ext cx="1537265" cy="153726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0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79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61245-09D5-445F-B468-21B20CB4AF4F}"/>
              </a:ext>
            </a:extLst>
          </p:cNvPr>
          <p:cNvSpPr/>
          <p:nvPr/>
        </p:nvSpPr>
        <p:spPr>
          <a:xfrm>
            <a:off x="3373121" y="1364138"/>
            <a:ext cx="1259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sh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B71642-031F-4F7D-A972-5D4D487CDFA2}"/>
              </a:ext>
            </a:extLst>
          </p:cNvPr>
          <p:cNvSpPr/>
          <p:nvPr/>
        </p:nvSpPr>
        <p:spPr>
          <a:xfrm>
            <a:off x="6830061" y="1457939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&amp;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D2BBC-BBA2-41BB-894B-575A6406EBDE}"/>
              </a:ext>
            </a:extLst>
          </p:cNvPr>
          <p:cNvSpPr/>
          <p:nvPr/>
        </p:nvSpPr>
        <p:spPr>
          <a:xfrm>
            <a:off x="5570221" y="1457939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ch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169E8-0125-44E2-BF93-213987D06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160" y="-381000"/>
            <a:ext cx="5024120" cy="5024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136ABC-A140-4E72-B42F-462F0329E390}"/>
              </a:ext>
            </a:extLst>
          </p:cNvPr>
          <p:cNvSpPr/>
          <p:nvPr/>
        </p:nvSpPr>
        <p:spPr>
          <a:xfrm>
            <a:off x="8209282" y="1410304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sl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CDB1E-994B-4CB8-B290-C375EC537602}"/>
              </a:ext>
            </a:extLst>
          </p:cNvPr>
          <p:cNvSpPr/>
          <p:nvPr/>
        </p:nvSpPr>
        <p:spPr>
          <a:xfrm>
            <a:off x="4471671" y="1432718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,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3074" name="Picture 2" descr="41 Free Cruise Ship Clip Art - Cliparting.com | Cartoon ships, Clip art,  Cruise ship">
            <a:extLst>
              <a:ext uri="{FF2B5EF4-FFF2-40B4-BE49-F238E27FC236}">
                <a16:creationId xmlns:a16="http://schemas.microsoft.com/office/drawing/2014/main" id="{2E7A1690-BC48-4373-9F10-DAD2296C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3795756"/>
            <a:ext cx="1996123" cy="14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p clipart - Clip Art Library">
            <a:extLst>
              <a:ext uri="{FF2B5EF4-FFF2-40B4-BE49-F238E27FC236}">
                <a16:creationId xmlns:a16="http://schemas.microsoft.com/office/drawing/2014/main" id="{E1E4EDEB-045D-45F3-A836-DDA8BAA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24" y="3871290"/>
            <a:ext cx="2114551" cy="12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E62F10-A8C8-4727-8B22-3498B77D6499}"/>
              </a:ext>
            </a:extLst>
          </p:cNvPr>
          <p:cNvSpPr/>
          <p:nvPr/>
        </p:nvSpPr>
        <p:spPr>
          <a:xfrm>
            <a:off x="3583940" y="274651"/>
            <a:ext cx="5024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Listen and say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7CA0B-5399-489D-85E1-77AAD14ADD4F}"/>
              </a:ext>
            </a:extLst>
          </p:cNvPr>
          <p:cNvGrpSpPr/>
          <p:nvPr/>
        </p:nvGrpSpPr>
        <p:grpSpPr>
          <a:xfrm>
            <a:off x="3885680" y="2293480"/>
            <a:ext cx="367560" cy="1377720"/>
            <a:chOff x="3885680" y="2293480"/>
            <a:chExt cx="367560" cy="1377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31DD8E-0B39-41A2-871E-675F1731647D}"/>
                    </a:ext>
                  </a:extLst>
                </p14:cNvPr>
                <p14:cNvContentPartPr/>
                <p14:nvPr/>
              </p14:nvContentPartPr>
              <p14:xfrm>
                <a:off x="3912680" y="2293480"/>
                <a:ext cx="206280" cy="1260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31DD8E-0B39-41A2-871E-675F173164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0040" y="2230480"/>
                  <a:ext cx="331920" cy="13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0CD3EA-BCB1-40F3-91BC-6EEA4047B722}"/>
                    </a:ext>
                  </a:extLst>
                </p14:cNvPr>
                <p14:cNvContentPartPr/>
                <p14:nvPr/>
              </p14:nvContentPartPr>
              <p14:xfrm>
                <a:off x="3885680" y="3398680"/>
                <a:ext cx="367560" cy="27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0CD3EA-BCB1-40F3-91BC-6EEA4047B7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23040" y="3336040"/>
                  <a:ext cx="49320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AC6B2E-7D21-4A32-96BE-7DD550DFACAF}"/>
              </a:ext>
            </a:extLst>
          </p:cNvPr>
          <p:cNvGrpSpPr/>
          <p:nvPr/>
        </p:nvGrpSpPr>
        <p:grpSpPr>
          <a:xfrm>
            <a:off x="6194720" y="2288440"/>
            <a:ext cx="415080" cy="1575000"/>
            <a:chOff x="6194720" y="2288440"/>
            <a:chExt cx="415080" cy="1575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EF9E38-9A0F-4A4E-B205-DAEB97D5529D}"/>
                    </a:ext>
                  </a:extLst>
                </p14:cNvPr>
                <p14:cNvContentPartPr/>
                <p14:nvPr/>
              </p14:nvContentPartPr>
              <p14:xfrm>
                <a:off x="6194720" y="2288440"/>
                <a:ext cx="285120" cy="153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EF9E38-9A0F-4A4E-B205-DAEB97D552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2080" y="2225440"/>
                  <a:ext cx="410760" cy="16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BDB59D-8864-4272-93F4-4DBD45A0E2E3}"/>
                    </a:ext>
                  </a:extLst>
                </p14:cNvPr>
                <p14:cNvContentPartPr/>
                <p14:nvPr/>
              </p14:nvContentPartPr>
              <p14:xfrm>
                <a:off x="6238640" y="3637720"/>
                <a:ext cx="371160" cy="22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BDB59D-8864-4272-93F4-4DBD45A0E2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76000" y="3575080"/>
                  <a:ext cx="49680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55A7B5-1919-474E-AB9E-F1257F605410}"/>
              </a:ext>
            </a:extLst>
          </p:cNvPr>
          <p:cNvGrpSpPr/>
          <p:nvPr/>
        </p:nvGrpSpPr>
        <p:grpSpPr>
          <a:xfrm>
            <a:off x="8739920" y="2234800"/>
            <a:ext cx="351000" cy="1452600"/>
            <a:chOff x="8739920" y="2234800"/>
            <a:chExt cx="351000" cy="1452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1FE1EA-2CEF-4F22-8725-57CB76AD890D}"/>
                    </a:ext>
                  </a:extLst>
                </p14:cNvPr>
                <p14:cNvContentPartPr/>
                <p14:nvPr/>
              </p14:nvContentPartPr>
              <p14:xfrm>
                <a:off x="8739920" y="2234800"/>
                <a:ext cx="216720" cy="139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1FE1EA-2CEF-4F22-8725-57CB76AD89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76920" y="2171800"/>
                  <a:ext cx="342360" cy="15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D9CABD-E5F4-4EDE-9B43-D08A4289F128}"/>
                    </a:ext>
                  </a:extLst>
                </p14:cNvPr>
                <p14:cNvContentPartPr/>
                <p14:nvPr/>
              </p14:nvContentPartPr>
              <p14:xfrm>
                <a:off x="8763320" y="3489040"/>
                <a:ext cx="327600" cy="19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D9CABD-E5F4-4EDE-9B43-D08A4289F1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00320" y="3426040"/>
                  <a:ext cx="453240" cy="32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191352-D017-4464-9308-9950AABE2544}"/>
              </a:ext>
            </a:extLst>
          </p:cNvPr>
          <p:cNvSpPr/>
          <p:nvPr/>
        </p:nvSpPr>
        <p:spPr>
          <a:xfrm>
            <a:off x="2451741" y="5383368"/>
            <a:ext cx="1842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sh</a:t>
            </a: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ip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C69C1-9256-4569-B21A-DD347A360A8E}"/>
              </a:ext>
            </a:extLst>
          </p:cNvPr>
          <p:cNvSpPr/>
          <p:nvPr/>
        </p:nvSpPr>
        <p:spPr>
          <a:xfrm>
            <a:off x="5317260" y="5312931"/>
            <a:ext cx="1842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ch</a:t>
            </a: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ip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698DAF-C0BE-43F7-879C-2EC1AA44868A}"/>
              </a:ext>
            </a:extLst>
          </p:cNvPr>
          <p:cNvSpPr/>
          <p:nvPr/>
        </p:nvSpPr>
        <p:spPr>
          <a:xfrm>
            <a:off x="8182779" y="5496821"/>
            <a:ext cx="1842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sl</a:t>
            </a: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ip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9" name="We Can 4 (2020) SB_CD 1_18">
            <a:hlinkClick r:id="" action="ppaction://media"/>
            <a:extLst>
              <a:ext uri="{FF2B5EF4-FFF2-40B4-BE49-F238E27FC236}">
                <a16:creationId xmlns:a16="http://schemas.microsoft.com/office/drawing/2014/main" id="{E137B946-4873-4980-B864-66332928D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940591" y="331632"/>
            <a:ext cx="1143000" cy="11430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3080" name="Picture 8" descr="Free Slip Cliparts, Download Free Clip Art, Free Clip Art on Clipart Library">
            <a:extLst>
              <a:ext uri="{FF2B5EF4-FFF2-40B4-BE49-F238E27FC236}">
                <a16:creationId xmlns:a16="http://schemas.microsoft.com/office/drawing/2014/main" id="{E7E70FF8-F53A-4CC3-AF1E-E47530DA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40" y="3687400"/>
            <a:ext cx="1842760" cy="18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22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SH Sound | Phonics Video | Scratch Garden">
            <a:hlinkClick r:id="" action="ppaction://media"/>
            <a:extLst>
              <a:ext uri="{FF2B5EF4-FFF2-40B4-BE49-F238E27FC236}">
                <a16:creationId xmlns:a16="http://schemas.microsoft.com/office/drawing/2014/main" id="{77DE5D65-1216-4C4D-A1FF-B6637FEA22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840" y="1262126"/>
            <a:ext cx="8747760" cy="4942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102F2-D636-499A-A004-BA9E73FA6166}"/>
              </a:ext>
            </a:extLst>
          </p:cNvPr>
          <p:cNvSpPr/>
          <p:nvPr/>
        </p:nvSpPr>
        <p:spPr>
          <a:xfrm>
            <a:off x="3525520" y="191725"/>
            <a:ext cx="4622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Sh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  sound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9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0102F2-D636-499A-A004-BA9E73FA6166}"/>
              </a:ext>
            </a:extLst>
          </p:cNvPr>
          <p:cNvSpPr/>
          <p:nvPr/>
        </p:nvSpPr>
        <p:spPr>
          <a:xfrm>
            <a:off x="3525520" y="191725"/>
            <a:ext cx="4622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ch</a:t>
            </a:r>
            <a:r>
              <a:rPr lang="en-US" sz="54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  sound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Online Media 3" title="The CH Sound | Phonics Video | Scratch Garden">
            <a:hlinkClick r:id="" action="ppaction://media"/>
            <a:extLst>
              <a:ext uri="{FF2B5EF4-FFF2-40B4-BE49-F238E27FC236}">
                <a16:creationId xmlns:a16="http://schemas.microsoft.com/office/drawing/2014/main" id="{9839ABAF-A0DE-4C5E-B696-F42989BC51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4560" y="1373626"/>
            <a:ext cx="9367520" cy="52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61245-09D5-445F-B468-21B20CB4AF4F}"/>
              </a:ext>
            </a:extLst>
          </p:cNvPr>
          <p:cNvSpPr/>
          <p:nvPr/>
        </p:nvSpPr>
        <p:spPr>
          <a:xfrm>
            <a:off x="7532672" y="1364137"/>
            <a:ext cx="1259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sh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B71642-031F-4F7D-A972-5D4D487CDFA2}"/>
              </a:ext>
            </a:extLst>
          </p:cNvPr>
          <p:cNvSpPr/>
          <p:nvPr/>
        </p:nvSpPr>
        <p:spPr>
          <a:xfrm>
            <a:off x="6656258" y="1474171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,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D2BBC-BBA2-41BB-894B-575A6406EBDE}"/>
              </a:ext>
            </a:extLst>
          </p:cNvPr>
          <p:cNvSpPr/>
          <p:nvPr/>
        </p:nvSpPr>
        <p:spPr>
          <a:xfrm>
            <a:off x="5570221" y="1457939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ch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169E8-0125-44E2-BF93-213987D06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160" y="-381000"/>
            <a:ext cx="5024120" cy="5024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136ABC-A140-4E72-B42F-462F0329E390}"/>
              </a:ext>
            </a:extLst>
          </p:cNvPr>
          <p:cNvSpPr/>
          <p:nvPr/>
        </p:nvSpPr>
        <p:spPr>
          <a:xfrm>
            <a:off x="3567731" y="1432717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sl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CDB1E-994B-4CB8-B290-C375EC537602}"/>
              </a:ext>
            </a:extLst>
          </p:cNvPr>
          <p:cNvSpPr/>
          <p:nvPr/>
        </p:nvSpPr>
        <p:spPr>
          <a:xfrm>
            <a:off x="4471671" y="1432718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,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62F10-A8C8-4727-8B22-3498B77D6499}"/>
              </a:ext>
            </a:extLst>
          </p:cNvPr>
          <p:cNvSpPr/>
          <p:nvPr/>
        </p:nvSpPr>
        <p:spPr>
          <a:xfrm>
            <a:off x="3583940" y="215726"/>
            <a:ext cx="50241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Listen then write the missing letters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191352-D017-4464-9308-9950AABE2544}"/>
              </a:ext>
            </a:extLst>
          </p:cNvPr>
          <p:cNvSpPr/>
          <p:nvPr/>
        </p:nvSpPr>
        <p:spPr>
          <a:xfrm>
            <a:off x="2282199" y="4782893"/>
            <a:ext cx="22438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__</a:t>
            </a: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eep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C69C1-9256-4569-B21A-DD347A360A8E}"/>
              </a:ext>
            </a:extLst>
          </p:cNvPr>
          <p:cNvSpPr/>
          <p:nvPr/>
        </p:nvSpPr>
        <p:spPr>
          <a:xfrm>
            <a:off x="5101591" y="4662866"/>
            <a:ext cx="2485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___</a:t>
            </a: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eese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698DAF-C0BE-43F7-879C-2EC1AA44868A}"/>
              </a:ext>
            </a:extLst>
          </p:cNvPr>
          <p:cNvSpPr/>
          <p:nvPr/>
        </p:nvSpPr>
        <p:spPr>
          <a:xfrm>
            <a:off x="8162713" y="4628797"/>
            <a:ext cx="29208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___</a:t>
            </a: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eep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9" name="We Can 4 (2020) SB_CD 1_18">
            <a:hlinkClick r:id="" action="ppaction://media"/>
            <a:extLst>
              <a:ext uri="{FF2B5EF4-FFF2-40B4-BE49-F238E27FC236}">
                <a16:creationId xmlns:a16="http://schemas.microsoft.com/office/drawing/2014/main" id="{E137B946-4873-4980-B864-66332928D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0591" y="331632"/>
            <a:ext cx="1143000" cy="11430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30" name="Picture 6" descr="Child Sleeping Clip Art - Child Sleeping Image | Kids sleep, Clip art, Art  for kids">
            <a:extLst>
              <a:ext uri="{FF2B5EF4-FFF2-40B4-BE49-F238E27FC236}">
                <a16:creationId xmlns:a16="http://schemas.microsoft.com/office/drawing/2014/main" id="{6A2833C3-05EB-454A-9984-0E4CE9E9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64" y="2935031"/>
            <a:ext cx="2129687" cy="15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Cheese Clipart Transparent, Download Free Clip Art, Free Clip Art on  Clipart Library">
            <a:extLst>
              <a:ext uri="{FF2B5EF4-FFF2-40B4-BE49-F238E27FC236}">
                <a16:creationId xmlns:a16="http://schemas.microsoft.com/office/drawing/2014/main" id="{7BFDB2E0-8368-4167-9104-391F926B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91" y="3027178"/>
            <a:ext cx="2129687" cy="1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eep clipart - Clip Art Library">
            <a:extLst>
              <a:ext uri="{FF2B5EF4-FFF2-40B4-BE49-F238E27FC236}">
                <a16:creationId xmlns:a16="http://schemas.microsoft.com/office/drawing/2014/main" id="{A6918CF7-DF63-4AEA-A71A-895588D6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92" y="3234922"/>
            <a:ext cx="1991360" cy="154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2E6C6D2-6CF3-48F2-9DB7-BD51A86F8BB3}"/>
              </a:ext>
            </a:extLst>
          </p:cNvPr>
          <p:cNvSpPr/>
          <p:nvPr/>
        </p:nvSpPr>
        <p:spPr>
          <a:xfrm>
            <a:off x="8379521" y="4527928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sl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3777E7-4389-4F82-833A-F261B3EAA5FA}"/>
              </a:ext>
            </a:extLst>
          </p:cNvPr>
          <p:cNvSpPr/>
          <p:nvPr/>
        </p:nvSpPr>
        <p:spPr>
          <a:xfrm>
            <a:off x="2282199" y="4616699"/>
            <a:ext cx="1259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sh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88D211-D19D-47F9-A345-A64D781408D8}"/>
              </a:ext>
            </a:extLst>
          </p:cNvPr>
          <p:cNvSpPr/>
          <p:nvPr/>
        </p:nvSpPr>
        <p:spPr>
          <a:xfrm>
            <a:off x="5135428" y="4569064"/>
            <a:ext cx="1259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ch</a:t>
            </a:r>
            <a:r>
              <a:rPr kumimoji="0" lang="en-US" sz="4800" b="0" i="0" u="none" strike="noStrike" kern="1200" cap="none" spc="0" normalizeH="0" baseline="0" noProof="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FD77F1-E170-4C4F-BE8F-9CA29E065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51761" y="5753663"/>
            <a:ext cx="1066800" cy="7456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820491-285F-4CC0-8F57-42B408AEA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05961" y="5641482"/>
            <a:ext cx="1066800" cy="7456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0CDEEA-0C19-4985-898A-DD956AA61C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861868" y="5613890"/>
            <a:ext cx="1066800" cy="7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22" grpId="0"/>
      <p:bldP spid="32" grpId="0"/>
      <p:bldP spid="31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95</Words>
  <Application>Microsoft Office PowerPoint</Application>
  <PresentationFormat>شاشة عريضة</PresentationFormat>
  <Paragraphs>34</Paragraphs>
  <Slides>10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MHEupperelemsansEMInfant-Bold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محمد زايد</cp:lastModifiedBy>
  <cp:revision>13</cp:revision>
  <dcterms:created xsi:type="dcterms:W3CDTF">2021-01-30T10:15:24Z</dcterms:created>
  <dcterms:modified xsi:type="dcterms:W3CDTF">2024-01-23T17:59:05Z</dcterms:modified>
</cp:coreProperties>
</file>