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8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7" r:id="rId15"/>
    <p:sldId id="275" r:id="rId16"/>
    <p:sldId id="276" r:id="rId17"/>
    <p:sldId id="278" r:id="rId18"/>
    <p:sldId id="288" r:id="rId19"/>
    <p:sldId id="287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5541" userDrawn="1">
          <p15:clr>
            <a:srgbClr val="A4A3A4"/>
          </p15:clr>
        </p15:guide>
        <p15:guide id="8" pos="2139" userDrawn="1">
          <p15:clr>
            <a:srgbClr val="A4A3A4"/>
          </p15:clr>
        </p15:guide>
        <p15:guide id="9" pos="438" userDrawn="1">
          <p15:clr>
            <a:srgbClr val="A4A3A4"/>
          </p15:clr>
        </p15:guide>
        <p15:guide id="10" orient="horz" pos="3271" userDrawn="1">
          <p15:clr>
            <a:srgbClr val="A4A3A4"/>
          </p15:clr>
        </p15:guide>
        <p15:guide id="11" pos="15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17"/>
    <p:restoredTop sz="95439"/>
  </p:normalViewPr>
  <p:slideViewPr>
    <p:cSldViewPr snapToGrid="0" snapToObjects="1" showGuides="1">
      <p:cViewPr varScale="1">
        <p:scale>
          <a:sx n="105" d="100"/>
          <a:sy n="105" d="100"/>
        </p:scale>
        <p:origin x="1056" y="942"/>
      </p:cViewPr>
      <p:guideLst>
        <p:guide orient="horz" pos="2160"/>
        <p:guide pos="7242"/>
        <p:guide pos="3840"/>
        <p:guide orient="horz" pos="346"/>
        <p:guide orient="horz" pos="3974"/>
        <p:guide pos="5541"/>
        <p:guide pos="2139"/>
        <p:guide pos="438"/>
        <p:guide orient="horz" pos="3271"/>
        <p:guide pos="15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0:44.556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0 0,'1'13,"1"0,0 0,1 0,0-1,7 16,2 9,38 148,28 89,-50-186,44 89,-57-146,1 0,23 33,-32-55,-1 0,1 0,1-1,0 0,0 0,0-1,1 0,0-1,1 0,16 9,-22-14,1 1,0-1,0 0,0 0,0 0,0 0,0-1,0 0,0 0,0-1,-1 1,1-1,0 0,0 0,0-1,-1 1,1-1,0 0,-1-1,0 1,1-1,3-3,4-3,-1-1,0 0,0-1,-1 0,0-1,8-14,10-18,-3 0,-1-2,30-84,-33 67,-3-2,15-92,-27 125,-2 1,-1-1,-2 1,-4-56,1 80,1 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0:58.964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1 28,'92'-1,"139"-16,-175 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0:59.778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16 0,'0'103,"-9"394,3-305,6-150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00.365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1 0,'0'0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02.747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781 106,'0'-2,"-1"-1,1 1,-1-1,0 1,0 0,0-1,0 1,0 0,-1 0,1 0,-1 0,1 0,-1 0,0 0,0 1,1-1,-1 1,0-1,-1 1,1 0,-3-2,-8-4,-1 1,-17-6,25 9,-18-5,0 2,0 0,0 1,0 1,-1 2,0 0,1 2,-1 0,-33 6,27-1,0 2,0 1,1 1,0 2,1 0,-53 31,69-35,1 1,-1 1,2 0,0 0,0 1,0 1,1 0,-14 21,20-27,1 0,0 1,1-1,-1 1,1-1,0 1,0 0,1 0,0 0,0 0,0 0,1 0,0 1,0-1,0 0,1 0,0 0,0 0,1 0,0 0,0 0,0-1,4 9,6 5,1 0,0 0,1-1,1-1,33 30,-20-24,1 0,62 35,-66-45,1-1,0-1,1-2,0 0,1-2,0-1,0-1,0-2,40 0,-25-3,0-3,-1-1,1-3,-2-1,66-22,-88 24,-1 0,-1-1,0-2,0 1,26-19,-38 23,-1 1,1-1,-1 0,0 0,0-1,0 1,-1-1,0 0,0 0,0 0,0 0,-1 0,0-1,0 1,0-1,-1 0,1 1,-2-1,1 0,0 0,-1 0,-1-9,-2-4,-1 0,-1 0,0 0,-2 1,-10-23,-51-86,61 114,-63-101,43 70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03.346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1 28,'0'0,"2"0,5 0,5 0,6 0,7 0,8 0,3 0,2 0,4-2,1-1,5-3,-2-2,-8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04.773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1 1,'2'31,"2"-1,1 0,2 0,1 0,15 37,-8-23,-15-41,70 189,-60-169,1 0,1-1,1 0,1-1,1-1,18 20,-30-38,0 1,0-1,0 1,1-1,-1 0,1 0,-1 0,1-1,0 1,0-1,-1 0,1 0,0 0,5 0,5 0,0-1,25-3,-16 1,-14 2,-1-1,0 0,1-1,-1 0,0-1,0 1,-1-1,1-1,0 0,-1 0,0 0,13-11,-11 7,-1 0,0-1,-1 0,0-1,0 1,-1-1,0 0,6-16,-2 0,-2-1,0 0,-2-1,-1 0,-1 1,0-57,-7-48,3 150,0 62,19 154,-16-211,2-1,0 1,2-1,0 0,1-1,2 0,0 0,1-1,1 0,1-1,24 28,-35-45,0 0,0-1,0 1,0-1,1 1,-1-1,0 0,1 0,-1 0,1 0,-1 0,1-1,-1 1,5 0,39-3,-18-1,-23 4,0-1,0-1,0 1,0-1,0 0,0 0,0 0,6-3,0-3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08.684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0 1,'10'369,"23"169,-31-515,-1-6,0 33,0-57,1-1,0 1,0 0,1-1,4-6,5-16,-3 3,1 1,1 0,24-41,-27 55,1 0,-1 1,2 0,0 1,0-1,1 2,0 0,0 0,17-9,-8 7,1 1,0 1,1 1,0 1,0 1,0 0,1 2,-1 1,1 0,43 2,-52 2,0 1,0 0,0 1,-1 0,1 1,-1 1,1 0,13 8,-17-7,-1 0,0 0,0 1,0 0,-1 1,0 0,-1 0,0 1,0 0,-1 0,7 13,-5-6,-1 1,-1 0,-1 0,0 0,-1 1,-1 0,-1 0,0 0,-2 0,0 0,0 0,-6 26,4-37,1-1,-2 0,1 0,-1 0,0 0,0 0,-1 0,1-1,-1 0,-1 0,1 0,-1 0,0 0,0-1,0 0,0 0,-1-1,0 1,1-1,-11 3,-9 4,-1-1,0-1,-42 7,16-7,0-2,0-3,-73-3,122 0,0-1,0 1,0 0,1-1,-1 1,0-1,1 0,-1 0,0 0,1 0,-4-2,-2-4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09.702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1 0,'5'0,"1"1,-1 0,0 0,0 1,0-1,6 3,24 6,7-5,1-2,-1-2,0-1,78-13,-62 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10.467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346 0,'0'2,"-1"0,1-1,0 1,-1-1,0 1,1-1,-1 1,0-1,0 1,1-1,-1 1,-1-1,1 0,0 0,0 0,0 1,0-1,-2 1,-28 17,26-17,-62 31,-26 14,84-42,0 2,0-1,1 1,0 0,0 1,0 0,-8 12,8-9,1 0,0 1,1 0,0 0,1 1,0-1,1 1,-3 20,6-27,0 0,1 0,-1 0,2 0,-1 0,1 0,-1 0,2 0,-1-1,1 1,0 0,0-1,0 1,1-1,0 0,0 1,0-1,1-1,-1 1,1 0,7 5,5 4,1-2,0 0,1-1,28 13,80 25,-98-39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11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0 9,'0'0,"3"0,3 0,4 0,7 0,8 0,9 0,10 0,11-3,3 0,-7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0:45.072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347 0,'-6'1,"0"0,0 0,0 1,0-1,0 1,-10 5,-1 0,-10 3,2 2,-1 0,2 1,-46 34,61-41,0 1,1 1,0-1,0 1,1 1,0 0,0 0,1 0,0 0,0 1,1 0,1 0,0 1,0-1,-3 18,7-18,0 0,0 0,1 0,0 0,0 0,2 0,-1 0,1 0,0-1,1 1,0-1,1 0,0 0,0-1,1 0,0 1,0-2,10 10,-4-5,0-1,0 0,1-1,0 0,1-1,0-1,1 0,0-1,0 0,26 7,-32-12,0 0,0-1,0 0,0 0,0-1,1 0,-1 0,0-1,0-1,0 1,0-2,15-4,-18 4,1 0,-1-1,-1 1,1-1,0 0,-1-1,0 1,0-1,0 0,-1 0,0-1,0 1,0-1,0 0,-1 0,0 0,3-10,-1 0,-1 1,-1-1,0 0,-1 1,-1-1,-1 0,0 0,-3-23,-4-5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12.366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553 1,'0'860,"-1"-861,1-1,-1 1,0 0,1-1,-1 1,0 0,0 0,0-1,0 1,0 0,-1 0,-1-1,-2-2,-19-21,-1 2,-2 1,-36-24,51 38,-1 1,0 0,-1 1,1 0,-1 1,0 1,0 0,-1 1,1 0,-20 0,25 3,-1 0,1 1,0 1,0-1,0 1,1 1,-1 0,0 0,1 1,0 0,0 0,-13 9,9-4,1 0,1 1,-1 0,1 1,1 0,0 0,-9 17,17-26,0-1,0 1,0 0,0 0,0 0,1 0,-1 0,1 0,-1 0,1 1,0-1,0 0,0 0,0 0,0 0,0 0,1 0,0 3,0-2,0 0,1 1,0-1,0 0,-1 0,2 0,-1 0,0-1,1 1,2 2,5 3,0-1,0 0,1 0,0-1,15 6,-11-7,1 0,-1-1,1 0,0-2,0 0,0-1,0 0,0-1,1-1,-1 0,0-2,-1 1,1-2,0 0,-1-1,20-9,-11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12.870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1 11,'46'12,"-19"-10,0 0,-1-2,1-1,0-1,-1-1,34-9,-26 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13.752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426 57,'-28'-11,"-1"0,0 2,0 2,-1 0,0 2,0 1,0 2,-56 2,78 0,0 1,0 0,0 0,0 1,1 0,-13 5,18-6,-1 0,1 1,0-1,-1 1,1-1,0 1,0 0,0 0,0 0,1 0,-1 0,0 0,1 0,0 1,-1-1,1 1,0-1,0 1,0-1,1 1,-1-1,1 1,-1 3,1 8,1 1,0-1,1 0,0 0,2 0,-1 0,2 0,9 21,-5-12,100 242,-25-66,-73-170,-2 1,-1 1,-1 0,-2 0,-1 0,-1 47,-21 188,15-238,2-14,0-4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14.085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0 7,'0'0,"3"0,3 0,3 0,6 0,4 0,3-3,-3-1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15.148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1 27,'0'0,"2"0,4 0,3 0,3 0,5 0,1 0,3 0,3 0,3-3,4-2,0-4,-6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16.299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629 2,'-85'-1,"-125"4,181-1,1 2,0 1,-1 1,2 1,-32 13,50-16,1 0,-1 1,1 0,0 0,1 1,-1 0,1 0,1 1,-1 0,1 0,0 0,0 1,1 0,0 0,1 1,0-1,0 1,1 0,0 0,-4 18,6-18,0 0,0 0,0 1,1-1,1 0,0 0,0 0,0 0,1 0,1 0,0 0,0 0,0-1,1 1,0-1,1 0,0-1,0 1,1-1,0 0,11 11,-8-11,0-1,1 0,-1 0,1-1,1 0,-1-1,1 0,-1 0,1-1,0-1,0 0,0 0,21-1,-19 0,0-2,0 0,0 0,0-1,0-1,0 0,-1-1,1 0,-1-1,0 0,19-12,-9 2,-1-2,-1 0,0-1,-1 0,-1-2,20-28,-38 47,1 0,-1 0,1 0,-1 0,1 0,-1 0,1 1,0-1,-1 0,1 0,0 0,0 1,-1-1,1 1,0-1,0 0,1 0,0 2,-1 1,0-1,0 0,1 1,-1-1,0 0,-1 1,1 0,0-1,0 1,0 2,26 53,-4 0,-2 1,-2 2,-3 0,-3 0,-2 2,-3-1,-3 1,-5 116,-1-160,-1-1,0 1,-2-1,0 0,-1 1,0-2,-2 1,0-1,-11 19,13-27,-1 0,0 0,-1 0,1 0,-2-1,1 0,-1-1,0 0,0 0,-1 0,1-1,-1-1,-1 1,1-2,0 1,-1-1,-13 2,14-3,0-1,0 0,-1-1,1 0,0 0,0-1,0 0,0-1,0 0,1 0,-1-1,0 0,1-1,0 0,0 0,0 0,0-1,-13-11,-7-9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18.181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1 1,'7'259,"0"8,-7-98,19-183,17-23,58-55,-80 79,1 1,1 1,0 1,30-15,-40 22,0 0,1 1,-1 0,1 0,0 1,0-1,-1 2,1-1,0 1,0 0,0 0,0 1,0 0,7 2,-6-1,0 1,0 0,-1 1,1 0,-1 1,1-1,-1 1,-1 0,1 1,6 6,2 6,0 1,-1 1,-1 0,0 0,-2 1,-1 1,10 27,3 22,-14-40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19.080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1 0,'2'35,"2"0,1 0,2 0,13 40,11 54,-18-22,-5 1,-7 123,-2-194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20.446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0 27,'326'-18,"-259"9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22.141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232 1,'1'3,"-1"-1,1 1,0-1,0 1,-1-1,2 1,-1-1,0 1,2 2,4 9,91 255,-80-206,-3 1,10 90,-25-146,5 30,-2 0,-2 1,-1-1,-6 41,4-68,-1 0,0 0,0 0,-1 0,0-1,-1 1,-11 17,11-22,0 1,0-1,-1 0,0 0,0-1,0 0,-1 0,1 0,-1-1,0 0,-1-1,-9 4,5-2,-1-2,0 0,0 0,0-1,0-1,0 0,-1-1,1 0,0-1,0-1,0 0,0-1,0 0,0-1,1 0,0-1,-13-7,-9-7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0:45.793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22 0,'-1'7,"0"0,0-1,0 1,-4 11,-3 14,5-14,2 1,0-1,1 1,1 0,1-1,0 1,2-1,0 0,1 0,8 21,-7-25,0 0,2 0,-1-1,1 0,1 0,0-1,1 0,1 0,-1-1,2-1,0 0,23 16,-31-24,0 0,0 1,0-1,1-1,-1 1,0 0,1-1,0 0,-1 0,1-1,0 1,-1-1,1 0,0 0,-1-1,7 0,-5-1,-1 0,0 0,1-1,-1 1,0-1,0 0,0-1,-1 1,1-1,-1 0,0 0,6-8,1-2,-2 0,1-1,-2-1,0 1,-1-1,-1 0,0-1,-1 0,4-25,-9 41,0 0,0 0,0 0,0 0,1 1,-1-1,0 0,0 0,1 0,-1 1,0-1,1 0,-1 0,1 1,-1-1,1 0,-1 1,1-1,0 0,0 1,0 0,0 1,-1-1,1 0,0 1,0-1,-1 1,1-1,0 1,-1-1,1 1,0-1,-1 1,1 0,-1-1,1 1,-1 0,1 0,-1-1,1 2,26 38,3-1,51 51,-60-70,0 0,2-2,0-1,1-1,41 22,-60-36,0 1,0-1,0-1,1 1,-1-1,0 1,0-1,7 0,-10-1,1-1,-1 1,0 0,0-1,0 1,1-1,-1 0,0 1,0-1,0 0,0-1,0 1,0 0,0 0,-1-1,1 1,0-1,-1 1,1-1,-1 0,3-4,1-4,1 0,-2-1,1 0,-1 0,-1 0,0 0,2-21,4-86,-8 94,-4-226,3 242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22.793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0 1,'0'0,"3"0,0 0,1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23.658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0 13,'0'0,"3"0,3 0,6 0,8 0,9 0,9 0,17 0,14-2,8-2,-4 1,-14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48.274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41 0,'-5'198,"6"148,8-222,-6 0,-5 0,-26 179,15-242,8-48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48.619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1 327,'0'0,"3"0,8-5,10-7,10-8,11-12,10-12,6-9,3-6,-6 3,-13 10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49.225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0 1,'16'14,"0"-1,1-1,23 13,4 3,19 17,-1 3,-3 3,65 72,-89-84,-7-8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49.802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1 97,'0'0,"2"0,4-3,6-2,5-4,6-3,6-1,9-2,10 3,10 2,13 4,2 0,-11 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50.451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1 0,'8'202,"-2"-84,40 318,-26-303,-13-82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50.885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0 9,'0'0,"3"0,3 0,5 0,7 0,7 0,8 0,5-2,2-1,-6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52.516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1 0,'3'5,"0"0,0 0,0 0,-1 0,0 0,0 0,0 1,1 6,3 6,26 71,43 141,-58-149,-16-72,0 1,-1 0,0-1,0 1,-1 0,-3 12,12-77,9-20,3 1,50-123,-68 194,1-5,1 0,0 0,0 1,8-10,-11 16,-1 0,1 0,0 0,0 0,0 0,0 0,1 0,-1 0,0 0,0 0,0 1,1-1,-1 1,0-1,1 1,-1-1,1 1,-1 0,0-1,1 1,-1 0,1 0,-1 0,1 0,-1 0,0 1,1-1,-1 0,1 1,-1-1,0 1,3 1,2 1,-1 1,0 1,0-1,0 1,-1 0,1 0,-1 0,0 1,4 8,27 58,-33-67,9 17,-2 1,0 0,-2 1,-1 0,0 0,-2 1,1 30,3-86,2-1,18-43,-17 52,0 1,1 1,29-40,-35 53,1-1,1 1,0 0,0 1,0 0,1 0,0 1,0 0,1 1,0 0,13-5,-19 8,0 1,0 0,0 1,1-1,-1 1,0 0,0 0,0 0,1 0,-1 1,0 0,0-1,8 4,-6-1,0 0,0 0,-1 1,1-1,-1 1,0 0,0 1,5 4,5 10,0 0,-2 0,21 40,-28-49,13 27,16 41,-24-49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59.364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1 1,'14'487,"-7"-396,2 98,-9-155,-1 3,1-27,1-11,1-11,1 1,1-1,0 1,0 0,1 0,0 1,1-1,12-15,5-4,38-39,-43 52,0 0,1 0,1 2,42-25,-49 33,0 1,0 0,0 1,1 1,0 0,0 0,0 2,0 0,0 0,16 1,-25 1,-1 0,1 1,0 0,-1 0,1 0,-1 0,1 1,-1-1,0 1,1 0,-1 0,0 1,0-1,0 1,-1 0,1 0,-1 1,0-1,6 7,-4-3,0-1,0 1,0 0,-1 1,0-1,-1 1,1-1,-2 1,1 0,-1 0,0 0,-1 0,1 1,-2-1,1 14,0-13,0 0,2 0,-1 0,1 0,0 0,6 10,7 23,24 121,-30-116,-3-15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0:46.405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0 374,'3'1,"-1"1,0-1,1 0,-1 0,1 0,-1 0,1 0,-1 0,1-1,0 1,4-1,34 1,-33-1,8-2,-1 1,1-2,-1 0,1-1,-1-1,0 0,0-1,-1-1,0 0,0 0,-1-2,1 0,22-20,-21 15,-1-1,0 0,0-1,-2-1,0 1,-1-2,0 0,-2 0,0-1,8-25,-16 39,0 0,1 1,-1-1,-1 0,1 0,-1 0,0 1,0-1,-1-5,1 9,0-1,-1 1,1 0,-1 0,1-1,-1 1,0 0,0 0,1-1,-1 1,0 0,0 0,0 0,0 0,0 0,0 0,0 1,-1-1,1 0,0 1,0-1,-1 0,1 1,0 0,-1-1,1 1,0 0,-1-1,1 1,-1 0,1 0,0 0,-1 0,-1 1,-7 0,1 1,0 0,1 0,-1 1,0 0,1 1,-1 0,1 0,0 1,0 0,-13 11,4 0,0 0,0 0,-22 31,28-32,1 1,0 0,2 0,-1 1,2 0,0 1,1-1,1 1,1 1,-4 30,7-41,1 1,0-1,0 1,1-1,-1 0,2 1,0-1,0 0,0 0,1 0,0 0,0 0,1-1,0 1,1-1,-1 0,1 0,1-1,-1 0,1 0,0 0,1 0,-1-1,1 0,13 7,-12-8,-1 0,1-1,0 0,0-1,0 0,1 0,-1 0,1-1,-1 0,0-1,1 0,-1 0,1-1,-1 0,1-1,-1 1,0-2,0 1,12-6,12-9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1:59.779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1 1,'0'0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2:00.111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1 6,'0'0,"2"0,2-3,-1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2:00.447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0 45,'0'0</inkml:trace>
  <inkml:trace contextRef="#ctx0" brushRef="#br0" timeOffset="1">332 1,'0'0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2:00.860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1 59,'11'-1,"1"-1,-1 0,0-1,0 0,0-1,17-8,11-3,-24 11,1 0,-1 1,1 1,0 0,0 1,0 1,0 0,0 2,-1-1,1 2,22 6,-23-5,-1-1,1 0,0-1,0-1,0 0,26-3,-25-1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2:01.212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1 30,'0'0,"2"0,4-2,3-4,0 0</inkml:trace>
  <inkml:trace contextRef="#ctx0" brushRef="#br0" timeOffset="1">362 1,'0'0,"2"2,4 4,1 1,-1-1,-2-2,-1-1,-1-1,1-2,1 1,-1-1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2:01.546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0 0,'0'0,"3"3,0 0,1 0,-1-1,-1 0,-1-1</inkml:trace>
  <inkml:trace contextRef="#ctx0" brushRef="#br0" timeOffset="1">498 74,'0'0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2:01.877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0 1,'0'0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2:02.224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0 1,'0'0,"3"0,3 0,3 0,0 0</inkml:trace>
  <inkml:trace contextRef="#ctx0" brushRef="#br0" timeOffset="1">421 16,'0'0,"3"3,3 2,0 1,0 0,-1-2,-3-1,0-1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2:02.576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0 74,'0'0,"3"0,3 0,1-3,-2 0</inkml:trace>
  <inkml:trace contextRef="#ctx0" brushRef="#br0" timeOffset="1">423 0,'0'0,"2"3,4 0,8 0,7-1,1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2:22.271"/>
    </inkml:context>
    <inkml:brush xml:id="br0">
      <inkml:brushProperty name="width" value="0.2" units="cm"/>
      <inkml:brushProperty name="height" value="0.2" units="cm"/>
      <inkml:brushProperty name="color" value="#BB5B18"/>
      <inkml:brushProperty name="ignorePressure" value="1"/>
      <inkml:brushProperty name="inkEffects" value="bronze"/>
      <inkml:brushProperty name="anchorX" value="0"/>
      <inkml:brushProperty name="anchorY" value="0"/>
      <inkml:brushProperty name="scaleFactor" value="0.5"/>
    </inkml:brush>
  </inkml:definitions>
  <inkml:trace contextRef="#ctx0" brushRef="#br0">604 0,'0'0,"-3"9,-3 0,-6 8,-6 8,-5 8,-6 5,-9 7,-8 8,-6 10,-4 10,-1 6,3 9,1 3,9-4,8-4,8-3,6-3,7-1,9-2,7-1,10 1,10-1,9 0,6 0,9 0,0 1,-1 0,-4 2,-9 7,-24-57,5 37,-9-39,-1 43,-3-38,-6 35,1-35,-12 37,-20 32,-10 2,-4-1,1-6,8-7,7-9,13-7,20-54,0-1,-1 19,4-25,0 0,1 0,0 0,3 13,-2-14,1 1,-1-1,2 0,5 11,-3-7,0-2,14 17,22 22,8 1,7 0,-1 4,0 6,-3 7,-6 10,-5 10,-30-53,8 34,-1 49,-15 13,-13 6,-10-3,-4-5,-1-11,5-12,7-14,8-11,7-14,0-54,-1 0,1-1,4 11,-2-11,0-2,-1-1,2 1,5 8,-1-5,1 0,17 15,33 25,10 2,2-2,-1 5,-2 7,-54-44,26 34,-32-36,-1 1,15 33,-18-30,-1-1,7 43,-9-34,-2 56,-3-48,-9 46,-17 40,-6-2,-1-11,3-13,4-16,5-16,3-15,6-11,4-13,5-6,2-9,3-6,0-3,1 0,0-1,0 2,-3 0,-1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0:46.871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6 0,'-4'179,"3"110,17-97,65 298,-81-488,0-4,-1-1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3:45.445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440 0,'-1'3,"-1"-1,1 0,0 0,-1 0,0-1,1 1,-1 0,0-1,0 1,0-1,0 1,0-1,0 0,0 0,-4 2,1-1,-31 16,-64 22,63-26,-68 34,97-43,-1 2,1-1,0 1,1 0,0 0,0 1,0 0,1 1,0-1,1 1,0 0,0 0,1 1,0 0,-5 19,3-1,1-1,1 1,1 0,2 47,1-60,1-1,1 1,0-1,1 1,1-1,0 0,1 0,0-1,1 1,1-1,0-1,1 1,0-1,1 0,0-1,1 0,0-1,1 0,0 0,0-1,1-1,0 0,1 0,0-1,18 6,9 2,1-2,1-2,0-2,0-2,1-2,61 1,-71-6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3:46.406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509 0,'-58'0,"-64"9,99-6,1 2,0 0,0 1,1 1,-40 19,50-20,1 0,1 1,-1 0,1 1,1 0,-1 0,1 1,1 0,-1 1,-8 15,7-10,2 1,-1 0,2-1,0 2,1-1,-5 30,10-41,-1 1,0-1,1 1,0-1,1 0,-1 1,1-1,0 0,0 1,1-1,0 0,-1 0,2 0,-1 0,1 0,-1-1,1 1,6 6,0-2,-1-1,1 0,1-1,0 0,0 0,0-1,16 7,2 0,1-1,0-1,1-1,0-2,0-1,1-1,-1-2,50 1,-72-6,0 0,1-1,-1 0,0 0,0-1,0 0,-1 0,1-1,-1 0,1 0,-1-1,0 0,-1 0,0-1,1 0,-2 0,7-8,-2 1,0 0,-1-1,0 0,-1 0,-1-1,0 0,8-30,-11 29,-1 0,0 0,-1 0,-1-1,-1-16,0 27,0 0,-1 1,0-1,0 0,0 0,-1 0,0 0,0 1,-1-1,1 1,-1 0,0 0,0 0,-1 0,0 0,-7-7,-35-19,25 18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3:47.460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0 0,'2'28,"1"-1,2 0,0 0,10 28,-1-4,-7-23,37 173,-38-164,-2 0,-1 1,-3 55,-13-183,12 76,1 0,0 0,1 0,1 0,0 0,1 0,1 1,0-1,6-14,-2 11,1 1,1 0,0 0,1 1,1 1,18-19,54-45,-75 71,1 0,-1 1,1-1,1 2,-1 0,1 0,19-6,-27 11,1-1,0 1,-1 0,1 0,0 0,-1 1,1-1,-1 1,1 0,-1 0,1 0,-1 0,1 0,-1 1,0 0,0 0,0 0,0 0,0 0,0 0,0 1,-1-1,1 1,-1 0,0 0,3 5,4 6,-1 0,0 1,-1 0,7 23,1 8,-2 1,-2 1,-2 0,-2 0,-3 1,-2 87,-2-124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3:48.293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362 1,'-32'2,"-1"2,1 2,0 1,0 1,-54 22,71-25,1 2,0-1,-14 10,25-14,-1 0,1 0,0 0,1 1,-1-1,0 1,1-1,-1 1,1 0,0 0,0 0,0 0,0 1,0-1,1 0,0 1,0-1,-2 8,3-9,0 1,1 0,-1-1,1 1,0-1,-1 1,1-1,0 0,0 1,1-1,-1 0,0 0,1 1,0-1,-1 0,1-1,0 1,0 0,0 0,0-1,0 1,0-1,4 2,7 4,1 0,26 8,-28-10,23 7,-1 2,0 1,-1 2,-1 1,43 32,-65-42,-1 1,0 0,0 0,-1 0,0 1,-1 1,0-1,8 18,-12-19,1 0,-1 0,-1 1,1 0,-2-1,1 1,-2 0,1 0,-1 0,-1 0,1-1,-4 12,3-15,0 0,-1-1,0 1,0-1,-1 1,0-1,1 0,-2 0,1 0,-1-1,1 1,-1-1,0 0,-1 0,1 0,-1-1,0 1,1-1,-1 0,-9 3,-3 1,-1-1,0 0,0-1,0-2,-20 3,-8-1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3:49.157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368 1,'-24'2,"1"0,0 2,0 1,0 1,0 1,1 1,-39 20,48-21,-1 0,1 1,0 1,0 0,1 0,0 2,-13 15,21-23,1 1,0 0,0 0,1 0,0 0,-1 1,1-1,0 0,1 1,-1 0,1-1,0 1,0 0,1 0,-1-1,1 1,0 0,0 0,1 0,0 0,-1-1,1 1,1 0,-1-1,1 1,0-1,3 7,3 1,0-1,0 0,2 0,-1-1,1 0,0-1,1 0,0 0,22 12,-14-11,1 0,0-1,0-1,1 0,34 6,-36-10,1 0,0-2,0-1,0 0,0-2,39-5,-53 5,0 0,1-1,-1 0,0 0,0 0,0-1,0 0,-1 0,1 0,-1-1,0 0,0 0,0 0,0-1,-1 0,0 0,0 0,0 0,-1 0,1-1,-1 0,0 0,-1 1,4-13,-4 8,0 0,-1 0,0 0,0-1,-1 1,-1 0,0 0,0 0,-1 0,0 0,-6-17,5 20,1 0,-2 0,1 0,-1 0,0 1,0 0,-1-1,0 2,0-1,0 1,-1-1,1 2,-2-1,1 0,0 1,-11-5,4 4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3:49.938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1 1,'1'20,"1"1,2 0,8 32,-2-11,78 312,-86-345,3 7,-1 0,0 0,-2 1,2 21,-4-57,0-14,6-41,0 34,2 0,2 0,2 1,1 1,29-59,-41 95,-1 2,1-1,0 0,-1 0,1 0,0 0,-1 0,1 0,0 1,0-1,0 0,0 1,0-1,0 1,0-1,0 1,0-1,0 1,0 0,0-1,0 1,2 0,-1 0,1 0,-1 0,1 0,-1 1,1-1,-1 1,1 0,-1 0,4 1,4 4,-1-1,1 1,11 12,-6-6,-1 1,0 1,-1 0,-1 1,0 0,-1 1,10 18,-15-21,0 0,0 1,-1 0,-1 0,0 0,-1 1,-1-1,0 1,-1 27,-2-20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3:50.791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712 77,'-30'-14,"0"1,-1 2,-1 2,1 0,-2 2,1 2,-52-3,65 8,-1 0,1 2,-1 0,1 1,0 1,0 0,0 2,0 0,1 1,0 1,1 1,0 1,-31 22,36-23,0 2,1 0,0 0,1 1,0 0,1 0,1 1,-8 15,13-23,1 1,-1-1,1 1,0 0,0 0,1 0,0 1,0-1,0 0,1 0,0 1,0-1,0 0,1 0,0 1,0-1,1 0,0 0,0 0,0 0,1-1,4 8,0-2,2 0,-1-1,2 0,-1 0,1-1,1-1,0 0,21 13,-22-15,0-1,0-1,0 0,1 0,-1-1,1 0,0-1,0 0,0-1,0 0,14-1,-18-1,-1 0,1-1,-1 0,1 0,-1-1,0 0,0 0,0 0,0-1,0 0,-1 0,1 0,-1-1,-1 1,1-1,0 0,6-11,5-9,-1 0,20-48,-30 63,45-124,-45 120,-5 14,0 0,0 0,0-1,1 1,-1 0,0 0,0 0,0 0,0-1,0 1,0 0,1 0,-1 0,0 0,0 0,0 0,1 0,-1 0,0 0,0-1,0 1,0 0,1 0,-1 0,0 0,0 0,0 0,1 0,-1 0,0 0,0 0,0 1,1-1,-1 0,0 0,0 0,0 0,0 0,1 0,-1 0,0 0,0 0,0 1,0-1,1 0,-1 0,0 0,0 0,0 1,0-1,0 0,0 0,0 0,0 0,0 1,1-1,-1 0,0 0,0 1,9 14,-7-12,38 66,-12-20,2-1,63 79,-83-116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3:51.557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35 1,'0'682,"-2"-677,-3-11,-5-13,5 2,1 1,1-1,1 0,0 0,1 0,1 0,0 0,5-25,-1 15,1 1,2-1,0 2,20-45,-13 43,0 0,19-26,-24 40,1 1,0-1,1 2,1-1,20-15,-31 26,1-1,-1 1,1 0,-1 0,1 1,-1-1,1 0,-1 0,1 1,0-1,-1 1,1-1,0 1,0 0,-1 0,1-1,0 1,0 1,-1-1,1 0,0 0,-1 1,1-1,0 0,-1 1,1 0,0-1,-1 1,1 0,-1 0,1 0,-1 0,0 0,1 0,-1 1,0-1,0 0,0 1,2 1,2 7,1-1,-1 1,-1 0,1 1,2 11,-3-10,22 69,39 103,-51-149,2-1,2 0,23 34,-34-58,1 0,0 0,16 14,-7-11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3:51.984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0 0,'0'0,"0"3,2 7,4 13,3 18,0 21,2 23,3 18,2 5,-1-7,9 66,1 5,-4-24,-6-29,-5-34,-4-30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3:52.389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429 0,'0'0,"-3"0,-6 0,-6 0,-6 0,-9 0,-8 2,-7 2,-7-1,-4 2,-3 0,3 0,12-2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0:47.438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281 1,'0'2,"-1"-1,0 1,1 0,-1 0,0-1,0 1,0 0,0-1,0 1,0-1,-1 0,1 1,-3 1,-1 3,-156 154,95-97,62-59,0-1,1 1,-1 1,1-1,-1 0,1 1,-3 7,6-11,-1 0,1 0,0 1,-1-1,1 0,0 0,0 1,0-1,0 0,1 1,-1-1,0 0,0 0,1 1,-1-1,1 0,-1 0,1 0,-1 0,1 1,0-1,0 0,-1 0,1 0,0 0,0-1,0 1,0 0,0 0,0 0,0-1,0 1,1-1,-1 1,2 0,13 6,0-1,0 0,0-1,25 4,3 2,12 4,78 32,-115-39,-1 1,0 1,0 0,-1 2,0 0,-1 0,25 26,-37-33,0 0,0 0,0 0,-1 0,0 1,0-1,0 1,-1 0,0 0,0 0,0 0,-1 1,0-1,0 0,0 1,-1 9,-1-7,-1 0,1 0,-1-1,-1 1,0-1,0 1,-1-1,0 0,0 0,-1-1,-7 11,1-4,-1-1,-1 1,0-2,-1 0,0 0,-1-2,-22 13,14-10,0-2,-1-1,-1-1,-37 9,-14-3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3:53.016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349 0,'0'1,"-1"0,1 0,-1 0,1 0,-1 0,1 0,-1 0,1 0,-1 0,0-1,0 1,1 0,-1 0,0-1,0 1,0-1,0 1,0-1,0 1,-1 0,-25 10,21-9,-29 12,-19 6,0 3,-55 34,104-55,1 1,0 0,-1 0,1 0,1 1,-1-1,1 1,-6 6,8-8,0 0,0 0,0 0,1 0,-1 0,1 0,-1 1,1-1,-1 0,1 0,0 0,0 0,0 0,1 1,-1-1,0 0,1 0,-1 0,1 0,0 0,0 0,1 4,4 4,1-1,-1 1,2-1,-1 0,1 0,15 12,62 43,-49-38,-19-14,22 16,-2 2,37 36,-64-56,-1 1,0-1,-1 2,0-1,-1 1,0 0,-1 0,0 1,-1 0,0 0,5 25,-9-34,-1 0,0 1,0-1,0 0,0 1,0-1,-1 0,0 0,0 1,0-1,0 0,-1 0,0 0,1 0,-1-1,-1 1,1 0,-1-1,1 1,-1-1,0 0,-4 4,-19 12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51:22.130"/>
    </inkml:context>
    <inkml:brush xml:id="br0">
      <inkml:brushProperty name="width" value="0.2" units="cm"/>
      <inkml:brushProperty name="height" value="0.2" units="cm"/>
      <inkml:brushProperty name="color" value="#BB5B18"/>
      <inkml:brushProperty name="ignorePressure" value="1"/>
      <inkml:brushProperty name="inkEffects" value="bronze"/>
      <inkml:brushProperty name="anchorX" value="0"/>
      <inkml:brushProperty name="anchorY" value="0"/>
      <inkml:brushProperty name="scaleFactor" value="0.5"/>
    </inkml:brush>
  </inkml:definitions>
  <inkml:trace contextRef="#ctx0" brushRef="#br0">1 4687,'0'0,"18"-35,18-40,31-61,36-71,51-74,61-67,67-48,67-38,70-17,70 4,59 26,31 41,21 50,8 59,4 63,-3 61,-18 59,-17 56,-14 54,-17 48,-30 41,-44 38,-40 31,-43 21,-43 15,-45 2,-45-11,-42-15,-39-17,-39-22,-30-24,-29-24,-20-24,-19-21,-13-19,-12-12,-6-12,-5-9,-1-5,-1-4,0-1,0 0,2-1,0 1,0 1,1 0,0 1,0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51:22.819"/>
    </inkml:context>
    <inkml:brush xml:id="br0">
      <inkml:brushProperty name="width" value="0.2" units="cm"/>
      <inkml:brushProperty name="height" value="0.2" units="cm"/>
      <inkml:brushProperty name="color" value="#BB5B18"/>
      <inkml:brushProperty name="ignorePressure" value="1"/>
      <inkml:brushProperty name="inkEffects" value="bronze"/>
      <inkml:brushProperty name="anchorX" value="-12297.29297"/>
      <inkml:brushProperty name="anchorY" value="1485.3584"/>
      <inkml:brushProperty name="scaleFactor" value="0.5"/>
    </inkml:brush>
  </inkml:definitions>
  <inkml:trace contextRef="#ctx0" brushRef="#br0">1741 0,'0'0,"-3"15,-4 14,1 22,4 24,3 27,5 26,7 18,9 12,7 10,8 4,4-7,0-16,-1-22,-8-23,-9-21,-9-18,-14-56,1 0,-1-1,0 0,-2 12,-3-14,2-1,1 0,-1 0,0 0,0-1,0 0,-1 1,1-1,-6 4,-12 6,3-3,1-1,-27 12,-124 37,-56 4,-40 4,-11-3,18-7,39-11,49-13,44-12,41-9,32-7,22-4,17-3,10 0,5 0,3 0,0 0,-1 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52:59.059"/>
    </inkml:context>
    <inkml:brush xml:id="br0">
      <inkml:brushProperty name="width" value="0.2" units="cm"/>
      <inkml:brushProperty name="height" value="0.2" units="cm"/>
      <inkml:brushProperty name="color" value="#B4C3DA"/>
      <inkml:brushProperty name="ignorePressure" value="1"/>
      <inkml:brushProperty name="inkEffects" value="silver"/>
      <inkml:brushProperty name="anchorX" value="-26821.64063"/>
      <inkml:brushProperty name="anchorY" value="-31650.93359"/>
      <inkml:brushProperty name="scaleFactor" value="0.5"/>
    </inkml:brush>
  </inkml:definitions>
  <inkml:trace contextRef="#ctx0" brushRef="#br0">0 1,'0'0,"9"8,-1 4,4 4,0 8,2 9,-2 7,-3 7,-3 3,-2-1,-2-2,-2 0,3-3,-1-3,0-5,0-3,2 1,2 0,3 2,3 5,-2 1,1 1,-3 1,-2-3,2-4,-3-3,-1-3,-1-4,-2-5,0-3,-1-3,3-1,2-2,1 3,-1 3,-1 2,-2 3,0 0,2-3,-1 2,-1-3,0-2,0 2,-2 4,1 2,-1 5,0 3,0 0,0 0,-1-2,1 0,0-3,0 0,0-1,0-6,0-6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53:00.426"/>
    </inkml:context>
    <inkml:brush xml:id="br0">
      <inkml:brushProperty name="width" value="0.2" units="cm"/>
      <inkml:brushProperty name="height" value="0.2" units="cm"/>
      <inkml:brushProperty name="color" value="#B4C3DA"/>
      <inkml:brushProperty name="ignorePressure" value="1"/>
      <inkml:brushProperty name="inkEffects" value="silver"/>
      <inkml:brushProperty name="anchorX" value="-27893.51172"/>
      <inkml:brushProperty name="anchorY" value="-34130.69531"/>
      <inkml:brushProperty name="scaleFactor" value="0.5"/>
    </inkml:brush>
  </inkml:definitions>
  <inkml:trace contextRef="#ctx0" brushRef="#br0">0 351,'0'0,"0"-19,0-4,0-7,0-3,0-1,0 1,0 1,0 4,3 4,3 4,3 2,2 3,7 1,13 1,12 3,14 5,10 6,7 5,-1 9,-2 6,-4 4,-6 5,-9 5,-8 3,-10 2,-10 2,-9 2,-7 2,-7-4,-10 0,-7-1,-11 2,-10 4,-8-1,-9 3,-4-2,0-3,3-4,7-7,8-9,9-8,6-7,6-5,7-3,1-2,4 0,3-1,2 1,1 0,1 0,0 1,1-1,2 4,3 2,6 6,8 9,9 6,11 10,6 7,7 6,-1 1,-3-1,-5 0,-5-3,-5-2,-3 2,-5 1,-4 3,-3 2,-3-1,-4-5,-4-4,-3-6,-3-9,-1-6,-1-4,-1-5,0-5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53:01.585"/>
    </inkml:context>
    <inkml:brush xml:id="br0">
      <inkml:brushProperty name="width" value="0.2" units="cm"/>
      <inkml:brushProperty name="height" value="0.2" units="cm"/>
      <inkml:brushProperty name="color" value="#B4C3DA"/>
      <inkml:brushProperty name="ignorePressure" value="1"/>
      <inkml:brushProperty name="inkEffects" value="silver"/>
      <inkml:brushProperty name="anchorX" value="-29517.89844"/>
      <inkml:brushProperty name="anchorY" value="-36373.74219"/>
      <inkml:brushProperty name="scaleFactor" value="0.5"/>
    </inkml:brush>
  </inkml:definitions>
  <inkml:trace contextRef="#ctx0" brushRef="#br0">29 521,'0'0,"8"0,4 0,4 0,6 0,3 0,2-2,1-4,-1-2,-4-3,0-4,1-4,-2-3,-2-4,-2-3,-4-5,-5-5,-3-6,-3-2,-2 1,-2 2,1 7,-1 7,-2 7,-4 4,-4 6,-6 7,-4 7,-4 6,-3 7,0 7,-1 8,0 8,0 7,2 5,2 5,2 1,3 2,2-1,7 1,8 0,6 1,8 1,6 0,6-2,3-5,2-7,1-6,1-8,-3-6,-4-8,-2-6,-4-5,-1-4,-1-2,1-7,4-5,5-9,5-10,5-9,0-7,1-2,-2 0,-5 6,-7 11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53:02.628"/>
    </inkml:context>
    <inkml:brush xml:id="br0">
      <inkml:brushProperty name="width" value="0.2" units="cm"/>
      <inkml:brushProperty name="height" value="0.2" units="cm"/>
      <inkml:brushProperty name="color" value="#B4C3DA"/>
      <inkml:brushProperty name="ignorePressure" value="1"/>
      <inkml:brushProperty name="inkEffects" value="silver"/>
      <inkml:brushProperty name="anchorX" value="-30904.50391"/>
      <inkml:brushProperty name="anchorY" value="-37366.82031"/>
      <inkml:brushProperty name="scaleFactor" value="0.5"/>
    </inkml:brush>
  </inkml:definitions>
  <inkml:trace contextRef="#ctx0" brushRef="#br0">445 80,'0'0,"0"-9,0 4,0-1,0 0,-3-3,-6-1,-5-1,-11-2,-8 5,-5 6,-3 4,-2 11,-2 9,4 5,5 6,7 4,5 3,6 1,2 4,1 3,5 6,5 5,7 1,7-5,-6-45,1 0,8 19,-8-21,1 1,0-1,8 9,-7-11,0 0,0 0,13 9,-12-11,1 1,-1-1,15 6,-15-8,1 0,0 0,0-1,12 1,-11-1,2-1,-1-1,14-2,-14 1,1-1,-1 0,12-5,-12 3,-1 0,1 0,11-10,23-22,-6-6,-7-4,-8-2,-9 2,-6 0,-5 2,-2 4,-2 7,-1 6,1 6,-1 4,1 5,1 5,-1 4,1 5,3 5,3 8,3 9,2 10,2 11,1 10,0 6,1 4,0-6,-3-10,-4-13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53:03.746"/>
    </inkml:context>
    <inkml:brush xml:id="br0">
      <inkml:brushProperty name="width" value="0.2" units="cm"/>
      <inkml:brushProperty name="height" value="0.2" units="cm"/>
      <inkml:brushProperty name="color" value="#B4C3DA"/>
      <inkml:brushProperty name="ignorePressure" value="1"/>
      <inkml:brushProperty name="inkEffects" value="silver"/>
      <inkml:brushProperty name="anchorX" value="-31926.95313"/>
      <inkml:brushProperty name="anchorY" value="-38735.05078"/>
      <inkml:brushProperty name="scaleFactor" value="0.5"/>
    </inkml:brush>
  </inkml:definitions>
  <inkml:trace contextRef="#ctx0" brushRef="#br0">444 0,'0'0,"0"12,0 5,0 13,0 21,3 25,-1 22,1 16,-1 14,0 12,-1 2,2-7,1-12,-1-14,-1-18,0-19,-1-16,-1-19,1-14,-1-12,0-8,-1-3,1-9,0-11,-5-11,-7-10,-6-4,-6 0,-10 6,28 35,0 0,0-1,-1 1,-10-6,9 7,0 0,0 1,0 0,-11-2,11 3,-1 1,0 0,1 0,-14 3,12-2,0 2,-1-1,-14 8,14-6,0 1,-18 13,20-12,-1 1,-14 15,17-13,0-1,1 0,-8 14,7-10,0 1,-5 16,8-15,0 0,-2 20,1 32,11 0,-3-52,1 0,6 20,-5-23,1 1,11 19,-11-21,1-1,1 0,8 9,-9-11,1 0,17 12,14 4,-33-21,0 0,-1 0,1-1,9 2,-10-3,-1 0,0 0,1 0,-1 0,0-1,6-1,-5 1,-1 0,1-1,0 0,-1 0,5-3,22-18,-4-5,-5-6,-2-3,-4-1,-4 5,-4 8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53:04.578"/>
    </inkml:context>
    <inkml:brush xml:id="br0">
      <inkml:brushProperty name="width" value="0.2" units="cm"/>
      <inkml:brushProperty name="height" value="0.2" units="cm"/>
      <inkml:brushProperty name="color" value="#B4C3DA"/>
      <inkml:brushProperty name="ignorePressure" value="1"/>
      <inkml:brushProperty name="inkEffects" value="silver"/>
      <inkml:brushProperty name="anchorX" value="-31046.52734"/>
      <inkml:brushProperty name="anchorY" value="-39454.27734"/>
      <inkml:brushProperty name="scaleFactor" value="0.5"/>
    </inkml:brush>
  </inkml:definitions>
  <inkml:trace contextRef="#ctx0" brushRef="#br0">0 1,'0'0,"0"8,0 6,0 16,3 19,3 19,2 12,3 4,2-2,1-12,0-11,1-15,2-14,1-12,-17-18,0 1,1-1,-1 1,0-1,0 1,0-1,1 0,-1 0,0 1,1-1,-1 0,0 0,3-1,-1 0,0 0,-1 0,1 0,-1 0,0 0,1-1,-1 1,3-3,22-31,3-17,0-11,-3-2,-6 3,-6 9,-6 12,-4 12,-4 12,2 10,2 12,8 18,9 20,9 22,7 21,2 22,-1 18,-9 7,-7 4,-14 5,-15 1,-17-9,-9-14,21-88,-19 35,21-46,-26 35,29-47,-2 1,0 0,-16 13,20-20,-1 1,1-1,-1 0,0 0,0 0,0-1,-10 3,11-4,0 0,0 0,0-1,1 0,-1 1,0-2,0 1,0 0,0-1,-6-1,5 0,0 0,0 0,0-1,0 1,0-1,0 0,1-1,-5-3,2 1,-1-2,1 0,0-1,-7-10,3 5,-15-31,0-8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53:05.350"/>
    </inkml:context>
    <inkml:brush xml:id="br0">
      <inkml:brushProperty name="width" value="0.2" units="cm"/>
      <inkml:brushProperty name="height" value="0.2" units="cm"/>
      <inkml:brushProperty name="color" value="#B4C3DA"/>
      <inkml:brushProperty name="ignorePressure" value="1"/>
      <inkml:brushProperty name="inkEffects" value="silver"/>
      <inkml:brushProperty name="anchorX" value="-32031.70117"/>
      <inkml:brushProperty name="anchorY" value="-41832.34375"/>
      <inkml:brushProperty name="scaleFactor" value="0.5"/>
    </inkml:brush>
  </inkml:definitions>
  <inkml:trace contextRef="#ctx0" brushRef="#br0">12 571,'0'0,"-3"-14,-2-12,2-12,6-16,13-12,-8 48,18-35,-13 32,28-33,-23 35,37-32,-31 32,39-23,-35 27,43-18,-44 24,53-13,-51 16,48-3,-52 8,53 4,-54 0,47 12,-53-9,0 0,31 17,-36-16,1 1,-1 1,17 15,-18-14,0 1,-1 1,10 14,-13-16,0 2,0 1,6 15,-7-16,-2 2,7 24,-8-25,-1 1,1 24,-4-24,0-1,-4 25,1-25,0 0,0-1,-7 15,2-10,-17 31,-19 19,-5-2,-1 0,3 1,7-2,8-2,7-5,7 1,8-1,4 0,7 1,5 6,6 3,7-1,4-2,2-2,-2-10,-6-14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0:55.563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830 398,'0'-19,"-2"1,-1-1,0 1,-8-26,-29-68,36 102,0 1,-1-1,0 0,-1 1,0 0,0 1,-1-1,0 1,-1 0,0 1,0 0,0 0,-1 1,0 0,0 0,-1 1,1 1,-1-1,0 1,0 1,-21-5,10 4,-1 1,0 1,1 1,-1 1,0 1,1 0,-1 2,1 1,-1 0,1 2,1 0,-38 17,38-14,0 2,1 0,0 1,1 1,0 1,1 1,0 0,1 1,1 1,1 0,0 1,-15 26,24-32,0-1,1 1,0 0,0 1,1-1,1 0,0 1,1 0,0-1,1 1,0-1,1 1,1 0,6 23,-2-12,2 0,0-1,2 0,0 0,1-2,25 36,-24-41,0 0,1-1,0-1,1 0,1 0,0-2,1 0,34 19,-42-26,1-1,0-1,0 1,1-1,-1-1,1 0,0 0,-1-1,1 0,0-1,0 0,0 0,-1-1,1 0,0-1,-1 0,1-1,-1 0,16-7,-6-1,0 0,-1-1,-1 0,0-2,0 0,-2-1,27-31,-20 17,-2 0,0-1,29-64,-33 51,-15 40,-1 0,1 0,0-1,-1 1,0 0,0-1,0 1,0-1,0 1,-1 0,0-5,42 83,3 53,-28-76,26 57,-40-106,-1 1,1-1,0 1,0-1,1 0,-1 0,0 0,1 0,0 0,0 0,0-1,0 0,0 1,7 2,-4-3,1 0,-1 0,1 0,0-1,-1 0,1-1,11 0,1 0,0-1,0 0,0-2,0 0,0-1,0-1,-1-1,0 0,21-12,-18 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53:05.498"/>
    </inkml:context>
    <inkml:brush xml:id="br0">
      <inkml:brushProperty name="width" value="0.2" units="cm"/>
      <inkml:brushProperty name="height" value="0.2" units="cm"/>
      <inkml:brushProperty name="color" value="#B4C3DA"/>
      <inkml:brushProperty name="ignorePressure" value="1"/>
      <inkml:brushProperty name="inkEffects" value="silver"/>
      <inkml:brushProperty name="anchorX" value="-33677.36328"/>
      <inkml:brushProperty name="anchorY" value="-43748.44922"/>
      <inkml:brushProperty name="scaleFactor" value="0.5"/>
    </inkml:brush>
  </inkml:definitions>
  <inkml:trace contextRef="#ctx0" brushRef="#br0">0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0:56.181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1 0,'0'0,"2"0,7 0,6 0,6 0,4 3,7 3,6 0,11 0,10-1,9-3,2-2,-12-3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1:10:58.181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217 569,'15'1,"1"0,26 7,9 1,6-3,1-2,102-7,-147 0,0 1,0-2,0 0,-1 0,0-2,0 1,0-1,0-1,-1 0,0-1,-1 0,1-1,-2 0,1 0,-1-1,-1 0,14-22,-12 18,-2 0,0-1,0 0,-1 0,-1-1,-1 0,0 0,-1-1,-1 1,-1-1,0 0,-1 0,-2-29,0 38,0 1,-1-1,0 1,0-1,-1 1,0 0,0 0,-1 0,0 0,0 0,0 1,-1 0,-7-8,3 6,0 0,0 1,-1 0,0 0,0 1,-1 1,1 0,-13-4,-3 0,0 2,-1 2,0 0,0 1,0 2,-53 2,62 1,0 0,0 1,0 1,0 1,0 1,1 0,0 1,0 1,0 1,1 0,0 1,1 1,0 1,0 0,1 0,1 2,-17 17,10-4,0 0,2 1,1 0,-17 37,13-15,-28 93,44-120,1 0,1 0,0 0,2 0,1 0,1 1,0-1,2 0,0 0,12 36,-1-15,1-2,3 0,1 0,33 50,-44-81,0 1,0-1,1-1,0 1,1-2,0 1,0-1,1-1,0 0,0 0,0-1,1-1,0 0,1 0,-1-1,21 4,11-1,0-2,0-1,67-3,-93-2,-1-1,1 0,0-1,-1-1,1 0,-1-1,0-2,-1 1,1-2,-1 0,-1-1,0 0,0-2,-1 1,0-2,18-19,6-9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DFB7E-8A14-5F4A-A8BC-FEC574E653A4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14F3-7BF6-CC41-BA5F-F3649E84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A1BFFE-E4B4-F243-8722-F04EDEC7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C61AE-7BCE-CB42-B025-A014ECB07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3E79F-F14E-F644-AAAF-0EF7ED90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B21401-94C2-DC4B-B9F4-33C7D70E93F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1317812" y="1304364"/>
            <a:ext cx="4043185" cy="4354199"/>
          </a:xfrm>
          <a:custGeom>
            <a:avLst/>
            <a:gdLst>
              <a:gd name="connsiteX0" fmla="*/ 2340000 w 4680000"/>
              <a:gd name="connsiteY0" fmla="*/ 0 h 5040000"/>
              <a:gd name="connsiteX1" fmla="*/ 4680000 w 4680000"/>
              <a:gd name="connsiteY1" fmla="*/ 2520000 h 5040000"/>
              <a:gd name="connsiteX2" fmla="*/ 2340000 w 4680000"/>
              <a:gd name="connsiteY2" fmla="*/ 5040000 h 5040000"/>
              <a:gd name="connsiteX3" fmla="*/ 0 w 4680000"/>
              <a:gd name="connsiteY3" fmla="*/ 2520000 h 5040000"/>
              <a:gd name="connsiteX4" fmla="*/ 2340000 w 468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0" h="5040000">
                <a:moveTo>
                  <a:pt x="2340000" y="0"/>
                </a:moveTo>
                <a:cubicBezTo>
                  <a:pt x="3632346" y="0"/>
                  <a:pt x="4680000" y="1128242"/>
                  <a:pt x="4680000" y="2520000"/>
                </a:cubicBezTo>
                <a:cubicBezTo>
                  <a:pt x="4680000" y="3911758"/>
                  <a:pt x="3632346" y="5040000"/>
                  <a:pt x="2340000" y="5040000"/>
                </a:cubicBezTo>
                <a:cubicBezTo>
                  <a:pt x="1047654" y="5040000"/>
                  <a:pt x="0" y="3911758"/>
                  <a:pt x="0" y="2520000"/>
                </a:cubicBezTo>
                <a:cubicBezTo>
                  <a:pt x="0" y="1128242"/>
                  <a:pt x="1047654" y="0"/>
                  <a:pt x="23400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92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CD552-C10E-614A-B810-77E320220E26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commons.wikimedia.org/wiki/File:Black_Man_Running_Scared_Cartoon_Vector.svg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hyperlink" Target="http://pixabay.com/en/screaming-surprised-smiley-emotion-146426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hyperlink" Target="http://www.pngall.com/bicycle-pn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commons.wikimedia.org/wiki/File:Black_Man_Running_Scared_Cartoon_Vector.svg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hyperlink" Target="http://pixabay.com/en/screaming-surprised-smiley-emotion-146426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hyperlink" Target="http://www.pngall.com/taxi-cab-pn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commons.wikimedia.org/wiki/File:Black_Man_Running_Scared_Cartoon_Vector.svg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hyperlink" Target="http://pixabay.com/en/screaming-surprised-smiley-emotion-146426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hyperlink" Target="http://pngimg.com/download/22608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commons.wikimedia.org/wiki/File:Black_Man_Running_Scared_Cartoon_Vector.svg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hyperlink" Target="http://pixabay.com/en/screaming-surprised-smiley-emotion-146426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hyperlink" Target="https://kenyaemploymentlaw.com/2015/11/14/an-analysis-of-the-sick-leave-provisions-in-the-employment-act/" TargetMode="Externa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2.png"/><Relationship Id="rId117" Type="http://schemas.openxmlformats.org/officeDocument/2006/relationships/customXml" Target="../ink/ink57.xml"/><Relationship Id="rId21" Type="http://schemas.openxmlformats.org/officeDocument/2006/relationships/customXml" Target="../ink/ink8.xml"/><Relationship Id="rId42" Type="http://schemas.openxmlformats.org/officeDocument/2006/relationships/image" Target="../media/image40.png"/><Relationship Id="rId47" Type="http://schemas.openxmlformats.org/officeDocument/2006/relationships/customXml" Target="../ink/ink21.xml"/><Relationship Id="rId63" Type="http://schemas.openxmlformats.org/officeDocument/2006/relationships/customXml" Target="../ink/ink29.xml"/><Relationship Id="rId68" Type="http://schemas.openxmlformats.org/officeDocument/2006/relationships/image" Target="../media/image53.png"/><Relationship Id="rId84" Type="http://schemas.openxmlformats.org/officeDocument/2006/relationships/image" Target="../media/image61.png"/><Relationship Id="rId89" Type="http://schemas.openxmlformats.org/officeDocument/2006/relationships/image" Target="../media/image63.png"/><Relationship Id="rId112" Type="http://schemas.openxmlformats.org/officeDocument/2006/relationships/image" Target="../media/image74.png"/><Relationship Id="rId16" Type="http://schemas.openxmlformats.org/officeDocument/2006/relationships/image" Target="../media/image27.png"/><Relationship Id="rId107" Type="http://schemas.openxmlformats.org/officeDocument/2006/relationships/customXml" Target="../ink/ink52.xml"/><Relationship Id="rId11" Type="http://schemas.openxmlformats.org/officeDocument/2006/relationships/customXml" Target="../ink/ink3.xml"/><Relationship Id="rId32" Type="http://schemas.openxmlformats.org/officeDocument/2006/relationships/image" Target="../media/image35.png"/><Relationship Id="rId37" Type="http://schemas.openxmlformats.org/officeDocument/2006/relationships/customXml" Target="../ink/ink16.xml"/><Relationship Id="rId53" Type="http://schemas.openxmlformats.org/officeDocument/2006/relationships/customXml" Target="../ink/ink24.xml"/><Relationship Id="rId58" Type="http://schemas.openxmlformats.org/officeDocument/2006/relationships/image" Target="../media/image48.png"/><Relationship Id="rId74" Type="http://schemas.openxmlformats.org/officeDocument/2006/relationships/image" Target="../media/image56.png"/><Relationship Id="rId79" Type="http://schemas.openxmlformats.org/officeDocument/2006/relationships/customXml" Target="../ink/ink37.xml"/><Relationship Id="rId102" Type="http://schemas.openxmlformats.org/officeDocument/2006/relationships/image" Target="../media/image69.png"/><Relationship Id="rId123" Type="http://schemas.openxmlformats.org/officeDocument/2006/relationships/customXml" Target="../ink/ink60.xml"/><Relationship Id="rId5" Type="http://schemas.openxmlformats.org/officeDocument/2006/relationships/hyperlink" Target="http://www.pngall.com/remember-png" TargetMode="External"/><Relationship Id="rId61" Type="http://schemas.openxmlformats.org/officeDocument/2006/relationships/customXml" Target="../ink/ink28.xml"/><Relationship Id="rId82" Type="http://schemas.openxmlformats.org/officeDocument/2006/relationships/image" Target="../media/image60.png"/><Relationship Id="rId90" Type="http://schemas.openxmlformats.org/officeDocument/2006/relationships/customXml" Target="../ink/ink43.xml"/><Relationship Id="rId95" Type="http://schemas.openxmlformats.org/officeDocument/2006/relationships/image" Target="../media/image66.png"/><Relationship Id="rId19" Type="http://schemas.openxmlformats.org/officeDocument/2006/relationships/customXml" Target="../ink/ink7.xml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openxmlformats.org/officeDocument/2006/relationships/customXml" Target="../ink/ink11.xml"/><Relationship Id="rId30" Type="http://schemas.openxmlformats.org/officeDocument/2006/relationships/image" Target="../media/image34.png"/><Relationship Id="rId35" Type="http://schemas.openxmlformats.org/officeDocument/2006/relationships/customXml" Target="../ink/ink15.xml"/><Relationship Id="rId43" Type="http://schemas.openxmlformats.org/officeDocument/2006/relationships/customXml" Target="../ink/ink19.xml"/><Relationship Id="rId48" Type="http://schemas.openxmlformats.org/officeDocument/2006/relationships/image" Target="../media/image43.png"/><Relationship Id="rId56" Type="http://schemas.openxmlformats.org/officeDocument/2006/relationships/image" Target="../media/image47.png"/><Relationship Id="rId64" Type="http://schemas.openxmlformats.org/officeDocument/2006/relationships/image" Target="../media/image51.png"/><Relationship Id="rId69" Type="http://schemas.openxmlformats.org/officeDocument/2006/relationships/customXml" Target="../ink/ink32.xml"/><Relationship Id="rId77" Type="http://schemas.openxmlformats.org/officeDocument/2006/relationships/customXml" Target="../ink/ink36.xml"/><Relationship Id="rId100" Type="http://schemas.openxmlformats.org/officeDocument/2006/relationships/image" Target="../media/image68.png"/><Relationship Id="rId105" Type="http://schemas.openxmlformats.org/officeDocument/2006/relationships/customXml" Target="../ink/ink51.xml"/><Relationship Id="rId113" Type="http://schemas.openxmlformats.org/officeDocument/2006/relationships/customXml" Target="../ink/ink55.xml"/><Relationship Id="rId118" Type="http://schemas.openxmlformats.org/officeDocument/2006/relationships/image" Target="../media/image77.png"/><Relationship Id="rId8" Type="http://schemas.openxmlformats.org/officeDocument/2006/relationships/image" Target="../media/image23.png"/><Relationship Id="rId51" Type="http://schemas.openxmlformats.org/officeDocument/2006/relationships/customXml" Target="../ink/ink23.xml"/><Relationship Id="rId72" Type="http://schemas.openxmlformats.org/officeDocument/2006/relationships/image" Target="../media/image55.png"/><Relationship Id="rId80" Type="http://schemas.openxmlformats.org/officeDocument/2006/relationships/image" Target="../media/image59.png"/><Relationship Id="rId85" Type="http://schemas.openxmlformats.org/officeDocument/2006/relationships/customXml" Target="../ink/ink40.xml"/><Relationship Id="rId93" Type="http://schemas.openxmlformats.org/officeDocument/2006/relationships/image" Target="../media/image65.png"/><Relationship Id="rId98" Type="http://schemas.openxmlformats.org/officeDocument/2006/relationships/image" Target="../media/image67.png"/><Relationship Id="rId121" Type="http://schemas.openxmlformats.org/officeDocument/2006/relationships/customXml" Target="../ink/ink59.xml"/><Relationship Id="rId3" Type="http://schemas.openxmlformats.org/officeDocument/2006/relationships/hyperlink" Target="http://www.dpti.sa.gov.au/livingneighbourhoods/getting-started" TargetMode="External"/><Relationship Id="rId12" Type="http://schemas.openxmlformats.org/officeDocument/2006/relationships/image" Target="../media/image25.png"/><Relationship Id="rId17" Type="http://schemas.openxmlformats.org/officeDocument/2006/relationships/customXml" Target="../ink/ink6.xml"/><Relationship Id="rId25" Type="http://schemas.openxmlformats.org/officeDocument/2006/relationships/customXml" Target="../ink/ink10.xml"/><Relationship Id="rId33" Type="http://schemas.openxmlformats.org/officeDocument/2006/relationships/customXml" Target="../ink/ink14.xml"/><Relationship Id="rId38" Type="http://schemas.openxmlformats.org/officeDocument/2006/relationships/image" Target="../media/image38.png"/><Relationship Id="rId46" Type="http://schemas.openxmlformats.org/officeDocument/2006/relationships/image" Target="../media/image42.png"/><Relationship Id="rId59" Type="http://schemas.openxmlformats.org/officeDocument/2006/relationships/customXml" Target="../ink/ink27.xml"/><Relationship Id="rId67" Type="http://schemas.openxmlformats.org/officeDocument/2006/relationships/customXml" Target="../ink/ink31.xml"/><Relationship Id="rId103" Type="http://schemas.openxmlformats.org/officeDocument/2006/relationships/customXml" Target="../ink/ink50.xml"/><Relationship Id="rId108" Type="http://schemas.openxmlformats.org/officeDocument/2006/relationships/image" Target="../media/image72.png"/><Relationship Id="rId116" Type="http://schemas.openxmlformats.org/officeDocument/2006/relationships/image" Target="../media/image76.png"/><Relationship Id="rId124" Type="http://schemas.openxmlformats.org/officeDocument/2006/relationships/image" Target="../media/image80.png"/><Relationship Id="rId20" Type="http://schemas.openxmlformats.org/officeDocument/2006/relationships/image" Target="../media/image29.png"/><Relationship Id="rId41" Type="http://schemas.openxmlformats.org/officeDocument/2006/relationships/customXml" Target="../ink/ink18.xml"/><Relationship Id="rId54" Type="http://schemas.openxmlformats.org/officeDocument/2006/relationships/image" Target="../media/image46.png"/><Relationship Id="rId62" Type="http://schemas.openxmlformats.org/officeDocument/2006/relationships/image" Target="../media/image50.png"/><Relationship Id="rId70" Type="http://schemas.openxmlformats.org/officeDocument/2006/relationships/image" Target="../media/image54.png"/><Relationship Id="rId75" Type="http://schemas.openxmlformats.org/officeDocument/2006/relationships/customXml" Target="../ink/ink35.xml"/><Relationship Id="rId83" Type="http://schemas.openxmlformats.org/officeDocument/2006/relationships/customXml" Target="../ink/ink39.xml"/><Relationship Id="rId88" Type="http://schemas.openxmlformats.org/officeDocument/2006/relationships/customXml" Target="../ink/ink42.xml"/><Relationship Id="rId91" Type="http://schemas.openxmlformats.org/officeDocument/2006/relationships/image" Target="../media/image64.png"/><Relationship Id="rId96" Type="http://schemas.openxmlformats.org/officeDocument/2006/relationships/customXml" Target="../ink/ink46.xml"/><Relationship Id="rId111" Type="http://schemas.openxmlformats.org/officeDocument/2006/relationships/customXml" Target="../ink/ink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15" Type="http://schemas.openxmlformats.org/officeDocument/2006/relationships/customXml" Target="../ink/ink5.xml"/><Relationship Id="rId23" Type="http://schemas.openxmlformats.org/officeDocument/2006/relationships/customXml" Target="../ink/ink9.xml"/><Relationship Id="rId28" Type="http://schemas.openxmlformats.org/officeDocument/2006/relationships/image" Target="../media/image33.png"/><Relationship Id="rId36" Type="http://schemas.openxmlformats.org/officeDocument/2006/relationships/image" Target="../media/image37.png"/><Relationship Id="rId49" Type="http://schemas.openxmlformats.org/officeDocument/2006/relationships/customXml" Target="../ink/ink22.xml"/><Relationship Id="rId57" Type="http://schemas.openxmlformats.org/officeDocument/2006/relationships/customXml" Target="../ink/ink26.xml"/><Relationship Id="rId106" Type="http://schemas.openxmlformats.org/officeDocument/2006/relationships/image" Target="../media/image71.png"/><Relationship Id="rId114" Type="http://schemas.openxmlformats.org/officeDocument/2006/relationships/image" Target="../media/image75.png"/><Relationship Id="rId119" Type="http://schemas.openxmlformats.org/officeDocument/2006/relationships/customXml" Target="../ink/ink58.xml"/><Relationship Id="rId10" Type="http://schemas.openxmlformats.org/officeDocument/2006/relationships/image" Target="../media/image24.png"/><Relationship Id="rId31" Type="http://schemas.openxmlformats.org/officeDocument/2006/relationships/customXml" Target="../ink/ink13.xml"/><Relationship Id="rId44" Type="http://schemas.openxmlformats.org/officeDocument/2006/relationships/image" Target="../media/image41.png"/><Relationship Id="rId52" Type="http://schemas.openxmlformats.org/officeDocument/2006/relationships/image" Target="../media/image45.png"/><Relationship Id="rId60" Type="http://schemas.openxmlformats.org/officeDocument/2006/relationships/image" Target="../media/image49.png"/><Relationship Id="rId65" Type="http://schemas.openxmlformats.org/officeDocument/2006/relationships/customXml" Target="../ink/ink30.xml"/><Relationship Id="rId73" Type="http://schemas.openxmlformats.org/officeDocument/2006/relationships/customXml" Target="../ink/ink34.xml"/><Relationship Id="rId78" Type="http://schemas.openxmlformats.org/officeDocument/2006/relationships/image" Target="../media/image58.png"/><Relationship Id="rId81" Type="http://schemas.openxmlformats.org/officeDocument/2006/relationships/customXml" Target="../ink/ink38.xml"/><Relationship Id="rId86" Type="http://schemas.openxmlformats.org/officeDocument/2006/relationships/customXml" Target="../ink/ink41.xml"/><Relationship Id="rId94" Type="http://schemas.openxmlformats.org/officeDocument/2006/relationships/customXml" Target="../ink/ink45.xml"/><Relationship Id="rId99" Type="http://schemas.openxmlformats.org/officeDocument/2006/relationships/customXml" Target="../ink/ink48.xml"/><Relationship Id="rId101" Type="http://schemas.openxmlformats.org/officeDocument/2006/relationships/customXml" Target="../ink/ink49.xml"/><Relationship Id="rId122" Type="http://schemas.openxmlformats.org/officeDocument/2006/relationships/image" Target="../media/image79.png"/><Relationship Id="rId4" Type="http://schemas.openxmlformats.org/officeDocument/2006/relationships/image" Target="../media/image20.png"/><Relationship Id="rId9" Type="http://schemas.openxmlformats.org/officeDocument/2006/relationships/customXml" Target="../ink/ink2.xml"/><Relationship Id="rId13" Type="http://schemas.openxmlformats.org/officeDocument/2006/relationships/customXml" Target="../ink/ink4.xml"/><Relationship Id="rId18" Type="http://schemas.openxmlformats.org/officeDocument/2006/relationships/image" Target="../media/image28.png"/><Relationship Id="rId39" Type="http://schemas.openxmlformats.org/officeDocument/2006/relationships/customXml" Target="../ink/ink17.xml"/><Relationship Id="rId109" Type="http://schemas.openxmlformats.org/officeDocument/2006/relationships/customXml" Target="../ink/ink53.xml"/><Relationship Id="rId34" Type="http://schemas.openxmlformats.org/officeDocument/2006/relationships/image" Target="../media/image36.png"/><Relationship Id="rId50" Type="http://schemas.openxmlformats.org/officeDocument/2006/relationships/image" Target="../media/image44.png"/><Relationship Id="rId55" Type="http://schemas.openxmlformats.org/officeDocument/2006/relationships/customXml" Target="../ink/ink25.xml"/><Relationship Id="rId76" Type="http://schemas.openxmlformats.org/officeDocument/2006/relationships/image" Target="../media/image57.png"/><Relationship Id="rId97" Type="http://schemas.openxmlformats.org/officeDocument/2006/relationships/customXml" Target="../ink/ink47.xml"/><Relationship Id="rId104" Type="http://schemas.openxmlformats.org/officeDocument/2006/relationships/image" Target="../media/image70.png"/><Relationship Id="rId120" Type="http://schemas.openxmlformats.org/officeDocument/2006/relationships/image" Target="../media/image78.png"/><Relationship Id="rId7" Type="http://schemas.openxmlformats.org/officeDocument/2006/relationships/customXml" Target="../ink/ink1.xml"/><Relationship Id="rId71" Type="http://schemas.openxmlformats.org/officeDocument/2006/relationships/customXml" Target="../ink/ink33.xml"/><Relationship Id="rId92" Type="http://schemas.openxmlformats.org/officeDocument/2006/relationships/customXml" Target="../ink/ink44.xml"/><Relationship Id="rId2" Type="http://schemas.openxmlformats.org/officeDocument/2006/relationships/image" Target="../media/image19.png"/><Relationship Id="rId29" Type="http://schemas.openxmlformats.org/officeDocument/2006/relationships/customXml" Target="../ink/ink12.xml"/><Relationship Id="rId24" Type="http://schemas.openxmlformats.org/officeDocument/2006/relationships/image" Target="../media/image31.png"/><Relationship Id="rId40" Type="http://schemas.openxmlformats.org/officeDocument/2006/relationships/image" Target="../media/image39.png"/><Relationship Id="rId45" Type="http://schemas.openxmlformats.org/officeDocument/2006/relationships/customXml" Target="../ink/ink20.xml"/><Relationship Id="rId66" Type="http://schemas.openxmlformats.org/officeDocument/2006/relationships/image" Target="../media/image52.png"/><Relationship Id="rId87" Type="http://schemas.openxmlformats.org/officeDocument/2006/relationships/image" Target="../media/image62.png"/><Relationship Id="rId110" Type="http://schemas.openxmlformats.org/officeDocument/2006/relationships/image" Target="../media/image73.png"/><Relationship Id="rId115" Type="http://schemas.openxmlformats.org/officeDocument/2006/relationships/customXml" Target="../ink/ink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vg.org/strong-man-vector-image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62.xml"/><Relationship Id="rId5" Type="http://schemas.openxmlformats.org/officeDocument/2006/relationships/image" Target="../media/image86.png"/><Relationship Id="rId4" Type="http://schemas.openxmlformats.org/officeDocument/2006/relationships/customXml" Target="../ink/ink6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65.xml"/><Relationship Id="rId13" Type="http://schemas.openxmlformats.org/officeDocument/2006/relationships/image" Target="../media/image93.png"/><Relationship Id="rId18" Type="http://schemas.openxmlformats.org/officeDocument/2006/relationships/customXml" Target="../ink/ink70.xml"/><Relationship Id="rId3" Type="http://schemas.openxmlformats.org/officeDocument/2006/relationships/image" Target="../media/image84.gif"/><Relationship Id="rId7" Type="http://schemas.openxmlformats.org/officeDocument/2006/relationships/image" Target="../media/image90.png"/><Relationship Id="rId12" Type="http://schemas.openxmlformats.org/officeDocument/2006/relationships/customXml" Target="../ink/ink67.xml"/><Relationship Id="rId17" Type="http://schemas.openxmlformats.org/officeDocument/2006/relationships/image" Target="../media/image95.png"/><Relationship Id="rId2" Type="http://schemas.openxmlformats.org/officeDocument/2006/relationships/image" Target="../media/image83.png"/><Relationship Id="rId16" Type="http://schemas.openxmlformats.org/officeDocument/2006/relationships/customXml" Target="../ink/ink69.xml"/><Relationship Id="rId20" Type="http://schemas.openxmlformats.org/officeDocument/2006/relationships/image" Target="../media/image85.gif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64.xml"/><Relationship Id="rId11" Type="http://schemas.openxmlformats.org/officeDocument/2006/relationships/image" Target="../media/image92.png"/><Relationship Id="rId5" Type="http://schemas.openxmlformats.org/officeDocument/2006/relationships/image" Target="../media/image89.png"/><Relationship Id="rId15" Type="http://schemas.openxmlformats.org/officeDocument/2006/relationships/image" Target="../media/image94.png"/><Relationship Id="rId10" Type="http://schemas.openxmlformats.org/officeDocument/2006/relationships/customXml" Target="../ink/ink66.xml"/><Relationship Id="rId19" Type="http://schemas.openxmlformats.org/officeDocument/2006/relationships/image" Target="../media/image96.png"/><Relationship Id="rId4" Type="http://schemas.openxmlformats.org/officeDocument/2006/relationships/customXml" Target="../ink/ink63.xml"/><Relationship Id="rId9" Type="http://schemas.openxmlformats.org/officeDocument/2006/relationships/image" Target="../media/image91.png"/><Relationship Id="rId14" Type="http://schemas.openxmlformats.org/officeDocument/2006/relationships/customXml" Target="../ink/ink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://www.pngall.com/bicycle-p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blogjob.com/trmeson/8-ways-to-improve-patient-satisfaction/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://www.pngall.com/taxi-cab-png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88.pn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anegoodwin.net/2014/08/13/school-in-august/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9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pixabay.com/en/pedestrian-cross-walk-street-310304/" TargetMode="External"/><Relationship Id="rId5" Type="http://schemas.openxmlformats.org/officeDocument/2006/relationships/image" Target="../media/image98.png"/><Relationship Id="rId4" Type="http://schemas.openxmlformats.org/officeDocument/2006/relationships/image" Target="../media/image88.pn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laurawoodillustration.blogspot.com/2011/06/at-train-station.html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0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pixabay.com/en/school-bus-bus-students-pupils-146599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88.png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train-transportation-tram-green-158860/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openclipart.org/detail/216745/kim-port-airport" TargetMode="External"/><Relationship Id="rId5" Type="http://schemas.openxmlformats.org/officeDocument/2006/relationships/image" Target="../media/image101.png"/><Relationship Id="rId4" Type="http://schemas.openxmlformats.org/officeDocument/2006/relationships/image" Target="../media/image88.pn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allpaperflare.com/search?wallpaper=space+shuttle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3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://www.pngall.com/plane-png" TargetMode="External"/><Relationship Id="rId5" Type="http://schemas.openxmlformats.org/officeDocument/2006/relationships/image" Target="../media/image102.png"/><Relationship Id="rId4" Type="http://schemas.openxmlformats.org/officeDocument/2006/relationships/image" Target="../media/image88.pn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Moon_Sketch_vector.svg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pixabay.com/en/rocket-propulsion-spaceship-engine-311008/" TargetMode="External"/><Relationship Id="rId5" Type="http://schemas.openxmlformats.org/officeDocument/2006/relationships/image" Target="../media/image104.png"/><Relationship Id="rId10" Type="http://schemas.openxmlformats.org/officeDocument/2006/relationships/image" Target="../media/image10.png"/><Relationship Id="rId4" Type="http://schemas.openxmlformats.org/officeDocument/2006/relationships/image" Target="../media/image88.png"/><Relationship Id="rId9" Type="http://schemas.openxmlformats.org/officeDocument/2006/relationships/hyperlink" Target="https://creativecommons.org/licenses/by-sa/3.0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Vdx64LWgQGk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Noto_Emoji_Oreo_1f914.sv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hyperlink" Target="https://creativecommons.org/licenses/by-sa/3.0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openclipart.org/detail/188854/cartoon-truck-by-cyberscooty-188854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hyperlink" Target="http://pixabay.com/en/screaming-surprised-smiley-emotion-146426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hyperlink" Target="https://commons.wikimedia.org/wiki/File:Black_Man_Running_Scared_Cartoon_Vector.sv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commons.wikimedia.org/wiki/File:Black_Man_Running_Scared_Cartoon_Vector.svg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hyperlink" Target="http://pixabay.com/en/screaming-surprised-smiley-emotion-146426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hyperlink" Target="https://pixabay.com/en/school-bus-bus-students-pupils-146599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commons.wikimedia.org/wiki/File:Black_Man_Running_Scared_Cartoon_Vector.svg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hyperlink" Target="http://pixabay.com/en/screaming-surprised-smiley-emotion-146426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hyperlink" Target="https://pixabay.com/en/train-transportation-tram-green-158860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commons.wikimedia.org/wiki/File:Black_Man_Running_Scared_Cartoon_Vector.svg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hyperlink" Target="http://pixabay.com/en/screaming-surprised-smiley-emotion-146426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hyperlink" Target="https://pixabay.com/en/motorcycle-bike-red-motorbike-309786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commons.wikimedia.org/wiki/File:Black_Man_Running_Scared_Cartoon_Vector.svg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hyperlink" Target="http://pixabay.com/en/screaming-surprised-smiley-emotion-146426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hyperlink" Target="https://pixabay.com/en/car-orange-vehicle-transport-311719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E8648B-05E4-744B-A6E5-38E22B706001}"/>
              </a:ext>
            </a:extLst>
          </p:cNvPr>
          <p:cNvGrpSpPr/>
          <p:nvPr/>
        </p:nvGrpSpPr>
        <p:grpSpPr>
          <a:xfrm>
            <a:off x="-1114833" y="-4355689"/>
            <a:ext cx="17041188" cy="6786207"/>
            <a:chOff x="-1389153" y="-5087209"/>
            <a:chExt cx="17041188" cy="6786207"/>
          </a:xfrm>
        </p:grpSpPr>
        <p:sp>
          <p:nvSpPr>
            <p:cNvPr id="509" name="Freeform 3">
              <a:extLst>
                <a:ext uri="{FF2B5EF4-FFF2-40B4-BE49-F238E27FC236}">
                  <a16:creationId xmlns:a16="http://schemas.microsoft.com/office/drawing/2014/main" id="{49F1019D-5480-904A-A8D5-5BFAD92C44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4">
              <a:extLst>
                <a:ext uri="{FF2B5EF4-FFF2-40B4-BE49-F238E27FC236}">
                  <a16:creationId xmlns:a16="http://schemas.microsoft.com/office/drawing/2014/main" id="{BEDE8E6C-3857-EE45-81FE-B2ACC9458E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5">
              <a:extLst>
                <a:ext uri="{FF2B5EF4-FFF2-40B4-BE49-F238E27FC236}">
                  <a16:creationId xmlns:a16="http://schemas.microsoft.com/office/drawing/2014/main" id="{F287B8E3-4B74-6045-B97C-6F7E4D804A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6">
              <a:extLst>
                <a:ext uri="{FF2B5EF4-FFF2-40B4-BE49-F238E27FC236}">
                  <a16:creationId xmlns:a16="http://schemas.microsoft.com/office/drawing/2014/main" id="{2E419574-51A1-EF4A-B630-4F173C387B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7">
              <a:extLst>
                <a:ext uri="{FF2B5EF4-FFF2-40B4-BE49-F238E27FC236}">
                  <a16:creationId xmlns:a16="http://schemas.microsoft.com/office/drawing/2014/main" id="{21F449DC-A769-A942-97B4-E1BFAF3F08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8">
              <a:extLst>
                <a:ext uri="{FF2B5EF4-FFF2-40B4-BE49-F238E27FC236}">
                  <a16:creationId xmlns:a16="http://schemas.microsoft.com/office/drawing/2014/main" id="{6A4EBCEC-1A2E-2743-A26A-9C71ECBF78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9">
              <a:extLst>
                <a:ext uri="{FF2B5EF4-FFF2-40B4-BE49-F238E27FC236}">
                  <a16:creationId xmlns:a16="http://schemas.microsoft.com/office/drawing/2014/main" id="{268AFCDD-EF1A-CC4C-9E12-C5F86314F7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0">
              <a:extLst>
                <a:ext uri="{FF2B5EF4-FFF2-40B4-BE49-F238E27FC236}">
                  <a16:creationId xmlns:a16="http://schemas.microsoft.com/office/drawing/2014/main" id="{B2DA4C14-FF2A-BB4D-BCEF-2294DE51F3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1">
              <a:extLst>
                <a:ext uri="{FF2B5EF4-FFF2-40B4-BE49-F238E27FC236}">
                  <a16:creationId xmlns:a16="http://schemas.microsoft.com/office/drawing/2014/main" id="{154F797D-3914-6248-95D6-DABE25AC71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2">
              <a:extLst>
                <a:ext uri="{FF2B5EF4-FFF2-40B4-BE49-F238E27FC236}">
                  <a16:creationId xmlns:a16="http://schemas.microsoft.com/office/drawing/2014/main" id="{37329D26-B102-D44C-B414-323FE64862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3">
              <a:extLst>
                <a:ext uri="{FF2B5EF4-FFF2-40B4-BE49-F238E27FC236}">
                  <a16:creationId xmlns:a16="http://schemas.microsoft.com/office/drawing/2014/main" id="{9BE148CC-C266-E442-AF8B-9C69AE7800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4">
              <a:extLst>
                <a:ext uri="{FF2B5EF4-FFF2-40B4-BE49-F238E27FC236}">
                  <a16:creationId xmlns:a16="http://schemas.microsoft.com/office/drawing/2014/main" id="{BD24DC5A-DAD6-6B48-8B67-7D1CA8EDD5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5">
              <a:extLst>
                <a:ext uri="{FF2B5EF4-FFF2-40B4-BE49-F238E27FC236}">
                  <a16:creationId xmlns:a16="http://schemas.microsoft.com/office/drawing/2014/main" id="{A0F017C6-504E-634E-9398-A437F7C58F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6">
              <a:extLst>
                <a:ext uri="{FF2B5EF4-FFF2-40B4-BE49-F238E27FC236}">
                  <a16:creationId xmlns:a16="http://schemas.microsoft.com/office/drawing/2014/main" id="{454336F5-D234-BB42-A0B8-4B0F8A2943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7">
              <a:extLst>
                <a:ext uri="{FF2B5EF4-FFF2-40B4-BE49-F238E27FC236}">
                  <a16:creationId xmlns:a16="http://schemas.microsoft.com/office/drawing/2014/main" id="{5128333F-41D4-004C-8C57-23CF5DC2C1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8">
              <a:extLst>
                <a:ext uri="{FF2B5EF4-FFF2-40B4-BE49-F238E27FC236}">
                  <a16:creationId xmlns:a16="http://schemas.microsoft.com/office/drawing/2014/main" id="{5ADB1F8C-1C20-5E42-9A1B-A247F5A1D3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19">
              <a:extLst>
                <a:ext uri="{FF2B5EF4-FFF2-40B4-BE49-F238E27FC236}">
                  <a16:creationId xmlns:a16="http://schemas.microsoft.com/office/drawing/2014/main" id="{086B9D92-3AB4-7643-B724-8C31942202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0">
              <a:extLst>
                <a:ext uri="{FF2B5EF4-FFF2-40B4-BE49-F238E27FC236}">
                  <a16:creationId xmlns:a16="http://schemas.microsoft.com/office/drawing/2014/main" id="{A897A516-031B-784C-896F-705C99977F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1">
              <a:extLst>
                <a:ext uri="{FF2B5EF4-FFF2-40B4-BE49-F238E27FC236}">
                  <a16:creationId xmlns:a16="http://schemas.microsoft.com/office/drawing/2014/main" id="{2242BDD5-9E46-6B4C-B5DE-A50D0E1BC8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2">
              <a:extLst>
                <a:ext uri="{FF2B5EF4-FFF2-40B4-BE49-F238E27FC236}">
                  <a16:creationId xmlns:a16="http://schemas.microsoft.com/office/drawing/2014/main" id="{667243EC-7B10-3A48-9474-32F2487AF6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3">
              <a:extLst>
                <a:ext uri="{FF2B5EF4-FFF2-40B4-BE49-F238E27FC236}">
                  <a16:creationId xmlns:a16="http://schemas.microsoft.com/office/drawing/2014/main" id="{130E19D5-906B-9449-B79A-AE853793ED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4">
              <a:extLst>
                <a:ext uri="{FF2B5EF4-FFF2-40B4-BE49-F238E27FC236}">
                  <a16:creationId xmlns:a16="http://schemas.microsoft.com/office/drawing/2014/main" id="{9B8513A6-39DE-BB4E-BA3D-9EDC1CE1D8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5">
              <a:extLst>
                <a:ext uri="{FF2B5EF4-FFF2-40B4-BE49-F238E27FC236}">
                  <a16:creationId xmlns:a16="http://schemas.microsoft.com/office/drawing/2014/main" id="{EB8E60C4-0849-5347-8BC0-330606B2A1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6">
              <a:extLst>
                <a:ext uri="{FF2B5EF4-FFF2-40B4-BE49-F238E27FC236}">
                  <a16:creationId xmlns:a16="http://schemas.microsoft.com/office/drawing/2014/main" id="{74CA955A-CF11-6743-8E40-799DB484EA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7">
              <a:extLst>
                <a:ext uri="{FF2B5EF4-FFF2-40B4-BE49-F238E27FC236}">
                  <a16:creationId xmlns:a16="http://schemas.microsoft.com/office/drawing/2014/main" id="{68CEB07D-462D-A045-959A-54A237E3AE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8">
              <a:extLst>
                <a:ext uri="{FF2B5EF4-FFF2-40B4-BE49-F238E27FC236}">
                  <a16:creationId xmlns:a16="http://schemas.microsoft.com/office/drawing/2014/main" id="{0E18F2DC-87BA-554C-A181-92FF3048B4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29">
              <a:extLst>
                <a:ext uri="{FF2B5EF4-FFF2-40B4-BE49-F238E27FC236}">
                  <a16:creationId xmlns:a16="http://schemas.microsoft.com/office/drawing/2014/main" id="{1F8664BF-1B75-BD45-B589-9BC722B0F3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4">
              <a:extLst>
                <a:ext uri="{FF2B5EF4-FFF2-40B4-BE49-F238E27FC236}">
                  <a16:creationId xmlns:a16="http://schemas.microsoft.com/office/drawing/2014/main" id="{7772CF04-DBF7-5841-B522-4706AB8EA4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7" name="Freeform 6">
              <a:extLst>
                <a:ext uri="{FF2B5EF4-FFF2-40B4-BE49-F238E27FC236}">
                  <a16:creationId xmlns:a16="http://schemas.microsoft.com/office/drawing/2014/main" id="{42AAB095-ED54-604B-ADAA-8C048B5223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59BAC31-94BA-6E47-87E0-6526357D088A}"/>
              </a:ext>
            </a:extLst>
          </p:cNvPr>
          <p:cNvGrpSpPr/>
          <p:nvPr/>
        </p:nvGrpSpPr>
        <p:grpSpPr>
          <a:xfrm>
            <a:off x="-2422178" y="4804533"/>
            <a:ext cx="14922466" cy="4506760"/>
            <a:chOff x="-2422178" y="5261733"/>
            <a:chExt cx="14922466" cy="4506760"/>
          </a:xfrm>
        </p:grpSpPr>
        <p:sp>
          <p:nvSpPr>
            <p:cNvPr id="538" name="Freeform 30">
              <a:extLst>
                <a:ext uri="{FF2B5EF4-FFF2-40B4-BE49-F238E27FC236}">
                  <a16:creationId xmlns:a16="http://schemas.microsoft.com/office/drawing/2014/main" id="{0CD761A4-028C-AC4B-9045-89255FC189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650590" y="6327328"/>
              <a:ext cx="5899454" cy="3076040"/>
            </a:xfrm>
            <a:custGeom>
              <a:avLst/>
              <a:gdLst>
                <a:gd name="T0" fmla="*/ 42 w 8085"/>
                <a:gd name="T1" fmla="*/ 4120 h 4240"/>
                <a:gd name="T2" fmla="*/ 42 w 8085"/>
                <a:gd name="T3" fmla="*/ 4120 h 4240"/>
                <a:gd name="T4" fmla="*/ 271 w 8085"/>
                <a:gd name="T5" fmla="*/ 4197 h 4240"/>
                <a:gd name="T6" fmla="*/ 7966 w 8085"/>
                <a:gd name="T7" fmla="*/ 348 h 4240"/>
                <a:gd name="T8" fmla="*/ 7966 w 8085"/>
                <a:gd name="T9" fmla="*/ 348 h 4240"/>
                <a:gd name="T10" fmla="*/ 8042 w 8085"/>
                <a:gd name="T11" fmla="*/ 119 h 4240"/>
                <a:gd name="T12" fmla="*/ 8042 w 8085"/>
                <a:gd name="T13" fmla="*/ 119 h 4240"/>
                <a:gd name="T14" fmla="*/ 7813 w 8085"/>
                <a:gd name="T15" fmla="*/ 42 h 4240"/>
                <a:gd name="T16" fmla="*/ 119 w 8085"/>
                <a:gd name="T17" fmla="*/ 3891 h 4240"/>
                <a:gd name="T18" fmla="*/ 119 w 8085"/>
                <a:gd name="T19" fmla="*/ 3891 h 4240"/>
                <a:gd name="T20" fmla="*/ 42 w 8085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42" y="4120"/>
                  </a:moveTo>
                  <a:lnTo>
                    <a:pt x="42" y="4120"/>
                  </a:lnTo>
                  <a:cubicBezTo>
                    <a:pt x="85" y="4205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5"/>
                    <a:pt x="7897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9" name="Freeform 31">
              <a:extLst>
                <a:ext uri="{FF2B5EF4-FFF2-40B4-BE49-F238E27FC236}">
                  <a16:creationId xmlns:a16="http://schemas.microsoft.com/office/drawing/2014/main" id="{8F344185-59DA-F64F-88E3-901795C4BD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0881397" y="6141214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0" name="Freeform 32">
              <a:extLst>
                <a:ext uri="{FF2B5EF4-FFF2-40B4-BE49-F238E27FC236}">
                  <a16:creationId xmlns:a16="http://schemas.microsoft.com/office/drawing/2014/main" id="{8B511EFA-9D6D-3B48-B197-45A5B841A0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31363" y="6515404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1 w 8086"/>
                <a:gd name="T5" fmla="*/ 4196 h 4240"/>
                <a:gd name="T6" fmla="*/ 7966 w 8086"/>
                <a:gd name="T7" fmla="*/ 348 h 4240"/>
                <a:gd name="T8" fmla="*/ 7966 w 8086"/>
                <a:gd name="T9" fmla="*/ 348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2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4"/>
                    <a:pt x="187" y="4239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5"/>
                    <a:pt x="8085" y="203"/>
                    <a:pt x="8043" y="119"/>
                  </a:cubicBezTo>
                  <a:lnTo>
                    <a:pt x="8043" y="119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1" name="Freeform 33">
              <a:extLst>
                <a:ext uri="{FF2B5EF4-FFF2-40B4-BE49-F238E27FC236}">
                  <a16:creationId xmlns:a16="http://schemas.microsoft.com/office/drawing/2014/main" id="{F2788810-3763-9C48-9F2D-2C6BC06303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606436" y="6832104"/>
              <a:ext cx="418401" cy="348532"/>
            </a:xfrm>
            <a:custGeom>
              <a:avLst/>
              <a:gdLst>
                <a:gd name="T0" fmla="*/ 42 w 574"/>
                <a:gd name="T1" fmla="*/ 362 h 482"/>
                <a:gd name="T2" fmla="*/ 42 w 574"/>
                <a:gd name="T3" fmla="*/ 362 h 482"/>
                <a:gd name="T4" fmla="*/ 272 w 574"/>
                <a:gd name="T5" fmla="*/ 439 h 482"/>
                <a:gd name="T6" fmla="*/ 455 w 574"/>
                <a:gd name="T7" fmla="*/ 348 h 482"/>
                <a:gd name="T8" fmla="*/ 455 w 574"/>
                <a:gd name="T9" fmla="*/ 348 h 482"/>
                <a:gd name="T10" fmla="*/ 531 w 574"/>
                <a:gd name="T11" fmla="*/ 119 h 482"/>
                <a:gd name="T12" fmla="*/ 531 w 574"/>
                <a:gd name="T13" fmla="*/ 119 h 482"/>
                <a:gd name="T14" fmla="*/ 301 w 574"/>
                <a:gd name="T15" fmla="*/ 42 h 482"/>
                <a:gd name="T16" fmla="*/ 119 w 574"/>
                <a:gd name="T17" fmla="*/ 133 h 482"/>
                <a:gd name="T18" fmla="*/ 119 w 574"/>
                <a:gd name="T19" fmla="*/ 133 h 482"/>
                <a:gd name="T20" fmla="*/ 42 w 574"/>
                <a:gd name="T21" fmla="*/ 36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482">
                  <a:moveTo>
                    <a:pt x="42" y="362"/>
                  </a:moveTo>
                  <a:lnTo>
                    <a:pt x="42" y="362"/>
                  </a:lnTo>
                  <a:cubicBezTo>
                    <a:pt x="84" y="447"/>
                    <a:pt x="187" y="481"/>
                    <a:pt x="272" y="439"/>
                  </a:cubicBezTo>
                  <a:lnTo>
                    <a:pt x="455" y="348"/>
                  </a:lnTo>
                  <a:lnTo>
                    <a:pt x="455" y="348"/>
                  </a:lnTo>
                  <a:cubicBezTo>
                    <a:pt x="539" y="306"/>
                    <a:pt x="573" y="203"/>
                    <a:pt x="531" y="119"/>
                  </a:cubicBezTo>
                  <a:lnTo>
                    <a:pt x="531" y="119"/>
                  </a:lnTo>
                  <a:cubicBezTo>
                    <a:pt x="488" y="34"/>
                    <a:pt x="386" y="0"/>
                    <a:pt x="301" y="42"/>
                  </a:cubicBezTo>
                  <a:lnTo>
                    <a:pt x="119" y="133"/>
                  </a:lnTo>
                  <a:lnTo>
                    <a:pt x="119" y="133"/>
                  </a:lnTo>
                  <a:cubicBezTo>
                    <a:pt x="34" y="176"/>
                    <a:pt x="0" y="278"/>
                    <a:pt x="42" y="3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2" name="Freeform 34">
              <a:extLst>
                <a:ext uri="{FF2B5EF4-FFF2-40B4-BE49-F238E27FC236}">
                  <a16:creationId xmlns:a16="http://schemas.microsoft.com/office/drawing/2014/main" id="{11780D2B-287C-B348-A576-51D1C8B94A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2128624" y="6722491"/>
              <a:ext cx="286444" cy="284583"/>
            </a:xfrm>
            <a:custGeom>
              <a:avLst/>
              <a:gdLst>
                <a:gd name="T0" fmla="*/ 43 w 392"/>
                <a:gd name="T1" fmla="*/ 272 h 392"/>
                <a:gd name="T2" fmla="*/ 43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9 w 392"/>
                <a:gd name="T9" fmla="*/ 119 h 392"/>
                <a:gd name="T10" fmla="*/ 349 w 392"/>
                <a:gd name="T11" fmla="*/ 119 h 392"/>
                <a:gd name="T12" fmla="*/ 120 w 392"/>
                <a:gd name="T13" fmla="*/ 43 h 392"/>
                <a:gd name="T14" fmla="*/ 120 w 392"/>
                <a:gd name="T15" fmla="*/ 43 h 392"/>
                <a:gd name="T16" fmla="*/ 43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7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3" y="0"/>
                    <a:pt x="120" y="43"/>
                  </a:cubicBezTo>
                  <a:lnTo>
                    <a:pt x="120" y="43"/>
                  </a:lnTo>
                  <a:cubicBezTo>
                    <a:pt x="35" y="85"/>
                    <a:pt x="0" y="188"/>
                    <a:pt x="43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3" name="Freeform 35">
              <a:extLst>
                <a:ext uri="{FF2B5EF4-FFF2-40B4-BE49-F238E27FC236}">
                  <a16:creationId xmlns:a16="http://schemas.microsoft.com/office/drawing/2014/main" id="{E4E2DC14-06DC-B945-8A43-88F188A00D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97036" y="8934284"/>
              <a:ext cx="286444" cy="284583"/>
            </a:xfrm>
            <a:custGeom>
              <a:avLst/>
              <a:gdLst>
                <a:gd name="T0" fmla="*/ 42 w 392"/>
                <a:gd name="T1" fmla="*/ 272 h 392"/>
                <a:gd name="T2" fmla="*/ 42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8 w 392"/>
                <a:gd name="T9" fmla="*/ 119 h 392"/>
                <a:gd name="T10" fmla="*/ 348 w 392"/>
                <a:gd name="T11" fmla="*/ 119 h 392"/>
                <a:gd name="T12" fmla="*/ 119 w 392"/>
                <a:gd name="T13" fmla="*/ 43 h 392"/>
                <a:gd name="T14" fmla="*/ 119 w 392"/>
                <a:gd name="T15" fmla="*/ 43 h 392"/>
                <a:gd name="T16" fmla="*/ 42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2" y="272"/>
                  </a:moveTo>
                  <a:lnTo>
                    <a:pt x="42" y="272"/>
                  </a:lnTo>
                  <a:cubicBezTo>
                    <a:pt x="85" y="357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1" y="204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9" y="43"/>
                  </a:cubicBezTo>
                  <a:lnTo>
                    <a:pt x="119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4" name="Freeform 36">
              <a:extLst>
                <a:ext uri="{FF2B5EF4-FFF2-40B4-BE49-F238E27FC236}">
                  <a16:creationId xmlns:a16="http://schemas.microsoft.com/office/drawing/2014/main" id="{A1355DF6-901E-C244-8722-8B52B6F526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950087" y="5384855"/>
              <a:ext cx="5899452" cy="3072842"/>
            </a:xfrm>
            <a:custGeom>
              <a:avLst/>
              <a:gdLst>
                <a:gd name="T0" fmla="*/ 42 w 8085"/>
                <a:gd name="T1" fmla="*/ 4120 h 4239"/>
                <a:gd name="T2" fmla="*/ 42 w 8085"/>
                <a:gd name="T3" fmla="*/ 4120 h 4239"/>
                <a:gd name="T4" fmla="*/ 272 w 8085"/>
                <a:gd name="T5" fmla="*/ 4197 h 4239"/>
                <a:gd name="T6" fmla="*/ 7966 w 8085"/>
                <a:gd name="T7" fmla="*/ 348 h 4239"/>
                <a:gd name="T8" fmla="*/ 7966 w 8085"/>
                <a:gd name="T9" fmla="*/ 348 h 4239"/>
                <a:gd name="T10" fmla="*/ 8042 w 8085"/>
                <a:gd name="T11" fmla="*/ 119 h 4239"/>
                <a:gd name="T12" fmla="*/ 8042 w 8085"/>
                <a:gd name="T13" fmla="*/ 119 h 4239"/>
                <a:gd name="T14" fmla="*/ 7813 w 8085"/>
                <a:gd name="T15" fmla="*/ 42 h 4239"/>
                <a:gd name="T16" fmla="*/ 119 w 8085"/>
                <a:gd name="T17" fmla="*/ 3891 h 4239"/>
                <a:gd name="T18" fmla="*/ 119 w 8085"/>
                <a:gd name="T19" fmla="*/ 3891 h 4239"/>
                <a:gd name="T20" fmla="*/ 42 w 8085"/>
                <a:gd name="T21" fmla="*/ 4120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39">
                  <a:moveTo>
                    <a:pt x="42" y="4120"/>
                  </a:moveTo>
                  <a:lnTo>
                    <a:pt x="42" y="4120"/>
                  </a:lnTo>
                  <a:cubicBezTo>
                    <a:pt x="85" y="4204"/>
                    <a:pt x="187" y="4238"/>
                    <a:pt x="272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5" name="Freeform 37">
              <a:extLst>
                <a:ext uri="{FF2B5EF4-FFF2-40B4-BE49-F238E27FC236}">
                  <a16:creationId xmlns:a16="http://schemas.microsoft.com/office/drawing/2014/main" id="{889F3AE9-BCE8-7A4E-AA58-2F76F3A431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276581" y="6249359"/>
              <a:ext cx="621163" cy="450856"/>
            </a:xfrm>
            <a:custGeom>
              <a:avLst/>
              <a:gdLst>
                <a:gd name="T0" fmla="*/ 42 w 849"/>
                <a:gd name="T1" fmla="*/ 501 h 620"/>
                <a:gd name="T2" fmla="*/ 42 w 849"/>
                <a:gd name="T3" fmla="*/ 501 h 620"/>
                <a:gd name="T4" fmla="*/ 271 w 849"/>
                <a:gd name="T5" fmla="*/ 577 h 620"/>
                <a:gd name="T6" fmla="*/ 729 w 849"/>
                <a:gd name="T7" fmla="*/ 348 h 620"/>
                <a:gd name="T8" fmla="*/ 729 w 849"/>
                <a:gd name="T9" fmla="*/ 348 h 620"/>
                <a:gd name="T10" fmla="*/ 805 w 849"/>
                <a:gd name="T11" fmla="*/ 118 h 620"/>
                <a:gd name="T12" fmla="*/ 805 w 849"/>
                <a:gd name="T13" fmla="*/ 118 h 620"/>
                <a:gd name="T14" fmla="*/ 576 w 849"/>
                <a:gd name="T15" fmla="*/ 42 h 620"/>
                <a:gd name="T16" fmla="*/ 118 w 849"/>
                <a:gd name="T17" fmla="*/ 271 h 620"/>
                <a:gd name="T18" fmla="*/ 118 w 849"/>
                <a:gd name="T19" fmla="*/ 271 h 620"/>
                <a:gd name="T20" fmla="*/ 42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4"/>
                    <a:pt x="187" y="619"/>
                    <a:pt x="271" y="577"/>
                  </a:cubicBezTo>
                  <a:lnTo>
                    <a:pt x="729" y="348"/>
                  </a:lnTo>
                  <a:lnTo>
                    <a:pt x="729" y="348"/>
                  </a:lnTo>
                  <a:cubicBezTo>
                    <a:pt x="813" y="306"/>
                    <a:pt x="848" y="203"/>
                    <a:pt x="805" y="118"/>
                  </a:cubicBezTo>
                  <a:lnTo>
                    <a:pt x="805" y="118"/>
                  </a:lnTo>
                  <a:cubicBezTo>
                    <a:pt x="763" y="34"/>
                    <a:pt x="660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2" y="5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6" name="Freeform 38">
              <a:extLst>
                <a:ext uri="{FF2B5EF4-FFF2-40B4-BE49-F238E27FC236}">
                  <a16:creationId xmlns:a16="http://schemas.microsoft.com/office/drawing/2014/main" id="{9D7CC14B-8EBF-F74B-982A-0A7F36DD6C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108581" y="7789124"/>
              <a:ext cx="553576" cy="415681"/>
            </a:xfrm>
            <a:custGeom>
              <a:avLst/>
              <a:gdLst>
                <a:gd name="T0" fmla="*/ 43 w 758"/>
                <a:gd name="T1" fmla="*/ 455 h 574"/>
                <a:gd name="T2" fmla="*/ 43 w 758"/>
                <a:gd name="T3" fmla="*/ 455 h 574"/>
                <a:gd name="T4" fmla="*/ 272 w 758"/>
                <a:gd name="T5" fmla="*/ 531 h 574"/>
                <a:gd name="T6" fmla="*/ 638 w 758"/>
                <a:gd name="T7" fmla="*/ 348 h 574"/>
                <a:gd name="T8" fmla="*/ 638 w 758"/>
                <a:gd name="T9" fmla="*/ 348 h 574"/>
                <a:gd name="T10" fmla="*/ 714 w 758"/>
                <a:gd name="T11" fmla="*/ 119 h 574"/>
                <a:gd name="T12" fmla="*/ 714 w 758"/>
                <a:gd name="T13" fmla="*/ 119 h 574"/>
                <a:gd name="T14" fmla="*/ 485 w 758"/>
                <a:gd name="T15" fmla="*/ 42 h 574"/>
                <a:gd name="T16" fmla="*/ 119 w 758"/>
                <a:gd name="T17" fmla="*/ 225 h 574"/>
                <a:gd name="T18" fmla="*/ 119 w 758"/>
                <a:gd name="T19" fmla="*/ 225 h 574"/>
                <a:gd name="T20" fmla="*/ 43 w 758"/>
                <a:gd name="T21" fmla="*/ 45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8" h="574">
                  <a:moveTo>
                    <a:pt x="43" y="455"/>
                  </a:moveTo>
                  <a:lnTo>
                    <a:pt x="43" y="455"/>
                  </a:lnTo>
                  <a:cubicBezTo>
                    <a:pt x="85" y="539"/>
                    <a:pt x="188" y="573"/>
                    <a:pt x="272" y="531"/>
                  </a:cubicBezTo>
                  <a:lnTo>
                    <a:pt x="638" y="348"/>
                  </a:lnTo>
                  <a:lnTo>
                    <a:pt x="638" y="348"/>
                  </a:lnTo>
                  <a:cubicBezTo>
                    <a:pt x="723" y="305"/>
                    <a:pt x="757" y="203"/>
                    <a:pt x="714" y="119"/>
                  </a:cubicBezTo>
                  <a:lnTo>
                    <a:pt x="714" y="119"/>
                  </a:lnTo>
                  <a:cubicBezTo>
                    <a:pt x="672" y="34"/>
                    <a:pt x="569" y="0"/>
                    <a:pt x="485" y="42"/>
                  </a:cubicBezTo>
                  <a:lnTo>
                    <a:pt x="119" y="225"/>
                  </a:lnTo>
                  <a:lnTo>
                    <a:pt x="119" y="225"/>
                  </a:lnTo>
                  <a:cubicBezTo>
                    <a:pt x="34" y="267"/>
                    <a:pt x="0" y="370"/>
                    <a:pt x="43" y="45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7" name="Freeform 39">
              <a:extLst>
                <a:ext uri="{FF2B5EF4-FFF2-40B4-BE49-F238E27FC236}">
                  <a16:creationId xmlns:a16="http://schemas.microsoft.com/office/drawing/2014/main" id="{5B4BE774-D490-1445-8D60-48C974AF99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737739" y="5570829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8" name="Freeform 40">
              <a:extLst>
                <a:ext uri="{FF2B5EF4-FFF2-40B4-BE49-F238E27FC236}">
                  <a16:creationId xmlns:a16="http://schemas.microsoft.com/office/drawing/2014/main" id="{30B15102-DA17-D94C-BB76-C346EFFE39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40522" y="7961449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49" name="Freeform 41">
              <a:extLst>
                <a:ext uri="{FF2B5EF4-FFF2-40B4-BE49-F238E27FC236}">
                  <a16:creationId xmlns:a16="http://schemas.microsoft.com/office/drawing/2014/main" id="{9957810C-4E64-084E-97E6-336974D9B3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40513" y="8216642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0" name="Freeform 42">
              <a:extLst>
                <a:ext uri="{FF2B5EF4-FFF2-40B4-BE49-F238E27FC236}">
                  <a16:creationId xmlns:a16="http://schemas.microsoft.com/office/drawing/2014/main" id="{81816E59-A221-854A-81B0-364670B657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891224" y="5943648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1" name="Freeform 43">
              <a:extLst>
                <a:ext uri="{FF2B5EF4-FFF2-40B4-BE49-F238E27FC236}">
                  <a16:creationId xmlns:a16="http://schemas.microsoft.com/office/drawing/2014/main" id="{29F136A8-8EF3-B047-9D76-A641FB5C64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422178" y="5388390"/>
              <a:ext cx="5139894" cy="2695531"/>
            </a:xfrm>
            <a:custGeom>
              <a:avLst/>
              <a:gdLst>
                <a:gd name="T0" fmla="*/ 43 w 7042"/>
                <a:gd name="T1" fmla="*/ 3598 h 3717"/>
                <a:gd name="T2" fmla="*/ 43 w 7042"/>
                <a:gd name="T3" fmla="*/ 3598 h 3717"/>
                <a:gd name="T4" fmla="*/ 271 w 7042"/>
                <a:gd name="T5" fmla="*/ 3674 h 3717"/>
                <a:gd name="T6" fmla="*/ 6923 w 7042"/>
                <a:gd name="T7" fmla="*/ 348 h 3717"/>
                <a:gd name="T8" fmla="*/ 6923 w 7042"/>
                <a:gd name="T9" fmla="*/ 348 h 3717"/>
                <a:gd name="T10" fmla="*/ 6999 w 7042"/>
                <a:gd name="T11" fmla="*/ 119 h 3717"/>
                <a:gd name="T12" fmla="*/ 6999 w 7042"/>
                <a:gd name="T13" fmla="*/ 119 h 3717"/>
                <a:gd name="T14" fmla="*/ 6770 w 7042"/>
                <a:gd name="T15" fmla="*/ 43 h 3717"/>
                <a:gd name="T16" fmla="*/ 119 w 7042"/>
                <a:gd name="T17" fmla="*/ 3369 h 3717"/>
                <a:gd name="T18" fmla="*/ 119 w 7042"/>
                <a:gd name="T19" fmla="*/ 3369 h 3717"/>
                <a:gd name="T20" fmla="*/ 43 w 7042"/>
                <a:gd name="T21" fmla="*/ 3598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3" y="3598"/>
                  </a:moveTo>
                  <a:lnTo>
                    <a:pt x="43" y="3598"/>
                  </a:lnTo>
                  <a:cubicBezTo>
                    <a:pt x="85" y="3682"/>
                    <a:pt x="187" y="3716"/>
                    <a:pt x="271" y="3674"/>
                  </a:cubicBezTo>
                  <a:lnTo>
                    <a:pt x="6923" y="348"/>
                  </a:lnTo>
                  <a:lnTo>
                    <a:pt x="6923" y="348"/>
                  </a:lnTo>
                  <a:cubicBezTo>
                    <a:pt x="7007" y="306"/>
                    <a:pt x="7041" y="203"/>
                    <a:pt x="6999" y="119"/>
                  </a:cubicBezTo>
                  <a:lnTo>
                    <a:pt x="6999" y="119"/>
                  </a:lnTo>
                  <a:cubicBezTo>
                    <a:pt x="6957" y="34"/>
                    <a:pt x="6854" y="0"/>
                    <a:pt x="6770" y="43"/>
                  </a:cubicBezTo>
                  <a:lnTo>
                    <a:pt x="119" y="3369"/>
                  </a:lnTo>
                  <a:lnTo>
                    <a:pt x="119" y="3369"/>
                  </a:lnTo>
                  <a:cubicBezTo>
                    <a:pt x="34" y="3411"/>
                    <a:pt x="0" y="3513"/>
                    <a:pt x="43" y="359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2" name="Freeform 44">
              <a:extLst>
                <a:ext uri="{FF2B5EF4-FFF2-40B4-BE49-F238E27FC236}">
                  <a16:creationId xmlns:a16="http://schemas.microsoft.com/office/drawing/2014/main" id="{ACCF8BE8-8837-6947-B736-9C40397D30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9403" y="6016859"/>
              <a:ext cx="5899452" cy="3076040"/>
            </a:xfrm>
            <a:custGeom>
              <a:avLst/>
              <a:gdLst>
                <a:gd name="T0" fmla="*/ 8042 w 8085"/>
                <a:gd name="T1" fmla="*/ 119 h 4240"/>
                <a:gd name="T2" fmla="*/ 8042 w 8085"/>
                <a:gd name="T3" fmla="*/ 119 h 4240"/>
                <a:gd name="T4" fmla="*/ 7813 w 8085"/>
                <a:gd name="T5" fmla="*/ 43 h 4240"/>
                <a:gd name="T6" fmla="*/ 118 w 8085"/>
                <a:gd name="T7" fmla="*/ 3891 h 4240"/>
                <a:gd name="T8" fmla="*/ 118 w 8085"/>
                <a:gd name="T9" fmla="*/ 3891 h 4240"/>
                <a:gd name="T10" fmla="*/ 42 w 8085"/>
                <a:gd name="T11" fmla="*/ 4121 h 4240"/>
                <a:gd name="T12" fmla="*/ 42 w 8085"/>
                <a:gd name="T13" fmla="*/ 4121 h 4240"/>
                <a:gd name="T14" fmla="*/ 271 w 8085"/>
                <a:gd name="T15" fmla="*/ 4197 h 4240"/>
                <a:gd name="T16" fmla="*/ 7966 w 8085"/>
                <a:gd name="T17" fmla="*/ 348 h 4240"/>
                <a:gd name="T18" fmla="*/ 7966 w 8085"/>
                <a:gd name="T19" fmla="*/ 348 h 4240"/>
                <a:gd name="T20" fmla="*/ 8042 w 8085"/>
                <a:gd name="T21" fmla="*/ 119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8042" y="119"/>
                  </a:moveTo>
                  <a:lnTo>
                    <a:pt x="8042" y="119"/>
                  </a:lnTo>
                  <a:cubicBezTo>
                    <a:pt x="7999" y="35"/>
                    <a:pt x="7897" y="0"/>
                    <a:pt x="7813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1"/>
                  </a:cubicBezTo>
                  <a:lnTo>
                    <a:pt x="42" y="4121"/>
                  </a:lnTo>
                  <a:cubicBezTo>
                    <a:pt x="84" y="4204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6"/>
                    <a:pt x="8084" y="204"/>
                    <a:pt x="8042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3" name="Freeform 45">
              <a:extLst>
                <a:ext uri="{FF2B5EF4-FFF2-40B4-BE49-F238E27FC236}">
                  <a16:creationId xmlns:a16="http://schemas.microsoft.com/office/drawing/2014/main" id="{5DDC2198-6114-054B-B520-8CDFC3DBB8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874015" y="833201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4" name="Freeform 46">
              <a:extLst>
                <a:ext uri="{FF2B5EF4-FFF2-40B4-BE49-F238E27FC236}">
                  <a16:creationId xmlns:a16="http://schemas.microsoft.com/office/drawing/2014/main" id="{6D8CDA21-D34B-4749-A73A-3A8A19849E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736290" y="6695649"/>
              <a:ext cx="5902672" cy="3072844"/>
            </a:xfrm>
            <a:custGeom>
              <a:avLst/>
              <a:gdLst>
                <a:gd name="T0" fmla="*/ 42 w 8086"/>
                <a:gd name="T1" fmla="*/ 4119 h 4239"/>
                <a:gd name="T2" fmla="*/ 42 w 8086"/>
                <a:gd name="T3" fmla="*/ 4119 h 4239"/>
                <a:gd name="T4" fmla="*/ 271 w 8086"/>
                <a:gd name="T5" fmla="*/ 4196 h 4239"/>
                <a:gd name="T6" fmla="*/ 7966 w 8086"/>
                <a:gd name="T7" fmla="*/ 348 h 4239"/>
                <a:gd name="T8" fmla="*/ 7966 w 8086"/>
                <a:gd name="T9" fmla="*/ 348 h 4239"/>
                <a:gd name="T10" fmla="*/ 8042 w 8086"/>
                <a:gd name="T11" fmla="*/ 119 h 4239"/>
                <a:gd name="T12" fmla="*/ 8042 w 8086"/>
                <a:gd name="T13" fmla="*/ 119 h 4239"/>
                <a:gd name="T14" fmla="*/ 7813 w 8086"/>
                <a:gd name="T15" fmla="*/ 42 h 4239"/>
                <a:gd name="T16" fmla="*/ 119 w 8086"/>
                <a:gd name="T17" fmla="*/ 3891 h 4239"/>
                <a:gd name="T18" fmla="*/ 119 w 8086"/>
                <a:gd name="T19" fmla="*/ 3891 h 4239"/>
                <a:gd name="T20" fmla="*/ 42 w 8086"/>
                <a:gd name="T21" fmla="*/ 4119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42" y="4119"/>
                  </a:moveTo>
                  <a:lnTo>
                    <a:pt x="42" y="4119"/>
                  </a:lnTo>
                  <a:cubicBezTo>
                    <a:pt x="85" y="4204"/>
                    <a:pt x="187" y="4238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5"/>
                    <a:pt x="8085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5"/>
                    <a:pt x="42" y="4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5" name="Freeform 47">
              <a:extLst>
                <a:ext uri="{FF2B5EF4-FFF2-40B4-BE49-F238E27FC236}">
                  <a16:creationId xmlns:a16="http://schemas.microsoft.com/office/drawing/2014/main" id="{319BF156-187F-934A-A946-A8BC94215F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50840" y="6868223"/>
              <a:ext cx="753122" cy="518002"/>
            </a:xfrm>
            <a:custGeom>
              <a:avLst/>
              <a:gdLst>
                <a:gd name="T0" fmla="*/ 42 w 1033"/>
                <a:gd name="T1" fmla="*/ 593 h 713"/>
                <a:gd name="T2" fmla="*/ 42 w 1033"/>
                <a:gd name="T3" fmla="*/ 593 h 713"/>
                <a:gd name="T4" fmla="*/ 272 w 1033"/>
                <a:gd name="T5" fmla="*/ 669 h 713"/>
                <a:gd name="T6" fmla="*/ 913 w 1033"/>
                <a:gd name="T7" fmla="*/ 349 h 713"/>
                <a:gd name="T8" fmla="*/ 913 w 1033"/>
                <a:gd name="T9" fmla="*/ 349 h 713"/>
                <a:gd name="T10" fmla="*/ 989 w 1033"/>
                <a:gd name="T11" fmla="*/ 120 h 713"/>
                <a:gd name="T12" fmla="*/ 989 w 1033"/>
                <a:gd name="T13" fmla="*/ 120 h 713"/>
                <a:gd name="T14" fmla="*/ 760 w 1033"/>
                <a:gd name="T15" fmla="*/ 43 h 713"/>
                <a:gd name="T16" fmla="*/ 119 w 1033"/>
                <a:gd name="T17" fmla="*/ 363 h 713"/>
                <a:gd name="T18" fmla="*/ 119 w 1033"/>
                <a:gd name="T19" fmla="*/ 363 h 713"/>
                <a:gd name="T20" fmla="*/ 42 w 1033"/>
                <a:gd name="T21" fmla="*/ 59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3" h="713">
                  <a:moveTo>
                    <a:pt x="42" y="593"/>
                  </a:moveTo>
                  <a:lnTo>
                    <a:pt x="42" y="593"/>
                  </a:lnTo>
                  <a:cubicBezTo>
                    <a:pt x="84" y="678"/>
                    <a:pt x="187" y="712"/>
                    <a:pt x="272" y="669"/>
                  </a:cubicBezTo>
                  <a:lnTo>
                    <a:pt x="913" y="349"/>
                  </a:lnTo>
                  <a:lnTo>
                    <a:pt x="913" y="349"/>
                  </a:lnTo>
                  <a:cubicBezTo>
                    <a:pt x="997" y="306"/>
                    <a:pt x="1032" y="204"/>
                    <a:pt x="989" y="120"/>
                  </a:cubicBezTo>
                  <a:lnTo>
                    <a:pt x="989" y="120"/>
                  </a:lnTo>
                  <a:cubicBezTo>
                    <a:pt x="947" y="35"/>
                    <a:pt x="844" y="0"/>
                    <a:pt x="760" y="43"/>
                  </a:cubicBezTo>
                  <a:lnTo>
                    <a:pt x="119" y="363"/>
                  </a:lnTo>
                  <a:lnTo>
                    <a:pt x="119" y="363"/>
                  </a:lnTo>
                  <a:cubicBezTo>
                    <a:pt x="34" y="406"/>
                    <a:pt x="0" y="508"/>
                    <a:pt x="42" y="5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6" name="Freeform 48">
              <a:extLst>
                <a:ext uri="{FF2B5EF4-FFF2-40B4-BE49-F238E27FC236}">
                  <a16:creationId xmlns:a16="http://schemas.microsoft.com/office/drawing/2014/main" id="{D971D588-8610-884A-A7AE-EBB5F77060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269817" y="9108201"/>
              <a:ext cx="286442" cy="284581"/>
            </a:xfrm>
            <a:custGeom>
              <a:avLst/>
              <a:gdLst>
                <a:gd name="T0" fmla="*/ 42 w 391"/>
                <a:gd name="T1" fmla="*/ 272 h 392"/>
                <a:gd name="T2" fmla="*/ 42 w 391"/>
                <a:gd name="T3" fmla="*/ 272 h 392"/>
                <a:gd name="T4" fmla="*/ 272 w 391"/>
                <a:gd name="T5" fmla="*/ 349 h 392"/>
                <a:gd name="T6" fmla="*/ 272 w 391"/>
                <a:gd name="T7" fmla="*/ 349 h 392"/>
                <a:gd name="T8" fmla="*/ 348 w 391"/>
                <a:gd name="T9" fmla="*/ 119 h 392"/>
                <a:gd name="T10" fmla="*/ 348 w 391"/>
                <a:gd name="T11" fmla="*/ 119 h 392"/>
                <a:gd name="T12" fmla="*/ 118 w 391"/>
                <a:gd name="T13" fmla="*/ 43 h 392"/>
                <a:gd name="T14" fmla="*/ 118 w 391"/>
                <a:gd name="T15" fmla="*/ 43 h 392"/>
                <a:gd name="T16" fmla="*/ 42 w 391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2" y="272"/>
                  </a:moveTo>
                  <a:lnTo>
                    <a:pt x="42" y="272"/>
                  </a:lnTo>
                  <a:cubicBezTo>
                    <a:pt x="84" y="357"/>
                    <a:pt x="187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0" y="203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8" y="43"/>
                  </a:cubicBezTo>
                  <a:lnTo>
                    <a:pt x="118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7" name="Freeform 49">
              <a:extLst>
                <a:ext uri="{FF2B5EF4-FFF2-40B4-BE49-F238E27FC236}">
                  <a16:creationId xmlns:a16="http://schemas.microsoft.com/office/drawing/2014/main" id="{3C036891-BF5B-034B-8441-D3E8DE7E13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517326" y="5651286"/>
              <a:ext cx="5139894" cy="2695531"/>
            </a:xfrm>
            <a:custGeom>
              <a:avLst/>
              <a:gdLst>
                <a:gd name="T0" fmla="*/ 42 w 7042"/>
                <a:gd name="T1" fmla="*/ 3597 h 3717"/>
                <a:gd name="T2" fmla="*/ 42 w 7042"/>
                <a:gd name="T3" fmla="*/ 3597 h 3717"/>
                <a:gd name="T4" fmla="*/ 272 w 7042"/>
                <a:gd name="T5" fmla="*/ 3674 h 3717"/>
                <a:gd name="T6" fmla="*/ 6922 w 7042"/>
                <a:gd name="T7" fmla="*/ 348 h 3717"/>
                <a:gd name="T8" fmla="*/ 6922 w 7042"/>
                <a:gd name="T9" fmla="*/ 348 h 3717"/>
                <a:gd name="T10" fmla="*/ 6998 w 7042"/>
                <a:gd name="T11" fmla="*/ 118 h 3717"/>
                <a:gd name="T12" fmla="*/ 6998 w 7042"/>
                <a:gd name="T13" fmla="*/ 118 h 3717"/>
                <a:gd name="T14" fmla="*/ 6770 w 7042"/>
                <a:gd name="T15" fmla="*/ 42 h 3717"/>
                <a:gd name="T16" fmla="*/ 119 w 7042"/>
                <a:gd name="T17" fmla="*/ 3368 h 3717"/>
                <a:gd name="T18" fmla="*/ 119 w 7042"/>
                <a:gd name="T19" fmla="*/ 3368 h 3717"/>
                <a:gd name="T20" fmla="*/ 42 w 7042"/>
                <a:gd name="T21" fmla="*/ 3597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2" y="3597"/>
                  </a:moveTo>
                  <a:lnTo>
                    <a:pt x="42" y="3597"/>
                  </a:lnTo>
                  <a:cubicBezTo>
                    <a:pt x="84" y="3682"/>
                    <a:pt x="187" y="3716"/>
                    <a:pt x="272" y="3674"/>
                  </a:cubicBezTo>
                  <a:lnTo>
                    <a:pt x="6922" y="348"/>
                  </a:lnTo>
                  <a:lnTo>
                    <a:pt x="6922" y="348"/>
                  </a:lnTo>
                  <a:cubicBezTo>
                    <a:pt x="7007" y="305"/>
                    <a:pt x="7041" y="203"/>
                    <a:pt x="6998" y="118"/>
                  </a:cubicBezTo>
                  <a:lnTo>
                    <a:pt x="6998" y="118"/>
                  </a:lnTo>
                  <a:cubicBezTo>
                    <a:pt x="6957" y="33"/>
                    <a:pt x="6854" y="0"/>
                    <a:pt x="6770" y="42"/>
                  </a:cubicBezTo>
                  <a:lnTo>
                    <a:pt x="119" y="3368"/>
                  </a:lnTo>
                  <a:lnTo>
                    <a:pt x="119" y="3368"/>
                  </a:lnTo>
                  <a:cubicBezTo>
                    <a:pt x="34" y="3410"/>
                    <a:pt x="0" y="3513"/>
                    <a:pt x="42" y="359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8" name="Freeform 50">
              <a:extLst>
                <a:ext uri="{FF2B5EF4-FFF2-40B4-BE49-F238E27FC236}">
                  <a16:creationId xmlns:a16="http://schemas.microsoft.com/office/drawing/2014/main" id="{469A268C-6294-D645-ABB8-B639094BCF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78885" y="5818248"/>
              <a:ext cx="617946" cy="450853"/>
            </a:xfrm>
            <a:custGeom>
              <a:avLst/>
              <a:gdLst>
                <a:gd name="T0" fmla="*/ 42 w 848"/>
                <a:gd name="T1" fmla="*/ 501 h 620"/>
                <a:gd name="T2" fmla="*/ 42 w 848"/>
                <a:gd name="T3" fmla="*/ 501 h 620"/>
                <a:gd name="T4" fmla="*/ 271 w 848"/>
                <a:gd name="T5" fmla="*/ 577 h 620"/>
                <a:gd name="T6" fmla="*/ 728 w 848"/>
                <a:gd name="T7" fmla="*/ 348 h 620"/>
                <a:gd name="T8" fmla="*/ 728 w 848"/>
                <a:gd name="T9" fmla="*/ 348 h 620"/>
                <a:gd name="T10" fmla="*/ 805 w 848"/>
                <a:gd name="T11" fmla="*/ 119 h 620"/>
                <a:gd name="T12" fmla="*/ 805 w 848"/>
                <a:gd name="T13" fmla="*/ 119 h 620"/>
                <a:gd name="T14" fmla="*/ 576 w 848"/>
                <a:gd name="T15" fmla="*/ 43 h 620"/>
                <a:gd name="T16" fmla="*/ 119 w 848"/>
                <a:gd name="T17" fmla="*/ 272 h 620"/>
                <a:gd name="T18" fmla="*/ 119 w 848"/>
                <a:gd name="T19" fmla="*/ 272 h 620"/>
                <a:gd name="T20" fmla="*/ 42 w 848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5"/>
                    <a:pt x="186" y="619"/>
                    <a:pt x="271" y="577"/>
                  </a:cubicBezTo>
                  <a:lnTo>
                    <a:pt x="728" y="348"/>
                  </a:lnTo>
                  <a:lnTo>
                    <a:pt x="728" y="348"/>
                  </a:lnTo>
                  <a:cubicBezTo>
                    <a:pt x="813" y="306"/>
                    <a:pt x="847" y="204"/>
                    <a:pt x="805" y="119"/>
                  </a:cubicBezTo>
                  <a:lnTo>
                    <a:pt x="805" y="119"/>
                  </a:lnTo>
                  <a:cubicBezTo>
                    <a:pt x="762" y="34"/>
                    <a:pt x="660" y="0"/>
                    <a:pt x="576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3"/>
                    <a:pt x="0" y="416"/>
                    <a:pt x="42" y="5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9" name="Freeform 51">
              <a:extLst>
                <a:ext uri="{FF2B5EF4-FFF2-40B4-BE49-F238E27FC236}">
                  <a16:creationId xmlns:a16="http://schemas.microsoft.com/office/drawing/2014/main" id="{A46AC52C-0EE6-1845-9225-DD0B553113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324691" y="6684569"/>
              <a:ext cx="553576" cy="415681"/>
            </a:xfrm>
            <a:custGeom>
              <a:avLst/>
              <a:gdLst>
                <a:gd name="T0" fmla="*/ 42 w 757"/>
                <a:gd name="T1" fmla="*/ 455 h 575"/>
                <a:gd name="T2" fmla="*/ 42 w 757"/>
                <a:gd name="T3" fmla="*/ 455 h 575"/>
                <a:gd name="T4" fmla="*/ 272 w 757"/>
                <a:gd name="T5" fmla="*/ 531 h 575"/>
                <a:gd name="T6" fmla="*/ 637 w 757"/>
                <a:gd name="T7" fmla="*/ 349 h 575"/>
                <a:gd name="T8" fmla="*/ 637 w 757"/>
                <a:gd name="T9" fmla="*/ 349 h 575"/>
                <a:gd name="T10" fmla="*/ 714 w 757"/>
                <a:gd name="T11" fmla="*/ 119 h 575"/>
                <a:gd name="T12" fmla="*/ 714 w 757"/>
                <a:gd name="T13" fmla="*/ 119 h 575"/>
                <a:gd name="T14" fmla="*/ 485 w 757"/>
                <a:gd name="T15" fmla="*/ 43 h 575"/>
                <a:gd name="T16" fmla="*/ 118 w 757"/>
                <a:gd name="T17" fmla="*/ 226 h 575"/>
                <a:gd name="T18" fmla="*/ 118 w 757"/>
                <a:gd name="T19" fmla="*/ 226 h 575"/>
                <a:gd name="T20" fmla="*/ 42 w 757"/>
                <a:gd name="T21" fmla="*/ 45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7" h="575">
                  <a:moveTo>
                    <a:pt x="42" y="455"/>
                  </a:moveTo>
                  <a:lnTo>
                    <a:pt x="42" y="455"/>
                  </a:lnTo>
                  <a:cubicBezTo>
                    <a:pt x="84" y="540"/>
                    <a:pt x="187" y="574"/>
                    <a:pt x="272" y="531"/>
                  </a:cubicBezTo>
                  <a:lnTo>
                    <a:pt x="637" y="349"/>
                  </a:lnTo>
                  <a:lnTo>
                    <a:pt x="637" y="349"/>
                  </a:lnTo>
                  <a:cubicBezTo>
                    <a:pt x="722" y="306"/>
                    <a:pt x="756" y="204"/>
                    <a:pt x="714" y="119"/>
                  </a:cubicBezTo>
                  <a:lnTo>
                    <a:pt x="714" y="119"/>
                  </a:lnTo>
                  <a:cubicBezTo>
                    <a:pt x="671" y="35"/>
                    <a:pt x="569" y="0"/>
                    <a:pt x="485" y="43"/>
                  </a:cubicBezTo>
                  <a:lnTo>
                    <a:pt x="118" y="226"/>
                  </a:lnTo>
                  <a:lnTo>
                    <a:pt x="118" y="226"/>
                  </a:lnTo>
                  <a:cubicBezTo>
                    <a:pt x="34" y="268"/>
                    <a:pt x="0" y="370"/>
                    <a:pt x="42" y="45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0" name="Freeform 52">
              <a:extLst>
                <a:ext uri="{FF2B5EF4-FFF2-40B4-BE49-F238E27FC236}">
                  <a16:creationId xmlns:a16="http://schemas.microsoft.com/office/drawing/2014/main" id="{49F186D9-CB6D-F645-9DA6-CB8D8923D3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37625" y="5261733"/>
              <a:ext cx="5139895" cy="2695531"/>
            </a:xfrm>
            <a:custGeom>
              <a:avLst/>
              <a:gdLst>
                <a:gd name="T0" fmla="*/ 41 w 7042"/>
                <a:gd name="T1" fmla="*/ 3598 h 3718"/>
                <a:gd name="T2" fmla="*/ 41 w 7042"/>
                <a:gd name="T3" fmla="*/ 3598 h 3718"/>
                <a:gd name="T4" fmla="*/ 271 w 7042"/>
                <a:gd name="T5" fmla="*/ 3674 h 3718"/>
                <a:gd name="T6" fmla="*/ 6922 w 7042"/>
                <a:gd name="T7" fmla="*/ 349 h 3718"/>
                <a:gd name="T8" fmla="*/ 6922 w 7042"/>
                <a:gd name="T9" fmla="*/ 349 h 3718"/>
                <a:gd name="T10" fmla="*/ 6998 w 7042"/>
                <a:gd name="T11" fmla="*/ 119 h 3718"/>
                <a:gd name="T12" fmla="*/ 6998 w 7042"/>
                <a:gd name="T13" fmla="*/ 119 h 3718"/>
                <a:gd name="T14" fmla="*/ 6769 w 7042"/>
                <a:gd name="T15" fmla="*/ 43 h 3718"/>
                <a:gd name="T16" fmla="*/ 118 w 7042"/>
                <a:gd name="T17" fmla="*/ 3369 h 3718"/>
                <a:gd name="T18" fmla="*/ 118 w 7042"/>
                <a:gd name="T19" fmla="*/ 3369 h 3718"/>
                <a:gd name="T20" fmla="*/ 41 w 7042"/>
                <a:gd name="T21" fmla="*/ 359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8">
                  <a:moveTo>
                    <a:pt x="41" y="3598"/>
                  </a:moveTo>
                  <a:lnTo>
                    <a:pt x="41" y="3598"/>
                  </a:lnTo>
                  <a:cubicBezTo>
                    <a:pt x="83" y="3683"/>
                    <a:pt x="186" y="3717"/>
                    <a:pt x="271" y="3674"/>
                  </a:cubicBezTo>
                  <a:lnTo>
                    <a:pt x="6922" y="349"/>
                  </a:lnTo>
                  <a:lnTo>
                    <a:pt x="6922" y="349"/>
                  </a:lnTo>
                  <a:cubicBezTo>
                    <a:pt x="7006" y="306"/>
                    <a:pt x="7041" y="204"/>
                    <a:pt x="6998" y="119"/>
                  </a:cubicBezTo>
                  <a:lnTo>
                    <a:pt x="6998" y="119"/>
                  </a:lnTo>
                  <a:cubicBezTo>
                    <a:pt x="6956" y="35"/>
                    <a:pt x="6854" y="0"/>
                    <a:pt x="6769" y="43"/>
                  </a:cubicBezTo>
                  <a:lnTo>
                    <a:pt x="118" y="3369"/>
                  </a:lnTo>
                  <a:lnTo>
                    <a:pt x="118" y="3369"/>
                  </a:lnTo>
                  <a:cubicBezTo>
                    <a:pt x="34" y="3411"/>
                    <a:pt x="0" y="3514"/>
                    <a:pt x="41" y="359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1" name="Freeform 53">
              <a:extLst>
                <a:ext uri="{FF2B5EF4-FFF2-40B4-BE49-F238E27FC236}">
                  <a16:creationId xmlns:a16="http://schemas.microsoft.com/office/drawing/2014/main" id="{318403F9-D4EC-104F-BF18-E0EDAC8592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740319" y="6146629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2 w 8086"/>
                <a:gd name="T5" fmla="*/ 4197 h 4240"/>
                <a:gd name="T6" fmla="*/ 7967 w 8086"/>
                <a:gd name="T7" fmla="*/ 349 h 4240"/>
                <a:gd name="T8" fmla="*/ 7967 w 8086"/>
                <a:gd name="T9" fmla="*/ 349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3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5"/>
                    <a:pt x="187" y="4239"/>
                    <a:pt x="272" y="4197"/>
                  </a:cubicBezTo>
                  <a:lnTo>
                    <a:pt x="7967" y="349"/>
                  </a:lnTo>
                  <a:lnTo>
                    <a:pt x="7967" y="349"/>
                  </a:lnTo>
                  <a:cubicBezTo>
                    <a:pt x="8051" y="307"/>
                    <a:pt x="8085" y="204"/>
                    <a:pt x="8043" y="119"/>
                  </a:cubicBezTo>
                  <a:lnTo>
                    <a:pt x="8043" y="119"/>
                  </a:lnTo>
                  <a:cubicBezTo>
                    <a:pt x="8001" y="35"/>
                    <a:pt x="7899" y="0"/>
                    <a:pt x="7814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2" name="Freeform 54">
              <a:extLst>
                <a:ext uri="{FF2B5EF4-FFF2-40B4-BE49-F238E27FC236}">
                  <a16:creationId xmlns:a16="http://schemas.microsoft.com/office/drawing/2014/main" id="{7BAE798E-C117-0046-BAF7-385753F5EE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38694" y="6377756"/>
              <a:ext cx="621163" cy="450856"/>
            </a:xfrm>
            <a:custGeom>
              <a:avLst/>
              <a:gdLst>
                <a:gd name="T0" fmla="*/ 43 w 849"/>
                <a:gd name="T1" fmla="*/ 501 h 620"/>
                <a:gd name="T2" fmla="*/ 43 w 849"/>
                <a:gd name="T3" fmla="*/ 501 h 620"/>
                <a:gd name="T4" fmla="*/ 271 w 849"/>
                <a:gd name="T5" fmla="*/ 577 h 620"/>
                <a:gd name="T6" fmla="*/ 730 w 849"/>
                <a:gd name="T7" fmla="*/ 348 h 620"/>
                <a:gd name="T8" fmla="*/ 730 w 849"/>
                <a:gd name="T9" fmla="*/ 348 h 620"/>
                <a:gd name="T10" fmla="*/ 806 w 849"/>
                <a:gd name="T11" fmla="*/ 119 h 620"/>
                <a:gd name="T12" fmla="*/ 806 w 849"/>
                <a:gd name="T13" fmla="*/ 119 h 620"/>
                <a:gd name="T14" fmla="*/ 577 w 849"/>
                <a:gd name="T15" fmla="*/ 43 h 620"/>
                <a:gd name="T16" fmla="*/ 119 w 849"/>
                <a:gd name="T17" fmla="*/ 272 h 620"/>
                <a:gd name="T18" fmla="*/ 119 w 849"/>
                <a:gd name="T19" fmla="*/ 272 h 620"/>
                <a:gd name="T20" fmla="*/ 43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3" y="501"/>
                  </a:moveTo>
                  <a:lnTo>
                    <a:pt x="43" y="501"/>
                  </a:lnTo>
                  <a:cubicBezTo>
                    <a:pt x="85" y="586"/>
                    <a:pt x="187" y="619"/>
                    <a:pt x="271" y="577"/>
                  </a:cubicBezTo>
                  <a:lnTo>
                    <a:pt x="730" y="348"/>
                  </a:lnTo>
                  <a:lnTo>
                    <a:pt x="730" y="348"/>
                  </a:lnTo>
                  <a:cubicBezTo>
                    <a:pt x="814" y="306"/>
                    <a:pt x="848" y="204"/>
                    <a:pt x="806" y="119"/>
                  </a:cubicBezTo>
                  <a:lnTo>
                    <a:pt x="806" y="119"/>
                  </a:lnTo>
                  <a:cubicBezTo>
                    <a:pt x="764" y="35"/>
                    <a:pt x="661" y="0"/>
                    <a:pt x="577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4"/>
                    <a:pt x="0" y="416"/>
                    <a:pt x="43" y="5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3" name="Freeform 55">
              <a:extLst>
                <a:ext uri="{FF2B5EF4-FFF2-40B4-BE49-F238E27FC236}">
                  <a16:creationId xmlns:a16="http://schemas.microsoft.com/office/drawing/2014/main" id="{0B1217CE-191E-1442-BB42-C8AEEAB701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173424" y="6288835"/>
              <a:ext cx="283226" cy="284583"/>
            </a:xfrm>
            <a:custGeom>
              <a:avLst/>
              <a:gdLst>
                <a:gd name="T0" fmla="*/ 42 w 390"/>
                <a:gd name="T1" fmla="*/ 271 h 391"/>
                <a:gd name="T2" fmla="*/ 42 w 390"/>
                <a:gd name="T3" fmla="*/ 271 h 391"/>
                <a:gd name="T4" fmla="*/ 270 w 390"/>
                <a:gd name="T5" fmla="*/ 348 h 391"/>
                <a:gd name="T6" fmla="*/ 270 w 390"/>
                <a:gd name="T7" fmla="*/ 348 h 391"/>
                <a:gd name="T8" fmla="*/ 347 w 390"/>
                <a:gd name="T9" fmla="*/ 119 h 391"/>
                <a:gd name="T10" fmla="*/ 347 w 390"/>
                <a:gd name="T11" fmla="*/ 119 h 391"/>
                <a:gd name="T12" fmla="*/ 118 w 390"/>
                <a:gd name="T13" fmla="*/ 42 h 391"/>
                <a:gd name="T14" fmla="*/ 118 w 390"/>
                <a:gd name="T15" fmla="*/ 42 h 391"/>
                <a:gd name="T16" fmla="*/ 42 w 390"/>
                <a:gd name="T17" fmla="*/ 27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1">
                  <a:moveTo>
                    <a:pt x="42" y="271"/>
                  </a:moveTo>
                  <a:lnTo>
                    <a:pt x="42" y="271"/>
                  </a:lnTo>
                  <a:cubicBezTo>
                    <a:pt x="84" y="356"/>
                    <a:pt x="187" y="390"/>
                    <a:pt x="270" y="348"/>
                  </a:cubicBezTo>
                  <a:lnTo>
                    <a:pt x="270" y="348"/>
                  </a:lnTo>
                  <a:cubicBezTo>
                    <a:pt x="355" y="306"/>
                    <a:pt x="389" y="203"/>
                    <a:pt x="347" y="119"/>
                  </a:cubicBezTo>
                  <a:lnTo>
                    <a:pt x="347" y="119"/>
                  </a:lnTo>
                  <a:cubicBezTo>
                    <a:pt x="305" y="34"/>
                    <a:pt x="202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4" name="Freeform 56">
              <a:extLst>
                <a:ext uri="{FF2B5EF4-FFF2-40B4-BE49-F238E27FC236}">
                  <a16:creationId xmlns:a16="http://schemas.microsoft.com/office/drawing/2014/main" id="{2B3DED1A-5699-7E40-B64C-F298540553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277819" y="8564985"/>
              <a:ext cx="286444" cy="284581"/>
            </a:xfrm>
            <a:custGeom>
              <a:avLst/>
              <a:gdLst>
                <a:gd name="T0" fmla="*/ 43 w 392"/>
                <a:gd name="T1" fmla="*/ 272 h 391"/>
                <a:gd name="T2" fmla="*/ 43 w 392"/>
                <a:gd name="T3" fmla="*/ 272 h 391"/>
                <a:gd name="T4" fmla="*/ 272 w 392"/>
                <a:gd name="T5" fmla="*/ 348 h 391"/>
                <a:gd name="T6" fmla="*/ 272 w 392"/>
                <a:gd name="T7" fmla="*/ 348 h 391"/>
                <a:gd name="T8" fmla="*/ 349 w 392"/>
                <a:gd name="T9" fmla="*/ 119 h 391"/>
                <a:gd name="T10" fmla="*/ 349 w 392"/>
                <a:gd name="T11" fmla="*/ 119 h 391"/>
                <a:gd name="T12" fmla="*/ 119 w 392"/>
                <a:gd name="T13" fmla="*/ 43 h 391"/>
                <a:gd name="T14" fmla="*/ 119 w 392"/>
                <a:gd name="T15" fmla="*/ 43 h 391"/>
                <a:gd name="T16" fmla="*/ 43 w 392"/>
                <a:gd name="T1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0"/>
                    <a:pt x="272" y="348"/>
                  </a:cubicBezTo>
                  <a:lnTo>
                    <a:pt x="272" y="348"/>
                  </a:lnTo>
                  <a:cubicBezTo>
                    <a:pt x="356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4" y="0"/>
                    <a:pt x="119" y="43"/>
                  </a:cubicBezTo>
                  <a:lnTo>
                    <a:pt x="119" y="43"/>
                  </a:lnTo>
                  <a:cubicBezTo>
                    <a:pt x="35" y="85"/>
                    <a:pt x="0" y="187"/>
                    <a:pt x="43" y="2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65" name="Freeform 45">
              <a:extLst>
                <a:ext uri="{FF2B5EF4-FFF2-40B4-BE49-F238E27FC236}">
                  <a16:creationId xmlns:a16="http://schemas.microsoft.com/office/drawing/2014/main" id="{BC158A68-E172-8841-8953-9895A773E6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014175" y="603512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6" name="Freeform 31">
              <a:extLst>
                <a:ext uri="{FF2B5EF4-FFF2-40B4-BE49-F238E27FC236}">
                  <a16:creationId xmlns:a16="http://schemas.microsoft.com/office/drawing/2014/main" id="{5184C0BF-B4A7-294F-A7A3-F87ACA8FD0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81430" y="5853775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70CA70D4-CD2F-4972-9B50-EA43EA6FE6B7}"/>
              </a:ext>
            </a:extLst>
          </p:cNvPr>
          <p:cNvSpPr/>
          <p:nvPr/>
        </p:nvSpPr>
        <p:spPr>
          <a:xfrm>
            <a:off x="3971489" y="2221896"/>
            <a:ext cx="3463572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WE CAN </a:t>
            </a:r>
            <a:r>
              <a:rPr lang="en-US" sz="320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 w="0">
                <a:solidFill>
                  <a:srgbClr val="DFDBD5">
                    <a:lumMod val="10000"/>
                    <a:alpha val="85000"/>
                  </a:srgbClr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Unit 4 lesson3</a:t>
            </a:r>
            <a:endParaRPr lang="en-US" sz="3200" dirty="0">
              <a:ln w="0">
                <a:solidFill>
                  <a:srgbClr val="DFDBD5">
                    <a:lumMod val="10000"/>
                    <a:alpha val="85000"/>
                  </a:srgb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Berlin Sans FB Demi" panose="020E0802020502020306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Words in Action </a:t>
            </a:r>
            <a:endParaRPr kumimoji="0" lang="en-US" sz="3200" b="0" i="0" u="none" strike="noStrike" kern="1200" cap="none" spc="0" normalizeH="0" baseline="0" noProof="0" dirty="0">
              <a:ln w="0">
                <a:solidFill>
                  <a:srgbClr val="DFDBD5">
                    <a:lumMod val="10000"/>
                    <a:alpha val="85000"/>
                  </a:srgb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chemeClr val="tx2">
                    <a:lumMod val="9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3000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chemeClr val="tx2">
                    <a:lumMod val="9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chemeClr val="tx2">
                    <a:lumMod val="9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Term 2024 </a:t>
            </a:r>
          </a:p>
        </p:txBody>
      </p:sp>
      <p:pic>
        <p:nvPicPr>
          <p:cNvPr id="66" name="Picture 4" descr="شعار رؤية 2030 png مفرغ شفاف بدون خلفية دقة عالية - موقع محتويات">
            <a:extLst>
              <a:ext uri="{FF2B5EF4-FFF2-40B4-BE49-F238E27FC236}">
                <a16:creationId xmlns:a16="http://schemas.microsoft.com/office/drawing/2014/main" id="{685C03D6-6714-46AF-AAFC-BC18CB1E2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937" y="2892450"/>
            <a:ext cx="2003500" cy="1437394"/>
          </a:xfrm>
          <a:prstGeom prst="rect">
            <a:avLst/>
          </a:prstGeom>
          <a:noFill/>
          <a:effectLst>
            <a:outerShdw blurRad="50800" dist="50800" dir="5400000" sx="99000" sy="99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59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D9979D4-FFD5-4829-ABDE-DA853894BE7B}"/>
              </a:ext>
            </a:extLst>
          </p:cNvPr>
          <p:cNvSpPr txBox="1"/>
          <p:nvPr/>
        </p:nvSpPr>
        <p:spPr>
          <a:xfrm>
            <a:off x="1968371" y="1062317"/>
            <a:ext cx="49816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Black" panose="020F0A02020204030203" pitchFamily="34" charset="0"/>
              </a:rPr>
              <a:t>Watch out!......................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Lato Black" panose="020F0A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C56A16-5E5C-45A5-8968-144385040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49998" y="838119"/>
            <a:ext cx="1190034" cy="132226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3BDE7DF-A67C-481E-A6A0-8E0BBBF8F034}"/>
              </a:ext>
            </a:extLst>
          </p:cNvPr>
          <p:cNvSpPr txBox="1"/>
          <p:nvPr/>
        </p:nvSpPr>
        <p:spPr>
          <a:xfrm>
            <a:off x="1010259" y="3700909"/>
            <a:ext cx="49816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Lato Black" panose="020F0A02020204030203" pitchFamily="34" charset="0"/>
              </a:rPr>
              <a:t>It`s </a:t>
            </a:r>
            <a:r>
              <a:rPr lang="en-US" sz="4000" dirty="0">
                <a:solidFill>
                  <a:srgbClr val="FF0000"/>
                </a:solidFill>
                <a:latin typeface="Lato Black" panose="020F0A02020204030203" pitchFamily="34" charset="0"/>
              </a:rPr>
              <a:t>a</a:t>
            </a:r>
            <a:r>
              <a:rPr lang="en-US" sz="4000" dirty="0">
                <a:solidFill>
                  <a:srgbClr val="00B050"/>
                </a:solidFill>
                <a:latin typeface="Lato Black" panose="020F0A02020204030203" pitchFamily="34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latin typeface="Lato Black" panose="020F0A02020204030203" pitchFamily="34" charset="0"/>
              </a:rPr>
              <a:t>bicycle.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51CF5B-9EF4-431E-9A94-6E8E293887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3183069" y="2265670"/>
            <a:ext cx="5218537" cy="4286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5F844D-6BB8-440F-846A-D0A915EB77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892433" y="3163717"/>
            <a:ext cx="4238563" cy="2490156"/>
          </a:xfrm>
          <a:prstGeom prst="rect">
            <a:avLst/>
          </a:prstGeom>
        </p:spPr>
      </p:pic>
      <p:pic>
        <p:nvPicPr>
          <p:cNvPr id="43" name="We Can 4 (2020) SB_CD 1_20">
            <a:hlinkClick r:id="" action="ppaction://media"/>
            <a:extLst>
              <a:ext uri="{FF2B5EF4-FFF2-40B4-BE49-F238E27FC236}">
                <a16:creationId xmlns:a16="http://schemas.microsoft.com/office/drawing/2014/main" id="{231884A8-F32C-4D76-8989-6BA1E1987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64081" y="980385"/>
            <a:ext cx="1180353" cy="118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6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8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D9979D4-FFD5-4829-ABDE-DA853894BE7B}"/>
              </a:ext>
            </a:extLst>
          </p:cNvPr>
          <p:cNvSpPr txBox="1"/>
          <p:nvPr/>
        </p:nvSpPr>
        <p:spPr>
          <a:xfrm>
            <a:off x="1968371" y="1062317"/>
            <a:ext cx="49816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Black" panose="020F0A02020204030203" pitchFamily="34" charset="0"/>
              </a:rPr>
              <a:t>Watch out!......................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Lato Black" panose="020F0A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C56A16-5E5C-45A5-8968-144385040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49998" y="838119"/>
            <a:ext cx="1190034" cy="132226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3BDE7DF-A67C-481E-A6A0-8E0BBBF8F034}"/>
              </a:ext>
            </a:extLst>
          </p:cNvPr>
          <p:cNvSpPr txBox="1"/>
          <p:nvPr/>
        </p:nvSpPr>
        <p:spPr>
          <a:xfrm>
            <a:off x="1291905" y="3840092"/>
            <a:ext cx="49816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Lato Black" panose="020F0A02020204030203" pitchFamily="34" charset="0"/>
              </a:rPr>
              <a:t>It`s </a:t>
            </a:r>
            <a:r>
              <a:rPr lang="en-US" sz="4000" dirty="0">
                <a:solidFill>
                  <a:srgbClr val="FF0000"/>
                </a:solidFill>
                <a:latin typeface="Lato Black" panose="020F0A02020204030203" pitchFamily="34" charset="0"/>
              </a:rPr>
              <a:t>a</a:t>
            </a:r>
            <a:r>
              <a:rPr lang="en-US" sz="4000" dirty="0">
                <a:solidFill>
                  <a:srgbClr val="00B050"/>
                </a:solidFill>
                <a:latin typeface="Lato Black" panose="020F0A02020204030203" pitchFamily="34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latin typeface="Lato Black" panose="020F0A02020204030203" pitchFamily="34" charset="0"/>
              </a:rPr>
              <a:t>taxi.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51CF5B-9EF4-431E-9A94-6E8E293887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3183069" y="2265670"/>
            <a:ext cx="5218537" cy="428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3A6700-FB48-4BEE-B7B1-8230711907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778635" y="2717401"/>
            <a:ext cx="4770533" cy="2789162"/>
          </a:xfrm>
          <a:prstGeom prst="rect">
            <a:avLst/>
          </a:prstGeom>
        </p:spPr>
      </p:pic>
      <p:pic>
        <p:nvPicPr>
          <p:cNvPr id="43" name="We Can 4 (2020) SB_CD 1_20">
            <a:hlinkClick r:id="" action="ppaction://media"/>
            <a:extLst>
              <a:ext uri="{FF2B5EF4-FFF2-40B4-BE49-F238E27FC236}">
                <a16:creationId xmlns:a16="http://schemas.microsoft.com/office/drawing/2014/main" id="{A53898D6-8ADD-4C8C-8CED-42C6FF868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64081" y="980385"/>
            <a:ext cx="1180353" cy="118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9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8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D9979D4-FFD5-4829-ABDE-DA853894BE7B}"/>
              </a:ext>
            </a:extLst>
          </p:cNvPr>
          <p:cNvSpPr txBox="1"/>
          <p:nvPr/>
        </p:nvSpPr>
        <p:spPr>
          <a:xfrm>
            <a:off x="1968371" y="1062317"/>
            <a:ext cx="49816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Black" panose="020F0A02020204030203" pitchFamily="34" charset="0"/>
              </a:rPr>
              <a:t>Watch out!......................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Lato Black" panose="020F0A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C56A16-5E5C-45A5-8968-144385040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49998" y="838119"/>
            <a:ext cx="1190034" cy="132226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3BDE7DF-A67C-481E-A6A0-8E0BBBF8F034}"/>
              </a:ext>
            </a:extLst>
          </p:cNvPr>
          <p:cNvSpPr txBox="1"/>
          <p:nvPr/>
        </p:nvSpPr>
        <p:spPr>
          <a:xfrm>
            <a:off x="810710" y="3756511"/>
            <a:ext cx="49816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Lato Black" panose="020F0A02020204030203" pitchFamily="34" charset="0"/>
              </a:rPr>
              <a:t>It`s </a:t>
            </a:r>
            <a:r>
              <a:rPr lang="en-US" sz="4000" dirty="0">
                <a:solidFill>
                  <a:srgbClr val="FF0000"/>
                </a:solidFill>
                <a:latin typeface="Lato Black" panose="020F0A02020204030203" pitchFamily="34" charset="0"/>
              </a:rPr>
              <a:t>a</a:t>
            </a:r>
            <a:r>
              <a:rPr lang="en-US" sz="4000" dirty="0">
                <a:solidFill>
                  <a:srgbClr val="00B050"/>
                </a:solidFill>
                <a:latin typeface="Lato Black" panose="020F0A02020204030203" pitchFamily="34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latin typeface="Lato Black" panose="020F0A02020204030203" pitchFamily="34" charset="0"/>
              </a:rPr>
              <a:t>police car.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51CF5B-9EF4-431E-9A94-6E8E293887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3183069" y="2265670"/>
            <a:ext cx="5218537" cy="4286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C7C594-FB86-41AF-8220-789E09B8F2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636192" y="2918270"/>
            <a:ext cx="5218537" cy="2701115"/>
          </a:xfrm>
          <a:prstGeom prst="rect">
            <a:avLst/>
          </a:prstGeom>
        </p:spPr>
      </p:pic>
      <p:pic>
        <p:nvPicPr>
          <p:cNvPr id="48" name="We Can 4 (2020) SB_CD 1_20">
            <a:hlinkClick r:id="" action="ppaction://media"/>
            <a:extLst>
              <a:ext uri="{FF2B5EF4-FFF2-40B4-BE49-F238E27FC236}">
                <a16:creationId xmlns:a16="http://schemas.microsoft.com/office/drawing/2014/main" id="{3737E92B-88CA-415C-8062-7E4B4A7AF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64081" y="980385"/>
            <a:ext cx="1180353" cy="118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9726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38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D9979D4-FFD5-4829-ABDE-DA853894BE7B}"/>
              </a:ext>
            </a:extLst>
          </p:cNvPr>
          <p:cNvSpPr txBox="1"/>
          <p:nvPr/>
        </p:nvSpPr>
        <p:spPr>
          <a:xfrm>
            <a:off x="1968371" y="1062317"/>
            <a:ext cx="49816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Black" panose="020F0A02020204030203" pitchFamily="34" charset="0"/>
              </a:rPr>
              <a:t>Watch out!......................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Lato Black" panose="020F0A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C56A16-5E5C-45A5-8968-144385040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49998" y="838119"/>
            <a:ext cx="1190034" cy="132226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3BDE7DF-A67C-481E-A6A0-8E0BBBF8F034}"/>
              </a:ext>
            </a:extLst>
          </p:cNvPr>
          <p:cNvSpPr txBox="1"/>
          <p:nvPr/>
        </p:nvSpPr>
        <p:spPr>
          <a:xfrm>
            <a:off x="692255" y="3767972"/>
            <a:ext cx="49816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Lato Black" panose="020F0A02020204030203" pitchFamily="34" charset="0"/>
              </a:rPr>
              <a:t>It`s </a:t>
            </a:r>
            <a:r>
              <a:rPr lang="en-US" sz="4000" dirty="0">
                <a:solidFill>
                  <a:srgbClr val="FF0000"/>
                </a:solidFill>
                <a:latin typeface="Lato Black" panose="020F0A02020204030203" pitchFamily="34" charset="0"/>
              </a:rPr>
              <a:t>an</a:t>
            </a:r>
            <a:r>
              <a:rPr lang="en-US" sz="4000" dirty="0">
                <a:solidFill>
                  <a:srgbClr val="00B050"/>
                </a:solidFill>
                <a:latin typeface="Lato Black" panose="020F0A02020204030203" pitchFamily="34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latin typeface="Lato Black" panose="020F0A02020204030203" pitchFamily="34" charset="0"/>
              </a:rPr>
              <a:t>ambulance.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51CF5B-9EF4-431E-9A94-6E8E293887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3183069" y="2265670"/>
            <a:ext cx="5218537" cy="4286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EBC96B-5094-47F4-8933-7F93D86E36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202406" y="3270933"/>
            <a:ext cx="4672594" cy="2185420"/>
          </a:xfrm>
          <a:prstGeom prst="rect">
            <a:avLst/>
          </a:prstGeom>
        </p:spPr>
      </p:pic>
      <p:pic>
        <p:nvPicPr>
          <p:cNvPr id="43" name="We Can 4 (2020) SB_CD 1_20">
            <a:hlinkClick r:id="" action="ppaction://media"/>
            <a:extLst>
              <a:ext uri="{FF2B5EF4-FFF2-40B4-BE49-F238E27FC236}">
                <a16:creationId xmlns:a16="http://schemas.microsoft.com/office/drawing/2014/main" id="{4B8F0FD7-A12D-44CA-98EB-156388B7D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64081" y="980385"/>
            <a:ext cx="1180353" cy="118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8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8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2361695-80FF-4B72-A8BA-4F3FC6AAB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97200" y="-96289"/>
            <a:ext cx="2476500" cy="2476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6813BA-FE92-4529-8931-AA3C7CF66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15218" y="296998"/>
            <a:ext cx="2818482" cy="2007815"/>
          </a:xfrm>
          <a:prstGeom prst="rect">
            <a:avLst/>
          </a:prstGeom>
        </p:spPr>
      </p:pic>
      <p:pic>
        <p:nvPicPr>
          <p:cNvPr id="4098" name="Picture 2" descr="Image result for a an clipa rt">
            <a:extLst>
              <a:ext uri="{FF2B5EF4-FFF2-40B4-BE49-F238E27FC236}">
                <a16:creationId xmlns:a16="http://schemas.microsoft.com/office/drawing/2014/main" id="{1CD7B788-804A-42FF-9BB8-807C600EC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511" y="2314244"/>
            <a:ext cx="6720469" cy="187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3" name="Group 482">
            <a:extLst>
              <a:ext uri="{FF2B5EF4-FFF2-40B4-BE49-F238E27FC236}">
                <a16:creationId xmlns:a16="http://schemas.microsoft.com/office/drawing/2014/main" id="{9C1728D6-8839-4163-9BB5-76F534322CFA}"/>
              </a:ext>
            </a:extLst>
          </p:cNvPr>
          <p:cNvGrpSpPr/>
          <p:nvPr/>
        </p:nvGrpSpPr>
        <p:grpSpPr>
          <a:xfrm>
            <a:off x="6648100" y="4325960"/>
            <a:ext cx="1998360" cy="489600"/>
            <a:chOff x="6886960" y="4282400"/>
            <a:chExt cx="1998360" cy="48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D9EFA24-F4AA-4E7B-B3BC-08CDF4C91877}"/>
                    </a:ext>
                  </a:extLst>
                </p14:cNvPr>
                <p14:cNvContentPartPr/>
                <p14:nvPr/>
              </p14:nvContentPartPr>
              <p14:xfrm>
                <a:off x="6886960" y="4383200"/>
                <a:ext cx="306360" cy="388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D9EFA24-F4AA-4E7B-B3BC-08CDF4C9187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868960" y="4365200"/>
                  <a:ext cx="342000" cy="42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9328B66-00EA-4CFC-8AAB-FEEEB06CB506}"/>
                    </a:ext>
                  </a:extLst>
                </p14:cNvPr>
                <p14:cNvContentPartPr/>
                <p14:nvPr/>
              </p14:nvContentPartPr>
              <p14:xfrm>
                <a:off x="7330840" y="4547720"/>
                <a:ext cx="175680" cy="207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9328B66-00EA-4CFC-8AAB-FEEEB06CB50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312840" y="4529720"/>
                  <a:ext cx="21132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9462143-DA0A-46E4-BFFC-EEFD35D3032C}"/>
                    </a:ext>
                  </a:extLst>
                </p14:cNvPr>
                <p14:cNvContentPartPr/>
                <p14:nvPr/>
              </p14:nvContentPartPr>
              <p14:xfrm>
                <a:off x="7621000" y="4500560"/>
                <a:ext cx="317880" cy="205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9462143-DA0A-46E4-BFFC-EEFD35D3032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603000" y="4482560"/>
                  <a:ext cx="35352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80" name="Ink 479">
                  <a:extLst>
                    <a:ext uri="{FF2B5EF4-FFF2-40B4-BE49-F238E27FC236}">
                      <a16:creationId xmlns:a16="http://schemas.microsoft.com/office/drawing/2014/main" id="{68029501-B611-4476-8B0B-E5E52FB694AB}"/>
                    </a:ext>
                  </a:extLst>
                </p14:cNvPr>
                <p14:cNvContentPartPr/>
                <p14:nvPr/>
              </p14:nvContentPartPr>
              <p14:xfrm>
                <a:off x="8067400" y="4509200"/>
                <a:ext cx="164520" cy="210600"/>
              </p14:xfrm>
            </p:contentPart>
          </mc:Choice>
          <mc:Fallback xmlns="">
            <p:pic>
              <p:nvPicPr>
                <p:cNvPr id="480" name="Ink 479">
                  <a:extLst>
                    <a:ext uri="{FF2B5EF4-FFF2-40B4-BE49-F238E27FC236}">
                      <a16:creationId xmlns:a16="http://schemas.microsoft.com/office/drawing/2014/main" id="{68029501-B611-4476-8B0B-E5E52FB694A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049400" y="4491200"/>
                  <a:ext cx="20016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81" name="Ink 480">
                  <a:extLst>
                    <a:ext uri="{FF2B5EF4-FFF2-40B4-BE49-F238E27FC236}">
                      <a16:creationId xmlns:a16="http://schemas.microsoft.com/office/drawing/2014/main" id="{0E4C58F6-EF8A-43D2-A9DB-DA64B8032382}"/>
                    </a:ext>
                  </a:extLst>
                </p14:cNvPr>
                <p14:cNvContentPartPr/>
                <p14:nvPr/>
              </p14:nvContentPartPr>
              <p14:xfrm>
                <a:off x="8472040" y="4282400"/>
                <a:ext cx="35280" cy="415080"/>
              </p14:xfrm>
            </p:contentPart>
          </mc:Choice>
          <mc:Fallback xmlns="">
            <p:pic>
              <p:nvPicPr>
                <p:cNvPr id="481" name="Ink 480">
                  <a:extLst>
                    <a:ext uri="{FF2B5EF4-FFF2-40B4-BE49-F238E27FC236}">
                      <a16:creationId xmlns:a16="http://schemas.microsoft.com/office/drawing/2014/main" id="{0E4C58F6-EF8A-43D2-A9DB-DA64B803238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454400" y="4264400"/>
                  <a:ext cx="7092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82" name="Ink 481">
                  <a:extLst>
                    <a:ext uri="{FF2B5EF4-FFF2-40B4-BE49-F238E27FC236}">
                      <a16:creationId xmlns:a16="http://schemas.microsoft.com/office/drawing/2014/main" id="{64519655-0F31-4A20-8E9A-3EE9CB169CE3}"/>
                    </a:ext>
                  </a:extLst>
                </p14:cNvPr>
                <p14:cNvContentPartPr/>
                <p14:nvPr/>
              </p14:nvContentPartPr>
              <p14:xfrm>
                <a:off x="8681560" y="4404440"/>
                <a:ext cx="203760" cy="343800"/>
              </p14:xfrm>
            </p:contentPart>
          </mc:Choice>
          <mc:Fallback xmlns="">
            <p:pic>
              <p:nvPicPr>
                <p:cNvPr id="482" name="Ink 481">
                  <a:extLst>
                    <a:ext uri="{FF2B5EF4-FFF2-40B4-BE49-F238E27FC236}">
                      <a16:creationId xmlns:a16="http://schemas.microsoft.com/office/drawing/2014/main" id="{64519655-0F31-4A20-8E9A-3EE9CB169CE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663560" y="4386800"/>
                  <a:ext cx="239400" cy="379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1" name="Group 490">
            <a:extLst>
              <a:ext uri="{FF2B5EF4-FFF2-40B4-BE49-F238E27FC236}">
                <a16:creationId xmlns:a16="http://schemas.microsoft.com/office/drawing/2014/main" id="{336E914C-EFF7-4FAF-B7AF-1EB928EDCF87}"/>
              </a:ext>
            </a:extLst>
          </p:cNvPr>
          <p:cNvGrpSpPr/>
          <p:nvPr/>
        </p:nvGrpSpPr>
        <p:grpSpPr>
          <a:xfrm>
            <a:off x="6712180" y="5062160"/>
            <a:ext cx="1697400" cy="428040"/>
            <a:chOff x="6951040" y="5018600"/>
            <a:chExt cx="1697400" cy="42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84" name="Ink 483">
                  <a:extLst>
                    <a:ext uri="{FF2B5EF4-FFF2-40B4-BE49-F238E27FC236}">
                      <a16:creationId xmlns:a16="http://schemas.microsoft.com/office/drawing/2014/main" id="{5DB18222-D467-4E70-A27F-F4AB00124465}"/>
                    </a:ext>
                  </a:extLst>
                </p14:cNvPr>
                <p14:cNvContentPartPr/>
                <p14:nvPr/>
              </p14:nvContentPartPr>
              <p14:xfrm>
                <a:off x="6951040" y="5069360"/>
                <a:ext cx="445680" cy="300960"/>
              </p14:xfrm>
            </p:contentPart>
          </mc:Choice>
          <mc:Fallback xmlns="">
            <p:pic>
              <p:nvPicPr>
                <p:cNvPr id="484" name="Ink 483">
                  <a:extLst>
                    <a:ext uri="{FF2B5EF4-FFF2-40B4-BE49-F238E27FC236}">
                      <a16:creationId xmlns:a16="http://schemas.microsoft.com/office/drawing/2014/main" id="{5DB18222-D467-4E70-A27F-F4AB0012446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915040" y="5033360"/>
                  <a:ext cx="51732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D85CC20D-351B-4D2D-9B3F-0824F1D30D50}"/>
                    </a:ext>
                  </a:extLst>
                </p14:cNvPr>
                <p14:cNvContentPartPr/>
                <p14:nvPr/>
              </p14:nvContentPartPr>
              <p14:xfrm>
                <a:off x="7650520" y="5259800"/>
                <a:ext cx="160920" cy="1044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D85CC20D-351B-4D2D-9B3F-0824F1D30D5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14880" y="5223800"/>
                  <a:ext cx="23256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87" name="Ink 486">
                  <a:extLst>
                    <a:ext uri="{FF2B5EF4-FFF2-40B4-BE49-F238E27FC236}">
                      <a16:creationId xmlns:a16="http://schemas.microsoft.com/office/drawing/2014/main" id="{3C87CB24-F6D9-4D97-8EAE-AFF3CA90EA14}"/>
                    </a:ext>
                  </a:extLst>
                </p14:cNvPr>
                <p14:cNvContentPartPr/>
                <p14:nvPr/>
              </p14:nvContentPartPr>
              <p14:xfrm>
                <a:off x="7924480" y="5018600"/>
                <a:ext cx="329400" cy="428040"/>
              </p14:xfrm>
            </p:contentPart>
          </mc:Choice>
          <mc:Fallback xmlns="">
            <p:pic>
              <p:nvPicPr>
                <p:cNvPr id="487" name="Ink 486">
                  <a:extLst>
                    <a:ext uri="{FF2B5EF4-FFF2-40B4-BE49-F238E27FC236}">
                      <a16:creationId xmlns:a16="http://schemas.microsoft.com/office/drawing/2014/main" id="{3C87CB24-F6D9-4D97-8EAE-AFF3CA90EA1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888840" y="4982960"/>
                  <a:ext cx="401040" cy="49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88" name="Ink 487">
                  <a:extLst>
                    <a:ext uri="{FF2B5EF4-FFF2-40B4-BE49-F238E27FC236}">
                      <a16:creationId xmlns:a16="http://schemas.microsoft.com/office/drawing/2014/main" id="{32D5E14E-FB3F-47B6-9EF3-7213DA23736E}"/>
                    </a:ext>
                  </a:extLst>
                </p14:cNvPr>
                <p14:cNvContentPartPr/>
                <p14:nvPr/>
              </p14:nvContentPartPr>
              <p14:xfrm>
                <a:off x="8511640" y="5277080"/>
                <a:ext cx="136800" cy="10080"/>
              </p14:xfrm>
            </p:contentPart>
          </mc:Choice>
          <mc:Fallback xmlns="">
            <p:pic>
              <p:nvPicPr>
                <p:cNvPr id="488" name="Ink 487">
                  <a:extLst>
                    <a:ext uri="{FF2B5EF4-FFF2-40B4-BE49-F238E27FC236}">
                      <a16:creationId xmlns:a16="http://schemas.microsoft.com/office/drawing/2014/main" id="{32D5E14E-FB3F-47B6-9EF3-7213DA23736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476000" y="5241080"/>
                  <a:ext cx="208440" cy="81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89" name="Ink 488">
                <a:extLst>
                  <a:ext uri="{FF2B5EF4-FFF2-40B4-BE49-F238E27FC236}">
                    <a16:creationId xmlns:a16="http://schemas.microsoft.com/office/drawing/2014/main" id="{1F471744-CBFE-4037-88E5-9D1E2F0634AC}"/>
                  </a:ext>
                </a:extLst>
              </p14:cNvPr>
              <p14:cNvContentPartPr/>
              <p14:nvPr/>
            </p14:nvContentPartPr>
            <p14:xfrm>
              <a:off x="8765620" y="5107160"/>
              <a:ext cx="5760" cy="300600"/>
            </p14:xfrm>
          </p:contentPart>
        </mc:Choice>
        <mc:Fallback xmlns="">
          <p:pic>
            <p:nvPicPr>
              <p:cNvPr id="489" name="Ink 488">
                <a:extLst>
                  <a:ext uri="{FF2B5EF4-FFF2-40B4-BE49-F238E27FC236}">
                    <a16:creationId xmlns:a16="http://schemas.microsoft.com/office/drawing/2014/main" id="{1F471744-CBFE-4037-88E5-9D1E2F0634A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729980" y="5071160"/>
                <a:ext cx="7740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90" name="Ink 489">
                <a:extLst>
                  <a:ext uri="{FF2B5EF4-FFF2-40B4-BE49-F238E27FC236}">
                    <a16:creationId xmlns:a16="http://schemas.microsoft.com/office/drawing/2014/main" id="{CAAB5C50-0880-4F6C-A8FC-6D5ED0E87B08}"/>
                  </a:ext>
                </a:extLst>
              </p14:cNvPr>
              <p14:cNvContentPartPr/>
              <p14:nvPr/>
            </p14:nvContentPartPr>
            <p14:xfrm>
              <a:off x="8755180" y="4931840"/>
              <a:ext cx="360" cy="360"/>
            </p14:xfrm>
          </p:contentPart>
        </mc:Choice>
        <mc:Fallback xmlns="">
          <p:pic>
            <p:nvPicPr>
              <p:cNvPr id="490" name="Ink 489">
                <a:extLst>
                  <a:ext uri="{FF2B5EF4-FFF2-40B4-BE49-F238E27FC236}">
                    <a16:creationId xmlns:a16="http://schemas.microsoft.com/office/drawing/2014/main" id="{CAAB5C50-0880-4F6C-A8FC-6D5ED0E87B0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719540" y="4895840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95" name="Group 494">
            <a:extLst>
              <a:ext uri="{FF2B5EF4-FFF2-40B4-BE49-F238E27FC236}">
                <a16:creationId xmlns:a16="http://schemas.microsoft.com/office/drawing/2014/main" id="{8B207CDB-FA53-49EC-BFE7-EAD19934752E}"/>
              </a:ext>
            </a:extLst>
          </p:cNvPr>
          <p:cNvGrpSpPr/>
          <p:nvPr/>
        </p:nvGrpSpPr>
        <p:grpSpPr>
          <a:xfrm>
            <a:off x="7255060" y="5776040"/>
            <a:ext cx="1269720" cy="380880"/>
            <a:chOff x="7493920" y="5732480"/>
            <a:chExt cx="1269720" cy="38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92" name="Ink 491">
                  <a:extLst>
                    <a:ext uri="{FF2B5EF4-FFF2-40B4-BE49-F238E27FC236}">
                      <a16:creationId xmlns:a16="http://schemas.microsoft.com/office/drawing/2014/main" id="{32CF5906-BC92-4044-A91D-364B44443B4B}"/>
                    </a:ext>
                  </a:extLst>
                </p14:cNvPr>
                <p14:cNvContentPartPr/>
                <p14:nvPr/>
              </p14:nvContentPartPr>
              <p14:xfrm>
                <a:off x="7493920" y="5870000"/>
                <a:ext cx="396000" cy="243360"/>
              </p14:xfrm>
            </p:contentPart>
          </mc:Choice>
          <mc:Fallback xmlns="">
            <p:pic>
              <p:nvPicPr>
                <p:cNvPr id="492" name="Ink 491">
                  <a:extLst>
                    <a:ext uri="{FF2B5EF4-FFF2-40B4-BE49-F238E27FC236}">
                      <a16:creationId xmlns:a16="http://schemas.microsoft.com/office/drawing/2014/main" id="{32CF5906-BC92-4044-A91D-364B44443B4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458280" y="5834360"/>
                  <a:ext cx="46764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93" name="Ink 492">
                  <a:extLst>
                    <a:ext uri="{FF2B5EF4-FFF2-40B4-BE49-F238E27FC236}">
                      <a16:creationId xmlns:a16="http://schemas.microsoft.com/office/drawing/2014/main" id="{286A91FB-BCEF-42A3-BB4E-1B5D7BCE89B7}"/>
                    </a:ext>
                  </a:extLst>
                </p14:cNvPr>
                <p14:cNvContentPartPr/>
                <p14:nvPr/>
              </p14:nvContentPartPr>
              <p14:xfrm>
                <a:off x="8105200" y="5983040"/>
                <a:ext cx="140040" cy="10440"/>
              </p14:xfrm>
            </p:contentPart>
          </mc:Choice>
          <mc:Fallback xmlns="">
            <p:pic>
              <p:nvPicPr>
                <p:cNvPr id="493" name="Ink 492">
                  <a:extLst>
                    <a:ext uri="{FF2B5EF4-FFF2-40B4-BE49-F238E27FC236}">
                      <a16:creationId xmlns:a16="http://schemas.microsoft.com/office/drawing/2014/main" id="{286A91FB-BCEF-42A3-BB4E-1B5D7BCE89B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069560" y="5947400"/>
                  <a:ext cx="21168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94" name="Ink 493">
                  <a:extLst>
                    <a:ext uri="{FF2B5EF4-FFF2-40B4-BE49-F238E27FC236}">
                      <a16:creationId xmlns:a16="http://schemas.microsoft.com/office/drawing/2014/main" id="{FC72D1B4-0C6A-4C0F-BBA0-B9963707C0E0}"/>
                    </a:ext>
                  </a:extLst>
                </p14:cNvPr>
                <p14:cNvContentPartPr/>
                <p14:nvPr/>
              </p14:nvContentPartPr>
              <p14:xfrm>
                <a:off x="8425240" y="5732480"/>
                <a:ext cx="338400" cy="273240"/>
              </p14:xfrm>
            </p:contentPart>
          </mc:Choice>
          <mc:Fallback xmlns="">
            <p:pic>
              <p:nvPicPr>
                <p:cNvPr id="494" name="Ink 493">
                  <a:extLst>
                    <a:ext uri="{FF2B5EF4-FFF2-40B4-BE49-F238E27FC236}">
                      <a16:creationId xmlns:a16="http://schemas.microsoft.com/office/drawing/2014/main" id="{FC72D1B4-0C6A-4C0F-BBA0-B9963707C0E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389600" y="5696840"/>
                  <a:ext cx="410040" cy="344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4" name="Group 4103">
            <a:extLst>
              <a:ext uri="{FF2B5EF4-FFF2-40B4-BE49-F238E27FC236}">
                <a16:creationId xmlns:a16="http://schemas.microsoft.com/office/drawing/2014/main" id="{32B5BEB3-C612-4923-9785-E2B063671446}"/>
              </a:ext>
            </a:extLst>
          </p:cNvPr>
          <p:cNvGrpSpPr/>
          <p:nvPr/>
        </p:nvGrpSpPr>
        <p:grpSpPr>
          <a:xfrm>
            <a:off x="2763700" y="4862360"/>
            <a:ext cx="3129480" cy="1590480"/>
            <a:chOff x="3002560" y="4818800"/>
            <a:chExt cx="3129480" cy="159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96" name="Ink 495">
                  <a:extLst>
                    <a:ext uri="{FF2B5EF4-FFF2-40B4-BE49-F238E27FC236}">
                      <a16:creationId xmlns:a16="http://schemas.microsoft.com/office/drawing/2014/main" id="{A88C39FD-E6A8-4EA3-B4E9-D71831E5B80B}"/>
                    </a:ext>
                  </a:extLst>
                </p14:cNvPr>
                <p14:cNvContentPartPr/>
                <p14:nvPr/>
              </p14:nvContentPartPr>
              <p14:xfrm>
                <a:off x="3002560" y="4818800"/>
                <a:ext cx="296280" cy="41580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A88C39FD-E6A8-4EA3-B4E9-D71831E5B80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966560" y="4783160"/>
                  <a:ext cx="367920" cy="48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97" name="Ink 496">
                  <a:extLst>
                    <a:ext uri="{FF2B5EF4-FFF2-40B4-BE49-F238E27FC236}">
                      <a16:creationId xmlns:a16="http://schemas.microsoft.com/office/drawing/2014/main" id="{5751BFAF-8EEA-4B3F-B777-9C53AA8C13D0}"/>
                    </a:ext>
                  </a:extLst>
                </p14:cNvPr>
                <p14:cNvContentPartPr/>
                <p14:nvPr/>
              </p14:nvContentPartPr>
              <p14:xfrm>
                <a:off x="3533200" y="5201840"/>
                <a:ext cx="153360" cy="1080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5751BFAF-8EEA-4B3F-B777-9C53AA8C13D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497560" y="5165840"/>
                  <a:ext cx="22500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98" name="Ink 497">
                  <a:extLst>
                    <a:ext uri="{FF2B5EF4-FFF2-40B4-BE49-F238E27FC236}">
                      <a16:creationId xmlns:a16="http://schemas.microsoft.com/office/drawing/2014/main" id="{D68F0E62-7C70-4172-9DB0-703BC3B5DD75}"/>
                    </a:ext>
                  </a:extLst>
                </p14:cNvPr>
                <p14:cNvContentPartPr/>
                <p14:nvPr/>
              </p14:nvContentPartPr>
              <p14:xfrm>
                <a:off x="3826240" y="5020760"/>
                <a:ext cx="124920" cy="210600"/>
              </p14:xfrm>
            </p:contentPart>
          </mc:Choice>
          <mc:Fallback xmlns="">
            <p:pic>
              <p:nvPicPr>
                <p:cNvPr id="498" name="Ink 497">
                  <a:extLst>
                    <a:ext uri="{FF2B5EF4-FFF2-40B4-BE49-F238E27FC236}">
                      <a16:creationId xmlns:a16="http://schemas.microsoft.com/office/drawing/2014/main" id="{D68F0E62-7C70-4172-9DB0-703BC3B5DD7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790240" y="4984760"/>
                  <a:ext cx="19656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99" name="Ink 498">
                  <a:extLst>
                    <a:ext uri="{FF2B5EF4-FFF2-40B4-BE49-F238E27FC236}">
                      <a16:creationId xmlns:a16="http://schemas.microsoft.com/office/drawing/2014/main" id="{75009A5E-5AE2-4F1C-8C5F-24466730DFC7}"/>
                    </a:ext>
                  </a:extLst>
                </p14:cNvPr>
                <p14:cNvContentPartPr/>
                <p14:nvPr/>
              </p14:nvContentPartPr>
              <p14:xfrm>
                <a:off x="4085800" y="5214440"/>
                <a:ext cx="109440" cy="360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75009A5E-5AE2-4F1C-8C5F-24466730DFC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049800" y="5178440"/>
                  <a:ext cx="1810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01" name="Ink 500">
                  <a:extLst>
                    <a:ext uri="{FF2B5EF4-FFF2-40B4-BE49-F238E27FC236}">
                      <a16:creationId xmlns:a16="http://schemas.microsoft.com/office/drawing/2014/main" id="{1D00ADEE-51A1-467F-A8C7-69BBD3AB5A74}"/>
                    </a:ext>
                  </a:extLst>
                </p14:cNvPr>
                <p14:cNvContentPartPr/>
                <p14:nvPr/>
              </p14:nvContentPartPr>
              <p14:xfrm>
                <a:off x="4364080" y="4925360"/>
                <a:ext cx="199080" cy="343440"/>
              </p14:xfrm>
            </p:contentPart>
          </mc:Choice>
          <mc:Fallback xmlns="">
            <p:pic>
              <p:nvPicPr>
                <p:cNvPr id="501" name="Ink 500">
                  <a:extLst>
                    <a:ext uri="{FF2B5EF4-FFF2-40B4-BE49-F238E27FC236}">
                      <a16:creationId xmlns:a16="http://schemas.microsoft.com/office/drawing/2014/main" id="{1D00ADEE-51A1-467F-A8C7-69BBD3AB5A7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328440" y="4889720"/>
                  <a:ext cx="27072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02" name="Ink 501">
                  <a:extLst>
                    <a:ext uri="{FF2B5EF4-FFF2-40B4-BE49-F238E27FC236}">
                      <a16:creationId xmlns:a16="http://schemas.microsoft.com/office/drawing/2014/main" id="{4C32B0B8-38BB-4DB8-A8F2-268202CE691E}"/>
                    </a:ext>
                  </a:extLst>
                </p14:cNvPr>
                <p14:cNvContentPartPr/>
                <p14:nvPr/>
              </p14:nvContentPartPr>
              <p14:xfrm>
                <a:off x="4735960" y="5229560"/>
                <a:ext cx="108720" cy="1008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4C32B0B8-38BB-4DB8-A8F2-268202CE691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700320" y="5193560"/>
                  <a:ext cx="18036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03" name="Ink 502">
                  <a:extLst>
                    <a:ext uri="{FF2B5EF4-FFF2-40B4-BE49-F238E27FC236}">
                      <a16:creationId xmlns:a16="http://schemas.microsoft.com/office/drawing/2014/main" id="{03720AC8-FA1E-419D-AEC0-1C24C8D4FFE4}"/>
                    </a:ext>
                  </a:extLst>
                </p14:cNvPr>
                <p14:cNvContentPartPr/>
                <p14:nvPr/>
              </p14:nvContentPartPr>
              <p14:xfrm>
                <a:off x="4978600" y="4952360"/>
                <a:ext cx="153360" cy="461520"/>
              </p14:xfrm>
            </p:contentPart>
          </mc:Choice>
          <mc:Fallback xmlns=""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03720AC8-FA1E-419D-AEC0-1C24C8D4FFE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942960" y="4916720"/>
                  <a:ext cx="225000" cy="53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04" name="Ink 503">
                  <a:extLst>
                    <a:ext uri="{FF2B5EF4-FFF2-40B4-BE49-F238E27FC236}">
                      <a16:creationId xmlns:a16="http://schemas.microsoft.com/office/drawing/2014/main" id="{D72886D7-B86A-4030-8A9B-B018695E19FD}"/>
                    </a:ext>
                  </a:extLst>
                </p14:cNvPr>
                <p14:cNvContentPartPr/>
                <p14:nvPr/>
              </p14:nvContentPartPr>
              <p14:xfrm>
                <a:off x="5071840" y="5284640"/>
                <a:ext cx="33480" cy="2520"/>
              </p14:xfrm>
            </p:contentPart>
          </mc:Choice>
          <mc:Fallback xmlns="">
            <p:pic>
              <p:nvPicPr>
                <p:cNvPr id="504" name="Ink 503">
                  <a:extLst>
                    <a:ext uri="{FF2B5EF4-FFF2-40B4-BE49-F238E27FC236}">
                      <a16:creationId xmlns:a16="http://schemas.microsoft.com/office/drawing/2014/main" id="{D72886D7-B86A-4030-8A9B-B018695E19F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035840" y="5248640"/>
                  <a:ext cx="10512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06" name="Ink 505">
                  <a:extLst>
                    <a:ext uri="{FF2B5EF4-FFF2-40B4-BE49-F238E27FC236}">
                      <a16:creationId xmlns:a16="http://schemas.microsoft.com/office/drawing/2014/main" id="{A50A9F07-F203-4E14-8797-BCD9A632BEC8}"/>
                    </a:ext>
                  </a:extLst>
                </p14:cNvPr>
                <p14:cNvContentPartPr/>
                <p14:nvPr/>
              </p14:nvContentPartPr>
              <p14:xfrm>
                <a:off x="5304760" y="5271680"/>
                <a:ext cx="80640" cy="972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A50A9F07-F203-4E14-8797-BCD9A632BEC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269120" y="5236040"/>
                  <a:ext cx="15228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89BC3E1-BA7B-476C-9DE4-72A12AE4F91C}"/>
                    </a:ext>
                  </a:extLst>
                </p14:cNvPr>
                <p14:cNvContentPartPr/>
                <p14:nvPr/>
              </p14:nvContentPartPr>
              <p14:xfrm>
                <a:off x="5538760" y="5041640"/>
                <a:ext cx="264240" cy="4640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89BC3E1-BA7B-476C-9DE4-72A12AE4F91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502760" y="5006000"/>
                  <a:ext cx="335880" cy="53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08AD5E4-9D70-42D9-BA5E-F9E7FAC92AFF}"/>
                    </a:ext>
                  </a:extLst>
                </p14:cNvPr>
                <p14:cNvContentPartPr/>
                <p14:nvPr/>
              </p14:nvContentPartPr>
              <p14:xfrm>
                <a:off x="3100120" y="5510000"/>
                <a:ext cx="219240" cy="2934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08AD5E4-9D70-42D9-BA5E-F9E7FAC92AF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064480" y="5474360"/>
                  <a:ext cx="29088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AA4813F-D712-45A4-88D5-5EC3B2A57856}"/>
                    </a:ext>
                  </a:extLst>
                </p14:cNvPr>
                <p14:cNvContentPartPr/>
                <p14:nvPr/>
              </p14:nvContentPartPr>
              <p14:xfrm>
                <a:off x="3073120" y="5430080"/>
                <a:ext cx="33120" cy="2980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AA4813F-D712-45A4-88D5-5EC3B2A5785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037480" y="5394080"/>
                  <a:ext cx="10476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686F252-0157-435A-BC6F-6A2A4C0B6F31}"/>
                    </a:ext>
                  </a:extLst>
                </p14:cNvPr>
                <p14:cNvContentPartPr/>
                <p14:nvPr/>
              </p14:nvContentPartPr>
              <p14:xfrm>
                <a:off x="3517000" y="5728880"/>
                <a:ext cx="141480" cy="100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686F252-0157-435A-BC6F-6A2A4C0B6F3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481000" y="5692880"/>
                  <a:ext cx="21312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67D82CC-F8D7-46D5-BD79-9A44C18F805F}"/>
                    </a:ext>
                  </a:extLst>
                </p14:cNvPr>
                <p14:cNvContentPartPr/>
                <p14:nvPr/>
              </p14:nvContentPartPr>
              <p14:xfrm>
                <a:off x="3894280" y="5615840"/>
                <a:ext cx="149760" cy="3686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67D82CC-F8D7-46D5-BD79-9A44C18F805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858280" y="5580200"/>
                  <a:ext cx="221400" cy="4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51E1F06-B376-4B93-9C45-6B444E1EDC3F}"/>
                    </a:ext>
                  </a:extLst>
                </p14:cNvPr>
                <p14:cNvContentPartPr/>
                <p14:nvPr/>
              </p14:nvContentPartPr>
              <p14:xfrm>
                <a:off x="3896440" y="5552120"/>
                <a:ext cx="396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51E1F06-B376-4B93-9C45-6B444E1EDC3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860440" y="5516480"/>
                  <a:ext cx="756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57542AA-FEC2-45F6-B8C2-FF09763B80C3}"/>
                    </a:ext>
                  </a:extLst>
                </p14:cNvPr>
                <p14:cNvContentPartPr/>
                <p14:nvPr/>
              </p14:nvContentPartPr>
              <p14:xfrm>
                <a:off x="4270120" y="5755160"/>
                <a:ext cx="158760" cy="46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57542AA-FEC2-45F6-B8C2-FF09763B80C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234120" y="5719520"/>
                  <a:ext cx="23040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75EBBB3-A400-4AA0-82C9-5F51A16F40E4}"/>
                    </a:ext>
                  </a:extLst>
                </p14:cNvPr>
                <p14:cNvContentPartPr/>
                <p14:nvPr/>
              </p14:nvContentPartPr>
              <p14:xfrm>
                <a:off x="4607800" y="5477960"/>
                <a:ext cx="17640" cy="465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75EBBB3-A400-4AA0-82C9-5F51A16F40E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572160" y="5441960"/>
                  <a:ext cx="89280" cy="53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A813658-1EDF-4B2E-B2C0-D028C5B22491}"/>
                    </a:ext>
                  </a:extLst>
                </p14:cNvPr>
                <p14:cNvContentPartPr/>
                <p14:nvPr/>
              </p14:nvContentPartPr>
              <p14:xfrm>
                <a:off x="4627240" y="5657960"/>
                <a:ext cx="135720" cy="1180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A813658-1EDF-4B2E-B2C0-D028C5B2249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591600" y="5621960"/>
                  <a:ext cx="20736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3352D4C-A9FF-46A3-977D-498DDA49F9ED}"/>
                    </a:ext>
                  </a:extLst>
                </p14:cNvPr>
                <p14:cNvContentPartPr/>
                <p14:nvPr/>
              </p14:nvContentPartPr>
              <p14:xfrm>
                <a:off x="4638760" y="5722400"/>
                <a:ext cx="181440" cy="1548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3352D4C-A9FF-46A3-977D-498DDA49F9E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602760" y="5686760"/>
                  <a:ext cx="25308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684C85C-234A-41B0-85D0-F8154B5A0459}"/>
                    </a:ext>
                  </a:extLst>
                </p14:cNvPr>
                <p14:cNvContentPartPr/>
                <p14:nvPr/>
              </p14:nvContentPartPr>
              <p14:xfrm>
                <a:off x="5012440" y="5884040"/>
                <a:ext cx="158400" cy="349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684C85C-234A-41B0-85D0-F8154B5A045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976800" y="5848400"/>
                  <a:ext cx="23004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75B822F-6CAD-44D7-9ED1-86308B1B3773}"/>
                    </a:ext>
                  </a:extLst>
                </p14:cNvPr>
                <p14:cNvContentPartPr/>
                <p14:nvPr/>
              </p14:nvContentPartPr>
              <p14:xfrm>
                <a:off x="5353360" y="5557520"/>
                <a:ext cx="31680" cy="3387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75B822F-6CAD-44D7-9ED1-86308B1B377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317720" y="5521520"/>
                  <a:ext cx="10332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37" name="Ink 536">
                  <a:extLst>
                    <a:ext uri="{FF2B5EF4-FFF2-40B4-BE49-F238E27FC236}">
                      <a16:creationId xmlns:a16="http://schemas.microsoft.com/office/drawing/2014/main" id="{1FF9D519-368B-406F-B2D5-339E0214BA20}"/>
                    </a:ext>
                  </a:extLst>
                </p14:cNvPr>
                <p14:cNvContentPartPr/>
                <p14:nvPr/>
              </p14:nvContentPartPr>
              <p14:xfrm>
                <a:off x="5543440" y="5989880"/>
                <a:ext cx="75240" cy="3600"/>
              </p14:xfrm>
            </p:contentPart>
          </mc:Choice>
          <mc:Fallback xmlns="">
            <p:pic>
              <p:nvPicPr>
                <p:cNvPr id="537" name="Ink 536">
                  <a:extLst>
                    <a:ext uri="{FF2B5EF4-FFF2-40B4-BE49-F238E27FC236}">
                      <a16:creationId xmlns:a16="http://schemas.microsoft.com/office/drawing/2014/main" id="{1FF9D519-368B-406F-B2D5-339E0214BA20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507440" y="5954240"/>
                  <a:ext cx="1468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38" name="Ink 537">
                  <a:extLst>
                    <a:ext uri="{FF2B5EF4-FFF2-40B4-BE49-F238E27FC236}">
                      <a16:creationId xmlns:a16="http://schemas.microsoft.com/office/drawing/2014/main" id="{8923A294-CB23-418B-92F7-18BE944CD56E}"/>
                    </a:ext>
                  </a:extLst>
                </p14:cNvPr>
                <p14:cNvContentPartPr/>
                <p14:nvPr/>
              </p14:nvContentPartPr>
              <p14:xfrm>
                <a:off x="5776360" y="5817800"/>
                <a:ext cx="355680" cy="198720"/>
              </p14:xfrm>
            </p:contentPart>
          </mc:Choice>
          <mc:Fallback xmlns="">
            <p:pic>
              <p:nvPicPr>
                <p:cNvPr id="538" name="Ink 537">
                  <a:extLst>
                    <a:ext uri="{FF2B5EF4-FFF2-40B4-BE49-F238E27FC236}">
                      <a16:creationId xmlns:a16="http://schemas.microsoft.com/office/drawing/2014/main" id="{8923A294-CB23-418B-92F7-18BE944CD56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740720" y="5781800"/>
                  <a:ext cx="42732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41" name="Ink 540">
                  <a:extLst>
                    <a:ext uri="{FF2B5EF4-FFF2-40B4-BE49-F238E27FC236}">
                      <a16:creationId xmlns:a16="http://schemas.microsoft.com/office/drawing/2014/main" id="{5755156E-E7D8-4D75-ADCC-A225A8C963BB}"/>
                    </a:ext>
                  </a:extLst>
                </p14:cNvPr>
                <p14:cNvContentPartPr/>
                <p14:nvPr/>
              </p14:nvContentPartPr>
              <p14:xfrm>
                <a:off x="3062320" y="6041000"/>
                <a:ext cx="252000" cy="368280"/>
              </p14:xfrm>
            </p:contentPart>
          </mc:Choice>
          <mc:Fallback xmlns="">
            <p:pic>
              <p:nvPicPr>
                <p:cNvPr id="541" name="Ink 540">
                  <a:extLst>
                    <a:ext uri="{FF2B5EF4-FFF2-40B4-BE49-F238E27FC236}">
                      <a16:creationId xmlns:a16="http://schemas.microsoft.com/office/drawing/2014/main" id="{5755156E-E7D8-4D75-ADCC-A225A8C963B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026680" y="6005360"/>
                  <a:ext cx="323640" cy="43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42" name="Ink 541">
                  <a:extLst>
                    <a:ext uri="{FF2B5EF4-FFF2-40B4-BE49-F238E27FC236}">
                      <a16:creationId xmlns:a16="http://schemas.microsoft.com/office/drawing/2014/main" id="{6138FFD2-9185-435C-B2B7-50CE19035E69}"/>
                    </a:ext>
                  </a:extLst>
                </p14:cNvPr>
                <p14:cNvContentPartPr/>
                <p14:nvPr/>
              </p14:nvContentPartPr>
              <p14:xfrm>
                <a:off x="3533200" y="6359960"/>
                <a:ext cx="360" cy="360"/>
              </p14:xfrm>
            </p:contentPart>
          </mc:Choice>
          <mc:Fallback xmlns="">
            <p:pic>
              <p:nvPicPr>
                <p:cNvPr id="542" name="Ink 541">
                  <a:extLst>
                    <a:ext uri="{FF2B5EF4-FFF2-40B4-BE49-F238E27FC236}">
                      <a16:creationId xmlns:a16="http://schemas.microsoft.com/office/drawing/2014/main" id="{6138FFD2-9185-435C-B2B7-50CE19035E6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497560" y="632432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43" name="Ink 542">
                  <a:extLst>
                    <a:ext uri="{FF2B5EF4-FFF2-40B4-BE49-F238E27FC236}">
                      <a16:creationId xmlns:a16="http://schemas.microsoft.com/office/drawing/2014/main" id="{99BC242B-FD0A-4646-BC94-171483702C71}"/>
                    </a:ext>
                  </a:extLst>
                </p14:cNvPr>
                <p14:cNvContentPartPr/>
                <p14:nvPr/>
              </p14:nvContentPartPr>
              <p14:xfrm>
                <a:off x="3728320" y="6374000"/>
                <a:ext cx="3960" cy="2520"/>
              </p14:xfrm>
            </p:contentPart>
          </mc:Choice>
          <mc:Fallback xmlns="">
            <p:pic>
              <p:nvPicPr>
                <p:cNvPr id="543" name="Ink 542">
                  <a:extLst>
                    <a:ext uri="{FF2B5EF4-FFF2-40B4-BE49-F238E27FC236}">
                      <a16:creationId xmlns:a16="http://schemas.microsoft.com/office/drawing/2014/main" id="{99BC242B-FD0A-4646-BC94-171483702C7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692680" y="6338000"/>
                  <a:ext cx="7560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096" name="Ink 4095">
                  <a:extLst>
                    <a:ext uri="{FF2B5EF4-FFF2-40B4-BE49-F238E27FC236}">
                      <a16:creationId xmlns:a16="http://schemas.microsoft.com/office/drawing/2014/main" id="{09D01CCE-D178-4D67-A7B7-90B0E4BA93F0}"/>
                    </a:ext>
                  </a:extLst>
                </p14:cNvPr>
                <p14:cNvContentPartPr/>
                <p14:nvPr/>
              </p14:nvContentPartPr>
              <p14:xfrm>
                <a:off x="3852880" y="6375800"/>
                <a:ext cx="119520" cy="16200"/>
              </p14:xfrm>
            </p:contentPart>
          </mc:Choice>
          <mc:Fallback xmlns="">
            <p:pic>
              <p:nvPicPr>
                <p:cNvPr id="4096" name="Ink 4095">
                  <a:extLst>
                    <a:ext uri="{FF2B5EF4-FFF2-40B4-BE49-F238E27FC236}">
                      <a16:creationId xmlns:a16="http://schemas.microsoft.com/office/drawing/2014/main" id="{09D01CCE-D178-4D67-A7B7-90B0E4BA93F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816880" y="6340160"/>
                  <a:ext cx="19116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097" name="Ink 4096">
                  <a:extLst>
                    <a:ext uri="{FF2B5EF4-FFF2-40B4-BE49-F238E27FC236}">
                      <a16:creationId xmlns:a16="http://schemas.microsoft.com/office/drawing/2014/main" id="{344F86DF-E1B8-43EE-90CF-46A9775CA9B4}"/>
                    </a:ext>
                  </a:extLst>
                </p14:cNvPr>
                <p14:cNvContentPartPr/>
                <p14:nvPr/>
              </p14:nvContentPartPr>
              <p14:xfrm>
                <a:off x="4096960" y="6344120"/>
                <a:ext cx="177120" cy="21240"/>
              </p14:xfrm>
            </p:contentPart>
          </mc:Choice>
          <mc:Fallback xmlns="">
            <p:pic>
              <p:nvPicPr>
                <p:cNvPr id="4097" name="Ink 4096">
                  <a:extLst>
                    <a:ext uri="{FF2B5EF4-FFF2-40B4-BE49-F238E27FC236}">
                      <a16:creationId xmlns:a16="http://schemas.microsoft.com/office/drawing/2014/main" id="{344F86DF-E1B8-43EE-90CF-46A9775CA9B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061320" y="6308480"/>
                  <a:ext cx="24876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099" name="Ink 4098">
                  <a:extLst>
                    <a:ext uri="{FF2B5EF4-FFF2-40B4-BE49-F238E27FC236}">
                      <a16:creationId xmlns:a16="http://schemas.microsoft.com/office/drawing/2014/main" id="{0EF5C26C-A16B-4720-AB81-D20A0A86E06B}"/>
                    </a:ext>
                  </a:extLst>
                </p14:cNvPr>
                <p14:cNvContentPartPr/>
                <p14:nvPr/>
              </p14:nvContentPartPr>
              <p14:xfrm>
                <a:off x="4432840" y="6327920"/>
                <a:ext cx="144720" cy="11520"/>
              </p14:xfrm>
            </p:contentPart>
          </mc:Choice>
          <mc:Fallback xmlns="">
            <p:pic>
              <p:nvPicPr>
                <p:cNvPr id="4099" name="Ink 4098">
                  <a:extLst>
                    <a:ext uri="{FF2B5EF4-FFF2-40B4-BE49-F238E27FC236}">
                      <a16:creationId xmlns:a16="http://schemas.microsoft.com/office/drawing/2014/main" id="{0EF5C26C-A16B-4720-AB81-D20A0A86E06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397200" y="6292280"/>
                  <a:ext cx="21636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100" name="Ink 4099">
                  <a:extLst>
                    <a:ext uri="{FF2B5EF4-FFF2-40B4-BE49-F238E27FC236}">
                      <a16:creationId xmlns:a16="http://schemas.microsoft.com/office/drawing/2014/main" id="{3B9FDC42-8274-4522-8244-62B9821DE0FD}"/>
                    </a:ext>
                  </a:extLst>
                </p14:cNvPr>
                <p14:cNvContentPartPr/>
                <p14:nvPr/>
              </p14:nvContentPartPr>
              <p14:xfrm>
                <a:off x="4757560" y="6333680"/>
                <a:ext cx="179640" cy="27000"/>
              </p14:xfrm>
            </p:contentPart>
          </mc:Choice>
          <mc:Fallback xmlns="">
            <p:pic>
              <p:nvPicPr>
                <p:cNvPr id="4100" name="Ink 4099">
                  <a:extLst>
                    <a:ext uri="{FF2B5EF4-FFF2-40B4-BE49-F238E27FC236}">
                      <a16:creationId xmlns:a16="http://schemas.microsoft.com/office/drawing/2014/main" id="{3B9FDC42-8274-4522-8244-62B9821DE0F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721560" y="6297680"/>
                  <a:ext cx="25128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101" name="Ink 4100">
                  <a:extLst>
                    <a:ext uri="{FF2B5EF4-FFF2-40B4-BE49-F238E27FC236}">
                      <a16:creationId xmlns:a16="http://schemas.microsoft.com/office/drawing/2014/main" id="{6C812266-2FCF-4A2D-ABC9-A3F187943AEE}"/>
                    </a:ext>
                  </a:extLst>
                </p14:cNvPr>
                <p14:cNvContentPartPr/>
                <p14:nvPr/>
              </p14:nvContentPartPr>
              <p14:xfrm>
                <a:off x="5071840" y="6317120"/>
                <a:ext cx="360" cy="360"/>
              </p14:xfrm>
            </p:contentPart>
          </mc:Choice>
          <mc:Fallback xmlns="">
            <p:pic>
              <p:nvPicPr>
                <p:cNvPr id="4101" name="Ink 4100">
                  <a:extLst>
                    <a:ext uri="{FF2B5EF4-FFF2-40B4-BE49-F238E27FC236}">
                      <a16:creationId xmlns:a16="http://schemas.microsoft.com/office/drawing/2014/main" id="{6C812266-2FCF-4A2D-ABC9-A3F187943AE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035840" y="628148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4102" name="Ink 4101">
                  <a:extLst>
                    <a:ext uri="{FF2B5EF4-FFF2-40B4-BE49-F238E27FC236}">
                      <a16:creationId xmlns:a16="http://schemas.microsoft.com/office/drawing/2014/main" id="{C93EA919-1753-4E2C-91C4-E16D5462F745}"/>
                    </a:ext>
                  </a:extLst>
                </p14:cNvPr>
                <p14:cNvContentPartPr/>
                <p14:nvPr/>
              </p14:nvContentPartPr>
              <p14:xfrm>
                <a:off x="5218360" y="6327920"/>
                <a:ext cx="162720" cy="16200"/>
              </p14:xfrm>
            </p:contentPart>
          </mc:Choice>
          <mc:Fallback xmlns="">
            <p:pic>
              <p:nvPicPr>
                <p:cNvPr id="4102" name="Ink 4101">
                  <a:extLst>
                    <a:ext uri="{FF2B5EF4-FFF2-40B4-BE49-F238E27FC236}">
                      <a16:creationId xmlns:a16="http://schemas.microsoft.com/office/drawing/2014/main" id="{C93EA919-1753-4E2C-91C4-E16D5462F745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182360" y="6292280"/>
                  <a:ext cx="23436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4103" name="Ink 4102">
                  <a:extLst>
                    <a:ext uri="{FF2B5EF4-FFF2-40B4-BE49-F238E27FC236}">
                      <a16:creationId xmlns:a16="http://schemas.microsoft.com/office/drawing/2014/main" id="{99B9AA10-BF59-4FA6-B645-A835BE7401AB}"/>
                    </a:ext>
                  </a:extLst>
                </p14:cNvPr>
                <p14:cNvContentPartPr/>
                <p14:nvPr/>
              </p14:nvContentPartPr>
              <p14:xfrm>
                <a:off x="5548480" y="6349520"/>
                <a:ext cx="175680" cy="27000"/>
              </p14:xfrm>
            </p:contentPart>
          </mc:Choice>
          <mc:Fallback xmlns="">
            <p:pic>
              <p:nvPicPr>
                <p:cNvPr id="4103" name="Ink 4102">
                  <a:extLst>
                    <a:ext uri="{FF2B5EF4-FFF2-40B4-BE49-F238E27FC236}">
                      <a16:creationId xmlns:a16="http://schemas.microsoft.com/office/drawing/2014/main" id="{99B9AA10-BF59-4FA6-B645-A835BE7401A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512480" y="6313520"/>
                  <a:ext cx="247320" cy="98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1">
            <p14:nvContentPartPr>
              <p14:cNvPr id="4105" name="Ink 4104">
                <a:extLst>
                  <a:ext uri="{FF2B5EF4-FFF2-40B4-BE49-F238E27FC236}">
                    <a16:creationId xmlns:a16="http://schemas.microsoft.com/office/drawing/2014/main" id="{C19DB8C5-9798-4A07-B932-B2A153FD5B61}"/>
                  </a:ext>
                </a:extLst>
              </p14:cNvPr>
              <p14:cNvContentPartPr/>
              <p14:nvPr/>
            </p14:nvContentPartPr>
            <p14:xfrm>
              <a:off x="6013420" y="4198520"/>
              <a:ext cx="352800" cy="2336040"/>
            </p14:xfrm>
          </p:contentPart>
        </mc:Choice>
        <mc:Fallback xmlns="">
          <p:pic>
            <p:nvPicPr>
              <p:cNvPr id="4105" name="Ink 4104">
                <a:extLst>
                  <a:ext uri="{FF2B5EF4-FFF2-40B4-BE49-F238E27FC236}">
                    <a16:creationId xmlns:a16="http://schemas.microsoft.com/office/drawing/2014/main" id="{C19DB8C5-9798-4A07-B932-B2A153FD5B61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977780" y="4162520"/>
                <a:ext cx="424440" cy="2407680"/>
              </a:xfrm>
              <a:prstGeom prst="rect">
                <a:avLst/>
              </a:prstGeom>
            </p:spPr>
          </p:pic>
        </mc:Fallback>
      </mc:AlternateContent>
      <p:grpSp>
        <p:nvGrpSpPr>
          <p:cNvPr id="4123" name="Group 4122">
            <a:extLst>
              <a:ext uri="{FF2B5EF4-FFF2-40B4-BE49-F238E27FC236}">
                <a16:creationId xmlns:a16="http://schemas.microsoft.com/office/drawing/2014/main" id="{00D14E4F-90E5-491F-BE5D-7B9FD42A432C}"/>
              </a:ext>
            </a:extLst>
          </p:cNvPr>
          <p:cNvGrpSpPr/>
          <p:nvPr/>
        </p:nvGrpSpPr>
        <p:grpSpPr>
          <a:xfrm>
            <a:off x="2939198" y="4215800"/>
            <a:ext cx="2552040" cy="590760"/>
            <a:chOff x="9117520" y="5425040"/>
            <a:chExt cx="2552040" cy="59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4112" name="Ink 4111">
                  <a:extLst>
                    <a:ext uri="{FF2B5EF4-FFF2-40B4-BE49-F238E27FC236}">
                      <a16:creationId xmlns:a16="http://schemas.microsoft.com/office/drawing/2014/main" id="{E41F1C5D-FE81-4C69-BFC2-091668BD55FC}"/>
                    </a:ext>
                  </a:extLst>
                </p14:cNvPr>
                <p14:cNvContentPartPr/>
                <p14:nvPr/>
              </p14:nvContentPartPr>
              <p14:xfrm>
                <a:off x="9117520" y="5706200"/>
                <a:ext cx="216720" cy="309600"/>
              </p14:xfrm>
            </p:contentPart>
          </mc:Choice>
          <mc:Fallback xmlns="">
            <p:pic>
              <p:nvPicPr>
                <p:cNvPr id="4112" name="Ink 4111">
                  <a:extLst>
                    <a:ext uri="{FF2B5EF4-FFF2-40B4-BE49-F238E27FC236}">
                      <a16:creationId xmlns:a16="http://schemas.microsoft.com/office/drawing/2014/main" id="{E41F1C5D-FE81-4C69-BFC2-091668BD55F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099880" y="5688200"/>
                  <a:ext cx="25236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4113" name="Ink 4112">
                  <a:extLst>
                    <a:ext uri="{FF2B5EF4-FFF2-40B4-BE49-F238E27FC236}">
                      <a16:creationId xmlns:a16="http://schemas.microsoft.com/office/drawing/2014/main" id="{F7807F47-126E-4F7A-879E-57F607608329}"/>
                    </a:ext>
                  </a:extLst>
                </p14:cNvPr>
                <p14:cNvContentPartPr/>
                <p14:nvPr/>
              </p14:nvContentPartPr>
              <p14:xfrm>
                <a:off x="9330640" y="5775680"/>
                <a:ext cx="239760" cy="198360"/>
              </p14:xfrm>
            </p:contentPart>
          </mc:Choice>
          <mc:Fallback xmlns="">
            <p:pic>
              <p:nvPicPr>
                <p:cNvPr id="4113" name="Ink 4112">
                  <a:extLst>
                    <a:ext uri="{FF2B5EF4-FFF2-40B4-BE49-F238E27FC236}">
                      <a16:creationId xmlns:a16="http://schemas.microsoft.com/office/drawing/2014/main" id="{F7807F47-126E-4F7A-879E-57F60760832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9312640" y="5757680"/>
                  <a:ext cx="27540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4114" name="Ink 4113">
                  <a:extLst>
                    <a:ext uri="{FF2B5EF4-FFF2-40B4-BE49-F238E27FC236}">
                      <a16:creationId xmlns:a16="http://schemas.microsoft.com/office/drawing/2014/main" id="{D4A2D59B-E332-4210-A4DA-5CFDA22EF7A7}"/>
                    </a:ext>
                  </a:extLst>
                </p14:cNvPr>
                <p14:cNvContentPartPr/>
                <p14:nvPr/>
              </p14:nvContentPartPr>
              <p14:xfrm>
                <a:off x="9633040" y="5706200"/>
                <a:ext cx="212400" cy="259560"/>
              </p14:xfrm>
            </p:contentPart>
          </mc:Choice>
          <mc:Fallback xmlns="">
            <p:pic>
              <p:nvPicPr>
                <p:cNvPr id="4114" name="Ink 4113">
                  <a:extLst>
                    <a:ext uri="{FF2B5EF4-FFF2-40B4-BE49-F238E27FC236}">
                      <a16:creationId xmlns:a16="http://schemas.microsoft.com/office/drawing/2014/main" id="{D4A2D59B-E332-4210-A4DA-5CFDA22EF7A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9615040" y="5688200"/>
                  <a:ext cx="24804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4115" name="Ink 4114">
                  <a:extLst>
                    <a:ext uri="{FF2B5EF4-FFF2-40B4-BE49-F238E27FC236}">
                      <a16:creationId xmlns:a16="http://schemas.microsoft.com/office/drawing/2014/main" id="{75216A7F-A6D5-491D-8F0E-81236D3661C9}"/>
                    </a:ext>
                  </a:extLst>
                </p14:cNvPr>
                <p14:cNvContentPartPr/>
                <p14:nvPr/>
              </p14:nvContentPartPr>
              <p14:xfrm>
                <a:off x="9936520" y="5738240"/>
                <a:ext cx="165240" cy="266400"/>
              </p14:xfrm>
            </p:contentPart>
          </mc:Choice>
          <mc:Fallback xmlns="">
            <p:pic>
              <p:nvPicPr>
                <p:cNvPr id="4115" name="Ink 4114">
                  <a:extLst>
                    <a:ext uri="{FF2B5EF4-FFF2-40B4-BE49-F238E27FC236}">
                      <a16:creationId xmlns:a16="http://schemas.microsoft.com/office/drawing/2014/main" id="{75216A7F-A6D5-491D-8F0E-81236D3661C9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9918520" y="5720600"/>
                  <a:ext cx="20088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4116" name="Ink 4115">
                  <a:extLst>
                    <a:ext uri="{FF2B5EF4-FFF2-40B4-BE49-F238E27FC236}">
                      <a16:creationId xmlns:a16="http://schemas.microsoft.com/office/drawing/2014/main" id="{94D931E5-C2DD-4619-8399-4A14D16D58E0}"/>
                    </a:ext>
                  </a:extLst>
                </p14:cNvPr>
                <p14:cNvContentPartPr/>
                <p14:nvPr/>
              </p14:nvContentPartPr>
              <p14:xfrm>
                <a:off x="10199680" y="5796920"/>
                <a:ext cx="214560" cy="167400"/>
              </p14:xfrm>
            </p:contentPart>
          </mc:Choice>
          <mc:Fallback xmlns="">
            <p:pic>
              <p:nvPicPr>
                <p:cNvPr id="4116" name="Ink 4115">
                  <a:extLst>
                    <a:ext uri="{FF2B5EF4-FFF2-40B4-BE49-F238E27FC236}">
                      <a16:creationId xmlns:a16="http://schemas.microsoft.com/office/drawing/2014/main" id="{94D931E5-C2DD-4619-8399-4A14D16D58E0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0181680" y="5779280"/>
                  <a:ext cx="25020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4117" name="Ink 4116">
                  <a:extLst>
                    <a:ext uri="{FF2B5EF4-FFF2-40B4-BE49-F238E27FC236}">
                      <a16:creationId xmlns:a16="http://schemas.microsoft.com/office/drawing/2014/main" id="{E80AECFC-8AA4-4D54-AECB-87A7D7378A25}"/>
                    </a:ext>
                  </a:extLst>
                </p14:cNvPr>
                <p14:cNvContentPartPr/>
                <p14:nvPr/>
              </p14:nvContentPartPr>
              <p14:xfrm>
                <a:off x="10505320" y="5749040"/>
                <a:ext cx="175320" cy="225000"/>
              </p14:xfrm>
            </p:contentPart>
          </mc:Choice>
          <mc:Fallback xmlns="">
            <p:pic>
              <p:nvPicPr>
                <p:cNvPr id="4117" name="Ink 4116">
                  <a:extLst>
                    <a:ext uri="{FF2B5EF4-FFF2-40B4-BE49-F238E27FC236}">
                      <a16:creationId xmlns:a16="http://schemas.microsoft.com/office/drawing/2014/main" id="{E80AECFC-8AA4-4D54-AECB-87A7D7378A25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0487680" y="5731400"/>
                  <a:ext cx="21096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4118" name="Ink 4117">
                  <a:extLst>
                    <a:ext uri="{FF2B5EF4-FFF2-40B4-BE49-F238E27FC236}">
                      <a16:creationId xmlns:a16="http://schemas.microsoft.com/office/drawing/2014/main" id="{5A8F0AD4-D4C3-4545-B9C0-3A526278395E}"/>
                    </a:ext>
                  </a:extLst>
                </p14:cNvPr>
                <p14:cNvContentPartPr/>
                <p14:nvPr/>
              </p14:nvContentPartPr>
              <p14:xfrm>
                <a:off x="10698640" y="5779640"/>
                <a:ext cx="261720" cy="177120"/>
              </p14:xfrm>
            </p:contentPart>
          </mc:Choice>
          <mc:Fallback xmlns="">
            <p:pic>
              <p:nvPicPr>
                <p:cNvPr id="4118" name="Ink 4117">
                  <a:extLst>
                    <a:ext uri="{FF2B5EF4-FFF2-40B4-BE49-F238E27FC236}">
                      <a16:creationId xmlns:a16="http://schemas.microsoft.com/office/drawing/2014/main" id="{5A8F0AD4-D4C3-4545-B9C0-3A526278395E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0681000" y="5762000"/>
                  <a:ext cx="2973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4119" name="Ink 4118">
                  <a:extLst>
                    <a:ext uri="{FF2B5EF4-FFF2-40B4-BE49-F238E27FC236}">
                      <a16:creationId xmlns:a16="http://schemas.microsoft.com/office/drawing/2014/main" id="{FA752BF9-FC4E-4E78-B1C4-07181CF4953B}"/>
                    </a:ext>
                  </a:extLst>
                </p14:cNvPr>
                <p14:cNvContentPartPr/>
                <p14:nvPr/>
              </p14:nvContentPartPr>
              <p14:xfrm>
                <a:off x="11083120" y="5690360"/>
                <a:ext cx="196200" cy="256320"/>
              </p14:xfrm>
            </p:contentPart>
          </mc:Choice>
          <mc:Fallback xmlns="">
            <p:pic>
              <p:nvPicPr>
                <p:cNvPr id="4119" name="Ink 4118">
                  <a:extLst>
                    <a:ext uri="{FF2B5EF4-FFF2-40B4-BE49-F238E27FC236}">
                      <a16:creationId xmlns:a16="http://schemas.microsoft.com/office/drawing/2014/main" id="{FA752BF9-FC4E-4E78-B1C4-07181CF4953B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1065480" y="5672720"/>
                  <a:ext cx="23184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4120" name="Ink 4119">
                  <a:extLst>
                    <a:ext uri="{FF2B5EF4-FFF2-40B4-BE49-F238E27FC236}">
                      <a16:creationId xmlns:a16="http://schemas.microsoft.com/office/drawing/2014/main" id="{BCBE9B63-8271-4EF7-8EFB-62295AB2E8E4}"/>
                    </a:ext>
                  </a:extLst>
                </p14:cNvPr>
                <p14:cNvContentPartPr/>
                <p14:nvPr/>
              </p14:nvContentPartPr>
              <p14:xfrm>
                <a:off x="11296600" y="5425040"/>
                <a:ext cx="66240" cy="461880"/>
              </p14:xfrm>
            </p:contentPart>
          </mc:Choice>
          <mc:Fallback xmlns="">
            <p:pic>
              <p:nvPicPr>
                <p:cNvPr id="4120" name="Ink 4119">
                  <a:extLst>
                    <a:ext uri="{FF2B5EF4-FFF2-40B4-BE49-F238E27FC236}">
                      <a16:creationId xmlns:a16="http://schemas.microsoft.com/office/drawing/2014/main" id="{BCBE9B63-8271-4EF7-8EFB-62295AB2E8E4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1278600" y="5407040"/>
                  <a:ext cx="101880" cy="49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4121" name="Ink 4120">
                  <a:extLst>
                    <a:ext uri="{FF2B5EF4-FFF2-40B4-BE49-F238E27FC236}">
                      <a16:creationId xmlns:a16="http://schemas.microsoft.com/office/drawing/2014/main" id="{4B9B4CDD-1B1E-4607-8165-5B95EA155DBC}"/>
                    </a:ext>
                  </a:extLst>
                </p14:cNvPr>
                <p14:cNvContentPartPr/>
                <p14:nvPr/>
              </p14:nvContentPartPr>
              <p14:xfrm>
                <a:off x="11304520" y="5664080"/>
                <a:ext cx="154440" cy="10080"/>
              </p14:xfrm>
            </p:contentPart>
          </mc:Choice>
          <mc:Fallback xmlns="">
            <p:pic>
              <p:nvPicPr>
                <p:cNvPr id="4121" name="Ink 4120">
                  <a:extLst>
                    <a:ext uri="{FF2B5EF4-FFF2-40B4-BE49-F238E27FC236}">
                      <a16:creationId xmlns:a16="http://schemas.microsoft.com/office/drawing/2014/main" id="{4B9B4CDD-1B1E-4607-8165-5B95EA155DBC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1286880" y="5646080"/>
                  <a:ext cx="1900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4122" name="Ink 4121">
                  <a:extLst>
                    <a:ext uri="{FF2B5EF4-FFF2-40B4-BE49-F238E27FC236}">
                      <a16:creationId xmlns:a16="http://schemas.microsoft.com/office/drawing/2014/main" id="{F01EBB73-669C-4757-A7AC-3CC5E624EE6A}"/>
                    </a:ext>
                  </a:extLst>
                </p14:cNvPr>
                <p14:cNvContentPartPr/>
                <p14:nvPr/>
              </p14:nvContentPartPr>
              <p14:xfrm>
                <a:off x="11506840" y="5642480"/>
                <a:ext cx="162720" cy="293400"/>
              </p14:xfrm>
            </p:contentPart>
          </mc:Choice>
          <mc:Fallback xmlns="">
            <p:pic>
              <p:nvPicPr>
                <p:cNvPr id="4122" name="Ink 4121">
                  <a:extLst>
                    <a:ext uri="{FF2B5EF4-FFF2-40B4-BE49-F238E27FC236}">
                      <a16:creationId xmlns:a16="http://schemas.microsoft.com/office/drawing/2014/main" id="{F01EBB73-669C-4757-A7AC-3CC5E624EE6A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1488840" y="5624480"/>
                  <a:ext cx="198360" cy="329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179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D9979D4-FFD5-4829-ABDE-DA853894BE7B}"/>
              </a:ext>
            </a:extLst>
          </p:cNvPr>
          <p:cNvSpPr txBox="1"/>
          <p:nvPr/>
        </p:nvSpPr>
        <p:spPr>
          <a:xfrm>
            <a:off x="2665012" y="1463358"/>
            <a:ext cx="7643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Black" panose="020F0A02020204030203" pitchFamily="34" charset="0"/>
              </a:rPr>
              <a:t>say the names of 3 vehicles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BDE7DF-A67C-481E-A6A0-8E0BBBF8F034}"/>
              </a:ext>
            </a:extLst>
          </p:cNvPr>
          <p:cNvSpPr txBox="1"/>
          <p:nvPr/>
        </p:nvSpPr>
        <p:spPr>
          <a:xfrm>
            <a:off x="3377657" y="2699916"/>
            <a:ext cx="498162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Lato Black" panose="020F0A02020204030203" pitchFamily="34" charset="0"/>
              </a:rPr>
              <a:t>1………………….</a:t>
            </a:r>
          </a:p>
          <a:p>
            <a:endParaRPr lang="en-US" sz="4000" dirty="0">
              <a:solidFill>
                <a:srgbClr val="00B050"/>
              </a:solidFill>
              <a:latin typeface="Lato Black" panose="020F0A02020204030203" pitchFamily="34" charset="0"/>
            </a:endParaRPr>
          </a:p>
          <a:p>
            <a:r>
              <a:rPr lang="en-US" sz="4000" dirty="0">
                <a:solidFill>
                  <a:srgbClr val="00B050"/>
                </a:solidFill>
                <a:latin typeface="Lato Black" panose="020F0A02020204030203" pitchFamily="34" charset="0"/>
              </a:rPr>
              <a:t>2…………………</a:t>
            </a:r>
          </a:p>
          <a:p>
            <a:endParaRPr lang="en-US" sz="4000" dirty="0">
              <a:solidFill>
                <a:srgbClr val="00B050"/>
              </a:solidFill>
              <a:latin typeface="Lato Black" panose="020F0A02020204030203" pitchFamily="34" charset="0"/>
            </a:endParaRPr>
          </a:p>
          <a:p>
            <a:r>
              <a:rPr lang="en-US" sz="4000" dirty="0">
                <a:solidFill>
                  <a:srgbClr val="00B050"/>
                </a:solidFill>
                <a:latin typeface="Lato Black" panose="020F0A02020204030203" pitchFamily="34" charset="0"/>
              </a:rPr>
              <a:t>3……………….</a:t>
            </a:r>
            <a:endParaRPr lang="en-US" sz="4000" dirty="0">
              <a:solidFill>
                <a:srgbClr val="FFC000"/>
              </a:solidFill>
              <a:latin typeface="Lato Black" panose="020F0A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AA0C8E-403B-44E3-AFE6-52A666DF0610}"/>
              </a:ext>
            </a:extLst>
          </p:cNvPr>
          <p:cNvSpPr txBox="1"/>
          <p:nvPr/>
        </p:nvSpPr>
        <p:spPr>
          <a:xfrm>
            <a:off x="4625414" y="749998"/>
            <a:ext cx="1809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Lato Black" panose="020F0A02020204030203" pitchFamily="34" charset="0"/>
              </a:rPr>
              <a:t>I can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A9DF0E-3F17-46D7-AEFD-DC999BE3C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52563" y="1639446"/>
            <a:ext cx="4772280" cy="477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49C28CC-70D9-4FF6-9C74-D70843B42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531" y="1105979"/>
            <a:ext cx="4887482" cy="413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33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0AA0C8E-403B-44E3-AFE6-52A666DF0610}"/>
              </a:ext>
            </a:extLst>
          </p:cNvPr>
          <p:cNvSpPr txBox="1"/>
          <p:nvPr/>
        </p:nvSpPr>
        <p:spPr>
          <a:xfrm>
            <a:off x="3845804" y="963541"/>
            <a:ext cx="41302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Lato Black" panose="020F0A02020204030203" pitchFamily="34" charset="0"/>
              </a:rPr>
              <a:t>Where</a:t>
            </a:r>
            <a:r>
              <a:rPr lang="en-US" sz="4000" dirty="0">
                <a:solidFill>
                  <a:srgbClr val="FFC000"/>
                </a:solidFill>
                <a:latin typeface="Lato Black" panose="020F0A02020204030203" pitchFamily="34" charset="0"/>
              </a:rPr>
              <a:t> are you ?</a:t>
            </a:r>
          </a:p>
        </p:txBody>
      </p:sp>
      <p:pic>
        <p:nvPicPr>
          <p:cNvPr id="5122" name="Picture 2" descr="Image result for where ary you clip art">
            <a:extLst>
              <a:ext uri="{FF2B5EF4-FFF2-40B4-BE49-F238E27FC236}">
                <a16:creationId xmlns:a16="http://schemas.microsoft.com/office/drawing/2014/main" id="{7D1314CD-B4A1-4047-9965-74FF0D31A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061" y="2415472"/>
            <a:ext cx="4836795" cy="378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15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0AA0C8E-403B-44E3-AFE6-52A666DF0610}"/>
              </a:ext>
            </a:extLst>
          </p:cNvPr>
          <p:cNvSpPr txBox="1"/>
          <p:nvPr/>
        </p:nvSpPr>
        <p:spPr>
          <a:xfrm>
            <a:off x="3099485" y="954422"/>
            <a:ext cx="5642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Let`s take a trip to the moon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833D7B-9D77-4EE2-93D6-14FB735E6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43" y="1764172"/>
            <a:ext cx="4251632" cy="4251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7C82DE-BEC1-4CC2-BDE3-5668420FA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692" y="2206028"/>
            <a:ext cx="2722621" cy="272262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FE1C679-205A-4578-B938-532E2787D2C7}"/>
              </a:ext>
            </a:extLst>
          </p:cNvPr>
          <p:cNvGrpSpPr/>
          <p:nvPr/>
        </p:nvGrpSpPr>
        <p:grpSpPr>
          <a:xfrm>
            <a:off x="3730520" y="2595080"/>
            <a:ext cx="4278600" cy="1687680"/>
            <a:chOff x="3730520" y="2595080"/>
            <a:chExt cx="4278600" cy="16876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6B5CF1F-CE1E-4147-9B56-BD575BBB9138}"/>
                    </a:ext>
                  </a:extLst>
                </p14:cNvPr>
                <p14:cNvContentPartPr/>
                <p14:nvPr/>
              </p14:nvContentPartPr>
              <p14:xfrm>
                <a:off x="3730520" y="2595080"/>
                <a:ext cx="4127760" cy="1687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6B5CF1F-CE1E-4147-9B56-BD575BBB913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94520" y="2559080"/>
                  <a:ext cx="4199400" cy="175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E88E483-A778-4306-A41A-0B1B0A198E92}"/>
                    </a:ext>
                  </a:extLst>
                </p14:cNvPr>
                <p14:cNvContentPartPr/>
                <p14:nvPr/>
              </p14:nvContentPartPr>
              <p14:xfrm>
                <a:off x="7280840" y="2879840"/>
                <a:ext cx="728280" cy="8380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E88E483-A778-4306-A41A-0B1B0A198E9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244840" y="2843840"/>
                  <a:ext cx="799920" cy="909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6856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1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0AA0C8E-403B-44E3-AFE6-52A666DF0610}"/>
              </a:ext>
            </a:extLst>
          </p:cNvPr>
          <p:cNvSpPr txBox="1"/>
          <p:nvPr/>
        </p:nvSpPr>
        <p:spPr>
          <a:xfrm>
            <a:off x="3099485" y="954422"/>
            <a:ext cx="5642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Let`s take a trip to the moon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7C82DE-BEC1-4CC2-BDE3-5668420FA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1609" y="790158"/>
            <a:ext cx="1053904" cy="1053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A113A8-EF92-49CE-9E9E-B4E64DC26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260" y="2180779"/>
            <a:ext cx="2047240" cy="2047240"/>
          </a:xfrm>
          <a:prstGeom prst="rect">
            <a:avLst/>
          </a:prstGeom>
        </p:spPr>
      </p:pic>
      <p:grpSp>
        <p:nvGrpSpPr>
          <p:cNvPr id="489" name="Group 488">
            <a:extLst>
              <a:ext uri="{FF2B5EF4-FFF2-40B4-BE49-F238E27FC236}">
                <a16:creationId xmlns:a16="http://schemas.microsoft.com/office/drawing/2014/main" id="{E058175C-E568-4DDF-81F7-F8779EF8220E}"/>
              </a:ext>
            </a:extLst>
          </p:cNvPr>
          <p:cNvGrpSpPr/>
          <p:nvPr/>
        </p:nvGrpSpPr>
        <p:grpSpPr>
          <a:xfrm>
            <a:off x="6347655" y="2548396"/>
            <a:ext cx="1962360" cy="1055880"/>
            <a:chOff x="6642495" y="4168995"/>
            <a:chExt cx="1962360" cy="10558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481" name="Ink 480">
                  <a:extLst>
                    <a:ext uri="{FF2B5EF4-FFF2-40B4-BE49-F238E27FC236}">
                      <a16:creationId xmlns:a16="http://schemas.microsoft.com/office/drawing/2014/main" id="{F88B0186-99BE-4677-BC2D-C558448DFC08}"/>
                    </a:ext>
                  </a:extLst>
                </p14:cNvPr>
                <p14:cNvContentPartPr/>
                <p14:nvPr/>
              </p14:nvContentPartPr>
              <p14:xfrm>
                <a:off x="6642495" y="4438635"/>
                <a:ext cx="81720" cy="588240"/>
              </p14:xfrm>
            </p:contentPart>
          </mc:Choice>
          <mc:Fallback xmlns="">
            <p:pic>
              <p:nvPicPr>
                <p:cNvPr id="481" name="Ink 480">
                  <a:extLst>
                    <a:ext uri="{FF2B5EF4-FFF2-40B4-BE49-F238E27FC236}">
                      <a16:creationId xmlns:a16="http://schemas.microsoft.com/office/drawing/2014/main" id="{F88B0186-99BE-4677-BC2D-C558448DFC0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606495" y="4402995"/>
                  <a:ext cx="153360" cy="65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482" name="Ink 481">
                  <a:extLst>
                    <a:ext uri="{FF2B5EF4-FFF2-40B4-BE49-F238E27FC236}">
                      <a16:creationId xmlns:a16="http://schemas.microsoft.com/office/drawing/2014/main" id="{B532565B-DF4F-4406-A2E0-4A5F4EC1D8F1}"/>
                    </a:ext>
                  </a:extLst>
                </p14:cNvPr>
                <p14:cNvContentPartPr/>
                <p14:nvPr/>
              </p14:nvContentPartPr>
              <p14:xfrm>
                <a:off x="6703335" y="4387515"/>
                <a:ext cx="280800" cy="629280"/>
              </p14:xfrm>
            </p:contentPart>
          </mc:Choice>
          <mc:Fallback xmlns="">
            <p:pic>
              <p:nvPicPr>
                <p:cNvPr id="482" name="Ink 481">
                  <a:extLst>
                    <a:ext uri="{FF2B5EF4-FFF2-40B4-BE49-F238E27FC236}">
                      <a16:creationId xmlns:a16="http://schemas.microsoft.com/office/drawing/2014/main" id="{B532565B-DF4F-4406-A2E0-4A5F4EC1D8F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67335" y="4351515"/>
                  <a:ext cx="352440" cy="70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483" name="Ink 482">
                  <a:extLst>
                    <a:ext uri="{FF2B5EF4-FFF2-40B4-BE49-F238E27FC236}">
                      <a16:creationId xmlns:a16="http://schemas.microsoft.com/office/drawing/2014/main" id="{8364B273-B2CF-4CC7-BA98-D68B2069F2C2}"/>
                    </a:ext>
                  </a:extLst>
                </p14:cNvPr>
                <p14:cNvContentPartPr/>
                <p14:nvPr/>
              </p14:nvContentPartPr>
              <p14:xfrm>
                <a:off x="7084215" y="4669755"/>
                <a:ext cx="204840" cy="360000"/>
              </p14:xfrm>
            </p:contentPart>
          </mc:Choice>
          <mc:Fallback xmlns="">
            <p:pic>
              <p:nvPicPr>
                <p:cNvPr id="483" name="Ink 482">
                  <a:extLst>
                    <a:ext uri="{FF2B5EF4-FFF2-40B4-BE49-F238E27FC236}">
                      <a16:creationId xmlns:a16="http://schemas.microsoft.com/office/drawing/2014/main" id="{8364B273-B2CF-4CC7-BA98-D68B2069F2C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048575" y="4633755"/>
                  <a:ext cx="27648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484" name="Ink 483">
                  <a:extLst>
                    <a:ext uri="{FF2B5EF4-FFF2-40B4-BE49-F238E27FC236}">
                      <a16:creationId xmlns:a16="http://schemas.microsoft.com/office/drawing/2014/main" id="{B4F70382-FB98-4885-B243-6D0FBF4D9F04}"/>
                    </a:ext>
                  </a:extLst>
                </p14:cNvPr>
                <p14:cNvContentPartPr/>
                <p14:nvPr/>
              </p14:nvContentPartPr>
              <p14:xfrm>
                <a:off x="7442415" y="4734195"/>
                <a:ext cx="223560" cy="249840"/>
              </p14:xfrm>
            </p:contentPart>
          </mc:Choice>
          <mc:Fallback xmlns="">
            <p:pic>
              <p:nvPicPr>
                <p:cNvPr id="484" name="Ink 483">
                  <a:extLst>
                    <a:ext uri="{FF2B5EF4-FFF2-40B4-BE49-F238E27FC236}">
                      <a16:creationId xmlns:a16="http://schemas.microsoft.com/office/drawing/2014/main" id="{B4F70382-FB98-4885-B243-6D0FBF4D9F0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406415" y="4698555"/>
                  <a:ext cx="29520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8C2DEE64-E40C-4B22-B527-34EE4DF6BC99}"/>
                    </a:ext>
                  </a:extLst>
                </p14:cNvPr>
                <p14:cNvContentPartPr/>
                <p14:nvPr/>
              </p14:nvContentPartPr>
              <p14:xfrm>
                <a:off x="7762815" y="4319475"/>
                <a:ext cx="170280" cy="64836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8C2DEE64-E40C-4B22-B527-34EE4DF6BC9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727175" y="4283475"/>
                  <a:ext cx="241920" cy="72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486" name="Ink 485">
                  <a:extLst>
                    <a:ext uri="{FF2B5EF4-FFF2-40B4-BE49-F238E27FC236}">
                      <a16:creationId xmlns:a16="http://schemas.microsoft.com/office/drawing/2014/main" id="{70BB1E69-79AB-448C-A802-B2D2AEC29524}"/>
                    </a:ext>
                  </a:extLst>
                </p14:cNvPr>
                <p14:cNvContentPartPr/>
                <p14:nvPr/>
              </p14:nvContentPartPr>
              <p14:xfrm>
                <a:off x="8100135" y="4603515"/>
                <a:ext cx="209880" cy="621360"/>
              </p14:xfrm>
            </p:contentPart>
          </mc:Choice>
          <mc:Fallback xmlns="">
            <p:pic>
              <p:nvPicPr>
                <p:cNvPr id="486" name="Ink 485">
                  <a:extLst>
                    <a:ext uri="{FF2B5EF4-FFF2-40B4-BE49-F238E27FC236}">
                      <a16:creationId xmlns:a16="http://schemas.microsoft.com/office/drawing/2014/main" id="{70BB1E69-79AB-448C-A802-B2D2AEC2952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064135" y="4567875"/>
                  <a:ext cx="281520" cy="69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487" name="Ink 486">
                  <a:extLst>
                    <a:ext uri="{FF2B5EF4-FFF2-40B4-BE49-F238E27FC236}">
                      <a16:creationId xmlns:a16="http://schemas.microsoft.com/office/drawing/2014/main" id="{11A1F046-A9C9-4BBE-AA46-DE3D5E2E7A15}"/>
                    </a:ext>
                  </a:extLst>
                </p14:cNvPr>
                <p14:cNvContentPartPr/>
                <p14:nvPr/>
              </p14:nvContentPartPr>
              <p14:xfrm>
                <a:off x="8222535" y="4168995"/>
                <a:ext cx="382320" cy="590760"/>
              </p14:xfrm>
            </p:contentPart>
          </mc:Choice>
          <mc:Fallback xmlns="">
            <p:pic>
              <p:nvPicPr>
                <p:cNvPr id="487" name="Ink 486">
                  <a:extLst>
                    <a:ext uri="{FF2B5EF4-FFF2-40B4-BE49-F238E27FC236}">
                      <a16:creationId xmlns:a16="http://schemas.microsoft.com/office/drawing/2014/main" id="{11A1F046-A9C9-4BBE-AA46-DE3D5E2E7A1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186895" y="4133355"/>
                  <a:ext cx="453960" cy="66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488" name="Ink 487">
                  <a:extLst>
                    <a:ext uri="{FF2B5EF4-FFF2-40B4-BE49-F238E27FC236}">
                      <a16:creationId xmlns:a16="http://schemas.microsoft.com/office/drawing/2014/main" id="{BB2FB32F-C8AB-4AB3-AB30-D1041F34A11F}"/>
                    </a:ext>
                  </a:extLst>
                </p14:cNvPr>
                <p14:cNvContentPartPr/>
                <p14:nvPr/>
              </p14:nvContentPartPr>
              <p14:xfrm>
                <a:off x="8602695" y="4976835"/>
                <a:ext cx="360" cy="360"/>
              </p14:xfrm>
            </p:contentPart>
          </mc:Choice>
          <mc:Fallback xmlns="">
            <p:pic>
              <p:nvPicPr>
                <p:cNvPr id="488" name="Ink 487">
                  <a:extLst>
                    <a:ext uri="{FF2B5EF4-FFF2-40B4-BE49-F238E27FC236}">
                      <a16:creationId xmlns:a16="http://schemas.microsoft.com/office/drawing/2014/main" id="{BB2FB32F-C8AB-4AB3-AB30-D1041F34A11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566695" y="494083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92" name="Rectangle 491">
            <a:extLst>
              <a:ext uri="{FF2B5EF4-FFF2-40B4-BE49-F238E27FC236}">
                <a16:creationId xmlns:a16="http://schemas.microsoft.com/office/drawing/2014/main" id="{07D6EEB1-C69B-4F18-A102-9B8905C1D3D4}"/>
              </a:ext>
            </a:extLst>
          </p:cNvPr>
          <p:cNvSpPr/>
          <p:nvPr/>
        </p:nvSpPr>
        <p:spPr>
          <a:xfrm>
            <a:off x="2922675" y="4751946"/>
            <a:ext cx="50050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Follow the directions</a:t>
            </a:r>
          </a:p>
        </p:txBody>
      </p:sp>
      <p:pic>
        <p:nvPicPr>
          <p:cNvPr id="8194" name="Picture 2" descr="Image result for follow directions map clipart">
            <a:extLst>
              <a:ext uri="{FF2B5EF4-FFF2-40B4-BE49-F238E27FC236}">
                <a16:creationId xmlns:a16="http://schemas.microsoft.com/office/drawing/2014/main" id="{79A02825-8BEC-4981-A317-BBEC50788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125" y="4049532"/>
            <a:ext cx="2438400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4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B2A1D34-4921-4201-A3AA-FC0EE812C85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2343" r="12343"/>
          <a:stretch>
            <a:fillRect/>
          </a:stretch>
        </p:blipFill>
        <p:spPr>
          <a:xfrm>
            <a:off x="8067908" y="1902882"/>
            <a:ext cx="2882860" cy="3104618"/>
          </a:xfrm>
        </p:spPr>
      </p:pic>
      <p:pic>
        <p:nvPicPr>
          <p:cNvPr id="1026" name="Picture 2" descr="Image result for watch out clipart warning">
            <a:extLst>
              <a:ext uri="{FF2B5EF4-FFF2-40B4-BE49-F238E27FC236}">
                <a16:creationId xmlns:a16="http://schemas.microsoft.com/office/drawing/2014/main" id="{AAE8BBCD-2607-4DB6-ABF2-A32383AB4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714" y="2338664"/>
            <a:ext cx="2124980" cy="185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D893AC-402A-4FA9-A700-D6D972BBD6D0}"/>
              </a:ext>
            </a:extLst>
          </p:cNvPr>
          <p:cNvSpPr/>
          <p:nvPr/>
        </p:nvSpPr>
        <p:spPr>
          <a:xfrm>
            <a:off x="641563" y="2899962"/>
            <a:ext cx="4227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Watch out!</a:t>
            </a:r>
          </a:p>
        </p:txBody>
      </p:sp>
    </p:spTree>
    <p:extLst>
      <p:ext uri="{BB962C8B-B14F-4D97-AF65-F5344CB8AC3E}">
        <p14:creationId xmlns:p14="http://schemas.microsoft.com/office/powerpoint/2010/main" val="472338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0AA0C8E-403B-44E3-AFE6-52A666DF0610}"/>
              </a:ext>
            </a:extLst>
          </p:cNvPr>
          <p:cNvSpPr txBox="1"/>
          <p:nvPr/>
        </p:nvSpPr>
        <p:spPr>
          <a:xfrm>
            <a:off x="2320889" y="2618517"/>
            <a:ext cx="2821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Lato Black" panose="020F0A02020204030203" pitchFamily="34" charset="0"/>
              </a:rPr>
              <a:t>Take</a:t>
            </a:r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a bicycle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A741BE-DC32-475B-A0E1-9D9E6A443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98031" y="2335446"/>
            <a:ext cx="2571336" cy="327262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61401FB-DD71-430F-A2E4-0F7A2D95419E}"/>
              </a:ext>
            </a:extLst>
          </p:cNvPr>
          <p:cNvSpPr txBox="1"/>
          <p:nvPr/>
        </p:nvSpPr>
        <p:spPr>
          <a:xfrm>
            <a:off x="6182245" y="2652888"/>
            <a:ext cx="975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Lato Black" panose="020F0A02020204030203" pitchFamily="34" charset="0"/>
              </a:rPr>
              <a:t>to </a:t>
            </a:r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07E81D-5644-4A85-B15F-EFA3D0710480}"/>
              </a:ext>
            </a:extLst>
          </p:cNvPr>
          <p:cNvSpPr txBox="1"/>
          <p:nvPr/>
        </p:nvSpPr>
        <p:spPr>
          <a:xfrm>
            <a:off x="8173269" y="2641201"/>
            <a:ext cx="3592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the taxi stand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B28E163-0DA3-47EA-8A2F-CD56F2750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2256268" y="3558443"/>
            <a:ext cx="3054563" cy="169447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C0F129-90C2-41CA-BBCE-5108785C8E84}"/>
              </a:ext>
            </a:extLst>
          </p:cNvPr>
          <p:cNvCxnSpPr/>
          <p:nvPr/>
        </p:nvCxnSpPr>
        <p:spPr>
          <a:xfrm>
            <a:off x="5624459" y="4521200"/>
            <a:ext cx="201586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146" name="Picture 2" descr="Image result for taksi stand clip art clip art">
            <a:extLst>
              <a:ext uri="{FF2B5EF4-FFF2-40B4-BE49-F238E27FC236}">
                <a16:creationId xmlns:a16="http://schemas.microsoft.com/office/drawing/2014/main" id="{9BE8F90E-3E83-4691-B34E-56070418F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702" y="3558443"/>
            <a:ext cx="2727995" cy="272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D6782CE-B5E6-413E-8FFA-761A111A14EA}"/>
              </a:ext>
            </a:extLst>
          </p:cNvPr>
          <p:cNvSpPr txBox="1"/>
          <p:nvPr/>
        </p:nvSpPr>
        <p:spPr>
          <a:xfrm>
            <a:off x="5653565" y="891101"/>
            <a:ext cx="9753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Lato Black" panose="020F0A02020204030203" pitchFamily="34" charset="0"/>
              </a:rPr>
              <a:t>1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Lato Black" panose="020F0A02020204030203" pitchFamily="34" charset="0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</a:t>
            </a:r>
          </a:p>
        </p:txBody>
      </p:sp>
      <p:pic>
        <p:nvPicPr>
          <p:cNvPr id="8" name="We Can 4 (2020) SB_CD 1_22">
            <a:hlinkClick r:id="" action="ppaction://media"/>
            <a:extLst>
              <a:ext uri="{FF2B5EF4-FFF2-40B4-BE49-F238E27FC236}">
                <a16:creationId xmlns:a16="http://schemas.microsoft.com/office/drawing/2014/main" id="{55AC1CAB-6F74-495D-B90C-352F78C54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82625" y="853799"/>
            <a:ext cx="1083804" cy="108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6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40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0" grpId="0"/>
      <p:bldP spid="38" grpId="0"/>
      <p:bldP spid="39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0AA0C8E-403B-44E3-AFE6-52A666DF0610}"/>
              </a:ext>
            </a:extLst>
          </p:cNvPr>
          <p:cNvSpPr txBox="1"/>
          <p:nvPr/>
        </p:nvSpPr>
        <p:spPr>
          <a:xfrm>
            <a:off x="2320889" y="2618517"/>
            <a:ext cx="2821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Lato Black" panose="020F0A02020204030203" pitchFamily="34" charset="0"/>
              </a:rPr>
              <a:t>Take</a:t>
            </a:r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a taxi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A741BE-DC32-475B-A0E1-9D9E6A443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98031" y="2335446"/>
            <a:ext cx="2571336" cy="327262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61401FB-DD71-430F-A2E4-0F7A2D95419E}"/>
              </a:ext>
            </a:extLst>
          </p:cNvPr>
          <p:cNvSpPr txBox="1"/>
          <p:nvPr/>
        </p:nvSpPr>
        <p:spPr>
          <a:xfrm>
            <a:off x="6182245" y="2652888"/>
            <a:ext cx="975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Lato Black" panose="020F0A02020204030203" pitchFamily="34" charset="0"/>
              </a:rPr>
              <a:t>to </a:t>
            </a:r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07E81D-5644-4A85-B15F-EFA3D0710480}"/>
              </a:ext>
            </a:extLst>
          </p:cNvPr>
          <p:cNvSpPr txBox="1"/>
          <p:nvPr/>
        </p:nvSpPr>
        <p:spPr>
          <a:xfrm>
            <a:off x="8173269" y="2641201"/>
            <a:ext cx="3592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the hospital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C0F129-90C2-41CA-BBCE-5108785C8E84}"/>
              </a:ext>
            </a:extLst>
          </p:cNvPr>
          <p:cNvCxnSpPr/>
          <p:nvPr/>
        </p:nvCxnSpPr>
        <p:spPr>
          <a:xfrm>
            <a:off x="5624459" y="4521200"/>
            <a:ext cx="201586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D6782CE-B5E6-413E-8FFA-761A111A14EA}"/>
              </a:ext>
            </a:extLst>
          </p:cNvPr>
          <p:cNvSpPr txBox="1"/>
          <p:nvPr/>
        </p:nvSpPr>
        <p:spPr>
          <a:xfrm>
            <a:off x="5653565" y="891101"/>
            <a:ext cx="9753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Lato Black" panose="020F0A02020204030203" pitchFamily="34" charset="0"/>
              </a:rPr>
              <a:t>2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Lato Black" panose="020F0A02020204030203" pitchFamily="34" charset="0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259A3D9-7543-4D51-9782-04989FDDC0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1799074" y="3654709"/>
            <a:ext cx="3230880" cy="14007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418727-C2FA-43A9-A57F-8ED96DC8E3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041963" y="3577956"/>
            <a:ext cx="3107522" cy="2189545"/>
          </a:xfrm>
          <a:prstGeom prst="rect">
            <a:avLst/>
          </a:prstGeom>
        </p:spPr>
      </p:pic>
      <p:pic>
        <p:nvPicPr>
          <p:cNvPr id="45" name="We Can 4 (2020) SB_CD 1_22">
            <a:hlinkClick r:id="" action="ppaction://media"/>
            <a:extLst>
              <a:ext uri="{FF2B5EF4-FFF2-40B4-BE49-F238E27FC236}">
                <a16:creationId xmlns:a16="http://schemas.microsoft.com/office/drawing/2014/main" id="{ECFE8F75-8291-434E-9C74-E6CB8BBDD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82625" y="853799"/>
            <a:ext cx="1083804" cy="108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4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0" grpId="0"/>
      <p:bldP spid="38" grpId="0"/>
      <p:bldP spid="39" grpId="0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0AA0C8E-403B-44E3-AFE6-52A666DF0610}"/>
              </a:ext>
            </a:extLst>
          </p:cNvPr>
          <p:cNvSpPr txBox="1"/>
          <p:nvPr/>
        </p:nvSpPr>
        <p:spPr>
          <a:xfrm>
            <a:off x="2776105" y="2602924"/>
            <a:ext cx="2821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Lato Black" panose="020F0A02020204030203" pitchFamily="34" charset="0"/>
              </a:rPr>
              <a:t>walk</a:t>
            </a:r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A741BE-DC32-475B-A0E1-9D9E6A443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98031" y="2335446"/>
            <a:ext cx="2571336" cy="327262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61401FB-DD71-430F-A2E4-0F7A2D95419E}"/>
              </a:ext>
            </a:extLst>
          </p:cNvPr>
          <p:cNvSpPr txBox="1"/>
          <p:nvPr/>
        </p:nvSpPr>
        <p:spPr>
          <a:xfrm>
            <a:off x="6182245" y="2652888"/>
            <a:ext cx="975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Lato Black" panose="020F0A02020204030203" pitchFamily="34" charset="0"/>
              </a:rPr>
              <a:t>to </a:t>
            </a:r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07E81D-5644-4A85-B15F-EFA3D0710480}"/>
              </a:ext>
            </a:extLst>
          </p:cNvPr>
          <p:cNvSpPr txBox="1"/>
          <p:nvPr/>
        </p:nvSpPr>
        <p:spPr>
          <a:xfrm>
            <a:off x="8173269" y="2641201"/>
            <a:ext cx="3592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the school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C0F129-90C2-41CA-BBCE-5108785C8E84}"/>
              </a:ext>
            </a:extLst>
          </p:cNvPr>
          <p:cNvCxnSpPr/>
          <p:nvPr/>
        </p:nvCxnSpPr>
        <p:spPr>
          <a:xfrm>
            <a:off x="5624459" y="4521200"/>
            <a:ext cx="201586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D6782CE-B5E6-413E-8FFA-761A111A14EA}"/>
              </a:ext>
            </a:extLst>
          </p:cNvPr>
          <p:cNvSpPr txBox="1"/>
          <p:nvPr/>
        </p:nvSpPr>
        <p:spPr>
          <a:xfrm>
            <a:off x="5653565" y="891101"/>
            <a:ext cx="9753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Lato Black" panose="020F0A02020204030203" pitchFamily="34" charset="0"/>
              </a:rPr>
              <a:t>3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Lato Black" panose="020F0A02020204030203" pitchFamily="34" charset="0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4316E-87DD-4C96-831C-8B6C499D4C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1846453" y="3455821"/>
            <a:ext cx="3183501" cy="2236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6E1A03-3C3A-4EC6-A886-5B94245A9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401606" y="3721820"/>
            <a:ext cx="2301069" cy="2316409"/>
          </a:xfrm>
          <a:prstGeom prst="rect">
            <a:avLst/>
          </a:prstGeom>
        </p:spPr>
      </p:pic>
      <p:pic>
        <p:nvPicPr>
          <p:cNvPr id="45" name="We Can 4 (2020) SB_CD 1_22">
            <a:hlinkClick r:id="" action="ppaction://media"/>
            <a:extLst>
              <a:ext uri="{FF2B5EF4-FFF2-40B4-BE49-F238E27FC236}">
                <a16:creationId xmlns:a16="http://schemas.microsoft.com/office/drawing/2014/main" id="{7C7C5B7F-FDC4-48A8-BFB7-638BCC3DE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82625" y="853799"/>
            <a:ext cx="1083804" cy="108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0" grpId="0"/>
      <p:bldP spid="38" grpId="0"/>
      <p:bldP spid="39" grpId="0"/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0AA0C8E-403B-44E3-AFE6-52A666DF0610}"/>
              </a:ext>
            </a:extLst>
          </p:cNvPr>
          <p:cNvSpPr txBox="1"/>
          <p:nvPr/>
        </p:nvSpPr>
        <p:spPr>
          <a:xfrm>
            <a:off x="2320888" y="2618517"/>
            <a:ext cx="33503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Lato Black" panose="020F0A02020204030203" pitchFamily="34" charset="0"/>
              </a:rPr>
              <a:t>Take</a:t>
            </a:r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a school bus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A741BE-DC32-475B-A0E1-9D9E6A443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98031" y="2335446"/>
            <a:ext cx="2571336" cy="327262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61401FB-DD71-430F-A2E4-0F7A2D95419E}"/>
              </a:ext>
            </a:extLst>
          </p:cNvPr>
          <p:cNvSpPr txBox="1"/>
          <p:nvPr/>
        </p:nvSpPr>
        <p:spPr>
          <a:xfrm>
            <a:off x="6182245" y="2652888"/>
            <a:ext cx="975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Lato Black" panose="020F0A02020204030203" pitchFamily="34" charset="0"/>
              </a:rPr>
              <a:t>to </a:t>
            </a:r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07E81D-5644-4A85-B15F-EFA3D0710480}"/>
              </a:ext>
            </a:extLst>
          </p:cNvPr>
          <p:cNvSpPr txBox="1"/>
          <p:nvPr/>
        </p:nvSpPr>
        <p:spPr>
          <a:xfrm>
            <a:off x="8173269" y="2641201"/>
            <a:ext cx="3592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the train station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C0F129-90C2-41CA-BBCE-5108785C8E84}"/>
              </a:ext>
            </a:extLst>
          </p:cNvPr>
          <p:cNvCxnSpPr/>
          <p:nvPr/>
        </p:nvCxnSpPr>
        <p:spPr>
          <a:xfrm>
            <a:off x="5624459" y="4521200"/>
            <a:ext cx="201586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D6782CE-B5E6-413E-8FFA-761A111A14EA}"/>
              </a:ext>
            </a:extLst>
          </p:cNvPr>
          <p:cNvSpPr txBox="1"/>
          <p:nvPr/>
        </p:nvSpPr>
        <p:spPr>
          <a:xfrm>
            <a:off x="5653565" y="891101"/>
            <a:ext cx="9753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Lato Black" panose="020F0A02020204030203" pitchFamily="34" charset="0"/>
              </a:rPr>
              <a:t>4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Lato Black" panose="020F0A02020204030203" pitchFamily="34" charset="0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5D5E3EB-0F4B-4231-AAD5-2D4783E29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2260287" y="3592165"/>
            <a:ext cx="2921357" cy="1783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F545C-64D2-46BC-9B2D-19A59CD416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052317" y="3429000"/>
            <a:ext cx="3648595" cy="2590112"/>
          </a:xfrm>
          <a:prstGeom prst="rect">
            <a:avLst/>
          </a:prstGeom>
        </p:spPr>
      </p:pic>
      <p:pic>
        <p:nvPicPr>
          <p:cNvPr id="45" name="We Can 4 (2020) SB_CD 1_22">
            <a:hlinkClick r:id="" action="ppaction://media"/>
            <a:extLst>
              <a:ext uri="{FF2B5EF4-FFF2-40B4-BE49-F238E27FC236}">
                <a16:creationId xmlns:a16="http://schemas.microsoft.com/office/drawing/2014/main" id="{B3B65CDD-3731-4813-99A3-5C18B4814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82625" y="853799"/>
            <a:ext cx="1083804" cy="108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2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0" grpId="0"/>
      <p:bldP spid="38" grpId="0"/>
      <p:bldP spid="39" grpId="0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0AA0C8E-403B-44E3-AFE6-52A666DF0610}"/>
              </a:ext>
            </a:extLst>
          </p:cNvPr>
          <p:cNvSpPr txBox="1"/>
          <p:nvPr/>
        </p:nvSpPr>
        <p:spPr>
          <a:xfrm>
            <a:off x="2320888" y="2618517"/>
            <a:ext cx="33503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Lato Black" panose="020F0A02020204030203" pitchFamily="34" charset="0"/>
              </a:rPr>
              <a:t>Take</a:t>
            </a:r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a train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A741BE-DC32-475B-A0E1-9D9E6A443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98031" y="2335446"/>
            <a:ext cx="2571336" cy="327262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61401FB-DD71-430F-A2E4-0F7A2D95419E}"/>
              </a:ext>
            </a:extLst>
          </p:cNvPr>
          <p:cNvSpPr txBox="1"/>
          <p:nvPr/>
        </p:nvSpPr>
        <p:spPr>
          <a:xfrm>
            <a:off x="6182245" y="2652888"/>
            <a:ext cx="975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Lato Black" panose="020F0A02020204030203" pitchFamily="34" charset="0"/>
              </a:rPr>
              <a:t>to </a:t>
            </a:r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07E81D-5644-4A85-B15F-EFA3D0710480}"/>
              </a:ext>
            </a:extLst>
          </p:cNvPr>
          <p:cNvSpPr txBox="1"/>
          <p:nvPr/>
        </p:nvSpPr>
        <p:spPr>
          <a:xfrm>
            <a:off x="8173269" y="2641201"/>
            <a:ext cx="3592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the airport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C0F129-90C2-41CA-BBCE-5108785C8E84}"/>
              </a:ext>
            </a:extLst>
          </p:cNvPr>
          <p:cNvCxnSpPr/>
          <p:nvPr/>
        </p:nvCxnSpPr>
        <p:spPr>
          <a:xfrm>
            <a:off x="5624459" y="4521200"/>
            <a:ext cx="201586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D6782CE-B5E6-413E-8FFA-761A111A14EA}"/>
              </a:ext>
            </a:extLst>
          </p:cNvPr>
          <p:cNvSpPr txBox="1"/>
          <p:nvPr/>
        </p:nvSpPr>
        <p:spPr>
          <a:xfrm>
            <a:off x="5653565" y="891101"/>
            <a:ext cx="9753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Lato Black" panose="020F0A02020204030203" pitchFamily="34" charset="0"/>
              </a:rPr>
              <a:t>5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Lato Black" panose="020F0A02020204030203" pitchFamily="34" charset="0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73AAA4-D5B8-46E8-B8AD-EA21A3101E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759862" y="3681168"/>
            <a:ext cx="4050497" cy="253156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943E4B1-3500-4FB4-8F72-9C0400CF8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811447" y="3567879"/>
            <a:ext cx="3011495" cy="1830079"/>
          </a:xfrm>
          <a:prstGeom prst="rect">
            <a:avLst/>
          </a:prstGeom>
        </p:spPr>
      </p:pic>
      <p:pic>
        <p:nvPicPr>
          <p:cNvPr id="46" name="We Can 4 (2020) SB_CD 1_22">
            <a:hlinkClick r:id="" action="ppaction://media"/>
            <a:extLst>
              <a:ext uri="{FF2B5EF4-FFF2-40B4-BE49-F238E27FC236}">
                <a16:creationId xmlns:a16="http://schemas.microsoft.com/office/drawing/2014/main" id="{77125B6C-9115-4B4A-A9D9-68A8ED116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82625" y="853799"/>
            <a:ext cx="1083804" cy="108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0" grpId="0"/>
      <p:bldP spid="38" grpId="0"/>
      <p:bldP spid="39" grpId="0"/>
      <p:bldP spid="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0AA0C8E-403B-44E3-AFE6-52A666DF0610}"/>
              </a:ext>
            </a:extLst>
          </p:cNvPr>
          <p:cNvSpPr txBox="1"/>
          <p:nvPr/>
        </p:nvSpPr>
        <p:spPr>
          <a:xfrm>
            <a:off x="2320888" y="2618517"/>
            <a:ext cx="33503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Lato Black" panose="020F0A02020204030203" pitchFamily="34" charset="0"/>
              </a:rPr>
              <a:t>Take</a:t>
            </a:r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an airplane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A741BE-DC32-475B-A0E1-9D9E6A443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98031" y="2335446"/>
            <a:ext cx="2571336" cy="327262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61401FB-DD71-430F-A2E4-0F7A2D95419E}"/>
              </a:ext>
            </a:extLst>
          </p:cNvPr>
          <p:cNvSpPr txBox="1"/>
          <p:nvPr/>
        </p:nvSpPr>
        <p:spPr>
          <a:xfrm>
            <a:off x="6182245" y="2652888"/>
            <a:ext cx="975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Lato Black" panose="020F0A02020204030203" pitchFamily="34" charset="0"/>
              </a:rPr>
              <a:t>to </a:t>
            </a:r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07E81D-5644-4A85-B15F-EFA3D0710480}"/>
              </a:ext>
            </a:extLst>
          </p:cNvPr>
          <p:cNvSpPr txBox="1"/>
          <p:nvPr/>
        </p:nvSpPr>
        <p:spPr>
          <a:xfrm>
            <a:off x="8173269" y="2641201"/>
            <a:ext cx="3592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the space station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C0F129-90C2-41CA-BBCE-5108785C8E84}"/>
              </a:ext>
            </a:extLst>
          </p:cNvPr>
          <p:cNvCxnSpPr/>
          <p:nvPr/>
        </p:nvCxnSpPr>
        <p:spPr>
          <a:xfrm>
            <a:off x="5624459" y="4521200"/>
            <a:ext cx="201586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D6782CE-B5E6-413E-8FFA-761A111A14EA}"/>
              </a:ext>
            </a:extLst>
          </p:cNvPr>
          <p:cNvSpPr txBox="1"/>
          <p:nvPr/>
        </p:nvSpPr>
        <p:spPr>
          <a:xfrm>
            <a:off x="5653565" y="891101"/>
            <a:ext cx="9753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Lato Black" panose="020F0A02020204030203" pitchFamily="34" charset="0"/>
              </a:rPr>
              <a:t>6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Lato Black" panose="020F0A02020204030203" pitchFamily="34" charset="0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B4279-E57C-4089-9D5D-BDB836444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320888" y="3654709"/>
            <a:ext cx="2650175" cy="16690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4DAC9F-A6D8-4A28-8D40-D0E328C28C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787672" y="3429000"/>
            <a:ext cx="4251820" cy="2657388"/>
          </a:xfrm>
          <a:prstGeom prst="rect">
            <a:avLst/>
          </a:prstGeom>
        </p:spPr>
      </p:pic>
      <p:pic>
        <p:nvPicPr>
          <p:cNvPr id="50" name="We Can 4 (2020) SB_CD 1_22">
            <a:hlinkClick r:id="" action="ppaction://media"/>
            <a:extLst>
              <a:ext uri="{FF2B5EF4-FFF2-40B4-BE49-F238E27FC236}">
                <a16:creationId xmlns:a16="http://schemas.microsoft.com/office/drawing/2014/main" id="{DFFBE3D9-D5BE-4024-B617-4D59E5DD1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82625" y="853799"/>
            <a:ext cx="1083804" cy="108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40" grpId="0"/>
      <p:bldP spid="38" grpId="0"/>
      <p:bldP spid="39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0AA0C8E-403B-44E3-AFE6-52A666DF0610}"/>
              </a:ext>
            </a:extLst>
          </p:cNvPr>
          <p:cNvSpPr txBox="1"/>
          <p:nvPr/>
        </p:nvSpPr>
        <p:spPr>
          <a:xfrm>
            <a:off x="2320888" y="2618517"/>
            <a:ext cx="33503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Lato Black" panose="020F0A02020204030203" pitchFamily="34" charset="0"/>
              </a:rPr>
              <a:t>Take</a:t>
            </a:r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a rocket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A741BE-DC32-475B-A0E1-9D9E6A443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98031" y="2335446"/>
            <a:ext cx="2571336" cy="327262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61401FB-DD71-430F-A2E4-0F7A2D95419E}"/>
              </a:ext>
            </a:extLst>
          </p:cNvPr>
          <p:cNvSpPr txBox="1"/>
          <p:nvPr/>
        </p:nvSpPr>
        <p:spPr>
          <a:xfrm>
            <a:off x="6182245" y="2652888"/>
            <a:ext cx="975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Lato Black" panose="020F0A02020204030203" pitchFamily="34" charset="0"/>
              </a:rPr>
              <a:t>to </a:t>
            </a:r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07E81D-5644-4A85-B15F-EFA3D0710480}"/>
              </a:ext>
            </a:extLst>
          </p:cNvPr>
          <p:cNvSpPr txBox="1"/>
          <p:nvPr/>
        </p:nvSpPr>
        <p:spPr>
          <a:xfrm>
            <a:off x="8173269" y="2641201"/>
            <a:ext cx="3592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the moon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C0F129-90C2-41CA-BBCE-5108785C8E84}"/>
              </a:ext>
            </a:extLst>
          </p:cNvPr>
          <p:cNvCxnSpPr/>
          <p:nvPr/>
        </p:nvCxnSpPr>
        <p:spPr>
          <a:xfrm>
            <a:off x="5624459" y="4521200"/>
            <a:ext cx="201586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D6782CE-B5E6-413E-8FFA-761A111A14EA}"/>
              </a:ext>
            </a:extLst>
          </p:cNvPr>
          <p:cNvSpPr txBox="1"/>
          <p:nvPr/>
        </p:nvSpPr>
        <p:spPr>
          <a:xfrm>
            <a:off x="5653565" y="891101"/>
            <a:ext cx="9753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Lato Black" panose="020F0A02020204030203" pitchFamily="34" charset="0"/>
              </a:rPr>
              <a:t>7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Lato Black" panose="020F0A02020204030203" pitchFamily="34" charset="0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C27E5C-55D5-4ACA-96DC-22BF60F08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2320888" y="3299219"/>
            <a:ext cx="2452281" cy="2341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98EDEC-B56B-4F22-B78C-829D0AC802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211878" y="3547161"/>
            <a:ext cx="2717800" cy="2717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E7FC49-8BCF-4571-898C-FF77F581EC62}"/>
              </a:ext>
            </a:extLst>
          </p:cNvPr>
          <p:cNvSpPr txBox="1"/>
          <p:nvPr/>
        </p:nvSpPr>
        <p:spPr>
          <a:xfrm>
            <a:off x="2667000" y="6858000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s://commons.wikimedia.org/wiki/File:Moon_Sketch_vector.sv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51" name="We Can 4 (2020) SB_CD 1_22">
            <a:hlinkClick r:id="" action="ppaction://media"/>
            <a:extLst>
              <a:ext uri="{FF2B5EF4-FFF2-40B4-BE49-F238E27FC236}">
                <a16:creationId xmlns:a16="http://schemas.microsoft.com/office/drawing/2014/main" id="{600B3CFA-50D5-4112-A967-1807693D39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82625" y="853799"/>
            <a:ext cx="1083804" cy="108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4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40" grpId="0"/>
      <p:bldP spid="38" grpId="0"/>
      <p:bldP spid="39" grpId="0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AA741BE-DC32-475B-A0E1-9D9E6A443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30857" y="1710513"/>
            <a:ext cx="2571336" cy="327262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D6782CE-B5E6-413E-8FFA-761A111A14EA}"/>
              </a:ext>
            </a:extLst>
          </p:cNvPr>
          <p:cNvSpPr txBox="1"/>
          <p:nvPr/>
        </p:nvSpPr>
        <p:spPr>
          <a:xfrm>
            <a:off x="4004525" y="1071595"/>
            <a:ext cx="43970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Black" panose="020F0A02020204030203" pitchFamily="34" charset="0"/>
              </a:rPr>
              <a:t>Where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Lato Black" panose="020F0A02020204030203" pitchFamily="34" charset="0"/>
              </a:rPr>
              <a:t> are you now?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Lato Black" panose="020F0A02020204030203" pitchFamily="34" charset="0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 </a:t>
            </a:r>
          </a:p>
        </p:txBody>
      </p:sp>
      <p:pic>
        <p:nvPicPr>
          <p:cNvPr id="7172" name="Picture 4" descr="Image result for sitting on  moonart clip art">
            <a:extLst>
              <a:ext uri="{FF2B5EF4-FFF2-40B4-BE49-F238E27FC236}">
                <a16:creationId xmlns:a16="http://schemas.microsoft.com/office/drawing/2014/main" id="{A8E71179-8C66-4565-AE72-ABE036238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49" y="2046030"/>
            <a:ext cx="3801605" cy="327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CB005F5-EE81-4595-82C2-A9B378D50EEB}"/>
              </a:ext>
            </a:extLst>
          </p:cNvPr>
          <p:cNvSpPr txBox="1"/>
          <p:nvPr/>
        </p:nvSpPr>
        <p:spPr>
          <a:xfrm>
            <a:off x="4138340" y="5708315"/>
            <a:ext cx="43970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Lato Black" panose="020F0A02020204030203" pitchFamily="34" charset="0"/>
              </a:rPr>
              <a:t>I`m on the moon  </a:t>
            </a:r>
          </a:p>
        </p:txBody>
      </p:sp>
    </p:spTree>
    <p:extLst>
      <p:ext uri="{BB962C8B-B14F-4D97-AF65-F5344CB8AC3E}">
        <p14:creationId xmlns:p14="http://schemas.microsoft.com/office/powerpoint/2010/main" val="284061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6120EC5-802B-4F2F-A4D1-BF93BF55E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417" y="1020064"/>
            <a:ext cx="5295647" cy="529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6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13E731E-2834-47D0-9052-F8BB53B88AB8}"/>
              </a:ext>
            </a:extLst>
          </p:cNvPr>
          <p:cNvSpPr/>
          <p:nvPr/>
        </p:nvSpPr>
        <p:spPr>
          <a:xfrm>
            <a:off x="2861391" y="548388"/>
            <a:ext cx="5805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Let`s watch a video</a:t>
            </a:r>
            <a:endParaRPr lang="en-US" sz="5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Online Media 3" title="Watch out! Are you okay? (Caution) - Education Rap for Kids - English song with lyrics">
            <a:hlinkClick r:id="" action="ppaction://media"/>
            <a:extLst>
              <a:ext uri="{FF2B5EF4-FFF2-40B4-BE49-F238E27FC236}">
                <a16:creationId xmlns:a16="http://schemas.microsoft.com/office/drawing/2014/main" id="{0C0C4BC9-B4CA-4A20-A754-091CDFBF133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86317" y="1675848"/>
            <a:ext cx="8347751" cy="471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6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D9979D4-FFD5-4829-ABDE-DA853894BE7B}"/>
              </a:ext>
            </a:extLst>
          </p:cNvPr>
          <p:cNvSpPr txBox="1"/>
          <p:nvPr/>
        </p:nvSpPr>
        <p:spPr>
          <a:xfrm>
            <a:off x="2251543" y="1051133"/>
            <a:ext cx="90221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Black" panose="020F0A02020204030203" pitchFamily="34" charset="0"/>
              </a:rPr>
              <a:t>Can you name any of these </a:t>
            </a:r>
            <a:r>
              <a:rPr lang="en-US" sz="3600" b="0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Black" panose="020F0A02020204030203" pitchFamily="34" charset="0"/>
              </a:rPr>
              <a:t>vehicles?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Lato Black" panose="020F0A0202020403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5D80FF-F67B-42A5-9AA4-200DA5F23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041884" y="762621"/>
            <a:ext cx="1278658" cy="12786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589C72-122F-406F-A46D-0FE28E6FE4D9}"/>
              </a:ext>
            </a:extLst>
          </p:cNvPr>
          <p:cNvSpPr txBox="1"/>
          <p:nvPr/>
        </p:nvSpPr>
        <p:spPr>
          <a:xfrm>
            <a:off x="2817000" y="7008000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ommons.wikimedia.org/wiki/File:Noto_Emoji_Oreo_1f914.sv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2054" name="Picture 6" descr="Image result for vehicles clip art types">
            <a:extLst>
              <a:ext uri="{FF2B5EF4-FFF2-40B4-BE49-F238E27FC236}">
                <a16:creationId xmlns:a16="http://schemas.microsoft.com/office/drawing/2014/main" id="{7B38EDEE-FE60-4CD2-888E-A100CD606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543" y="1913106"/>
            <a:ext cx="7091057" cy="467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448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D9979D4-FFD5-4829-ABDE-DA853894BE7B}"/>
              </a:ext>
            </a:extLst>
          </p:cNvPr>
          <p:cNvSpPr txBox="1"/>
          <p:nvPr/>
        </p:nvSpPr>
        <p:spPr>
          <a:xfrm>
            <a:off x="1968371" y="1062317"/>
            <a:ext cx="49816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Black" panose="020F0A02020204030203" pitchFamily="34" charset="0"/>
              </a:rPr>
              <a:t>Watch out!......................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Lato Black" panose="020F0A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C56A16-5E5C-45A5-8968-144385040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49998" y="838119"/>
            <a:ext cx="1190034" cy="132226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3BDE7DF-A67C-481E-A6A0-8E0BBBF8F034}"/>
              </a:ext>
            </a:extLst>
          </p:cNvPr>
          <p:cNvSpPr txBox="1"/>
          <p:nvPr/>
        </p:nvSpPr>
        <p:spPr>
          <a:xfrm>
            <a:off x="911855" y="3286269"/>
            <a:ext cx="49816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Lato Black" panose="020F0A02020204030203" pitchFamily="34" charset="0"/>
              </a:rPr>
              <a:t>It`s </a:t>
            </a:r>
            <a:r>
              <a:rPr lang="en-US" sz="4000" dirty="0">
                <a:solidFill>
                  <a:srgbClr val="FF0000"/>
                </a:solidFill>
                <a:latin typeface="Lato Black" panose="020F0A02020204030203" pitchFamily="34" charset="0"/>
              </a:rPr>
              <a:t>a</a:t>
            </a:r>
            <a:r>
              <a:rPr lang="en-US" sz="4000" dirty="0">
                <a:solidFill>
                  <a:srgbClr val="00B050"/>
                </a:solidFill>
                <a:latin typeface="Lato Black" panose="020F0A02020204030203" pitchFamily="34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latin typeface="Lato Black" panose="020F0A02020204030203" pitchFamily="34" charset="0"/>
              </a:rPr>
              <a:t>truck.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12FFF9-A3E8-4F4C-979F-8E9360ED7A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6881520" y="2996910"/>
            <a:ext cx="4724594" cy="28064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51CF5B-9EF4-431E-9A94-6E8E293887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flipH="1">
            <a:off x="2533008" y="2662834"/>
            <a:ext cx="5218537" cy="4286250"/>
          </a:xfrm>
          <a:prstGeom prst="rect">
            <a:avLst/>
          </a:prstGeom>
        </p:spPr>
      </p:pic>
      <p:pic>
        <p:nvPicPr>
          <p:cNvPr id="12" name="We Can 4 (2020) SB_CD 1_20">
            <a:hlinkClick r:id="" action="ppaction://media"/>
            <a:extLst>
              <a:ext uri="{FF2B5EF4-FFF2-40B4-BE49-F238E27FC236}">
                <a16:creationId xmlns:a16="http://schemas.microsoft.com/office/drawing/2014/main" id="{214DE03A-E01E-4366-B3E5-5F0C69821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64081" y="980385"/>
            <a:ext cx="1180353" cy="118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8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D9979D4-FFD5-4829-ABDE-DA853894BE7B}"/>
              </a:ext>
            </a:extLst>
          </p:cNvPr>
          <p:cNvSpPr txBox="1"/>
          <p:nvPr/>
        </p:nvSpPr>
        <p:spPr>
          <a:xfrm>
            <a:off x="1968371" y="1062317"/>
            <a:ext cx="49816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Black" panose="020F0A02020204030203" pitchFamily="34" charset="0"/>
              </a:rPr>
              <a:t>Watch out!......................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Lato Black" panose="020F0A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C56A16-5E5C-45A5-8968-144385040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49998" y="838119"/>
            <a:ext cx="1190034" cy="132226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3BDE7DF-A67C-481E-A6A0-8E0BBBF8F034}"/>
              </a:ext>
            </a:extLst>
          </p:cNvPr>
          <p:cNvSpPr txBox="1"/>
          <p:nvPr/>
        </p:nvSpPr>
        <p:spPr>
          <a:xfrm>
            <a:off x="1291905" y="3847023"/>
            <a:ext cx="49816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Lato Black" panose="020F0A02020204030203" pitchFamily="34" charset="0"/>
              </a:rPr>
              <a:t>It`s </a:t>
            </a:r>
            <a:r>
              <a:rPr lang="en-US" sz="4000" dirty="0">
                <a:solidFill>
                  <a:srgbClr val="FF0000"/>
                </a:solidFill>
                <a:latin typeface="Lato Black" panose="020F0A02020204030203" pitchFamily="34" charset="0"/>
              </a:rPr>
              <a:t>a</a:t>
            </a:r>
            <a:r>
              <a:rPr lang="en-US" sz="4000" dirty="0">
                <a:solidFill>
                  <a:srgbClr val="00B050"/>
                </a:solidFill>
                <a:latin typeface="Lato Black" panose="020F0A02020204030203" pitchFamily="34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latin typeface="Lato Black" panose="020F0A02020204030203" pitchFamily="34" charset="0"/>
              </a:rPr>
              <a:t>bus.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51CF5B-9EF4-431E-9A94-6E8E293887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2972839" y="2533951"/>
            <a:ext cx="5218537" cy="4286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8D6568-59A3-490F-84ED-472A7B01F9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909545" y="3721031"/>
            <a:ext cx="4208206" cy="2169856"/>
          </a:xfrm>
          <a:prstGeom prst="rect">
            <a:avLst/>
          </a:prstGeom>
        </p:spPr>
      </p:pic>
      <p:pic>
        <p:nvPicPr>
          <p:cNvPr id="39" name="We Can 4 (2020) SB_CD 1_20">
            <a:hlinkClick r:id="" action="ppaction://media"/>
            <a:extLst>
              <a:ext uri="{FF2B5EF4-FFF2-40B4-BE49-F238E27FC236}">
                <a16:creationId xmlns:a16="http://schemas.microsoft.com/office/drawing/2014/main" id="{1DDF4C04-3A79-4384-8EF9-EF4A4BFDC3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64081" y="980385"/>
            <a:ext cx="1180353" cy="118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2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8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D9979D4-FFD5-4829-ABDE-DA853894BE7B}"/>
              </a:ext>
            </a:extLst>
          </p:cNvPr>
          <p:cNvSpPr txBox="1"/>
          <p:nvPr/>
        </p:nvSpPr>
        <p:spPr>
          <a:xfrm>
            <a:off x="1968371" y="1062317"/>
            <a:ext cx="49816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Black" panose="020F0A02020204030203" pitchFamily="34" charset="0"/>
              </a:rPr>
              <a:t>Watch out!......................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Lato Black" panose="020F0A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C56A16-5E5C-45A5-8968-144385040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49998" y="838119"/>
            <a:ext cx="1190034" cy="132226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3BDE7DF-A67C-481E-A6A0-8E0BBBF8F034}"/>
              </a:ext>
            </a:extLst>
          </p:cNvPr>
          <p:cNvSpPr txBox="1"/>
          <p:nvPr/>
        </p:nvSpPr>
        <p:spPr>
          <a:xfrm>
            <a:off x="1291905" y="3847023"/>
            <a:ext cx="49816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Lato Black" panose="020F0A02020204030203" pitchFamily="34" charset="0"/>
              </a:rPr>
              <a:t>It`s </a:t>
            </a:r>
            <a:r>
              <a:rPr lang="en-US" sz="4000" dirty="0">
                <a:solidFill>
                  <a:srgbClr val="FF0000"/>
                </a:solidFill>
                <a:latin typeface="Lato Black" panose="020F0A02020204030203" pitchFamily="34" charset="0"/>
              </a:rPr>
              <a:t>a</a:t>
            </a:r>
            <a:r>
              <a:rPr lang="en-US" sz="4000" dirty="0">
                <a:solidFill>
                  <a:srgbClr val="00B050"/>
                </a:solidFill>
                <a:latin typeface="Lato Black" panose="020F0A02020204030203" pitchFamily="34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latin typeface="Lato Black" panose="020F0A02020204030203" pitchFamily="34" charset="0"/>
              </a:rPr>
              <a:t>train.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51CF5B-9EF4-431E-9A94-6E8E293887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2972839" y="2533951"/>
            <a:ext cx="5218537" cy="4286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977C7E-94D6-44C0-8F55-D9E365AD31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flipH="1">
            <a:off x="7246845" y="2748582"/>
            <a:ext cx="4014190" cy="3077487"/>
          </a:xfrm>
          <a:prstGeom prst="rect">
            <a:avLst/>
          </a:prstGeom>
        </p:spPr>
      </p:pic>
      <p:pic>
        <p:nvPicPr>
          <p:cNvPr id="43" name="We Can 4 (2020) SB_CD 1_20">
            <a:hlinkClick r:id="" action="ppaction://media"/>
            <a:extLst>
              <a:ext uri="{FF2B5EF4-FFF2-40B4-BE49-F238E27FC236}">
                <a16:creationId xmlns:a16="http://schemas.microsoft.com/office/drawing/2014/main" id="{F34447E8-4C5E-48DD-8744-382E6A5E4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64081" y="980385"/>
            <a:ext cx="1180353" cy="118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7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8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D9979D4-FFD5-4829-ABDE-DA853894BE7B}"/>
              </a:ext>
            </a:extLst>
          </p:cNvPr>
          <p:cNvSpPr txBox="1"/>
          <p:nvPr/>
        </p:nvSpPr>
        <p:spPr>
          <a:xfrm>
            <a:off x="1968371" y="1062317"/>
            <a:ext cx="49816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Black" panose="020F0A02020204030203" pitchFamily="34" charset="0"/>
              </a:rPr>
              <a:t>Watch out!......................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Lato Black" panose="020F0A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C56A16-5E5C-45A5-8968-144385040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49998" y="838119"/>
            <a:ext cx="1190034" cy="132226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3BDE7DF-A67C-481E-A6A0-8E0BBBF8F034}"/>
              </a:ext>
            </a:extLst>
          </p:cNvPr>
          <p:cNvSpPr txBox="1"/>
          <p:nvPr/>
        </p:nvSpPr>
        <p:spPr>
          <a:xfrm>
            <a:off x="841615" y="4076493"/>
            <a:ext cx="49816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Lato Black" panose="020F0A02020204030203" pitchFamily="34" charset="0"/>
              </a:rPr>
              <a:t>It`s </a:t>
            </a:r>
            <a:r>
              <a:rPr lang="en-US" sz="4000" dirty="0">
                <a:solidFill>
                  <a:srgbClr val="FF0000"/>
                </a:solidFill>
                <a:latin typeface="Lato Black" panose="020F0A02020204030203" pitchFamily="34" charset="0"/>
              </a:rPr>
              <a:t>a</a:t>
            </a:r>
            <a:r>
              <a:rPr lang="en-US" sz="4000" dirty="0">
                <a:solidFill>
                  <a:srgbClr val="00B050"/>
                </a:solidFill>
                <a:latin typeface="Lato Black" panose="020F0A02020204030203" pitchFamily="34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latin typeface="Lato Black" panose="020F0A02020204030203" pitchFamily="34" charset="0"/>
              </a:rPr>
              <a:t>motorbike.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51CF5B-9EF4-431E-9A94-6E8E293887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2972839" y="2533951"/>
            <a:ext cx="5218537" cy="4286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6D1C33-4AA1-4A28-8335-1EDC551ECE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84052" y="2985682"/>
            <a:ext cx="3585856" cy="2923914"/>
          </a:xfrm>
          <a:prstGeom prst="rect">
            <a:avLst/>
          </a:prstGeom>
        </p:spPr>
      </p:pic>
      <p:pic>
        <p:nvPicPr>
          <p:cNvPr id="42" name="We Can 4 (2020) SB_CD 1_20">
            <a:hlinkClick r:id="" action="ppaction://media"/>
            <a:extLst>
              <a:ext uri="{FF2B5EF4-FFF2-40B4-BE49-F238E27FC236}">
                <a16:creationId xmlns:a16="http://schemas.microsoft.com/office/drawing/2014/main" id="{1BEDCCFF-921E-4460-AC01-47B1141D7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64081" y="980385"/>
            <a:ext cx="1180353" cy="118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0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8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506">
            <a:extLst>
              <a:ext uri="{FF2B5EF4-FFF2-40B4-BE49-F238E27FC236}">
                <a16:creationId xmlns:a16="http://schemas.microsoft.com/office/drawing/2014/main" id="{9BA2F5FE-5F1B-9B41-94A0-24381582FCE0}"/>
              </a:ext>
            </a:extLst>
          </p:cNvPr>
          <p:cNvGrpSpPr/>
          <p:nvPr/>
        </p:nvGrpSpPr>
        <p:grpSpPr>
          <a:xfrm>
            <a:off x="-1456603" y="-5627071"/>
            <a:ext cx="17041188" cy="6786207"/>
            <a:chOff x="-1389153" y="-5087209"/>
            <a:chExt cx="17041188" cy="6786207"/>
          </a:xfrm>
        </p:grpSpPr>
        <p:sp>
          <p:nvSpPr>
            <p:cNvPr id="508" name="Freeform 3">
              <a:extLst>
                <a:ext uri="{FF2B5EF4-FFF2-40B4-BE49-F238E27FC236}">
                  <a16:creationId xmlns:a16="http://schemas.microsoft.com/office/drawing/2014/main" id="{BA186AE8-696E-F349-9FB3-5C968AFF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50015" y="-4753672"/>
              <a:ext cx="8294049" cy="4467776"/>
            </a:xfrm>
            <a:custGeom>
              <a:avLst/>
              <a:gdLst>
                <a:gd name="T0" fmla="*/ 42 w 8039"/>
                <a:gd name="T1" fmla="*/ 4213 h 4331"/>
                <a:gd name="T2" fmla="*/ 42 w 8039"/>
                <a:gd name="T3" fmla="*/ 4213 h 4331"/>
                <a:gd name="T4" fmla="*/ 273 w 8039"/>
                <a:gd name="T5" fmla="*/ 4287 h 4331"/>
                <a:gd name="T6" fmla="*/ 7920 w 8039"/>
                <a:gd name="T7" fmla="*/ 347 h 4331"/>
                <a:gd name="T8" fmla="*/ 7920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2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2" y="4213"/>
                  </a:moveTo>
                  <a:lnTo>
                    <a:pt x="42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2" y="4026"/>
                    <a:pt x="0" y="4129"/>
                    <a:pt x="42" y="421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9" name="Freeform 4">
              <a:extLst>
                <a:ext uri="{FF2B5EF4-FFF2-40B4-BE49-F238E27FC236}">
                  <a16:creationId xmlns:a16="http://schemas.microsoft.com/office/drawing/2014/main" id="{0DC32444-D5FC-494B-B894-9E1EACE70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389153" y="-1317645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0" name="Freeform 5">
              <a:extLst>
                <a:ext uri="{FF2B5EF4-FFF2-40B4-BE49-F238E27FC236}">
                  <a16:creationId xmlns:a16="http://schemas.microsoft.com/office/drawing/2014/main" id="{7DD7BBF1-0698-8F47-8DF4-39B27D3119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37530" y="-5000151"/>
              <a:ext cx="8294049" cy="4467776"/>
            </a:xfrm>
            <a:custGeom>
              <a:avLst/>
              <a:gdLst>
                <a:gd name="T0" fmla="*/ 42 w 8038"/>
                <a:gd name="T1" fmla="*/ 4214 h 4332"/>
                <a:gd name="T2" fmla="*/ 42 w 8038"/>
                <a:gd name="T3" fmla="*/ 4214 h 4332"/>
                <a:gd name="T4" fmla="*/ 273 w 8038"/>
                <a:gd name="T5" fmla="*/ 4288 h 4332"/>
                <a:gd name="T6" fmla="*/ 7920 w 8038"/>
                <a:gd name="T7" fmla="*/ 347 h 4332"/>
                <a:gd name="T8" fmla="*/ 7920 w 8038"/>
                <a:gd name="T9" fmla="*/ 347 h 4332"/>
                <a:gd name="T10" fmla="*/ 7994 w 8038"/>
                <a:gd name="T11" fmla="*/ 117 h 4332"/>
                <a:gd name="T12" fmla="*/ 7994 w 8038"/>
                <a:gd name="T13" fmla="*/ 117 h 4332"/>
                <a:gd name="T14" fmla="*/ 7764 w 8038"/>
                <a:gd name="T15" fmla="*/ 43 h 4332"/>
                <a:gd name="T16" fmla="*/ 117 w 8038"/>
                <a:gd name="T17" fmla="*/ 3984 h 4332"/>
                <a:gd name="T18" fmla="*/ 117 w 8038"/>
                <a:gd name="T19" fmla="*/ 3984 h 4332"/>
                <a:gd name="T20" fmla="*/ 42 w 8038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8" h="4332">
                  <a:moveTo>
                    <a:pt x="42" y="4214"/>
                  </a:moveTo>
                  <a:lnTo>
                    <a:pt x="42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0" y="347"/>
                  </a:lnTo>
                  <a:lnTo>
                    <a:pt x="7920" y="347"/>
                  </a:lnTo>
                  <a:cubicBezTo>
                    <a:pt x="8004" y="304"/>
                    <a:pt x="8037" y="201"/>
                    <a:pt x="7994" y="117"/>
                  </a:cubicBezTo>
                  <a:lnTo>
                    <a:pt x="7994" y="117"/>
                  </a:lnTo>
                  <a:cubicBezTo>
                    <a:pt x="7951" y="33"/>
                    <a:pt x="7847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2" y="4027"/>
                    <a:pt x="0" y="4130"/>
                    <a:pt x="42" y="42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1" name="Freeform 6">
              <a:extLst>
                <a:ext uri="{FF2B5EF4-FFF2-40B4-BE49-F238E27FC236}">
                  <a16:creationId xmlns:a16="http://schemas.microsoft.com/office/drawing/2014/main" id="{053305D1-6F85-F346-8699-4A62E7476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736452" y="-1431588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2" name="Freeform 7">
              <a:extLst>
                <a:ext uri="{FF2B5EF4-FFF2-40B4-BE49-F238E27FC236}">
                  <a16:creationId xmlns:a16="http://schemas.microsoft.com/office/drawing/2014/main" id="{F3F8150C-8349-7D46-852A-E71A0615F9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283071" y="-1170249"/>
              <a:ext cx="404919" cy="404919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8 w 391"/>
                <a:gd name="T9" fmla="*/ 116 h 391"/>
                <a:gd name="T10" fmla="*/ 348 w 391"/>
                <a:gd name="T11" fmla="*/ 116 h 391"/>
                <a:gd name="T12" fmla="*/ 117 w 391"/>
                <a:gd name="T13" fmla="*/ 42 h 391"/>
                <a:gd name="T14" fmla="*/ 117 w 391"/>
                <a:gd name="T15" fmla="*/ 42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89" y="390"/>
                    <a:pt x="273" y="347"/>
                  </a:cubicBezTo>
                  <a:lnTo>
                    <a:pt x="273" y="347"/>
                  </a:lnTo>
                  <a:cubicBezTo>
                    <a:pt x="358" y="303"/>
                    <a:pt x="390" y="200"/>
                    <a:pt x="348" y="116"/>
                  </a:cubicBezTo>
                  <a:lnTo>
                    <a:pt x="348" y="116"/>
                  </a:lnTo>
                  <a:cubicBezTo>
                    <a:pt x="304" y="32"/>
                    <a:pt x="201" y="0"/>
                    <a:pt x="117" y="42"/>
                  </a:cubicBezTo>
                  <a:lnTo>
                    <a:pt x="117" y="42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3" name="Freeform 8">
              <a:extLst>
                <a:ext uri="{FF2B5EF4-FFF2-40B4-BE49-F238E27FC236}">
                  <a16:creationId xmlns:a16="http://schemas.microsoft.com/office/drawing/2014/main" id="{6C28A856-1CC8-4141-B98E-987017D80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878639" y="-4511962"/>
              <a:ext cx="404919" cy="404922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6 w 391"/>
                <a:gd name="T13" fmla="*/ 44 h 392"/>
                <a:gd name="T14" fmla="*/ 116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6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5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0" y="0"/>
                    <a:pt x="116" y="44"/>
                  </a:cubicBezTo>
                  <a:lnTo>
                    <a:pt x="116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4" name="Freeform 9">
              <a:extLst>
                <a:ext uri="{FF2B5EF4-FFF2-40B4-BE49-F238E27FC236}">
                  <a16:creationId xmlns:a16="http://schemas.microsoft.com/office/drawing/2014/main" id="{835DD6C3-7817-1A4D-9870-2001CBE3D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0380" y="-3402997"/>
              <a:ext cx="8294049" cy="4467776"/>
            </a:xfrm>
            <a:custGeom>
              <a:avLst/>
              <a:gdLst>
                <a:gd name="T0" fmla="*/ 43 w 8039"/>
                <a:gd name="T1" fmla="*/ 4214 h 4332"/>
                <a:gd name="T2" fmla="*/ 43 w 8039"/>
                <a:gd name="T3" fmla="*/ 4214 h 4332"/>
                <a:gd name="T4" fmla="*/ 273 w 8039"/>
                <a:gd name="T5" fmla="*/ 4288 h 4332"/>
                <a:gd name="T6" fmla="*/ 7921 w 8039"/>
                <a:gd name="T7" fmla="*/ 347 h 4332"/>
                <a:gd name="T8" fmla="*/ 7921 w 8039"/>
                <a:gd name="T9" fmla="*/ 347 h 4332"/>
                <a:gd name="T10" fmla="*/ 7995 w 8039"/>
                <a:gd name="T11" fmla="*/ 117 h 4332"/>
                <a:gd name="T12" fmla="*/ 7995 w 8039"/>
                <a:gd name="T13" fmla="*/ 117 h 4332"/>
                <a:gd name="T14" fmla="*/ 7765 w 8039"/>
                <a:gd name="T15" fmla="*/ 43 h 4332"/>
                <a:gd name="T16" fmla="*/ 117 w 8039"/>
                <a:gd name="T17" fmla="*/ 3984 h 4332"/>
                <a:gd name="T18" fmla="*/ 117 w 8039"/>
                <a:gd name="T19" fmla="*/ 3984 h 4332"/>
                <a:gd name="T20" fmla="*/ 43 w 8039"/>
                <a:gd name="T21" fmla="*/ 4214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43" y="4214"/>
                  </a:moveTo>
                  <a:lnTo>
                    <a:pt x="43" y="4214"/>
                  </a:lnTo>
                  <a:cubicBezTo>
                    <a:pt x="86" y="4298"/>
                    <a:pt x="189" y="4331"/>
                    <a:pt x="273" y="4288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5" y="117"/>
                  </a:cubicBezTo>
                  <a:lnTo>
                    <a:pt x="7995" y="117"/>
                  </a:lnTo>
                  <a:cubicBezTo>
                    <a:pt x="7951" y="33"/>
                    <a:pt x="7848" y="0"/>
                    <a:pt x="7765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5" name="Freeform 10">
              <a:extLst>
                <a:ext uri="{FF2B5EF4-FFF2-40B4-BE49-F238E27FC236}">
                  <a16:creationId xmlns:a16="http://schemas.microsoft.com/office/drawing/2014/main" id="{BB7C2662-D09E-C94D-B885-26002E36C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310890" y="143167"/>
              <a:ext cx="873537" cy="646053"/>
            </a:xfrm>
            <a:custGeom>
              <a:avLst/>
              <a:gdLst>
                <a:gd name="T0" fmla="*/ 43 w 846"/>
                <a:gd name="T1" fmla="*/ 507 h 625"/>
                <a:gd name="T2" fmla="*/ 43 w 846"/>
                <a:gd name="T3" fmla="*/ 507 h 625"/>
                <a:gd name="T4" fmla="*/ 273 w 846"/>
                <a:gd name="T5" fmla="*/ 581 h 625"/>
                <a:gd name="T6" fmla="*/ 728 w 846"/>
                <a:gd name="T7" fmla="*/ 346 h 625"/>
                <a:gd name="T8" fmla="*/ 728 w 846"/>
                <a:gd name="T9" fmla="*/ 346 h 625"/>
                <a:gd name="T10" fmla="*/ 802 w 846"/>
                <a:gd name="T11" fmla="*/ 116 h 625"/>
                <a:gd name="T12" fmla="*/ 802 w 846"/>
                <a:gd name="T13" fmla="*/ 116 h 625"/>
                <a:gd name="T14" fmla="*/ 572 w 846"/>
                <a:gd name="T15" fmla="*/ 43 h 625"/>
                <a:gd name="T16" fmla="*/ 117 w 846"/>
                <a:gd name="T17" fmla="*/ 277 h 625"/>
                <a:gd name="T18" fmla="*/ 117 w 846"/>
                <a:gd name="T19" fmla="*/ 277 h 625"/>
                <a:gd name="T20" fmla="*/ 43 w 846"/>
                <a:gd name="T21" fmla="*/ 507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5">
                  <a:moveTo>
                    <a:pt x="43" y="507"/>
                  </a:moveTo>
                  <a:lnTo>
                    <a:pt x="43" y="507"/>
                  </a:lnTo>
                  <a:cubicBezTo>
                    <a:pt x="86" y="591"/>
                    <a:pt x="190" y="624"/>
                    <a:pt x="273" y="581"/>
                  </a:cubicBezTo>
                  <a:lnTo>
                    <a:pt x="728" y="346"/>
                  </a:lnTo>
                  <a:lnTo>
                    <a:pt x="728" y="346"/>
                  </a:lnTo>
                  <a:cubicBezTo>
                    <a:pt x="812" y="304"/>
                    <a:pt x="845" y="200"/>
                    <a:pt x="802" y="116"/>
                  </a:cubicBezTo>
                  <a:lnTo>
                    <a:pt x="802" y="116"/>
                  </a:lnTo>
                  <a:cubicBezTo>
                    <a:pt x="759" y="32"/>
                    <a:pt x="656" y="0"/>
                    <a:pt x="572" y="43"/>
                  </a:cubicBezTo>
                  <a:lnTo>
                    <a:pt x="117" y="277"/>
                  </a:lnTo>
                  <a:lnTo>
                    <a:pt x="117" y="277"/>
                  </a:lnTo>
                  <a:cubicBezTo>
                    <a:pt x="33" y="321"/>
                    <a:pt x="0" y="424"/>
                    <a:pt x="43" y="50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6" name="Freeform 11">
              <a:extLst>
                <a:ext uri="{FF2B5EF4-FFF2-40B4-BE49-F238E27FC236}">
                  <a16:creationId xmlns:a16="http://schemas.microsoft.com/office/drawing/2014/main" id="{7972D198-D6F0-4942-B20F-15E4E5AF0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648222" y="-3091349"/>
              <a:ext cx="777995" cy="596005"/>
            </a:xfrm>
            <a:custGeom>
              <a:avLst/>
              <a:gdLst>
                <a:gd name="T0" fmla="*/ 44 w 756"/>
                <a:gd name="T1" fmla="*/ 461 h 579"/>
                <a:gd name="T2" fmla="*/ 44 w 756"/>
                <a:gd name="T3" fmla="*/ 461 h 579"/>
                <a:gd name="T4" fmla="*/ 274 w 756"/>
                <a:gd name="T5" fmla="*/ 535 h 579"/>
                <a:gd name="T6" fmla="*/ 638 w 756"/>
                <a:gd name="T7" fmla="*/ 347 h 579"/>
                <a:gd name="T8" fmla="*/ 638 w 756"/>
                <a:gd name="T9" fmla="*/ 347 h 579"/>
                <a:gd name="T10" fmla="*/ 712 w 756"/>
                <a:gd name="T11" fmla="*/ 117 h 579"/>
                <a:gd name="T12" fmla="*/ 712 w 756"/>
                <a:gd name="T13" fmla="*/ 117 h 579"/>
                <a:gd name="T14" fmla="*/ 482 w 756"/>
                <a:gd name="T15" fmla="*/ 43 h 579"/>
                <a:gd name="T16" fmla="*/ 118 w 756"/>
                <a:gd name="T17" fmla="*/ 231 h 579"/>
                <a:gd name="T18" fmla="*/ 118 w 756"/>
                <a:gd name="T19" fmla="*/ 231 h 579"/>
                <a:gd name="T20" fmla="*/ 44 w 756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6" h="579">
                  <a:moveTo>
                    <a:pt x="44" y="461"/>
                  </a:moveTo>
                  <a:lnTo>
                    <a:pt x="44" y="461"/>
                  </a:lnTo>
                  <a:cubicBezTo>
                    <a:pt x="87" y="545"/>
                    <a:pt x="190" y="578"/>
                    <a:pt x="274" y="535"/>
                  </a:cubicBezTo>
                  <a:lnTo>
                    <a:pt x="638" y="347"/>
                  </a:lnTo>
                  <a:lnTo>
                    <a:pt x="638" y="347"/>
                  </a:lnTo>
                  <a:cubicBezTo>
                    <a:pt x="722" y="304"/>
                    <a:pt x="755" y="201"/>
                    <a:pt x="712" y="117"/>
                  </a:cubicBezTo>
                  <a:lnTo>
                    <a:pt x="712" y="117"/>
                  </a:lnTo>
                  <a:cubicBezTo>
                    <a:pt x="668" y="33"/>
                    <a:pt x="566" y="0"/>
                    <a:pt x="482" y="43"/>
                  </a:cubicBezTo>
                  <a:lnTo>
                    <a:pt x="118" y="231"/>
                  </a:lnTo>
                  <a:lnTo>
                    <a:pt x="118" y="231"/>
                  </a:lnTo>
                  <a:cubicBezTo>
                    <a:pt x="33" y="274"/>
                    <a:pt x="0" y="377"/>
                    <a:pt x="44" y="46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7" name="Freeform 12">
              <a:extLst>
                <a:ext uri="{FF2B5EF4-FFF2-40B4-BE49-F238E27FC236}">
                  <a16:creationId xmlns:a16="http://schemas.microsoft.com/office/drawing/2014/main" id="{85363D64-8109-1346-B360-708BFF5B4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167313" y="-3645701"/>
              <a:ext cx="8294046" cy="4467776"/>
            </a:xfrm>
            <a:custGeom>
              <a:avLst/>
              <a:gdLst>
                <a:gd name="T0" fmla="*/ 7994 w 8039"/>
                <a:gd name="T1" fmla="*/ 117 h 4332"/>
                <a:gd name="T2" fmla="*/ 7994 w 8039"/>
                <a:gd name="T3" fmla="*/ 117 h 4332"/>
                <a:gd name="T4" fmla="*/ 7764 w 8039"/>
                <a:gd name="T5" fmla="*/ 43 h 4332"/>
                <a:gd name="T6" fmla="*/ 117 w 8039"/>
                <a:gd name="T7" fmla="*/ 3984 h 4332"/>
                <a:gd name="T8" fmla="*/ 117 w 8039"/>
                <a:gd name="T9" fmla="*/ 3984 h 4332"/>
                <a:gd name="T10" fmla="*/ 43 w 8039"/>
                <a:gd name="T11" fmla="*/ 4214 h 4332"/>
                <a:gd name="T12" fmla="*/ 43 w 8039"/>
                <a:gd name="T13" fmla="*/ 4214 h 4332"/>
                <a:gd name="T14" fmla="*/ 273 w 8039"/>
                <a:gd name="T15" fmla="*/ 4287 h 4332"/>
                <a:gd name="T16" fmla="*/ 7921 w 8039"/>
                <a:gd name="T17" fmla="*/ 347 h 4332"/>
                <a:gd name="T18" fmla="*/ 7921 w 8039"/>
                <a:gd name="T19" fmla="*/ 347 h 4332"/>
                <a:gd name="T20" fmla="*/ 7994 w 8039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2">
                  <a:moveTo>
                    <a:pt x="7994" y="117"/>
                  </a:moveTo>
                  <a:lnTo>
                    <a:pt x="7994" y="117"/>
                  </a:lnTo>
                  <a:cubicBezTo>
                    <a:pt x="7952" y="33"/>
                    <a:pt x="7848" y="0"/>
                    <a:pt x="7764" y="43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3" y="4214"/>
                  </a:cubicBezTo>
                  <a:lnTo>
                    <a:pt x="43" y="4214"/>
                  </a:lnTo>
                  <a:cubicBezTo>
                    <a:pt x="86" y="4298"/>
                    <a:pt x="189" y="4331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4"/>
                    <a:pt x="8038" y="201"/>
                    <a:pt x="7994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8" name="Freeform 13">
              <a:extLst>
                <a:ext uri="{FF2B5EF4-FFF2-40B4-BE49-F238E27FC236}">
                  <a16:creationId xmlns:a16="http://schemas.microsoft.com/office/drawing/2014/main" id="{30DE08C0-ED80-C94E-8886-C5053D22C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514469" y="-3370146"/>
              <a:ext cx="873537" cy="646053"/>
            </a:xfrm>
            <a:custGeom>
              <a:avLst/>
              <a:gdLst>
                <a:gd name="T0" fmla="*/ 803 w 847"/>
                <a:gd name="T1" fmla="*/ 117 h 626"/>
                <a:gd name="T2" fmla="*/ 803 w 847"/>
                <a:gd name="T3" fmla="*/ 117 h 626"/>
                <a:gd name="T4" fmla="*/ 573 w 847"/>
                <a:gd name="T5" fmla="*/ 44 h 626"/>
                <a:gd name="T6" fmla="*/ 117 w 847"/>
                <a:gd name="T7" fmla="*/ 278 h 626"/>
                <a:gd name="T8" fmla="*/ 117 w 847"/>
                <a:gd name="T9" fmla="*/ 278 h 626"/>
                <a:gd name="T10" fmla="*/ 44 w 847"/>
                <a:gd name="T11" fmla="*/ 508 h 626"/>
                <a:gd name="T12" fmla="*/ 44 w 847"/>
                <a:gd name="T13" fmla="*/ 508 h 626"/>
                <a:gd name="T14" fmla="*/ 274 w 847"/>
                <a:gd name="T15" fmla="*/ 582 h 626"/>
                <a:gd name="T16" fmla="*/ 729 w 847"/>
                <a:gd name="T17" fmla="*/ 347 h 626"/>
                <a:gd name="T18" fmla="*/ 729 w 847"/>
                <a:gd name="T19" fmla="*/ 347 h 626"/>
                <a:gd name="T20" fmla="*/ 803 w 847"/>
                <a:gd name="T21" fmla="*/ 11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803" y="117"/>
                  </a:moveTo>
                  <a:lnTo>
                    <a:pt x="803" y="117"/>
                  </a:lnTo>
                  <a:cubicBezTo>
                    <a:pt x="760" y="33"/>
                    <a:pt x="656" y="0"/>
                    <a:pt x="573" y="44"/>
                  </a:cubicBezTo>
                  <a:lnTo>
                    <a:pt x="117" y="278"/>
                  </a:lnTo>
                  <a:lnTo>
                    <a:pt x="117" y="278"/>
                  </a:lnTo>
                  <a:cubicBezTo>
                    <a:pt x="33" y="322"/>
                    <a:pt x="0" y="424"/>
                    <a:pt x="44" y="508"/>
                  </a:cubicBezTo>
                  <a:lnTo>
                    <a:pt x="44" y="508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5"/>
                    <a:pt x="846" y="201"/>
                    <a:pt x="803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9" name="Freeform 14">
              <a:extLst>
                <a:ext uri="{FF2B5EF4-FFF2-40B4-BE49-F238E27FC236}">
                  <a16:creationId xmlns:a16="http://schemas.microsoft.com/office/drawing/2014/main" id="{77F43FD7-A76D-E14D-861C-785E131CE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9538691" y="-3508331"/>
              <a:ext cx="404919" cy="404919"/>
            </a:xfrm>
            <a:custGeom>
              <a:avLst/>
              <a:gdLst>
                <a:gd name="T0" fmla="*/ 347 w 392"/>
                <a:gd name="T1" fmla="*/ 117 h 392"/>
                <a:gd name="T2" fmla="*/ 347 w 392"/>
                <a:gd name="T3" fmla="*/ 117 h 392"/>
                <a:gd name="T4" fmla="*/ 117 w 392"/>
                <a:gd name="T5" fmla="*/ 44 h 392"/>
                <a:gd name="T6" fmla="*/ 117 w 392"/>
                <a:gd name="T7" fmla="*/ 44 h 392"/>
                <a:gd name="T8" fmla="*/ 44 w 392"/>
                <a:gd name="T9" fmla="*/ 274 h 392"/>
                <a:gd name="T10" fmla="*/ 44 w 392"/>
                <a:gd name="T11" fmla="*/ 274 h 392"/>
                <a:gd name="T12" fmla="*/ 274 w 392"/>
                <a:gd name="T13" fmla="*/ 347 h 392"/>
                <a:gd name="T14" fmla="*/ 274 w 392"/>
                <a:gd name="T15" fmla="*/ 347 h 392"/>
                <a:gd name="T16" fmla="*/ 347 w 392"/>
                <a:gd name="T17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4" y="274"/>
                  </a:cubicBezTo>
                  <a:lnTo>
                    <a:pt x="44" y="274"/>
                  </a:lnTo>
                  <a:cubicBezTo>
                    <a:pt x="86" y="358"/>
                    <a:pt x="190" y="391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0" name="Freeform 15">
              <a:extLst>
                <a:ext uri="{FF2B5EF4-FFF2-40B4-BE49-F238E27FC236}">
                  <a16:creationId xmlns:a16="http://schemas.microsoft.com/office/drawing/2014/main" id="{D46BBE5D-1E57-EE43-9D2A-C6929FDD8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-919295" y="-71037"/>
              <a:ext cx="404922" cy="404919"/>
            </a:xfrm>
            <a:custGeom>
              <a:avLst/>
              <a:gdLst>
                <a:gd name="T0" fmla="*/ 347 w 392"/>
                <a:gd name="T1" fmla="*/ 117 h 391"/>
                <a:gd name="T2" fmla="*/ 347 w 392"/>
                <a:gd name="T3" fmla="*/ 117 h 391"/>
                <a:gd name="T4" fmla="*/ 117 w 392"/>
                <a:gd name="T5" fmla="*/ 43 h 391"/>
                <a:gd name="T6" fmla="*/ 117 w 392"/>
                <a:gd name="T7" fmla="*/ 43 h 391"/>
                <a:gd name="T8" fmla="*/ 43 w 392"/>
                <a:gd name="T9" fmla="*/ 273 h 391"/>
                <a:gd name="T10" fmla="*/ 43 w 392"/>
                <a:gd name="T11" fmla="*/ 273 h 391"/>
                <a:gd name="T12" fmla="*/ 273 w 392"/>
                <a:gd name="T13" fmla="*/ 347 h 391"/>
                <a:gd name="T14" fmla="*/ 273 w 392"/>
                <a:gd name="T15" fmla="*/ 347 h 391"/>
                <a:gd name="T16" fmla="*/ 347 w 392"/>
                <a:gd name="T17" fmla="*/ 11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347" y="117"/>
                  </a:move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8" y="304"/>
                    <a:pt x="391" y="201"/>
                    <a:pt x="347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1" name="Freeform 16">
              <a:extLst>
                <a:ext uri="{FF2B5EF4-FFF2-40B4-BE49-F238E27FC236}">
                  <a16:creationId xmlns:a16="http://schemas.microsoft.com/office/drawing/2014/main" id="{5695059F-B10B-7F41-B279-518280D45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6725" y="-5087209"/>
              <a:ext cx="7224875" cy="3917264"/>
            </a:xfrm>
            <a:custGeom>
              <a:avLst/>
              <a:gdLst>
                <a:gd name="T0" fmla="*/ 43 w 7001"/>
                <a:gd name="T1" fmla="*/ 3679 h 3797"/>
                <a:gd name="T2" fmla="*/ 43 w 7001"/>
                <a:gd name="T3" fmla="*/ 3679 h 3797"/>
                <a:gd name="T4" fmla="*/ 274 w 7001"/>
                <a:gd name="T5" fmla="*/ 3753 h 3797"/>
                <a:gd name="T6" fmla="*/ 6883 w 7001"/>
                <a:gd name="T7" fmla="*/ 347 h 3797"/>
                <a:gd name="T8" fmla="*/ 6883 w 7001"/>
                <a:gd name="T9" fmla="*/ 347 h 3797"/>
                <a:gd name="T10" fmla="*/ 6957 w 7001"/>
                <a:gd name="T11" fmla="*/ 117 h 3797"/>
                <a:gd name="T12" fmla="*/ 6957 w 7001"/>
                <a:gd name="T13" fmla="*/ 117 h 3797"/>
                <a:gd name="T14" fmla="*/ 6727 w 7001"/>
                <a:gd name="T15" fmla="*/ 43 h 3797"/>
                <a:gd name="T16" fmla="*/ 117 w 7001"/>
                <a:gd name="T17" fmla="*/ 3449 h 3797"/>
                <a:gd name="T18" fmla="*/ 117 w 7001"/>
                <a:gd name="T19" fmla="*/ 3449 h 3797"/>
                <a:gd name="T20" fmla="*/ 43 w 7001"/>
                <a:gd name="T21" fmla="*/ 3679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7">
                  <a:moveTo>
                    <a:pt x="43" y="3679"/>
                  </a:moveTo>
                  <a:lnTo>
                    <a:pt x="43" y="3679"/>
                  </a:lnTo>
                  <a:cubicBezTo>
                    <a:pt x="86" y="3763"/>
                    <a:pt x="189" y="3796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0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3" y="3493"/>
                    <a:pt x="0" y="3595"/>
                    <a:pt x="43" y="36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2" name="Freeform 17">
              <a:extLst>
                <a:ext uri="{FF2B5EF4-FFF2-40B4-BE49-F238E27FC236}">
                  <a16:creationId xmlns:a16="http://schemas.microsoft.com/office/drawing/2014/main" id="{031442E2-DDC5-E744-BADD-0E401EE3FD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472536" y="-2982439"/>
              <a:ext cx="8294049" cy="4467776"/>
            </a:xfrm>
            <a:custGeom>
              <a:avLst/>
              <a:gdLst>
                <a:gd name="T0" fmla="*/ 7995 w 8040"/>
                <a:gd name="T1" fmla="*/ 117 h 4332"/>
                <a:gd name="T2" fmla="*/ 7995 w 8040"/>
                <a:gd name="T3" fmla="*/ 117 h 4332"/>
                <a:gd name="T4" fmla="*/ 7765 w 8040"/>
                <a:gd name="T5" fmla="*/ 44 h 4332"/>
                <a:gd name="T6" fmla="*/ 117 w 8040"/>
                <a:gd name="T7" fmla="*/ 3984 h 4332"/>
                <a:gd name="T8" fmla="*/ 117 w 8040"/>
                <a:gd name="T9" fmla="*/ 3984 h 4332"/>
                <a:gd name="T10" fmla="*/ 44 w 8040"/>
                <a:gd name="T11" fmla="*/ 4214 h 4332"/>
                <a:gd name="T12" fmla="*/ 44 w 8040"/>
                <a:gd name="T13" fmla="*/ 4214 h 4332"/>
                <a:gd name="T14" fmla="*/ 274 w 8040"/>
                <a:gd name="T15" fmla="*/ 4288 h 4332"/>
                <a:gd name="T16" fmla="*/ 7922 w 8040"/>
                <a:gd name="T17" fmla="*/ 347 h 4332"/>
                <a:gd name="T18" fmla="*/ 7922 w 8040"/>
                <a:gd name="T19" fmla="*/ 347 h 4332"/>
                <a:gd name="T20" fmla="*/ 7995 w 8040"/>
                <a:gd name="T21" fmla="*/ 117 h 4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40" h="4332">
                  <a:moveTo>
                    <a:pt x="7995" y="117"/>
                  </a:moveTo>
                  <a:lnTo>
                    <a:pt x="7995" y="117"/>
                  </a:lnTo>
                  <a:cubicBezTo>
                    <a:pt x="7952" y="33"/>
                    <a:pt x="7849" y="0"/>
                    <a:pt x="7765" y="44"/>
                  </a:cubicBezTo>
                  <a:lnTo>
                    <a:pt x="117" y="3984"/>
                  </a:lnTo>
                  <a:lnTo>
                    <a:pt x="117" y="3984"/>
                  </a:lnTo>
                  <a:cubicBezTo>
                    <a:pt x="33" y="4027"/>
                    <a:pt x="0" y="4130"/>
                    <a:pt x="44" y="4214"/>
                  </a:cubicBezTo>
                  <a:lnTo>
                    <a:pt x="44" y="4214"/>
                  </a:lnTo>
                  <a:cubicBezTo>
                    <a:pt x="87" y="4299"/>
                    <a:pt x="190" y="4331"/>
                    <a:pt x="274" y="4288"/>
                  </a:cubicBezTo>
                  <a:lnTo>
                    <a:pt x="7922" y="347"/>
                  </a:lnTo>
                  <a:lnTo>
                    <a:pt x="7922" y="347"/>
                  </a:lnTo>
                  <a:cubicBezTo>
                    <a:pt x="8006" y="304"/>
                    <a:pt x="8039" y="201"/>
                    <a:pt x="7995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3" name="Freeform 18">
              <a:extLst>
                <a:ext uri="{FF2B5EF4-FFF2-40B4-BE49-F238E27FC236}">
                  <a16:creationId xmlns:a16="http://schemas.microsoft.com/office/drawing/2014/main" id="{CAC2EC43-A8ED-CA4E-B47E-3EB12E5E0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230918" y="-3320139"/>
              <a:ext cx="2274835" cy="1369449"/>
            </a:xfrm>
            <a:custGeom>
              <a:avLst/>
              <a:gdLst>
                <a:gd name="T0" fmla="*/ 2162 w 2207"/>
                <a:gd name="T1" fmla="*/ 117 h 1327"/>
                <a:gd name="T2" fmla="*/ 2162 w 2207"/>
                <a:gd name="T3" fmla="*/ 117 h 1327"/>
                <a:gd name="T4" fmla="*/ 1932 w 2207"/>
                <a:gd name="T5" fmla="*/ 44 h 1327"/>
                <a:gd name="T6" fmla="*/ 117 w 2207"/>
                <a:gd name="T7" fmla="*/ 979 h 1327"/>
                <a:gd name="T8" fmla="*/ 117 w 2207"/>
                <a:gd name="T9" fmla="*/ 979 h 1327"/>
                <a:gd name="T10" fmla="*/ 43 w 2207"/>
                <a:gd name="T11" fmla="*/ 1209 h 1327"/>
                <a:gd name="T12" fmla="*/ 43 w 2207"/>
                <a:gd name="T13" fmla="*/ 1209 h 1327"/>
                <a:gd name="T14" fmla="*/ 274 w 2207"/>
                <a:gd name="T15" fmla="*/ 1282 h 1327"/>
                <a:gd name="T16" fmla="*/ 2089 w 2207"/>
                <a:gd name="T17" fmla="*/ 347 h 1327"/>
                <a:gd name="T18" fmla="*/ 2089 w 2207"/>
                <a:gd name="T19" fmla="*/ 347 h 1327"/>
                <a:gd name="T20" fmla="*/ 2162 w 2207"/>
                <a:gd name="T21" fmla="*/ 117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2162" y="117"/>
                  </a:moveTo>
                  <a:lnTo>
                    <a:pt x="2162" y="117"/>
                  </a:lnTo>
                  <a:cubicBezTo>
                    <a:pt x="2119" y="33"/>
                    <a:pt x="2016" y="0"/>
                    <a:pt x="1932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  <a:lnTo>
                    <a:pt x="43" y="1209"/>
                  </a:lnTo>
                  <a:cubicBezTo>
                    <a:pt x="87" y="1293"/>
                    <a:pt x="190" y="1326"/>
                    <a:pt x="274" y="1282"/>
                  </a:cubicBezTo>
                  <a:lnTo>
                    <a:pt x="2089" y="347"/>
                  </a:lnTo>
                  <a:lnTo>
                    <a:pt x="2089" y="347"/>
                  </a:lnTo>
                  <a:cubicBezTo>
                    <a:pt x="2173" y="304"/>
                    <a:pt x="2206" y="201"/>
                    <a:pt x="2162" y="11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4" name="Freeform 19">
              <a:extLst>
                <a:ext uri="{FF2B5EF4-FFF2-40B4-BE49-F238E27FC236}">
                  <a16:creationId xmlns:a16="http://schemas.microsoft.com/office/drawing/2014/main" id="{759EF8D4-3E9F-304B-BD84-09FDB047B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601063" y="-3963506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5 w 8039"/>
                <a:gd name="T11" fmla="*/ 116 h 4331"/>
                <a:gd name="T12" fmla="*/ 7995 w 8039"/>
                <a:gd name="T13" fmla="*/ 116 h 4331"/>
                <a:gd name="T14" fmla="*/ 7764 w 8039"/>
                <a:gd name="T15" fmla="*/ 43 h 4331"/>
                <a:gd name="T16" fmla="*/ 117 w 8039"/>
                <a:gd name="T17" fmla="*/ 3983 h 4331"/>
                <a:gd name="T18" fmla="*/ 117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90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1"/>
                    <a:pt x="7995" y="116"/>
                  </a:cubicBezTo>
                  <a:lnTo>
                    <a:pt x="7995" y="116"/>
                  </a:lnTo>
                  <a:cubicBezTo>
                    <a:pt x="7951" y="33"/>
                    <a:pt x="7849" y="0"/>
                    <a:pt x="7764" y="43"/>
                  </a:cubicBezTo>
                  <a:lnTo>
                    <a:pt x="117" y="3983"/>
                  </a:lnTo>
                  <a:lnTo>
                    <a:pt x="117" y="3983"/>
                  </a:lnTo>
                  <a:cubicBezTo>
                    <a:pt x="33" y="4026"/>
                    <a:pt x="0" y="4129"/>
                    <a:pt x="43" y="421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5" name="Freeform 20">
              <a:extLst>
                <a:ext uri="{FF2B5EF4-FFF2-40B4-BE49-F238E27FC236}">
                  <a16:creationId xmlns:a16="http://schemas.microsoft.com/office/drawing/2014/main" id="{0A281090-0644-4E41-8D96-F4EECBED8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3142403" y="-433338"/>
              <a:ext cx="1060074" cy="741598"/>
            </a:xfrm>
            <a:custGeom>
              <a:avLst/>
              <a:gdLst>
                <a:gd name="T0" fmla="*/ 42 w 1029"/>
                <a:gd name="T1" fmla="*/ 602 h 719"/>
                <a:gd name="T2" fmla="*/ 42 w 1029"/>
                <a:gd name="T3" fmla="*/ 602 h 719"/>
                <a:gd name="T4" fmla="*/ 273 w 1029"/>
                <a:gd name="T5" fmla="*/ 676 h 719"/>
                <a:gd name="T6" fmla="*/ 910 w 1029"/>
                <a:gd name="T7" fmla="*/ 347 h 719"/>
                <a:gd name="T8" fmla="*/ 910 w 1029"/>
                <a:gd name="T9" fmla="*/ 347 h 719"/>
                <a:gd name="T10" fmla="*/ 984 w 1029"/>
                <a:gd name="T11" fmla="*/ 117 h 719"/>
                <a:gd name="T12" fmla="*/ 984 w 1029"/>
                <a:gd name="T13" fmla="*/ 117 h 719"/>
                <a:gd name="T14" fmla="*/ 754 w 1029"/>
                <a:gd name="T15" fmla="*/ 43 h 719"/>
                <a:gd name="T16" fmla="*/ 117 w 1029"/>
                <a:gd name="T17" fmla="*/ 371 h 719"/>
                <a:gd name="T18" fmla="*/ 117 w 1029"/>
                <a:gd name="T19" fmla="*/ 371 h 719"/>
                <a:gd name="T20" fmla="*/ 42 w 1029"/>
                <a:gd name="T21" fmla="*/ 60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9" h="719">
                  <a:moveTo>
                    <a:pt x="42" y="602"/>
                  </a:moveTo>
                  <a:lnTo>
                    <a:pt x="42" y="602"/>
                  </a:lnTo>
                  <a:cubicBezTo>
                    <a:pt x="86" y="686"/>
                    <a:pt x="189" y="718"/>
                    <a:pt x="273" y="676"/>
                  </a:cubicBezTo>
                  <a:lnTo>
                    <a:pt x="910" y="347"/>
                  </a:lnTo>
                  <a:lnTo>
                    <a:pt x="910" y="347"/>
                  </a:lnTo>
                  <a:cubicBezTo>
                    <a:pt x="994" y="304"/>
                    <a:pt x="1028" y="201"/>
                    <a:pt x="984" y="117"/>
                  </a:cubicBezTo>
                  <a:lnTo>
                    <a:pt x="984" y="117"/>
                  </a:lnTo>
                  <a:cubicBezTo>
                    <a:pt x="940" y="33"/>
                    <a:pt x="838" y="0"/>
                    <a:pt x="754" y="43"/>
                  </a:cubicBezTo>
                  <a:lnTo>
                    <a:pt x="117" y="371"/>
                  </a:lnTo>
                  <a:lnTo>
                    <a:pt x="117" y="371"/>
                  </a:lnTo>
                  <a:cubicBezTo>
                    <a:pt x="32" y="415"/>
                    <a:pt x="0" y="518"/>
                    <a:pt x="42" y="6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6" name="Freeform 21">
              <a:extLst>
                <a:ext uri="{FF2B5EF4-FFF2-40B4-BE49-F238E27FC236}">
                  <a16:creationId xmlns:a16="http://schemas.microsoft.com/office/drawing/2014/main" id="{FD9BCB88-6CF1-EF4A-8AAA-9A9555972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3242169" y="-3475317"/>
              <a:ext cx="404922" cy="404922"/>
            </a:xfrm>
            <a:custGeom>
              <a:avLst/>
              <a:gdLst>
                <a:gd name="T0" fmla="*/ 43 w 391"/>
                <a:gd name="T1" fmla="*/ 273 h 391"/>
                <a:gd name="T2" fmla="*/ 43 w 391"/>
                <a:gd name="T3" fmla="*/ 273 h 391"/>
                <a:gd name="T4" fmla="*/ 273 w 391"/>
                <a:gd name="T5" fmla="*/ 347 h 391"/>
                <a:gd name="T6" fmla="*/ 273 w 391"/>
                <a:gd name="T7" fmla="*/ 347 h 391"/>
                <a:gd name="T8" fmla="*/ 347 w 391"/>
                <a:gd name="T9" fmla="*/ 117 h 391"/>
                <a:gd name="T10" fmla="*/ 347 w 391"/>
                <a:gd name="T11" fmla="*/ 117 h 391"/>
                <a:gd name="T12" fmla="*/ 117 w 391"/>
                <a:gd name="T13" fmla="*/ 43 h 391"/>
                <a:gd name="T14" fmla="*/ 117 w 391"/>
                <a:gd name="T15" fmla="*/ 43 h 391"/>
                <a:gd name="T16" fmla="*/ 43 w 391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43" y="273"/>
                  </a:moveTo>
                  <a:lnTo>
                    <a:pt x="43" y="273"/>
                  </a:lnTo>
                  <a:cubicBezTo>
                    <a:pt x="87" y="357"/>
                    <a:pt x="190" y="390"/>
                    <a:pt x="273" y="347"/>
                  </a:cubicBezTo>
                  <a:lnTo>
                    <a:pt x="273" y="347"/>
                  </a:lnTo>
                  <a:cubicBezTo>
                    <a:pt x="357" y="304"/>
                    <a:pt x="390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7"/>
                    <a:pt x="0" y="189"/>
                    <a:pt x="43" y="2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7" name="Freeform 22">
              <a:extLst>
                <a:ext uri="{FF2B5EF4-FFF2-40B4-BE49-F238E27FC236}">
                  <a16:creationId xmlns:a16="http://schemas.microsoft.com/office/drawing/2014/main" id="{3CEEF78B-9617-784E-A5AC-0887D32B6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240124" y="-2218266"/>
              <a:ext cx="7224875" cy="3917264"/>
            </a:xfrm>
            <a:custGeom>
              <a:avLst/>
              <a:gdLst>
                <a:gd name="T0" fmla="*/ 43 w 7001"/>
                <a:gd name="T1" fmla="*/ 3680 h 3798"/>
                <a:gd name="T2" fmla="*/ 43 w 7001"/>
                <a:gd name="T3" fmla="*/ 3680 h 3798"/>
                <a:gd name="T4" fmla="*/ 274 w 7001"/>
                <a:gd name="T5" fmla="*/ 3753 h 3798"/>
                <a:gd name="T6" fmla="*/ 6883 w 7001"/>
                <a:gd name="T7" fmla="*/ 347 h 3798"/>
                <a:gd name="T8" fmla="*/ 6883 w 7001"/>
                <a:gd name="T9" fmla="*/ 347 h 3798"/>
                <a:gd name="T10" fmla="*/ 6957 w 7001"/>
                <a:gd name="T11" fmla="*/ 117 h 3798"/>
                <a:gd name="T12" fmla="*/ 6957 w 7001"/>
                <a:gd name="T13" fmla="*/ 117 h 3798"/>
                <a:gd name="T14" fmla="*/ 6727 w 7001"/>
                <a:gd name="T15" fmla="*/ 43 h 3798"/>
                <a:gd name="T16" fmla="*/ 117 w 7001"/>
                <a:gd name="T17" fmla="*/ 3450 h 3798"/>
                <a:gd name="T18" fmla="*/ 117 w 7001"/>
                <a:gd name="T19" fmla="*/ 3450 h 3798"/>
                <a:gd name="T20" fmla="*/ 43 w 7001"/>
                <a:gd name="T21" fmla="*/ 3680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1" h="3798">
                  <a:moveTo>
                    <a:pt x="43" y="3680"/>
                  </a:moveTo>
                  <a:lnTo>
                    <a:pt x="43" y="3680"/>
                  </a:lnTo>
                  <a:cubicBezTo>
                    <a:pt x="86" y="3764"/>
                    <a:pt x="190" y="3797"/>
                    <a:pt x="274" y="3753"/>
                  </a:cubicBezTo>
                  <a:lnTo>
                    <a:pt x="6883" y="347"/>
                  </a:lnTo>
                  <a:lnTo>
                    <a:pt x="6883" y="347"/>
                  </a:lnTo>
                  <a:cubicBezTo>
                    <a:pt x="6967" y="304"/>
                    <a:pt x="7000" y="201"/>
                    <a:pt x="6957" y="117"/>
                  </a:cubicBezTo>
                  <a:lnTo>
                    <a:pt x="6957" y="117"/>
                  </a:lnTo>
                  <a:cubicBezTo>
                    <a:pt x="6913" y="33"/>
                    <a:pt x="6811" y="0"/>
                    <a:pt x="6727" y="43"/>
                  </a:cubicBezTo>
                  <a:lnTo>
                    <a:pt x="117" y="3450"/>
                  </a:lnTo>
                  <a:lnTo>
                    <a:pt x="117" y="3450"/>
                  </a:lnTo>
                  <a:cubicBezTo>
                    <a:pt x="33" y="3493"/>
                    <a:pt x="0" y="3596"/>
                    <a:pt x="43" y="368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8" name="Freeform 23">
              <a:extLst>
                <a:ext uri="{FF2B5EF4-FFF2-40B4-BE49-F238E27FC236}">
                  <a16:creationId xmlns:a16="http://schemas.microsoft.com/office/drawing/2014/main" id="{0855CC12-2776-6B43-929B-7FFDC706E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04768" y="242579"/>
              <a:ext cx="873537" cy="646053"/>
            </a:xfrm>
            <a:custGeom>
              <a:avLst/>
              <a:gdLst>
                <a:gd name="T0" fmla="*/ 43 w 846"/>
                <a:gd name="T1" fmla="*/ 508 h 626"/>
                <a:gd name="T2" fmla="*/ 43 w 846"/>
                <a:gd name="T3" fmla="*/ 508 h 626"/>
                <a:gd name="T4" fmla="*/ 273 w 846"/>
                <a:gd name="T5" fmla="*/ 582 h 626"/>
                <a:gd name="T6" fmla="*/ 729 w 846"/>
                <a:gd name="T7" fmla="*/ 347 h 626"/>
                <a:gd name="T8" fmla="*/ 729 w 846"/>
                <a:gd name="T9" fmla="*/ 347 h 626"/>
                <a:gd name="T10" fmla="*/ 802 w 846"/>
                <a:gd name="T11" fmla="*/ 117 h 626"/>
                <a:gd name="T12" fmla="*/ 802 w 846"/>
                <a:gd name="T13" fmla="*/ 117 h 626"/>
                <a:gd name="T14" fmla="*/ 572 w 846"/>
                <a:gd name="T15" fmla="*/ 43 h 626"/>
                <a:gd name="T16" fmla="*/ 116 w 846"/>
                <a:gd name="T17" fmla="*/ 278 h 626"/>
                <a:gd name="T18" fmla="*/ 116 w 846"/>
                <a:gd name="T19" fmla="*/ 278 h 626"/>
                <a:gd name="T20" fmla="*/ 43 w 846"/>
                <a:gd name="T21" fmla="*/ 50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626">
                  <a:moveTo>
                    <a:pt x="43" y="508"/>
                  </a:moveTo>
                  <a:lnTo>
                    <a:pt x="43" y="508"/>
                  </a:lnTo>
                  <a:cubicBezTo>
                    <a:pt x="86" y="592"/>
                    <a:pt x="189" y="625"/>
                    <a:pt x="273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2" y="304"/>
                    <a:pt x="845" y="201"/>
                    <a:pt x="802" y="117"/>
                  </a:cubicBezTo>
                  <a:lnTo>
                    <a:pt x="802" y="117"/>
                  </a:lnTo>
                  <a:cubicBezTo>
                    <a:pt x="759" y="33"/>
                    <a:pt x="656" y="0"/>
                    <a:pt x="572" y="43"/>
                  </a:cubicBezTo>
                  <a:lnTo>
                    <a:pt x="116" y="278"/>
                  </a:lnTo>
                  <a:lnTo>
                    <a:pt x="116" y="278"/>
                  </a:lnTo>
                  <a:cubicBezTo>
                    <a:pt x="33" y="321"/>
                    <a:pt x="0" y="424"/>
                    <a:pt x="43" y="5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9" name="Freeform 24">
              <a:extLst>
                <a:ext uri="{FF2B5EF4-FFF2-40B4-BE49-F238E27FC236}">
                  <a16:creationId xmlns:a16="http://schemas.microsoft.com/office/drawing/2014/main" id="{A2904E98-81E3-7845-9E5E-CAD2B8DE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2985666" y="-1716126"/>
              <a:ext cx="777995" cy="596008"/>
            </a:xfrm>
            <a:custGeom>
              <a:avLst/>
              <a:gdLst>
                <a:gd name="T0" fmla="*/ 43 w 755"/>
                <a:gd name="T1" fmla="*/ 461 h 579"/>
                <a:gd name="T2" fmla="*/ 43 w 755"/>
                <a:gd name="T3" fmla="*/ 461 h 579"/>
                <a:gd name="T4" fmla="*/ 273 w 755"/>
                <a:gd name="T5" fmla="*/ 535 h 579"/>
                <a:gd name="T6" fmla="*/ 637 w 755"/>
                <a:gd name="T7" fmla="*/ 347 h 579"/>
                <a:gd name="T8" fmla="*/ 637 w 755"/>
                <a:gd name="T9" fmla="*/ 347 h 579"/>
                <a:gd name="T10" fmla="*/ 711 w 755"/>
                <a:gd name="T11" fmla="*/ 117 h 579"/>
                <a:gd name="T12" fmla="*/ 711 w 755"/>
                <a:gd name="T13" fmla="*/ 117 h 579"/>
                <a:gd name="T14" fmla="*/ 480 w 755"/>
                <a:gd name="T15" fmla="*/ 44 h 579"/>
                <a:gd name="T16" fmla="*/ 116 w 755"/>
                <a:gd name="T17" fmla="*/ 231 h 579"/>
                <a:gd name="T18" fmla="*/ 116 w 755"/>
                <a:gd name="T19" fmla="*/ 231 h 579"/>
                <a:gd name="T20" fmla="*/ 43 w 755"/>
                <a:gd name="T21" fmla="*/ 46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5" h="579">
                  <a:moveTo>
                    <a:pt x="43" y="461"/>
                  </a:moveTo>
                  <a:lnTo>
                    <a:pt x="43" y="461"/>
                  </a:lnTo>
                  <a:cubicBezTo>
                    <a:pt x="86" y="545"/>
                    <a:pt x="189" y="578"/>
                    <a:pt x="273" y="535"/>
                  </a:cubicBezTo>
                  <a:lnTo>
                    <a:pt x="637" y="347"/>
                  </a:lnTo>
                  <a:lnTo>
                    <a:pt x="637" y="347"/>
                  </a:lnTo>
                  <a:cubicBezTo>
                    <a:pt x="721" y="304"/>
                    <a:pt x="754" y="201"/>
                    <a:pt x="711" y="117"/>
                  </a:cubicBezTo>
                  <a:lnTo>
                    <a:pt x="711" y="117"/>
                  </a:lnTo>
                  <a:cubicBezTo>
                    <a:pt x="667" y="33"/>
                    <a:pt x="565" y="0"/>
                    <a:pt x="480" y="44"/>
                  </a:cubicBezTo>
                  <a:lnTo>
                    <a:pt x="116" y="231"/>
                  </a:lnTo>
                  <a:lnTo>
                    <a:pt x="116" y="231"/>
                  </a:lnTo>
                  <a:cubicBezTo>
                    <a:pt x="32" y="274"/>
                    <a:pt x="0" y="377"/>
                    <a:pt x="43" y="4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0" name="Freeform 25">
              <a:extLst>
                <a:ext uri="{FF2B5EF4-FFF2-40B4-BE49-F238E27FC236}">
                  <a16:creationId xmlns:a16="http://schemas.microsoft.com/office/drawing/2014/main" id="{C2A41227-0AD9-F644-B758-E920E8A08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8427160" y="-2331030"/>
              <a:ext cx="7224875" cy="3917264"/>
            </a:xfrm>
            <a:custGeom>
              <a:avLst/>
              <a:gdLst>
                <a:gd name="T0" fmla="*/ 44 w 7002"/>
                <a:gd name="T1" fmla="*/ 3680 h 3797"/>
                <a:gd name="T2" fmla="*/ 44 w 7002"/>
                <a:gd name="T3" fmla="*/ 3680 h 3797"/>
                <a:gd name="T4" fmla="*/ 274 w 7002"/>
                <a:gd name="T5" fmla="*/ 3753 h 3797"/>
                <a:gd name="T6" fmla="*/ 6884 w 7002"/>
                <a:gd name="T7" fmla="*/ 347 h 3797"/>
                <a:gd name="T8" fmla="*/ 6884 w 7002"/>
                <a:gd name="T9" fmla="*/ 347 h 3797"/>
                <a:gd name="T10" fmla="*/ 6957 w 7002"/>
                <a:gd name="T11" fmla="*/ 117 h 3797"/>
                <a:gd name="T12" fmla="*/ 6957 w 7002"/>
                <a:gd name="T13" fmla="*/ 117 h 3797"/>
                <a:gd name="T14" fmla="*/ 6727 w 7002"/>
                <a:gd name="T15" fmla="*/ 43 h 3797"/>
                <a:gd name="T16" fmla="*/ 117 w 7002"/>
                <a:gd name="T17" fmla="*/ 3449 h 3797"/>
                <a:gd name="T18" fmla="*/ 117 w 7002"/>
                <a:gd name="T19" fmla="*/ 3449 h 3797"/>
                <a:gd name="T20" fmla="*/ 44 w 7002"/>
                <a:gd name="T21" fmla="*/ 3680 h 3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2" h="3797">
                  <a:moveTo>
                    <a:pt x="44" y="3680"/>
                  </a:moveTo>
                  <a:lnTo>
                    <a:pt x="44" y="3680"/>
                  </a:lnTo>
                  <a:cubicBezTo>
                    <a:pt x="87" y="3764"/>
                    <a:pt x="190" y="3796"/>
                    <a:pt x="274" y="3753"/>
                  </a:cubicBezTo>
                  <a:lnTo>
                    <a:pt x="6884" y="347"/>
                  </a:lnTo>
                  <a:lnTo>
                    <a:pt x="6884" y="347"/>
                  </a:lnTo>
                  <a:cubicBezTo>
                    <a:pt x="6968" y="304"/>
                    <a:pt x="7001" y="201"/>
                    <a:pt x="6957" y="117"/>
                  </a:cubicBezTo>
                  <a:lnTo>
                    <a:pt x="6957" y="117"/>
                  </a:lnTo>
                  <a:cubicBezTo>
                    <a:pt x="6914" y="34"/>
                    <a:pt x="6811" y="0"/>
                    <a:pt x="6727" y="43"/>
                  </a:cubicBezTo>
                  <a:lnTo>
                    <a:pt x="117" y="3449"/>
                  </a:lnTo>
                  <a:lnTo>
                    <a:pt x="117" y="3449"/>
                  </a:lnTo>
                  <a:cubicBezTo>
                    <a:pt x="34" y="3492"/>
                    <a:pt x="0" y="3596"/>
                    <a:pt x="44" y="36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1" name="Freeform 26">
              <a:extLst>
                <a:ext uri="{FF2B5EF4-FFF2-40B4-BE49-F238E27FC236}">
                  <a16:creationId xmlns:a16="http://schemas.microsoft.com/office/drawing/2014/main" id="{D93B1137-57ED-964C-BB32-0B1F7BFB3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6038723" y="-3213682"/>
              <a:ext cx="8294046" cy="4467776"/>
            </a:xfrm>
            <a:custGeom>
              <a:avLst/>
              <a:gdLst>
                <a:gd name="T0" fmla="*/ 43 w 8039"/>
                <a:gd name="T1" fmla="*/ 4213 h 4331"/>
                <a:gd name="T2" fmla="*/ 43 w 8039"/>
                <a:gd name="T3" fmla="*/ 4213 h 4331"/>
                <a:gd name="T4" fmla="*/ 273 w 8039"/>
                <a:gd name="T5" fmla="*/ 4287 h 4331"/>
                <a:gd name="T6" fmla="*/ 7921 w 8039"/>
                <a:gd name="T7" fmla="*/ 347 h 4331"/>
                <a:gd name="T8" fmla="*/ 7921 w 8039"/>
                <a:gd name="T9" fmla="*/ 347 h 4331"/>
                <a:gd name="T10" fmla="*/ 7994 w 8039"/>
                <a:gd name="T11" fmla="*/ 116 h 4331"/>
                <a:gd name="T12" fmla="*/ 7994 w 8039"/>
                <a:gd name="T13" fmla="*/ 116 h 4331"/>
                <a:gd name="T14" fmla="*/ 7764 w 8039"/>
                <a:gd name="T15" fmla="*/ 42 h 4331"/>
                <a:gd name="T16" fmla="*/ 116 w 8039"/>
                <a:gd name="T17" fmla="*/ 3983 h 4331"/>
                <a:gd name="T18" fmla="*/ 116 w 8039"/>
                <a:gd name="T19" fmla="*/ 3983 h 4331"/>
                <a:gd name="T20" fmla="*/ 43 w 8039"/>
                <a:gd name="T21" fmla="*/ 4213 h 4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39" h="4331">
                  <a:moveTo>
                    <a:pt x="43" y="4213"/>
                  </a:moveTo>
                  <a:lnTo>
                    <a:pt x="43" y="4213"/>
                  </a:lnTo>
                  <a:cubicBezTo>
                    <a:pt x="86" y="4297"/>
                    <a:pt x="189" y="4330"/>
                    <a:pt x="273" y="4287"/>
                  </a:cubicBezTo>
                  <a:lnTo>
                    <a:pt x="7921" y="347"/>
                  </a:lnTo>
                  <a:lnTo>
                    <a:pt x="7921" y="347"/>
                  </a:lnTo>
                  <a:cubicBezTo>
                    <a:pt x="8005" y="303"/>
                    <a:pt x="8038" y="200"/>
                    <a:pt x="7994" y="116"/>
                  </a:cubicBezTo>
                  <a:lnTo>
                    <a:pt x="7994" y="116"/>
                  </a:lnTo>
                  <a:cubicBezTo>
                    <a:pt x="7951" y="32"/>
                    <a:pt x="7848" y="0"/>
                    <a:pt x="7764" y="42"/>
                  </a:cubicBezTo>
                  <a:lnTo>
                    <a:pt x="116" y="3983"/>
                  </a:lnTo>
                  <a:lnTo>
                    <a:pt x="116" y="3983"/>
                  </a:lnTo>
                  <a:cubicBezTo>
                    <a:pt x="33" y="4026"/>
                    <a:pt x="0" y="4130"/>
                    <a:pt x="43" y="421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2" name="Freeform 27">
              <a:extLst>
                <a:ext uri="{FF2B5EF4-FFF2-40B4-BE49-F238E27FC236}">
                  <a16:creationId xmlns:a16="http://schemas.microsoft.com/office/drawing/2014/main" id="{97BDF8C6-8336-1D4D-904F-67F93963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772959" y="331769"/>
              <a:ext cx="873537" cy="646053"/>
            </a:xfrm>
            <a:custGeom>
              <a:avLst/>
              <a:gdLst>
                <a:gd name="T0" fmla="*/ 44 w 847"/>
                <a:gd name="T1" fmla="*/ 507 h 626"/>
                <a:gd name="T2" fmla="*/ 44 w 847"/>
                <a:gd name="T3" fmla="*/ 507 h 626"/>
                <a:gd name="T4" fmla="*/ 274 w 847"/>
                <a:gd name="T5" fmla="*/ 582 h 626"/>
                <a:gd name="T6" fmla="*/ 729 w 847"/>
                <a:gd name="T7" fmla="*/ 347 h 626"/>
                <a:gd name="T8" fmla="*/ 729 w 847"/>
                <a:gd name="T9" fmla="*/ 347 h 626"/>
                <a:gd name="T10" fmla="*/ 803 w 847"/>
                <a:gd name="T11" fmla="*/ 117 h 626"/>
                <a:gd name="T12" fmla="*/ 803 w 847"/>
                <a:gd name="T13" fmla="*/ 117 h 626"/>
                <a:gd name="T14" fmla="*/ 572 w 847"/>
                <a:gd name="T15" fmla="*/ 43 h 626"/>
                <a:gd name="T16" fmla="*/ 118 w 847"/>
                <a:gd name="T17" fmla="*/ 277 h 626"/>
                <a:gd name="T18" fmla="*/ 118 w 847"/>
                <a:gd name="T19" fmla="*/ 277 h 626"/>
                <a:gd name="T20" fmla="*/ 44 w 847"/>
                <a:gd name="T21" fmla="*/ 507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7" h="626">
                  <a:moveTo>
                    <a:pt x="44" y="507"/>
                  </a:moveTo>
                  <a:lnTo>
                    <a:pt x="44" y="507"/>
                  </a:lnTo>
                  <a:cubicBezTo>
                    <a:pt x="87" y="592"/>
                    <a:pt x="190" y="625"/>
                    <a:pt x="274" y="582"/>
                  </a:cubicBezTo>
                  <a:lnTo>
                    <a:pt x="729" y="347"/>
                  </a:lnTo>
                  <a:lnTo>
                    <a:pt x="729" y="347"/>
                  </a:lnTo>
                  <a:cubicBezTo>
                    <a:pt x="813" y="304"/>
                    <a:pt x="846" y="201"/>
                    <a:pt x="803" y="117"/>
                  </a:cubicBezTo>
                  <a:lnTo>
                    <a:pt x="803" y="117"/>
                  </a:lnTo>
                  <a:cubicBezTo>
                    <a:pt x="760" y="33"/>
                    <a:pt x="656" y="0"/>
                    <a:pt x="572" y="43"/>
                  </a:cubicBezTo>
                  <a:lnTo>
                    <a:pt x="118" y="277"/>
                  </a:lnTo>
                  <a:lnTo>
                    <a:pt x="118" y="277"/>
                  </a:lnTo>
                  <a:cubicBezTo>
                    <a:pt x="34" y="321"/>
                    <a:pt x="0" y="424"/>
                    <a:pt x="44" y="507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3" name="Freeform 28">
              <a:extLst>
                <a:ext uri="{FF2B5EF4-FFF2-40B4-BE49-F238E27FC236}">
                  <a16:creationId xmlns:a16="http://schemas.microsoft.com/office/drawing/2014/main" id="{F489DE0F-5156-8D46-828A-F719D6699D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4217351" y="711088"/>
              <a:ext cx="404922" cy="404919"/>
            </a:xfrm>
            <a:custGeom>
              <a:avLst/>
              <a:gdLst>
                <a:gd name="T0" fmla="*/ 43 w 391"/>
                <a:gd name="T1" fmla="*/ 274 h 392"/>
                <a:gd name="T2" fmla="*/ 43 w 391"/>
                <a:gd name="T3" fmla="*/ 274 h 392"/>
                <a:gd name="T4" fmla="*/ 273 w 391"/>
                <a:gd name="T5" fmla="*/ 348 h 392"/>
                <a:gd name="T6" fmla="*/ 273 w 391"/>
                <a:gd name="T7" fmla="*/ 348 h 392"/>
                <a:gd name="T8" fmla="*/ 347 w 391"/>
                <a:gd name="T9" fmla="*/ 118 h 392"/>
                <a:gd name="T10" fmla="*/ 347 w 391"/>
                <a:gd name="T11" fmla="*/ 118 h 392"/>
                <a:gd name="T12" fmla="*/ 117 w 391"/>
                <a:gd name="T13" fmla="*/ 44 h 392"/>
                <a:gd name="T14" fmla="*/ 117 w 391"/>
                <a:gd name="T15" fmla="*/ 44 h 392"/>
                <a:gd name="T16" fmla="*/ 43 w 391"/>
                <a:gd name="T17" fmla="*/ 27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3" y="274"/>
                  </a:moveTo>
                  <a:lnTo>
                    <a:pt x="43" y="274"/>
                  </a:lnTo>
                  <a:cubicBezTo>
                    <a:pt x="87" y="358"/>
                    <a:pt x="189" y="391"/>
                    <a:pt x="273" y="348"/>
                  </a:cubicBezTo>
                  <a:lnTo>
                    <a:pt x="273" y="348"/>
                  </a:lnTo>
                  <a:cubicBezTo>
                    <a:pt x="357" y="304"/>
                    <a:pt x="390" y="201"/>
                    <a:pt x="347" y="118"/>
                  </a:cubicBezTo>
                  <a:lnTo>
                    <a:pt x="347" y="118"/>
                  </a:lnTo>
                  <a:cubicBezTo>
                    <a:pt x="304" y="33"/>
                    <a:pt x="201" y="0"/>
                    <a:pt x="117" y="44"/>
                  </a:cubicBezTo>
                  <a:lnTo>
                    <a:pt x="117" y="44"/>
                  </a:lnTo>
                  <a:cubicBezTo>
                    <a:pt x="33" y="87"/>
                    <a:pt x="0" y="190"/>
                    <a:pt x="43" y="274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4" name="Freeform 29">
              <a:extLst>
                <a:ext uri="{FF2B5EF4-FFF2-40B4-BE49-F238E27FC236}">
                  <a16:creationId xmlns:a16="http://schemas.microsoft.com/office/drawing/2014/main" id="{CE780966-E22F-2045-9046-5A69C03FB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4679829" y="-2725490"/>
              <a:ext cx="404922" cy="404919"/>
            </a:xfrm>
            <a:custGeom>
              <a:avLst/>
              <a:gdLst>
                <a:gd name="T0" fmla="*/ 43 w 392"/>
                <a:gd name="T1" fmla="*/ 273 h 391"/>
                <a:gd name="T2" fmla="*/ 43 w 392"/>
                <a:gd name="T3" fmla="*/ 273 h 391"/>
                <a:gd name="T4" fmla="*/ 274 w 392"/>
                <a:gd name="T5" fmla="*/ 347 h 391"/>
                <a:gd name="T6" fmla="*/ 274 w 392"/>
                <a:gd name="T7" fmla="*/ 347 h 391"/>
                <a:gd name="T8" fmla="*/ 347 w 392"/>
                <a:gd name="T9" fmla="*/ 117 h 391"/>
                <a:gd name="T10" fmla="*/ 347 w 392"/>
                <a:gd name="T11" fmla="*/ 117 h 391"/>
                <a:gd name="T12" fmla="*/ 117 w 392"/>
                <a:gd name="T13" fmla="*/ 43 h 391"/>
                <a:gd name="T14" fmla="*/ 117 w 392"/>
                <a:gd name="T15" fmla="*/ 43 h 391"/>
                <a:gd name="T16" fmla="*/ 43 w 392"/>
                <a:gd name="T17" fmla="*/ 27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3"/>
                  </a:moveTo>
                  <a:lnTo>
                    <a:pt x="43" y="273"/>
                  </a:lnTo>
                  <a:cubicBezTo>
                    <a:pt x="86" y="357"/>
                    <a:pt x="190" y="390"/>
                    <a:pt x="274" y="347"/>
                  </a:cubicBezTo>
                  <a:lnTo>
                    <a:pt x="274" y="347"/>
                  </a:lnTo>
                  <a:cubicBezTo>
                    <a:pt x="358" y="304"/>
                    <a:pt x="391" y="200"/>
                    <a:pt x="347" y="117"/>
                  </a:cubicBezTo>
                  <a:lnTo>
                    <a:pt x="347" y="117"/>
                  </a:lnTo>
                  <a:cubicBezTo>
                    <a:pt x="304" y="33"/>
                    <a:pt x="201" y="0"/>
                    <a:pt x="117" y="43"/>
                  </a:cubicBezTo>
                  <a:lnTo>
                    <a:pt x="117" y="43"/>
                  </a:lnTo>
                  <a:cubicBezTo>
                    <a:pt x="33" y="86"/>
                    <a:pt x="0" y="189"/>
                    <a:pt x="43" y="273"/>
                  </a:cubicBezTo>
                </a:path>
              </a:pathLst>
            </a:custGeom>
            <a:solidFill>
              <a:srgbClr val="A155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1F2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5" name="Freeform 4">
              <a:extLst>
                <a:ext uri="{FF2B5EF4-FFF2-40B4-BE49-F238E27FC236}">
                  <a16:creationId xmlns:a16="http://schemas.microsoft.com/office/drawing/2014/main" id="{259F1724-689F-CE49-A8E4-E1660371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10536147" y="-335652"/>
              <a:ext cx="2274835" cy="1369449"/>
            </a:xfrm>
            <a:custGeom>
              <a:avLst/>
              <a:gdLst>
                <a:gd name="T0" fmla="*/ 43 w 2207"/>
                <a:gd name="T1" fmla="*/ 1209 h 1327"/>
                <a:gd name="T2" fmla="*/ 43 w 2207"/>
                <a:gd name="T3" fmla="*/ 1209 h 1327"/>
                <a:gd name="T4" fmla="*/ 274 w 2207"/>
                <a:gd name="T5" fmla="*/ 1283 h 1327"/>
                <a:gd name="T6" fmla="*/ 2089 w 2207"/>
                <a:gd name="T7" fmla="*/ 348 h 1327"/>
                <a:gd name="T8" fmla="*/ 2089 w 2207"/>
                <a:gd name="T9" fmla="*/ 348 h 1327"/>
                <a:gd name="T10" fmla="*/ 2163 w 2207"/>
                <a:gd name="T11" fmla="*/ 117 h 1327"/>
                <a:gd name="T12" fmla="*/ 2163 w 2207"/>
                <a:gd name="T13" fmla="*/ 117 h 1327"/>
                <a:gd name="T14" fmla="*/ 1933 w 2207"/>
                <a:gd name="T15" fmla="*/ 44 h 1327"/>
                <a:gd name="T16" fmla="*/ 117 w 2207"/>
                <a:gd name="T17" fmla="*/ 979 h 1327"/>
                <a:gd name="T18" fmla="*/ 117 w 2207"/>
                <a:gd name="T19" fmla="*/ 979 h 1327"/>
                <a:gd name="T20" fmla="*/ 43 w 2207"/>
                <a:gd name="T21" fmla="*/ 1209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7" h="1327">
                  <a:moveTo>
                    <a:pt x="43" y="1209"/>
                  </a:moveTo>
                  <a:lnTo>
                    <a:pt x="43" y="1209"/>
                  </a:lnTo>
                  <a:cubicBezTo>
                    <a:pt x="87" y="1293"/>
                    <a:pt x="190" y="1326"/>
                    <a:pt x="274" y="1283"/>
                  </a:cubicBezTo>
                  <a:lnTo>
                    <a:pt x="2089" y="348"/>
                  </a:lnTo>
                  <a:lnTo>
                    <a:pt x="2089" y="348"/>
                  </a:lnTo>
                  <a:cubicBezTo>
                    <a:pt x="2173" y="305"/>
                    <a:pt x="2206" y="201"/>
                    <a:pt x="2163" y="117"/>
                  </a:cubicBezTo>
                  <a:lnTo>
                    <a:pt x="2163" y="117"/>
                  </a:lnTo>
                  <a:cubicBezTo>
                    <a:pt x="2119" y="33"/>
                    <a:pt x="2016" y="0"/>
                    <a:pt x="1933" y="44"/>
                  </a:cubicBezTo>
                  <a:lnTo>
                    <a:pt x="117" y="979"/>
                  </a:lnTo>
                  <a:lnTo>
                    <a:pt x="117" y="979"/>
                  </a:lnTo>
                  <a:cubicBezTo>
                    <a:pt x="33" y="1022"/>
                    <a:pt x="0" y="1125"/>
                    <a:pt x="4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6" name="Freeform 6">
              <a:extLst>
                <a:ext uri="{FF2B5EF4-FFF2-40B4-BE49-F238E27FC236}">
                  <a16:creationId xmlns:a16="http://schemas.microsoft.com/office/drawing/2014/main" id="{F19E7C32-AB81-7C42-9284-1F4452096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2436734" y="43441"/>
              <a:ext cx="591457" cy="500464"/>
            </a:xfrm>
            <a:custGeom>
              <a:avLst/>
              <a:gdLst>
                <a:gd name="T0" fmla="*/ 44 w 573"/>
                <a:gd name="T1" fmla="*/ 367 h 484"/>
                <a:gd name="T2" fmla="*/ 44 w 573"/>
                <a:gd name="T3" fmla="*/ 367 h 484"/>
                <a:gd name="T4" fmla="*/ 274 w 573"/>
                <a:gd name="T5" fmla="*/ 440 h 484"/>
                <a:gd name="T6" fmla="*/ 456 w 573"/>
                <a:gd name="T7" fmla="*/ 347 h 484"/>
                <a:gd name="T8" fmla="*/ 456 w 573"/>
                <a:gd name="T9" fmla="*/ 347 h 484"/>
                <a:gd name="T10" fmla="*/ 529 w 573"/>
                <a:gd name="T11" fmla="*/ 116 h 484"/>
                <a:gd name="T12" fmla="*/ 529 w 573"/>
                <a:gd name="T13" fmla="*/ 116 h 484"/>
                <a:gd name="T14" fmla="*/ 299 w 573"/>
                <a:gd name="T15" fmla="*/ 43 h 484"/>
                <a:gd name="T16" fmla="*/ 118 w 573"/>
                <a:gd name="T17" fmla="*/ 136 h 484"/>
                <a:gd name="T18" fmla="*/ 118 w 573"/>
                <a:gd name="T19" fmla="*/ 136 h 484"/>
                <a:gd name="T20" fmla="*/ 44 w 573"/>
                <a:gd name="T21" fmla="*/ 36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3" h="484">
                  <a:moveTo>
                    <a:pt x="44" y="367"/>
                  </a:moveTo>
                  <a:lnTo>
                    <a:pt x="44" y="367"/>
                  </a:lnTo>
                  <a:cubicBezTo>
                    <a:pt x="87" y="450"/>
                    <a:pt x="190" y="483"/>
                    <a:pt x="274" y="440"/>
                  </a:cubicBezTo>
                  <a:lnTo>
                    <a:pt x="456" y="347"/>
                  </a:lnTo>
                  <a:lnTo>
                    <a:pt x="456" y="347"/>
                  </a:lnTo>
                  <a:cubicBezTo>
                    <a:pt x="539" y="304"/>
                    <a:pt x="572" y="200"/>
                    <a:pt x="529" y="116"/>
                  </a:cubicBezTo>
                  <a:lnTo>
                    <a:pt x="529" y="116"/>
                  </a:lnTo>
                  <a:cubicBezTo>
                    <a:pt x="486" y="32"/>
                    <a:pt x="383" y="0"/>
                    <a:pt x="299" y="43"/>
                  </a:cubicBezTo>
                  <a:lnTo>
                    <a:pt x="118" y="136"/>
                  </a:lnTo>
                  <a:lnTo>
                    <a:pt x="118" y="136"/>
                  </a:lnTo>
                  <a:cubicBezTo>
                    <a:pt x="34" y="180"/>
                    <a:pt x="0" y="283"/>
                    <a:pt x="44" y="3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D9979D4-FFD5-4829-ABDE-DA853894BE7B}"/>
              </a:ext>
            </a:extLst>
          </p:cNvPr>
          <p:cNvSpPr txBox="1"/>
          <p:nvPr/>
        </p:nvSpPr>
        <p:spPr>
          <a:xfrm>
            <a:off x="1968371" y="1062317"/>
            <a:ext cx="49816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 Black" panose="020F0A02020204030203" pitchFamily="34" charset="0"/>
              </a:rPr>
              <a:t>Watch out!......................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Lato Black" panose="020F0A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C56A16-5E5C-45A5-8968-144385040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49998" y="838119"/>
            <a:ext cx="1190034" cy="132226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3BDE7DF-A67C-481E-A6A0-8E0BBBF8F034}"/>
              </a:ext>
            </a:extLst>
          </p:cNvPr>
          <p:cNvSpPr txBox="1"/>
          <p:nvPr/>
        </p:nvSpPr>
        <p:spPr>
          <a:xfrm>
            <a:off x="1199423" y="3850031"/>
            <a:ext cx="49816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Lato Black" panose="020F0A02020204030203" pitchFamily="34" charset="0"/>
              </a:rPr>
              <a:t>It`s </a:t>
            </a:r>
            <a:r>
              <a:rPr lang="en-US" sz="4000" dirty="0">
                <a:solidFill>
                  <a:srgbClr val="FF0000"/>
                </a:solidFill>
                <a:latin typeface="Lato Black" panose="020F0A02020204030203" pitchFamily="34" charset="0"/>
              </a:rPr>
              <a:t>a</a:t>
            </a:r>
            <a:r>
              <a:rPr lang="en-US" sz="4000" dirty="0">
                <a:solidFill>
                  <a:srgbClr val="00B050"/>
                </a:solidFill>
                <a:latin typeface="Lato Black" panose="020F0A02020204030203" pitchFamily="34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latin typeface="Lato Black" panose="020F0A02020204030203" pitchFamily="34" charset="0"/>
              </a:rPr>
              <a:t>car.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51CF5B-9EF4-431E-9A94-6E8E293887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2972839" y="2533951"/>
            <a:ext cx="5218537" cy="428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C1AFC4-24CD-4952-91E0-3C76959C8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020956" y="3406421"/>
            <a:ext cx="4259957" cy="2454935"/>
          </a:xfrm>
          <a:prstGeom prst="rect">
            <a:avLst/>
          </a:prstGeom>
        </p:spPr>
      </p:pic>
      <p:pic>
        <p:nvPicPr>
          <p:cNvPr id="42" name="We Can 4 (2020) SB_CD 1_20">
            <a:hlinkClick r:id="" action="ppaction://media"/>
            <a:extLst>
              <a:ext uri="{FF2B5EF4-FFF2-40B4-BE49-F238E27FC236}">
                <a16:creationId xmlns:a16="http://schemas.microsoft.com/office/drawing/2014/main" id="{56BA50CF-3EBD-4283-A1AF-8A1365EFC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64081" y="980385"/>
            <a:ext cx="1180353" cy="118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6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8" grpId="0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rgbClr val="DBDBDB"/>
      </a:dk1>
      <a:lt1>
        <a:srgbClr val="FFFFFF"/>
      </a:lt1>
      <a:dk2>
        <a:srgbClr val="FFFFFF"/>
      </a:dk2>
      <a:lt2>
        <a:srgbClr val="191747"/>
      </a:lt2>
      <a:accent1>
        <a:srgbClr val="EA226F"/>
      </a:accent1>
      <a:accent2>
        <a:srgbClr val="A0589F"/>
      </a:accent2>
      <a:accent3>
        <a:srgbClr val="FACA31"/>
      </a:accent3>
      <a:accent4>
        <a:srgbClr val="65C2A8"/>
      </a:accent4>
      <a:accent5>
        <a:srgbClr val="CC559D"/>
      </a:accent5>
      <a:accent6>
        <a:srgbClr val="878787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2779</TotalTime>
  <Words>241</Words>
  <Application>Microsoft Office PowerPoint</Application>
  <PresentationFormat>شاشة عريضة</PresentationFormat>
  <Paragraphs>68</Paragraphs>
  <Slides>28</Slides>
  <Notes>0</Notes>
  <HiddenSlides>0</HiddenSlides>
  <MMClips>17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6" baseType="lpstr">
      <vt:lpstr>Arial</vt:lpstr>
      <vt:lpstr>Arial Black</vt:lpstr>
      <vt:lpstr>Berlin Sans FB Demi</vt:lpstr>
      <vt:lpstr>Calibri</vt:lpstr>
      <vt:lpstr>Calibri Light</vt:lpstr>
      <vt:lpstr>Lato Black</vt:lpstr>
      <vt:lpstr>Roboto Regular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محمد زايد</cp:lastModifiedBy>
  <cp:revision>189</cp:revision>
  <dcterms:created xsi:type="dcterms:W3CDTF">2018-12-21T22:04:22Z</dcterms:created>
  <dcterms:modified xsi:type="dcterms:W3CDTF">2024-01-23T18:00:11Z</dcterms:modified>
</cp:coreProperties>
</file>